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318" r:id="rId2"/>
    <p:sldId id="319" r:id="rId3"/>
    <p:sldId id="316" r:id="rId4"/>
    <p:sldId id="320" r:id="rId5"/>
    <p:sldId id="257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79" r:id="rId16"/>
    <p:sldId id="256" r:id="rId17"/>
    <p:sldId id="258" r:id="rId18"/>
    <p:sldId id="259" r:id="rId19"/>
    <p:sldId id="260" r:id="rId20"/>
    <p:sldId id="262" r:id="rId21"/>
    <p:sldId id="261" r:id="rId22"/>
    <p:sldId id="263" r:id="rId23"/>
    <p:sldId id="264" r:id="rId24"/>
    <p:sldId id="265" r:id="rId25"/>
    <p:sldId id="266" r:id="rId26"/>
    <p:sldId id="271" r:id="rId27"/>
    <p:sldId id="269" r:id="rId28"/>
    <p:sldId id="270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89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290" r:id="rId45"/>
    <p:sldId id="300" r:id="rId46"/>
    <p:sldId id="301" r:id="rId47"/>
    <p:sldId id="302" r:id="rId48"/>
    <p:sldId id="303" r:id="rId49"/>
    <p:sldId id="304" r:id="rId50"/>
    <p:sldId id="305" r:id="rId51"/>
    <p:sldId id="307" r:id="rId52"/>
    <p:sldId id="308" r:id="rId53"/>
    <p:sldId id="291" r:id="rId54"/>
    <p:sldId id="309" r:id="rId55"/>
    <p:sldId id="311" r:id="rId56"/>
    <p:sldId id="312" r:id="rId57"/>
    <p:sldId id="313" r:id="rId58"/>
    <p:sldId id="292" r:id="rId59"/>
    <p:sldId id="314" r:id="rId60"/>
    <p:sldId id="315" r:id="rId61"/>
  </p:sldIdLst>
  <p:sldSz cx="12192000" cy="6858000"/>
  <p:notesSz cx="6858000" cy="9144000"/>
  <p:defaultTextStyle>
    <a:defPPr>
      <a:defRPr lang="es-S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9F8A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CB421-B97A-4A55-9CB8-12009F8A07E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635B8EF6-B0C5-4794-AA05-B7C479613B42}">
      <dgm:prSet phldrT="[Texto]" custT="1"/>
      <dgm:spPr/>
      <dgm:t>
        <a:bodyPr/>
        <a:lstStyle/>
        <a:p>
          <a:r>
            <a:rPr lang="es-SV" sz="1500" dirty="0" smtClean="0"/>
            <a:t>Ente obligado</a:t>
          </a:r>
          <a:endParaRPr lang="es-SV" sz="1500" dirty="0"/>
        </a:p>
      </dgm:t>
    </dgm:pt>
    <dgm:pt modelId="{D7DFD516-BBB9-4D9F-9F13-51C705030C1F}" type="parTrans" cxnId="{23C5A56A-4675-4E13-808E-5421DCBD268B}">
      <dgm:prSet/>
      <dgm:spPr/>
      <dgm:t>
        <a:bodyPr/>
        <a:lstStyle/>
        <a:p>
          <a:endParaRPr lang="es-SV" sz="1500"/>
        </a:p>
      </dgm:t>
    </dgm:pt>
    <dgm:pt modelId="{374CF02D-9951-49AF-BA18-C05408CF15BF}" type="sibTrans" cxnId="{23C5A56A-4675-4E13-808E-5421DCBD268B}">
      <dgm:prSet/>
      <dgm:spPr/>
      <dgm:t>
        <a:bodyPr/>
        <a:lstStyle/>
        <a:p>
          <a:endParaRPr lang="es-SV" sz="1500"/>
        </a:p>
      </dgm:t>
    </dgm:pt>
    <dgm:pt modelId="{27F14DCF-B665-4D69-9029-55C92F25A5B1}">
      <dgm:prSet phldrT="[Texto]" custT="1"/>
      <dgm:spPr/>
      <dgm:t>
        <a:bodyPr/>
        <a:lstStyle/>
        <a:p>
          <a:r>
            <a:rPr lang="es-SV" sz="1500" dirty="0" smtClean="0"/>
            <a:t>Elaborar Plan de Digitalización/   Automatización de Documentos</a:t>
          </a:r>
          <a:endParaRPr lang="es-SV" sz="1500" dirty="0"/>
        </a:p>
      </dgm:t>
    </dgm:pt>
    <dgm:pt modelId="{9CC7A377-1DDE-4520-BA9B-6AA2257EA849}" type="parTrans" cxnId="{173E9D1A-0AA8-4808-A723-2D82DD40D02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EA08FF26-AE1A-4863-AA5F-58F340D18BE2}" type="sibTrans" cxnId="{173E9D1A-0AA8-4808-A723-2D82DD40D025}">
      <dgm:prSet/>
      <dgm:spPr/>
      <dgm:t>
        <a:bodyPr/>
        <a:lstStyle/>
        <a:p>
          <a:endParaRPr lang="es-SV" sz="1500"/>
        </a:p>
      </dgm:t>
    </dgm:pt>
    <dgm:pt modelId="{8F6C3412-7EC0-4DA4-857C-08569DA2BA4A}">
      <dgm:prSet phldrT="[Texto]" custT="1"/>
      <dgm:spPr/>
      <dgm:t>
        <a:bodyPr/>
        <a:lstStyle/>
        <a:p>
          <a:r>
            <a:rPr lang="es-SV" sz="1500" dirty="0" smtClean="0"/>
            <a:t>Documentación física</a:t>
          </a:r>
          <a:endParaRPr lang="es-SV" sz="1500" dirty="0"/>
        </a:p>
      </dgm:t>
    </dgm:pt>
    <dgm:pt modelId="{26A13241-4896-4DE7-89E9-6267EEFA42E2}" type="parTrans" cxnId="{BE77526E-3320-4DED-93A7-06FB71F740B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391A8E8D-ECF7-4875-8269-F404793ED785}" type="sibTrans" cxnId="{BE77526E-3320-4DED-93A7-06FB71F740BC}">
      <dgm:prSet/>
      <dgm:spPr/>
      <dgm:t>
        <a:bodyPr/>
        <a:lstStyle/>
        <a:p>
          <a:endParaRPr lang="es-SV" sz="1500"/>
        </a:p>
      </dgm:t>
    </dgm:pt>
    <dgm:pt modelId="{72338374-3961-4173-B3D6-30CD7F067C9C}">
      <dgm:prSet custT="1"/>
      <dgm:spPr/>
      <dgm:t>
        <a:bodyPr/>
        <a:lstStyle/>
        <a:p>
          <a:r>
            <a:rPr lang="es-SV" sz="1500" dirty="0" smtClean="0"/>
            <a:t>Se encuentre organizada</a:t>
          </a:r>
          <a:endParaRPr lang="es-SV" sz="1500" dirty="0"/>
        </a:p>
      </dgm:t>
    </dgm:pt>
    <dgm:pt modelId="{4408F203-186E-4651-B9A1-75A02FE2CAC2}" type="parTrans" cxnId="{73AC934B-CBDC-47A6-84FC-7B866D98B93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9DD664CD-E05D-4C6A-BA55-64EA4837E72E}" type="sibTrans" cxnId="{73AC934B-CBDC-47A6-84FC-7B866D98B938}">
      <dgm:prSet/>
      <dgm:spPr/>
      <dgm:t>
        <a:bodyPr/>
        <a:lstStyle/>
        <a:p>
          <a:endParaRPr lang="es-SV" sz="1500"/>
        </a:p>
      </dgm:t>
    </dgm:pt>
    <dgm:pt modelId="{D79EAB51-33FB-4D7B-A84E-C8C0B94EF63A}">
      <dgm:prSet custT="1"/>
      <dgm:spPr/>
      <dgm:t>
        <a:bodyPr/>
        <a:lstStyle/>
        <a:p>
          <a:r>
            <a:rPr lang="es-SV" sz="1500" dirty="0" smtClean="0"/>
            <a:t>Se garantice su conservación</a:t>
          </a:r>
          <a:endParaRPr lang="es-SV" sz="1500" dirty="0"/>
        </a:p>
      </dgm:t>
    </dgm:pt>
    <dgm:pt modelId="{1102E4EE-A1CB-4445-AECB-63E727F84FE3}" type="parTrans" cxnId="{709EDF2B-FC4C-45DC-95F1-BFA3A7BACCA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76E39BEC-B065-4091-A338-1BCF8A1F73F4}" type="sibTrans" cxnId="{709EDF2B-FC4C-45DC-95F1-BFA3A7BACCA0}">
      <dgm:prSet/>
      <dgm:spPr/>
      <dgm:t>
        <a:bodyPr/>
        <a:lstStyle/>
        <a:p>
          <a:endParaRPr lang="es-SV" sz="1500"/>
        </a:p>
      </dgm:t>
    </dgm:pt>
    <dgm:pt modelId="{5B009E87-348F-4361-AB7C-A069B12FE59F}" type="pres">
      <dgm:prSet presAssocID="{678CB421-B97A-4A55-9CB8-12009F8A07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3286605-0154-4E33-893A-D703EE39FD91}" type="pres">
      <dgm:prSet presAssocID="{635B8EF6-B0C5-4794-AA05-B7C479613B42}" presName="root1" presStyleCnt="0"/>
      <dgm:spPr/>
      <dgm:t>
        <a:bodyPr/>
        <a:lstStyle/>
        <a:p>
          <a:endParaRPr lang="es-SV"/>
        </a:p>
      </dgm:t>
    </dgm:pt>
    <dgm:pt modelId="{34D5D9DB-6128-4228-A61C-F158DA192E00}" type="pres">
      <dgm:prSet presAssocID="{635B8EF6-B0C5-4794-AA05-B7C479613B4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0A5016B-F69E-4B22-BC7E-D32955333F60}" type="pres">
      <dgm:prSet presAssocID="{635B8EF6-B0C5-4794-AA05-B7C479613B42}" presName="level2hierChild" presStyleCnt="0"/>
      <dgm:spPr/>
      <dgm:t>
        <a:bodyPr/>
        <a:lstStyle/>
        <a:p>
          <a:endParaRPr lang="es-SV"/>
        </a:p>
      </dgm:t>
    </dgm:pt>
    <dgm:pt modelId="{D587AAA8-082E-44D0-B1D8-56270DD7D64A}" type="pres">
      <dgm:prSet presAssocID="{9CC7A377-1DDE-4520-BA9B-6AA2257EA849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4161BDCF-A699-4CEA-8683-69A4D06E0DB6}" type="pres">
      <dgm:prSet presAssocID="{9CC7A377-1DDE-4520-BA9B-6AA2257EA849}" presName="connTx" presStyleLbl="parChTrans1D2" presStyleIdx="0" presStyleCnt="1"/>
      <dgm:spPr/>
      <dgm:t>
        <a:bodyPr/>
        <a:lstStyle/>
        <a:p>
          <a:endParaRPr lang="es-SV"/>
        </a:p>
      </dgm:t>
    </dgm:pt>
    <dgm:pt modelId="{D19D6F02-41C0-46C2-A1D2-89660D29F49D}" type="pres">
      <dgm:prSet presAssocID="{27F14DCF-B665-4D69-9029-55C92F25A5B1}" presName="root2" presStyleCnt="0"/>
      <dgm:spPr/>
      <dgm:t>
        <a:bodyPr/>
        <a:lstStyle/>
        <a:p>
          <a:endParaRPr lang="es-SV"/>
        </a:p>
      </dgm:t>
    </dgm:pt>
    <dgm:pt modelId="{B9472375-F435-4E3F-8219-F12B3236BDDB}" type="pres">
      <dgm:prSet presAssocID="{27F14DCF-B665-4D69-9029-55C92F25A5B1}" presName="LevelTwoTextNode" presStyleLbl="node2" presStyleIdx="0" presStyleCnt="1" custScaleX="126418" custScaleY="13169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1F6B79D-124A-4868-AD63-ED34826E40CF}" type="pres">
      <dgm:prSet presAssocID="{27F14DCF-B665-4D69-9029-55C92F25A5B1}" presName="level3hierChild" presStyleCnt="0"/>
      <dgm:spPr/>
      <dgm:t>
        <a:bodyPr/>
        <a:lstStyle/>
        <a:p>
          <a:endParaRPr lang="es-SV"/>
        </a:p>
      </dgm:t>
    </dgm:pt>
    <dgm:pt modelId="{4BF5C5AA-A57B-4997-A27F-86051BF9CACC}" type="pres">
      <dgm:prSet presAssocID="{26A13241-4896-4DE7-89E9-6267EEFA42E2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09F5CC02-F98A-46A4-BE96-888B605BCDFF}" type="pres">
      <dgm:prSet presAssocID="{26A13241-4896-4DE7-89E9-6267EEFA42E2}" presName="connTx" presStyleLbl="parChTrans1D3" presStyleIdx="0" presStyleCnt="1"/>
      <dgm:spPr/>
      <dgm:t>
        <a:bodyPr/>
        <a:lstStyle/>
        <a:p>
          <a:endParaRPr lang="es-SV"/>
        </a:p>
      </dgm:t>
    </dgm:pt>
    <dgm:pt modelId="{E4CC71C3-A03D-4FC4-AF1F-0F3FBD482516}" type="pres">
      <dgm:prSet presAssocID="{8F6C3412-7EC0-4DA4-857C-08569DA2BA4A}" presName="root2" presStyleCnt="0"/>
      <dgm:spPr/>
      <dgm:t>
        <a:bodyPr/>
        <a:lstStyle/>
        <a:p>
          <a:endParaRPr lang="es-SV"/>
        </a:p>
      </dgm:t>
    </dgm:pt>
    <dgm:pt modelId="{98DB343C-2CF2-469F-B88C-99D43159E526}" type="pres">
      <dgm:prSet presAssocID="{8F6C3412-7EC0-4DA4-857C-08569DA2BA4A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FFDE9A6-DC6B-4958-BB66-BF95D1D30B47}" type="pres">
      <dgm:prSet presAssocID="{8F6C3412-7EC0-4DA4-857C-08569DA2BA4A}" presName="level3hierChild" presStyleCnt="0"/>
      <dgm:spPr/>
      <dgm:t>
        <a:bodyPr/>
        <a:lstStyle/>
        <a:p>
          <a:endParaRPr lang="es-SV"/>
        </a:p>
      </dgm:t>
    </dgm:pt>
    <dgm:pt modelId="{305F24A6-C75C-485E-8F76-30FB8BA4AA52}" type="pres">
      <dgm:prSet presAssocID="{4408F203-186E-4651-B9A1-75A02FE2CAC2}" presName="conn2-1" presStyleLbl="parChTrans1D4" presStyleIdx="0" presStyleCnt="2"/>
      <dgm:spPr/>
      <dgm:t>
        <a:bodyPr/>
        <a:lstStyle/>
        <a:p>
          <a:endParaRPr lang="es-SV"/>
        </a:p>
      </dgm:t>
    </dgm:pt>
    <dgm:pt modelId="{55496569-183B-427E-9018-0E765928ACD6}" type="pres">
      <dgm:prSet presAssocID="{4408F203-186E-4651-B9A1-75A02FE2CAC2}" presName="connTx" presStyleLbl="parChTrans1D4" presStyleIdx="0" presStyleCnt="2"/>
      <dgm:spPr/>
      <dgm:t>
        <a:bodyPr/>
        <a:lstStyle/>
        <a:p>
          <a:endParaRPr lang="es-SV"/>
        </a:p>
      </dgm:t>
    </dgm:pt>
    <dgm:pt modelId="{D4C5A9DB-FC5F-4AE4-9FF5-02E4CC9B4862}" type="pres">
      <dgm:prSet presAssocID="{72338374-3961-4173-B3D6-30CD7F067C9C}" presName="root2" presStyleCnt="0"/>
      <dgm:spPr/>
      <dgm:t>
        <a:bodyPr/>
        <a:lstStyle/>
        <a:p>
          <a:endParaRPr lang="es-SV"/>
        </a:p>
      </dgm:t>
    </dgm:pt>
    <dgm:pt modelId="{C07BAB5A-E73E-4F8E-B1BD-35E89E2D9049}" type="pres">
      <dgm:prSet presAssocID="{72338374-3961-4173-B3D6-30CD7F067C9C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6D55A72-BAF0-4A72-AB0D-4A496C9748DC}" type="pres">
      <dgm:prSet presAssocID="{72338374-3961-4173-B3D6-30CD7F067C9C}" presName="level3hierChild" presStyleCnt="0"/>
      <dgm:spPr/>
      <dgm:t>
        <a:bodyPr/>
        <a:lstStyle/>
        <a:p>
          <a:endParaRPr lang="es-SV"/>
        </a:p>
      </dgm:t>
    </dgm:pt>
    <dgm:pt modelId="{DE26A8CD-5C32-473D-BEB0-AC929AD73EB6}" type="pres">
      <dgm:prSet presAssocID="{1102E4EE-A1CB-4445-AECB-63E727F84FE3}" presName="conn2-1" presStyleLbl="parChTrans1D4" presStyleIdx="1" presStyleCnt="2"/>
      <dgm:spPr/>
      <dgm:t>
        <a:bodyPr/>
        <a:lstStyle/>
        <a:p>
          <a:endParaRPr lang="es-SV"/>
        </a:p>
      </dgm:t>
    </dgm:pt>
    <dgm:pt modelId="{4FE683CD-4BCA-4E5B-8DF1-094F4503883C}" type="pres">
      <dgm:prSet presAssocID="{1102E4EE-A1CB-4445-AECB-63E727F84FE3}" presName="connTx" presStyleLbl="parChTrans1D4" presStyleIdx="1" presStyleCnt="2"/>
      <dgm:spPr/>
      <dgm:t>
        <a:bodyPr/>
        <a:lstStyle/>
        <a:p>
          <a:endParaRPr lang="es-SV"/>
        </a:p>
      </dgm:t>
    </dgm:pt>
    <dgm:pt modelId="{C49E1051-D20D-424D-91B3-2428D909546E}" type="pres">
      <dgm:prSet presAssocID="{D79EAB51-33FB-4D7B-A84E-C8C0B94EF63A}" presName="root2" presStyleCnt="0"/>
      <dgm:spPr/>
      <dgm:t>
        <a:bodyPr/>
        <a:lstStyle/>
        <a:p>
          <a:endParaRPr lang="es-SV"/>
        </a:p>
      </dgm:t>
    </dgm:pt>
    <dgm:pt modelId="{977B3AE0-061A-48EA-B677-0C51969CD2E1}" type="pres">
      <dgm:prSet presAssocID="{D79EAB51-33FB-4D7B-A84E-C8C0B94EF63A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781FB1B-02B3-4473-816F-AB5E20FEFF9F}" type="pres">
      <dgm:prSet presAssocID="{D79EAB51-33FB-4D7B-A84E-C8C0B94EF63A}" presName="level3hierChild" presStyleCnt="0"/>
      <dgm:spPr/>
      <dgm:t>
        <a:bodyPr/>
        <a:lstStyle/>
        <a:p>
          <a:endParaRPr lang="es-SV"/>
        </a:p>
      </dgm:t>
    </dgm:pt>
  </dgm:ptLst>
  <dgm:cxnLst>
    <dgm:cxn modelId="{60409177-D205-4F73-B861-AD2C18412F8A}" type="presOf" srcId="{9CC7A377-1DDE-4520-BA9B-6AA2257EA849}" destId="{D587AAA8-082E-44D0-B1D8-56270DD7D64A}" srcOrd="0" destOrd="0" presId="urn:microsoft.com/office/officeart/2005/8/layout/hierarchy2"/>
    <dgm:cxn modelId="{D0CA6C5D-DAF3-4518-A2EF-AD4C1506A362}" type="presOf" srcId="{1102E4EE-A1CB-4445-AECB-63E727F84FE3}" destId="{DE26A8CD-5C32-473D-BEB0-AC929AD73EB6}" srcOrd="0" destOrd="0" presId="urn:microsoft.com/office/officeart/2005/8/layout/hierarchy2"/>
    <dgm:cxn modelId="{F212B1A8-6510-41B5-B927-D0DE09E9475A}" type="presOf" srcId="{635B8EF6-B0C5-4794-AA05-B7C479613B42}" destId="{34D5D9DB-6128-4228-A61C-F158DA192E00}" srcOrd="0" destOrd="0" presId="urn:microsoft.com/office/officeart/2005/8/layout/hierarchy2"/>
    <dgm:cxn modelId="{9D0FA148-0796-4215-97CB-F96B635AB641}" type="presOf" srcId="{9CC7A377-1DDE-4520-BA9B-6AA2257EA849}" destId="{4161BDCF-A699-4CEA-8683-69A4D06E0DB6}" srcOrd="1" destOrd="0" presId="urn:microsoft.com/office/officeart/2005/8/layout/hierarchy2"/>
    <dgm:cxn modelId="{BE77526E-3320-4DED-93A7-06FB71F740BC}" srcId="{27F14DCF-B665-4D69-9029-55C92F25A5B1}" destId="{8F6C3412-7EC0-4DA4-857C-08569DA2BA4A}" srcOrd="0" destOrd="0" parTransId="{26A13241-4896-4DE7-89E9-6267EEFA42E2}" sibTransId="{391A8E8D-ECF7-4875-8269-F404793ED785}"/>
    <dgm:cxn modelId="{709EDF2B-FC4C-45DC-95F1-BFA3A7BACCA0}" srcId="{8F6C3412-7EC0-4DA4-857C-08569DA2BA4A}" destId="{D79EAB51-33FB-4D7B-A84E-C8C0B94EF63A}" srcOrd="1" destOrd="0" parTransId="{1102E4EE-A1CB-4445-AECB-63E727F84FE3}" sibTransId="{76E39BEC-B065-4091-A338-1BCF8A1F73F4}"/>
    <dgm:cxn modelId="{73AC934B-CBDC-47A6-84FC-7B866D98B938}" srcId="{8F6C3412-7EC0-4DA4-857C-08569DA2BA4A}" destId="{72338374-3961-4173-B3D6-30CD7F067C9C}" srcOrd="0" destOrd="0" parTransId="{4408F203-186E-4651-B9A1-75A02FE2CAC2}" sibTransId="{9DD664CD-E05D-4C6A-BA55-64EA4837E72E}"/>
    <dgm:cxn modelId="{3E22ED54-01A1-428F-A975-5B8D13DFE9DA}" type="presOf" srcId="{4408F203-186E-4651-B9A1-75A02FE2CAC2}" destId="{305F24A6-C75C-485E-8F76-30FB8BA4AA52}" srcOrd="0" destOrd="0" presId="urn:microsoft.com/office/officeart/2005/8/layout/hierarchy2"/>
    <dgm:cxn modelId="{23C5A56A-4675-4E13-808E-5421DCBD268B}" srcId="{678CB421-B97A-4A55-9CB8-12009F8A07EE}" destId="{635B8EF6-B0C5-4794-AA05-B7C479613B42}" srcOrd="0" destOrd="0" parTransId="{D7DFD516-BBB9-4D9F-9F13-51C705030C1F}" sibTransId="{374CF02D-9951-49AF-BA18-C05408CF15BF}"/>
    <dgm:cxn modelId="{F3D0BEE5-C471-4C99-8BD0-5762B8256D6F}" type="presOf" srcId="{D79EAB51-33FB-4D7B-A84E-C8C0B94EF63A}" destId="{977B3AE0-061A-48EA-B677-0C51969CD2E1}" srcOrd="0" destOrd="0" presId="urn:microsoft.com/office/officeart/2005/8/layout/hierarchy2"/>
    <dgm:cxn modelId="{26412BC8-81DB-427B-B736-5B368CE71195}" type="presOf" srcId="{26A13241-4896-4DE7-89E9-6267EEFA42E2}" destId="{4BF5C5AA-A57B-4997-A27F-86051BF9CACC}" srcOrd="0" destOrd="0" presId="urn:microsoft.com/office/officeart/2005/8/layout/hierarchy2"/>
    <dgm:cxn modelId="{36B7625F-1AFB-4A47-A767-0B334C2A5644}" type="presOf" srcId="{678CB421-B97A-4A55-9CB8-12009F8A07EE}" destId="{5B009E87-348F-4361-AB7C-A069B12FE59F}" srcOrd="0" destOrd="0" presId="urn:microsoft.com/office/officeart/2005/8/layout/hierarchy2"/>
    <dgm:cxn modelId="{265930F3-6962-40E2-9A73-D30CB345EB88}" type="presOf" srcId="{1102E4EE-A1CB-4445-AECB-63E727F84FE3}" destId="{4FE683CD-4BCA-4E5B-8DF1-094F4503883C}" srcOrd="1" destOrd="0" presId="urn:microsoft.com/office/officeart/2005/8/layout/hierarchy2"/>
    <dgm:cxn modelId="{EF6EEDA8-1189-4A19-866D-9441646311EB}" type="presOf" srcId="{8F6C3412-7EC0-4DA4-857C-08569DA2BA4A}" destId="{98DB343C-2CF2-469F-B88C-99D43159E526}" srcOrd="0" destOrd="0" presId="urn:microsoft.com/office/officeart/2005/8/layout/hierarchy2"/>
    <dgm:cxn modelId="{CE28970D-6AAF-4C6A-BAED-2FD869658BD9}" type="presOf" srcId="{4408F203-186E-4651-B9A1-75A02FE2CAC2}" destId="{55496569-183B-427E-9018-0E765928ACD6}" srcOrd="1" destOrd="0" presId="urn:microsoft.com/office/officeart/2005/8/layout/hierarchy2"/>
    <dgm:cxn modelId="{173E9D1A-0AA8-4808-A723-2D82DD40D025}" srcId="{635B8EF6-B0C5-4794-AA05-B7C479613B42}" destId="{27F14DCF-B665-4D69-9029-55C92F25A5B1}" srcOrd="0" destOrd="0" parTransId="{9CC7A377-1DDE-4520-BA9B-6AA2257EA849}" sibTransId="{EA08FF26-AE1A-4863-AA5F-58F340D18BE2}"/>
    <dgm:cxn modelId="{5D627A1C-1DAA-47C2-A8CC-BA142195C662}" type="presOf" srcId="{27F14DCF-B665-4D69-9029-55C92F25A5B1}" destId="{B9472375-F435-4E3F-8219-F12B3236BDDB}" srcOrd="0" destOrd="0" presId="urn:microsoft.com/office/officeart/2005/8/layout/hierarchy2"/>
    <dgm:cxn modelId="{FC96CB61-2DF9-4882-B6B3-13798499462A}" type="presOf" srcId="{26A13241-4896-4DE7-89E9-6267EEFA42E2}" destId="{09F5CC02-F98A-46A4-BE96-888B605BCDFF}" srcOrd="1" destOrd="0" presId="urn:microsoft.com/office/officeart/2005/8/layout/hierarchy2"/>
    <dgm:cxn modelId="{67C867E4-5616-4DC6-8D4C-94F38EB8D618}" type="presOf" srcId="{72338374-3961-4173-B3D6-30CD7F067C9C}" destId="{C07BAB5A-E73E-4F8E-B1BD-35E89E2D9049}" srcOrd="0" destOrd="0" presId="urn:microsoft.com/office/officeart/2005/8/layout/hierarchy2"/>
    <dgm:cxn modelId="{402DA625-3C77-465F-8B59-BF2B0DC26A07}" type="presParOf" srcId="{5B009E87-348F-4361-AB7C-A069B12FE59F}" destId="{63286605-0154-4E33-893A-D703EE39FD91}" srcOrd="0" destOrd="0" presId="urn:microsoft.com/office/officeart/2005/8/layout/hierarchy2"/>
    <dgm:cxn modelId="{45C87E77-CA65-4074-9DA9-0A07389D2AD4}" type="presParOf" srcId="{63286605-0154-4E33-893A-D703EE39FD91}" destId="{34D5D9DB-6128-4228-A61C-F158DA192E00}" srcOrd="0" destOrd="0" presId="urn:microsoft.com/office/officeart/2005/8/layout/hierarchy2"/>
    <dgm:cxn modelId="{FFE2A470-D006-4431-B5B6-8BBC32AF41EB}" type="presParOf" srcId="{63286605-0154-4E33-893A-D703EE39FD91}" destId="{30A5016B-F69E-4B22-BC7E-D32955333F60}" srcOrd="1" destOrd="0" presId="urn:microsoft.com/office/officeart/2005/8/layout/hierarchy2"/>
    <dgm:cxn modelId="{0962D55C-F28D-44C0-9A66-3CD3BB443ECE}" type="presParOf" srcId="{30A5016B-F69E-4B22-BC7E-D32955333F60}" destId="{D587AAA8-082E-44D0-B1D8-56270DD7D64A}" srcOrd="0" destOrd="0" presId="urn:microsoft.com/office/officeart/2005/8/layout/hierarchy2"/>
    <dgm:cxn modelId="{16760907-71A2-4078-94C7-9F3BF25139F4}" type="presParOf" srcId="{D587AAA8-082E-44D0-B1D8-56270DD7D64A}" destId="{4161BDCF-A699-4CEA-8683-69A4D06E0DB6}" srcOrd="0" destOrd="0" presId="urn:microsoft.com/office/officeart/2005/8/layout/hierarchy2"/>
    <dgm:cxn modelId="{EFE46A6F-B975-4CD3-A628-B8AE1482F0FC}" type="presParOf" srcId="{30A5016B-F69E-4B22-BC7E-D32955333F60}" destId="{D19D6F02-41C0-46C2-A1D2-89660D29F49D}" srcOrd="1" destOrd="0" presId="urn:microsoft.com/office/officeart/2005/8/layout/hierarchy2"/>
    <dgm:cxn modelId="{4FB80C34-E0CB-4A31-8056-737A7B92C6A5}" type="presParOf" srcId="{D19D6F02-41C0-46C2-A1D2-89660D29F49D}" destId="{B9472375-F435-4E3F-8219-F12B3236BDDB}" srcOrd="0" destOrd="0" presId="urn:microsoft.com/office/officeart/2005/8/layout/hierarchy2"/>
    <dgm:cxn modelId="{3EEB9459-8279-41EB-833B-286031746D8A}" type="presParOf" srcId="{D19D6F02-41C0-46C2-A1D2-89660D29F49D}" destId="{A1F6B79D-124A-4868-AD63-ED34826E40CF}" srcOrd="1" destOrd="0" presId="urn:microsoft.com/office/officeart/2005/8/layout/hierarchy2"/>
    <dgm:cxn modelId="{A1048648-0D3E-4C1B-A3EB-2BD6E4387C68}" type="presParOf" srcId="{A1F6B79D-124A-4868-AD63-ED34826E40CF}" destId="{4BF5C5AA-A57B-4997-A27F-86051BF9CACC}" srcOrd="0" destOrd="0" presId="urn:microsoft.com/office/officeart/2005/8/layout/hierarchy2"/>
    <dgm:cxn modelId="{D5977503-5584-4865-9B99-37EF5DE14E4D}" type="presParOf" srcId="{4BF5C5AA-A57B-4997-A27F-86051BF9CACC}" destId="{09F5CC02-F98A-46A4-BE96-888B605BCDFF}" srcOrd="0" destOrd="0" presId="urn:microsoft.com/office/officeart/2005/8/layout/hierarchy2"/>
    <dgm:cxn modelId="{390A0B5D-A469-485A-A76C-95524CBEA842}" type="presParOf" srcId="{A1F6B79D-124A-4868-AD63-ED34826E40CF}" destId="{E4CC71C3-A03D-4FC4-AF1F-0F3FBD482516}" srcOrd="1" destOrd="0" presId="urn:microsoft.com/office/officeart/2005/8/layout/hierarchy2"/>
    <dgm:cxn modelId="{7CB53AEA-0791-473B-A970-A67551C3D018}" type="presParOf" srcId="{E4CC71C3-A03D-4FC4-AF1F-0F3FBD482516}" destId="{98DB343C-2CF2-469F-B88C-99D43159E526}" srcOrd="0" destOrd="0" presId="urn:microsoft.com/office/officeart/2005/8/layout/hierarchy2"/>
    <dgm:cxn modelId="{C076AFDB-1D46-424F-A0F3-CF75EA0B0245}" type="presParOf" srcId="{E4CC71C3-A03D-4FC4-AF1F-0F3FBD482516}" destId="{1FFDE9A6-DC6B-4958-BB66-BF95D1D30B47}" srcOrd="1" destOrd="0" presId="urn:microsoft.com/office/officeart/2005/8/layout/hierarchy2"/>
    <dgm:cxn modelId="{54E9C177-504B-4E00-B7E1-AD24E2A8A3AC}" type="presParOf" srcId="{1FFDE9A6-DC6B-4958-BB66-BF95D1D30B47}" destId="{305F24A6-C75C-485E-8F76-30FB8BA4AA52}" srcOrd="0" destOrd="0" presId="urn:microsoft.com/office/officeart/2005/8/layout/hierarchy2"/>
    <dgm:cxn modelId="{49AD39A8-FC84-408E-867B-27246FCCCB95}" type="presParOf" srcId="{305F24A6-C75C-485E-8F76-30FB8BA4AA52}" destId="{55496569-183B-427E-9018-0E765928ACD6}" srcOrd="0" destOrd="0" presId="urn:microsoft.com/office/officeart/2005/8/layout/hierarchy2"/>
    <dgm:cxn modelId="{D8DEDF5A-C188-48C0-B575-0170BB1F69E5}" type="presParOf" srcId="{1FFDE9A6-DC6B-4958-BB66-BF95D1D30B47}" destId="{D4C5A9DB-FC5F-4AE4-9FF5-02E4CC9B4862}" srcOrd="1" destOrd="0" presId="urn:microsoft.com/office/officeart/2005/8/layout/hierarchy2"/>
    <dgm:cxn modelId="{99B14F01-DD80-4DC7-8992-11AD28601F02}" type="presParOf" srcId="{D4C5A9DB-FC5F-4AE4-9FF5-02E4CC9B4862}" destId="{C07BAB5A-E73E-4F8E-B1BD-35E89E2D9049}" srcOrd="0" destOrd="0" presId="urn:microsoft.com/office/officeart/2005/8/layout/hierarchy2"/>
    <dgm:cxn modelId="{FA9B2FE4-AF9B-4D04-A944-84430492C332}" type="presParOf" srcId="{D4C5A9DB-FC5F-4AE4-9FF5-02E4CC9B4862}" destId="{56D55A72-BAF0-4A72-AB0D-4A496C9748DC}" srcOrd="1" destOrd="0" presId="urn:microsoft.com/office/officeart/2005/8/layout/hierarchy2"/>
    <dgm:cxn modelId="{B157C422-FF31-4852-9CEA-7AF040C902F3}" type="presParOf" srcId="{1FFDE9A6-DC6B-4958-BB66-BF95D1D30B47}" destId="{DE26A8CD-5C32-473D-BEB0-AC929AD73EB6}" srcOrd="2" destOrd="0" presId="urn:microsoft.com/office/officeart/2005/8/layout/hierarchy2"/>
    <dgm:cxn modelId="{7D15B310-3054-4D53-9A35-DB55B0E82298}" type="presParOf" srcId="{DE26A8CD-5C32-473D-BEB0-AC929AD73EB6}" destId="{4FE683CD-4BCA-4E5B-8DF1-094F4503883C}" srcOrd="0" destOrd="0" presId="urn:microsoft.com/office/officeart/2005/8/layout/hierarchy2"/>
    <dgm:cxn modelId="{23272E45-F85A-44AF-BAF3-D3925880A84B}" type="presParOf" srcId="{1FFDE9A6-DC6B-4958-BB66-BF95D1D30B47}" destId="{C49E1051-D20D-424D-91B3-2428D909546E}" srcOrd="3" destOrd="0" presId="urn:microsoft.com/office/officeart/2005/8/layout/hierarchy2"/>
    <dgm:cxn modelId="{19A2DD24-F295-468E-BA89-5C2ABE029287}" type="presParOf" srcId="{C49E1051-D20D-424D-91B3-2428D909546E}" destId="{977B3AE0-061A-48EA-B677-0C51969CD2E1}" srcOrd="0" destOrd="0" presId="urn:microsoft.com/office/officeart/2005/8/layout/hierarchy2"/>
    <dgm:cxn modelId="{321B2450-B6A0-4760-BF61-9105BBB898CA}" type="presParOf" srcId="{C49E1051-D20D-424D-91B3-2428D909546E}" destId="{A781FB1B-02B3-4473-816F-AB5E20FEFF9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0E9847F-8BD7-4B42-BF2F-FB20689C81B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21FFF429-E49B-45CE-BA60-5D2A627D3EBB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UGDA</a:t>
          </a:r>
          <a:endParaRPr lang="es-SV" sz="1500" b="1" dirty="0">
            <a:latin typeface="+mj-lt"/>
          </a:endParaRPr>
        </a:p>
      </dgm:t>
    </dgm:pt>
    <dgm:pt modelId="{E45EF6F9-9A22-4425-B023-A17DFACA8D1B}" type="parTrans" cxnId="{07AF8CB6-661B-4524-B148-42411F47693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13C592D-B78C-4AA1-AFD4-B07CC6F626F9}" type="sibTrans" cxnId="{07AF8CB6-661B-4524-B148-42411F47693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96E60D1-4992-4A43-8A72-844CB0A0540D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deberá</a:t>
          </a:r>
          <a:endParaRPr lang="es-SV" sz="1500" dirty="0">
            <a:latin typeface="+mj-lt"/>
          </a:endParaRPr>
        </a:p>
      </dgm:t>
    </dgm:pt>
    <dgm:pt modelId="{601AE597-9740-4D5F-A88D-FA70C051C99D}" type="parTrans" cxnId="{17F3A830-1ABF-4BBF-A400-7E0FA911DEAA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806E02B-AE37-40AE-966C-593AAFA45A56}" type="sibTrans" cxnId="{17F3A830-1ABF-4BBF-A400-7E0FA911DEA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DC991F5-7319-4663-95A8-23F2A1D0EDB5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Elaborar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F466619E-4D33-453B-80AB-44ACD000C201}" type="parTrans" cxnId="{DF761B1A-3E44-44CC-8487-B17B594E075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C34B695-FC8C-4FA6-9AC8-C90F33097BF6}" type="sibTrans" cxnId="{DF761B1A-3E44-44CC-8487-B17B594E075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0F9A590-EB22-4B33-B864-E31BAD5F700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Actualizar anualmente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E6316E1-4AAE-4ED3-9128-54D134AA1B94}" type="parTrans" cxnId="{A8A5172B-D99C-4000-8C81-9D7B966592A4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E18EA6A-0A80-49BE-B9EC-F3C354E31B6F}" type="sibTrans" cxnId="{A8A5172B-D99C-4000-8C81-9D7B966592A4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B768729-49F8-454D-8933-C76D2A0589F2}">
      <dgm:prSet custT="1"/>
      <dgm:spPr/>
      <dgm:t>
        <a:bodyPr/>
        <a:lstStyle/>
        <a:p>
          <a:r>
            <a:rPr lang="es-SV" sz="1500" dirty="0" smtClean="0"/>
            <a:t>Plan de descripción documental gradual</a:t>
          </a:r>
          <a:endParaRPr lang="es-SV" sz="1500" dirty="0"/>
        </a:p>
      </dgm:t>
    </dgm:pt>
    <dgm:pt modelId="{3E1C71B5-70C2-4ECC-AA71-D37906C3461F}" type="parTrans" cxnId="{60CA6FAD-8DFD-4AC3-9421-65F0F72A80F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BF2795DB-8D77-4F54-B14D-B33FA83235FD}" type="sibTrans" cxnId="{60CA6FAD-8DFD-4AC3-9421-65F0F72A80F2}">
      <dgm:prSet/>
      <dgm:spPr/>
      <dgm:t>
        <a:bodyPr/>
        <a:lstStyle/>
        <a:p>
          <a:endParaRPr lang="es-SV" sz="1500"/>
        </a:p>
      </dgm:t>
    </dgm:pt>
    <dgm:pt modelId="{FDB1DC59-7212-4D66-83A7-EB06987E9F01}">
      <dgm:prSet custT="1"/>
      <dgm:spPr/>
      <dgm:t>
        <a:bodyPr/>
        <a:lstStyle/>
        <a:p>
          <a:r>
            <a:rPr lang="es-SV" sz="1500" dirty="0" smtClean="0"/>
            <a:t>Instrumentos de descripción</a:t>
          </a:r>
          <a:endParaRPr lang="es-SV" sz="1500" dirty="0"/>
        </a:p>
      </dgm:t>
    </dgm:pt>
    <dgm:pt modelId="{92218C48-1DE1-4A39-BABA-255BEBAB4B94}" type="parTrans" cxnId="{E863D657-4976-4D2A-855D-914C6E1A8E8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5C991EEB-E22E-4C2C-BC94-D0B099B4EC93}" type="sibTrans" cxnId="{E863D657-4976-4D2A-855D-914C6E1A8E80}">
      <dgm:prSet/>
      <dgm:spPr/>
      <dgm:t>
        <a:bodyPr/>
        <a:lstStyle/>
        <a:p>
          <a:endParaRPr lang="es-SV" sz="1500"/>
        </a:p>
      </dgm:t>
    </dgm:pt>
    <dgm:pt modelId="{7BD4E607-0537-4E4F-A032-33D10E1CCEB6}">
      <dgm:prSet custT="1"/>
      <dgm:spPr/>
      <dgm:t>
        <a:bodyPr/>
        <a:lstStyle/>
        <a:p>
          <a:r>
            <a:rPr lang="es-SV" sz="1500" dirty="0" smtClean="0"/>
            <a:t>Inventarios para archivos de gestión</a:t>
          </a:r>
          <a:endParaRPr lang="es-SV" sz="1500" dirty="0"/>
        </a:p>
      </dgm:t>
    </dgm:pt>
    <dgm:pt modelId="{87EBB7A4-66C9-4651-A4DB-ECC053D753BB}" type="parTrans" cxnId="{94E0F966-DDFA-42E5-B493-685CE5EFC38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38A9EE5D-D168-4329-BF92-DED621479D17}" type="sibTrans" cxnId="{94E0F966-DDFA-42E5-B493-685CE5EFC382}">
      <dgm:prSet/>
      <dgm:spPr/>
      <dgm:t>
        <a:bodyPr/>
        <a:lstStyle/>
        <a:p>
          <a:endParaRPr lang="es-SV" sz="1500"/>
        </a:p>
      </dgm:t>
    </dgm:pt>
    <dgm:pt modelId="{797A48E2-E97A-40DA-9211-2803E4502192}">
      <dgm:prSet custT="1"/>
      <dgm:spPr/>
      <dgm:t>
        <a:bodyPr/>
        <a:lstStyle/>
        <a:p>
          <a:r>
            <a:rPr lang="es-SV" sz="1500" dirty="0" smtClean="0"/>
            <a:t>Índices y catálogos para Archivo Central e histórico </a:t>
          </a:r>
          <a:endParaRPr lang="es-SV" sz="1500" dirty="0"/>
        </a:p>
      </dgm:t>
    </dgm:pt>
    <dgm:pt modelId="{F34A05A8-4DD0-4F44-B1A8-13CB4A21DD26}" type="parTrans" cxnId="{954066CC-AA86-40BB-B1AB-7F3C6B33AF3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CDBC6B4B-EE2D-4D71-8356-F1D9A8F2F54C}" type="sibTrans" cxnId="{954066CC-AA86-40BB-B1AB-7F3C6B33AF3A}">
      <dgm:prSet/>
      <dgm:spPr/>
      <dgm:t>
        <a:bodyPr/>
        <a:lstStyle/>
        <a:p>
          <a:endParaRPr lang="es-SV" sz="1500"/>
        </a:p>
      </dgm:t>
    </dgm:pt>
    <dgm:pt modelId="{20E97782-61B5-409D-B47B-5A2CCA21451F}">
      <dgm:prSet custT="1"/>
      <dgm:spPr/>
      <dgm:t>
        <a:bodyPr/>
        <a:lstStyle/>
        <a:p>
          <a:r>
            <a:rPr lang="es-SV" sz="1500" dirty="0" smtClean="0"/>
            <a:t>Guía de archivo</a:t>
          </a:r>
          <a:endParaRPr lang="es-SV" sz="1500" dirty="0"/>
        </a:p>
      </dgm:t>
    </dgm:pt>
    <dgm:pt modelId="{0C2E62E0-7CC7-40AC-870C-25361570931E}" type="parTrans" cxnId="{2059F4CD-898B-451C-A508-159B1CFF330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18C3F53F-16FA-462B-88BD-1D987267D2E1}" type="sibTrans" cxnId="{2059F4CD-898B-451C-A508-159B1CFF330D}">
      <dgm:prSet/>
      <dgm:spPr/>
      <dgm:t>
        <a:bodyPr/>
        <a:lstStyle/>
        <a:p>
          <a:endParaRPr lang="es-SV" sz="1500"/>
        </a:p>
      </dgm:t>
    </dgm:pt>
    <dgm:pt modelId="{C15BA74E-E5DD-497F-8348-D925C6C8048D}">
      <dgm:prSet custT="1"/>
      <dgm:spPr/>
      <dgm:t>
        <a:bodyPr/>
        <a:lstStyle/>
        <a:p>
          <a:r>
            <a:rPr lang="es-SV" sz="1500" dirty="0" smtClean="0"/>
            <a:t>Instrumento descriptor del fondo documental de la Institución</a:t>
          </a:r>
          <a:endParaRPr lang="es-SV" sz="1500" dirty="0"/>
        </a:p>
      </dgm:t>
    </dgm:pt>
    <dgm:pt modelId="{65FA84D6-962A-42FE-8F51-62EEFBAEBA81}" type="parTrans" cxnId="{70983835-ECAC-43DC-BCF4-EB5B4344B4C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C82F0282-4C20-413D-8035-EED10E85B506}" type="sibTrans" cxnId="{70983835-ECAC-43DC-BCF4-EB5B4344B4C6}">
      <dgm:prSet/>
      <dgm:spPr/>
      <dgm:t>
        <a:bodyPr/>
        <a:lstStyle/>
        <a:p>
          <a:endParaRPr lang="es-SV" sz="1500"/>
        </a:p>
      </dgm:t>
    </dgm:pt>
    <dgm:pt modelId="{9797B61C-B1F7-41BB-B3A5-D4BF1562B0B5}">
      <dgm:prSet custT="1"/>
      <dgm:spPr/>
      <dgm:t>
        <a:bodyPr/>
        <a:lstStyle/>
        <a:p>
          <a:r>
            <a:rPr lang="es-SV" sz="1500" dirty="0" smtClean="0"/>
            <a:t>Norma internacional ISDIAH</a:t>
          </a:r>
          <a:endParaRPr lang="es-SV" sz="1500" dirty="0"/>
        </a:p>
      </dgm:t>
    </dgm:pt>
    <dgm:pt modelId="{B0B619DD-2F4C-4D37-B3A0-266A09D12989}" type="parTrans" cxnId="{A3801C12-0213-48A2-8DB4-1EEE9445E901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50E72617-5AC5-49DA-8B7D-6C7311C3A8BC}" type="sibTrans" cxnId="{A3801C12-0213-48A2-8DB4-1EEE9445E901}">
      <dgm:prSet/>
      <dgm:spPr/>
      <dgm:t>
        <a:bodyPr/>
        <a:lstStyle/>
        <a:p>
          <a:endParaRPr lang="es-SV" sz="1500"/>
        </a:p>
      </dgm:t>
    </dgm:pt>
    <dgm:pt modelId="{D5DFC10A-FDFF-4A76-9B65-6895F2697DE7}">
      <dgm:prSet custT="1"/>
      <dgm:spPr/>
      <dgm:t>
        <a:bodyPr/>
        <a:lstStyle/>
        <a:p>
          <a:r>
            <a:rPr lang="es-SV" sz="1500" dirty="0" smtClean="0"/>
            <a:t>Normas internacionales: ISAD, ISAAR, ISDF </a:t>
          </a:r>
          <a:endParaRPr lang="es-SV" sz="1500" dirty="0"/>
        </a:p>
      </dgm:t>
    </dgm:pt>
    <dgm:pt modelId="{D7524FD5-986A-4858-BC0E-F99B26569EC3}" type="sibTrans" cxnId="{370E064F-E119-4220-A297-B904D30E2677}">
      <dgm:prSet/>
      <dgm:spPr/>
      <dgm:t>
        <a:bodyPr/>
        <a:lstStyle/>
        <a:p>
          <a:endParaRPr lang="es-SV" sz="1500"/>
        </a:p>
      </dgm:t>
    </dgm:pt>
    <dgm:pt modelId="{F5966FB1-F241-4AE9-9BB8-24EC521AF4EE}" type="parTrans" cxnId="{370E064F-E119-4220-A297-B904D30E267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D18F4B9F-8458-401A-AE12-F0FCF791C70C}" type="pres">
      <dgm:prSet presAssocID="{A0E9847F-8BD7-4B42-BF2F-FB20689C81B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F6F30ACB-A75D-4218-80E0-E151EAD63FEB}" type="pres">
      <dgm:prSet presAssocID="{21FFF429-E49B-45CE-BA60-5D2A627D3EBB}" presName="root1" presStyleCnt="0"/>
      <dgm:spPr/>
    </dgm:pt>
    <dgm:pt modelId="{B3469B39-A196-411D-899F-D7F200A65BE8}" type="pres">
      <dgm:prSet presAssocID="{21FFF429-E49B-45CE-BA60-5D2A627D3EBB}" presName="LevelOneTextNode" presStyleLbl="node0" presStyleIdx="0" presStyleCnt="1" custScaleX="104073" custScaleY="109731" custLinFactNeighborX="17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B3F0A55-BB8D-4401-BBFD-8AE66D7A5BA5}" type="pres">
      <dgm:prSet presAssocID="{21FFF429-E49B-45CE-BA60-5D2A627D3EBB}" presName="level2hierChild" presStyleCnt="0"/>
      <dgm:spPr/>
    </dgm:pt>
    <dgm:pt modelId="{FFDEC58D-28BC-434A-B3FF-5A6ADAA79543}" type="pres">
      <dgm:prSet presAssocID="{601AE597-9740-4D5F-A88D-FA70C051C99D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21F9DF85-2F00-4ED1-8919-04D7FFA4F1A1}" type="pres">
      <dgm:prSet presAssocID="{601AE597-9740-4D5F-A88D-FA70C051C99D}" presName="connTx" presStyleLbl="parChTrans1D2" presStyleIdx="0" presStyleCnt="1"/>
      <dgm:spPr/>
      <dgm:t>
        <a:bodyPr/>
        <a:lstStyle/>
        <a:p>
          <a:endParaRPr lang="es-SV"/>
        </a:p>
      </dgm:t>
    </dgm:pt>
    <dgm:pt modelId="{C56BF0CE-49E0-4EBB-9628-8B47A39F692B}" type="pres">
      <dgm:prSet presAssocID="{B96E60D1-4992-4A43-8A72-844CB0A0540D}" presName="root2" presStyleCnt="0"/>
      <dgm:spPr/>
    </dgm:pt>
    <dgm:pt modelId="{530B0B35-DB3D-4FCE-9B4F-9EBB80E603A9}" type="pres">
      <dgm:prSet presAssocID="{B96E60D1-4992-4A43-8A72-844CB0A0540D}" presName="LevelTwoTextNode" presStyleLbl="node2" presStyleIdx="0" presStyleCnt="1" custScaleX="55683" custScaleY="92139" custLinFactNeighborX="-34728" custLinFactNeighborY="222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5F7C60AC-2463-407F-868C-2A51AD5B3CDF}" type="pres">
      <dgm:prSet presAssocID="{B96E60D1-4992-4A43-8A72-844CB0A0540D}" presName="level3hierChild" presStyleCnt="0"/>
      <dgm:spPr/>
    </dgm:pt>
    <dgm:pt modelId="{7EC65E96-1EE6-498E-B2CE-E1E1196ADDD2}" type="pres">
      <dgm:prSet presAssocID="{F466619E-4D33-453B-80AB-44ACD000C201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F928088-597A-4874-9B24-9CEC943DE09A}" type="pres">
      <dgm:prSet presAssocID="{F466619E-4D33-453B-80AB-44ACD000C201}" presName="connTx" presStyleLbl="parChTrans1D3" presStyleIdx="0" presStyleCnt="2"/>
      <dgm:spPr/>
      <dgm:t>
        <a:bodyPr/>
        <a:lstStyle/>
        <a:p>
          <a:endParaRPr lang="es-SV"/>
        </a:p>
      </dgm:t>
    </dgm:pt>
    <dgm:pt modelId="{CFC037DE-CAE9-40FA-A434-4507CE359BEE}" type="pres">
      <dgm:prSet presAssocID="{3DC991F5-7319-4663-95A8-23F2A1D0EDB5}" presName="root2" presStyleCnt="0"/>
      <dgm:spPr/>
    </dgm:pt>
    <dgm:pt modelId="{67B9E5C0-3D5C-4BC3-ADC2-CB94FB57D93B}" type="pres">
      <dgm:prSet presAssocID="{3DC991F5-7319-4663-95A8-23F2A1D0EDB5}" presName="LevelTwoTextNode" presStyleLbl="node3" presStyleIdx="0" presStyleCnt="2" custLinFactNeighborX="-37476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040908F-32E8-47F8-9B00-174B4555C92D}" type="pres">
      <dgm:prSet presAssocID="{3DC991F5-7319-4663-95A8-23F2A1D0EDB5}" presName="level3hierChild" presStyleCnt="0"/>
      <dgm:spPr/>
    </dgm:pt>
    <dgm:pt modelId="{AE42923B-17BE-4083-8C8A-A4591CC1E4DA}" type="pres">
      <dgm:prSet presAssocID="{3E1C71B5-70C2-4ECC-AA71-D37906C3461F}" presName="conn2-1" presStyleLbl="parChTrans1D4" presStyleIdx="0" presStyleCnt="8"/>
      <dgm:spPr/>
      <dgm:t>
        <a:bodyPr/>
        <a:lstStyle/>
        <a:p>
          <a:endParaRPr lang="es-SV"/>
        </a:p>
      </dgm:t>
    </dgm:pt>
    <dgm:pt modelId="{423E2AC7-F1DF-49FB-9393-80FE2F05CC40}" type="pres">
      <dgm:prSet presAssocID="{3E1C71B5-70C2-4ECC-AA71-D37906C3461F}" presName="connTx" presStyleLbl="parChTrans1D4" presStyleIdx="0" presStyleCnt="8"/>
      <dgm:spPr/>
      <dgm:t>
        <a:bodyPr/>
        <a:lstStyle/>
        <a:p>
          <a:endParaRPr lang="es-SV"/>
        </a:p>
      </dgm:t>
    </dgm:pt>
    <dgm:pt modelId="{49B4760B-5BFB-4675-9CFE-5DA98671F9C6}" type="pres">
      <dgm:prSet presAssocID="{9B768729-49F8-454D-8933-C76D2A0589F2}" presName="root2" presStyleCnt="0"/>
      <dgm:spPr/>
    </dgm:pt>
    <dgm:pt modelId="{C7E812DF-D172-421E-A69F-4EA8BD814770}" type="pres">
      <dgm:prSet presAssocID="{9B768729-49F8-454D-8933-C76D2A0589F2}" presName="LevelTwoTextNode" presStyleLbl="node4" presStyleIdx="0" presStyleCnt="8" custScaleX="92213" custScaleY="142307" custLinFactNeighborX="-49670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12251F4-6579-4632-A960-830B93D64524}" type="pres">
      <dgm:prSet presAssocID="{9B768729-49F8-454D-8933-C76D2A0589F2}" presName="level3hierChild" presStyleCnt="0"/>
      <dgm:spPr/>
    </dgm:pt>
    <dgm:pt modelId="{5AC919AC-35D2-40A7-9285-7E29DB8C3334}" type="pres">
      <dgm:prSet presAssocID="{92218C48-1DE1-4A39-BABA-255BEBAB4B94}" presName="conn2-1" presStyleLbl="parChTrans1D4" presStyleIdx="1" presStyleCnt="8"/>
      <dgm:spPr/>
      <dgm:t>
        <a:bodyPr/>
        <a:lstStyle/>
        <a:p>
          <a:endParaRPr lang="es-SV"/>
        </a:p>
      </dgm:t>
    </dgm:pt>
    <dgm:pt modelId="{A51DC3F2-68E8-4569-8A0E-4C305F75D9C0}" type="pres">
      <dgm:prSet presAssocID="{92218C48-1DE1-4A39-BABA-255BEBAB4B94}" presName="connTx" presStyleLbl="parChTrans1D4" presStyleIdx="1" presStyleCnt="8"/>
      <dgm:spPr/>
      <dgm:t>
        <a:bodyPr/>
        <a:lstStyle/>
        <a:p>
          <a:endParaRPr lang="es-SV"/>
        </a:p>
      </dgm:t>
    </dgm:pt>
    <dgm:pt modelId="{1341E97D-0106-4EF5-B7F6-81741460A6F5}" type="pres">
      <dgm:prSet presAssocID="{FDB1DC59-7212-4D66-83A7-EB06987E9F01}" presName="root2" presStyleCnt="0"/>
      <dgm:spPr/>
    </dgm:pt>
    <dgm:pt modelId="{7B05D85C-F988-4B4A-BF3B-8D6D9109AECE}" type="pres">
      <dgm:prSet presAssocID="{FDB1DC59-7212-4D66-83A7-EB06987E9F01}" presName="LevelTwoTextNode" presStyleLbl="node4" presStyleIdx="1" presStyleCnt="8" custScaleX="90066" custLinFactNeighborX="-21152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F0206EF-43E5-4B21-92ED-F6261068D39B}" type="pres">
      <dgm:prSet presAssocID="{FDB1DC59-7212-4D66-83A7-EB06987E9F01}" presName="level3hierChild" presStyleCnt="0"/>
      <dgm:spPr/>
    </dgm:pt>
    <dgm:pt modelId="{D41519EF-982B-4B8C-AD0F-EEC785C6A03D}" type="pres">
      <dgm:prSet presAssocID="{87EBB7A4-66C9-4651-A4DB-ECC053D753BB}" presName="conn2-1" presStyleLbl="parChTrans1D4" presStyleIdx="2" presStyleCnt="8"/>
      <dgm:spPr/>
      <dgm:t>
        <a:bodyPr/>
        <a:lstStyle/>
        <a:p>
          <a:endParaRPr lang="es-SV"/>
        </a:p>
      </dgm:t>
    </dgm:pt>
    <dgm:pt modelId="{7630E6C1-6CF3-4474-AC39-7F3A4649BD84}" type="pres">
      <dgm:prSet presAssocID="{87EBB7A4-66C9-4651-A4DB-ECC053D753BB}" presName="connTx" presStyleLbl="parChTrans1D4" presStyleIdx="2" presStyleCnt="8"/>
      <dgm:spPr/>
      <dgm:t>
        <a:bodyPr/>
        <a:lstStyle/>
        <a:p>
          <a:endParaRPr lang="es-SV"/>
        </a:p>
      </dgm:t>
    </dgm:pt>
    <dgm:pt modelId="{E32075E5-CBC0-489A-8DA0-253CCEF0A4DF}" type="pres">
      <dgm:prSet presAssocID="{7BD4E607-0537-4E4F-A032-33D10E1CCEB6}" presName="root2" presStyleCnt="0"/>
      <dgm:spPr/>
    </dgm:pt>
    <dgm:pt modelId="{824F1856-CAAA-41B5-86DC-1AEDE0D4C7C5}" type="pres">
      <dgm:prSet presAssocID="{7BD4E607-0537-4E4F-A032-33D10E1CCEB6}" presName="LevelTwoTextNode" presStyleLbl="node4" presStyleIdx="2" presStyleCnt="8" custScaleY="114994" custLinFactNeighborX="-32156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920E7F1-872F-46D5-B5B8-683C1BDE8BA1}" type="pres">
      <dgm:prSet presAssocID="{7BD4E607-0537-4E4F-A032-33D10E1CCEB6}" presName="level3hierChild" presStyleCnt="0"/>
      <dgm:spPr/>
    </dgm:pt>
    <dgm:pt modelId="{F522C2F0-C32D-44F8-86C6-516EFF0A7DB8}" type="pres">
      <dgm:prSet presAssocID="{F34A05A8-4DD0-4F44-B1A8-13CB4A21DD26}" presName="conn2-1" presStyleLbl="parChTrans1D4" presStyleIdx="3" presStyleCnt="8"/>
      <dgm:spPr/>
      <dgm:t>
        <a:bodyPr/>
        <a:lstStyle/>
        <a:p>
          <a:endParaRPr lang="es-SV"/>
        </a:p>
      </dgm:t>
    </dgm:pt>
    <dgm:pt modelId="{2DE18783-748C-4194-9BD0-43AB5C7BDA29}" type="pres">
      <dgm:prSet presAssocID="{F34A05A8-4DD0-4F44-B1A8-13CB4A21DD26}" presName="connTx" presStyleLbl="parChTrans1D4" presStyleIdx="3" presStyleCnt="8"/>
      <dgm:spPr/>
      <dgm:t>
        <a:bodyPr/>
        <a:lstStyle/>
        <a:p>
          <a:endParaRPr lang="es-SV"/>
        </a:p>
      </dgm:t>
    </dgm:pt>
    <dgm:pt modelId="{702F0924-01D4-46ED-AE97-9E5B469FE1B7}" type="pres">
      <dgm:prSet presAssocID="{797A48E2-E97A-40DA-9211-2803E4502192}" presName="root2" presStyleCnt="0"/>
      <dgm:spPr/>
    </dgm:pt>
    <dgm:pt modelId="{D494F051-FA2F-4F61-B434-0F4C4E2E2813}" type="pres">
      <dgm:prSet presAssocID="{797A48E2-E97A-40DA-9211-2803E4502192}" presName="LevelTwoTextNode" presStyleLbl="node4" presStyleIdx="3" presStyleCnt="8" custScaleY="162370" custLinFactNeighborX="-32156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10945E7-10A7-44DF-89E8-7B76E8C5B2C7}" type="pres">
      <dgm:prSet presAssocID="{797A48E2-E97A-40DA-9211-2803E4502192}" presName="level3hierChild" presStyleCnt="0"/>
      <dgm:spPr/>
    </dgm:pt>
    <dgm:pt modelId="{5184833B-0440-4313-97BB-6449B784BC18}" type="pres">
      <dgm:prSet presAssocID="{F5966FB1-F241-4AE9-9BB8-24EC521AF4EE}" presName="conn2-1" presStyleLbl="parChTrans1D4" presStyleIdx="4" presStyleCnt="8"/>
      <dgm:spPr/>
      <dgm:t>
        <a:bodyPr/>
        <a:lstStyle/>
        <a:p>
          <a:endParaRPr lang="es-SV"/>
        </a:p>
      </dgm:t>
    </dgm:pt>
    <dgm:pt modelId="{C41E491E-0840-4BA5-A09B-63A4730DFB8F}" type="pres">
      <dgm:prSet presAssocID="{F5966FB1-F241-4AE9-9BB8-24EC521AF4EE}" presName="connTx" presStyleLbl="parChTrans1D4" presStyleIdx="4" presStyleCnt="8"/>
      <dgm:spPr/>
      <dgm:t>
        <a:bodyPr/>
        <a:lstStyle/>
        <a:p>
          <a:endParaRPr lang="es-SV"/>
        </a:p>
      </dgm:t>
    </dgm:pt>
    <dgm:pt modelId="{E64C087C-B9E6-4F6F-B296-59C29628AAE5}" type="pres">
      <dgm:prSet presAssocID="{D5DFC10A-FDFF-4A76-9B65-6895F2697DE7}" presName="root2" presStyleCnt="0"/>
      <dgm:spPr/>
    </dgm:pt>
    <dgm:pt modelId="{2587D72A-E064-4490-94A6-8BA85012599A}" type="pres">
      <dgm:prSet presAssocID="{D5DFC10A-FDFF-4A76-9B65-6895F2697DE7}" presName="LevelTwoTextNode" presStyleLbl="node4" presStyleIdx="4" presStyleCnt="8" custScaleX="115455" custScaleY="151852" custLinFactNeighborX="-22286" custLinFactNeighborY="-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33505E6-8281-4FC4-8DDF-7EE13871BC7F}" type="pres">
      <dgm:prSet presAssocID="{D5DFC10A-FDFF-4A76-9B65-6895F2697DE7}" presName="level3hierChild" presStyleCnt="0"/>
      <dgm:spPr/>
    </dgm:pt>
    <dgm:pt modelId="{EDDB6040-12F7-4C6C-AA1C-5D1845C7E770}" type="pres">
      <dgm:prSet presAssocID="{2E6316E1-4AAE-4ED3-9128-54D134AA1B94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87EDBFFF-E134-4F10-917F-8308757F9A66}" type="pres">
      <dgm:prSet presAssocID="{2E6316E1-4AAE-4ED3-9128-54D134AA1B94}" presName="connTx" presStyleLbl="parChTrans1D3" presStyleIdx="1" presStyleCnt="2"/>
      <dgm:spPr/>
      <dgm:t>
        <a:bodyPr/>
        <a:lstStyle/>
        <a:p>
          <a:endParaRPr lang="es-SV"/>
        </a:p>
      </dgm:t>
    </dgm:pt>
    <dgm:pt modelId="{73DD048E-A804-4C3F-86DE-8287160407F5}" type="pres">
      <dgm:prSet presAssocID="{30F9A590-EB22-4B33-B864-E31BAD5F700D}" presName="root2" presStyleCnt="0"/>
      <dgm:spPr/>
    </dgm:pt>
    <dgm:pt modelId="{157663A4-8C70-4670-9D82-958A1D927949}" type="pres">
      <dgm:prSet presAssocID="{30F9A590-EB22-4B33-B864-E31BAD5F700D}" presName="LevelTwoTextNode" presStyleLbl="node3" presStyleIdx="1" presStyleCnt="2" custLinFactNeighborX="-37476" custLinFactNeighborY="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B5EF1E2-D3B2-43E0-8563-662DA9BEFB45}" type="pres">
      <dgm:prSet presAssocID="{30F9A590-EB22-4B33-B864-E31BAD5F700D}" presName="level3hierChild" presStyleCnt="0"/>
      <dgm:spPr/>
    </dgm:pt>
    <dgm:pt modelId="{5ABE24FA-81CE-4E63-8FD3-06753F670535}" type="pres">
      <dgm:prSet presAssocID="{0C2E62E0-7CC7-40AC-870C-25361570931E}" presName="conn2-1" presStyleLbl="parChTrans1D4" presStyleIdx="5" presStyleCnt="8"/>
      <dgm:spPr/>
      <dgm:t>
        <a:bodyPr/>
        <a:lstStyle/>
        <a:p>
          <a:endParaRPr lang="es-SV"/>
        </a:p>
      </dgm:t>
    </dgm:pt>
    <dgm:pt modelId="{DDC792A8-C945-455A-A6BE-15132AE69907}" type="pres">
      <dgm:prSet presAssocID="{0C2E62E0-7CC7-40AC-870C-25361570931E}" presName="connTx" presStyleLbl="parChTrans1D4" presStyleIdx="5" presStyleCnt="8"/>
      <dgm:spPr/>
      <dgm:t>
        <a:bodyPr/>
        <a:lstStyle/>
        <a:p>
          <a:endParaRPr lang="es-SV"/>
        </a:p>
      </dgm:t>
    </dgm:pt>
    <dgm:pt modelId="{33A4517A-BCB0-4EF8-8C1C-A27191BB2181}" type="pres">
      <dgm:prSet presAssocID="{20E97782-61B5-409D-B47B-5A2CCA21451F}" presName="root2" presStyleCnt="0"/>
      <dgm:spPr/>
    </dgm:pt>
    <dgm:pt modelId="{56AFB1C2-AABB-4777-BA87-26A70DD3CC48}" type="pres">
      <dgm:prSet presAssocID="{20E97782-61B5-409D-B47B-5A2CCA21451F}" presName="LevelTwoTextNode" presStyleLbl="node4" presStyleIdx="5" presStyleCnt="8" custLinFactNeighborX="-37476" custLinFactNeighborY="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45C2BC6-1A6B-4FA2-9186-A288BF5C660D}" type="pres">
      <dgm:prSet presAssocID="{20E97782-61B5-409D-B47B-5A2CCA21451F}" presName="level3hierChild" presStyleCnt="0"/>
      <dgm:spPr/>
    </dgm:pt>
    <dgm:pt modelId="{D6A6CDAF-AA01-48EB-A87C-24A04068E3AD}" type="pres">
      <dgm:prSet presAssocID="{65FA84D6-962A-42FE-8F51-62EEFBAEBA81}" presName="conn2-1" presStyleLbl="parChTrans1D4" presStyleIdx="6" presStyleCnt="8"/>
      <dgm:spPr/>
      <dgm:t>
        <a:bodyPr/>
        <a:lstStyle/>
        <a:p>
          <a:endParaRPr lang="es-SV"/>
        </a:p>
      </dgm:t>
    </dgm:pt>
    <dgm:pt modelId="{1A3A262F-2F26-40F5-B6DF-7AC3ECAC35F1}" type="pres">
      <dgm:prSet presAssocID="{65FA84D6-962A-42FE-8F51-62EEFBAEBA81}" presName="connTx" presStyleLbl="parChTrans1D4" presStyleIdx="6" presStyleCnt="8"/>
      <dgm:spPr/>
      <dgm:t>
        <a:bodyPr/>
        <a:lstStyle/>
        <a:p>
          <a:endParaRPr lang="es-SV"/>
        </a:p>
      </dgm:t>
    </dgm:pt>
    <dgm:pt modelId="{6454D88C-D5F4-430B-9E14-4874A612AA59}" type="pres">
      <dgm:prSet presAssocID="{C15BA74E-E5DD-497F-8348-D925C6C8048D}" presName="root2" presStyleCnt="0"/>
      <dgm:spPr/>
    </dgm:pt>
    <dgm:pt modelId="{C5308D97-2CB5-4C75-AF38-36E85A4FCE83}" type="pres">
      <dgm:prSet presAssocID="{C15BA74E-E5DD-497F-8348-D925C6C8048D}" presName="LevelTwoTextNode" presStyleLbl="node4" presStyleIdx="6" presStyleCnt="8" custScaleY="184024" custLinFactNeighborX="-37476" custLinFactNeighborY="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1E30C46-E211-4E4A-9344-F3B78DDD3682}" type="pres">
      <dgm:prSet presAssocID="{C15BA74E-E5DD-497F-8348-D925C6C8048D}" presName="level3hierChild" presStyleCnt="0"/>
      <dgm:spPr/>
    </dgm:pt>
    <dgm:pt modelId="{F8006940-CE31-428C-9485-141C4EE04B57}" type="pres">
      <dgm:prSet presAssocID="{B0B619DD-2F4C-4D37-B3A0-266A09D12989}" presName="conn2-1" presStyleLbl="parChTrans1D4" presStyleIdx="7" presStyleCnt="8"/>
      <dgm:spPr/>
      <dgm:t>
        <a:bodyPr/>
        <a:lstStyle/>
        <a:p>
          <a:endParaRPr lang="es-SV"/>
        </a:p>
      </dgm:t>
    </dgm:pt>
    <dgm:pt modelId="{BD34437C-6CE6-4936-8811-BBDCD48792A2}" type="pres">
      <dgm:prSet presAssocID="{B0B619DD-2F4C-4D37-B3A0-266A09D12989}" presName="connTx" presStyleLbl="parChTrans1D4" presStyleIdx="7" presStyleCnt="8"/>
      <dgm:spPr/>
      <dgm:t>
        <a:bodyPr/>
        <a:lstStyle/>
        <a:p>
          <a:endParaRPr lang="es-SV"/>
        </a:p>
      </dgm:t>
    </dgm:pt>
    <dgm:pt modelId="{F227D0F8-DC58-42BF-BAE6-732491CE1D3A}" type="pres">
      <dgm:prSet presAssocID="{9797B61C-B1F7-41BB-B3A5-D4BF1562B0B5}" presName="root2" presStyleCnt="0"/>
      <dgm:spPr/>
    </dgm:pt>
    <dgm:pt modelId="{BE24D16B-DDC1-4FB7-B701-FAB320A7ADE7}" type="pres">
      <dgm:prSet presAssocID="{9797B61C-B1F7-41BB-B3A5-D4BF1562B0B5}" presName="LevelTwoTextNode" presStyleLbl="node4" presStyleIdx="7" presStyleCnt="8" custScaleY="118375" custLinFactNeighborX="-18716" custLinFactNeighborY="299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3704D9D-B162-4CCC-9D7E-DF66A0A1449D}" type="pres">
      <dgm:prSet presAssocID="{9797B61C-B1F7-41BB-B3A5-D4BF1562B0B5}" presName="level3hierChild" presStyleCnt="0"/>
      <dgm:spPr/>
    </dgm:pt>
  </dgm:ptLst>
  <dgm:cxnLst>
    <dgm:cxn modelId="{0DBE0EFE-BAB7-4D33-A278-174609445CA3}" type="presOf" srcId="{92218C48-1DE1-4A39-BABA-255BEBAB4B94}" destId="{A51DC3F2-68E8-4569-8A0E-4C305F75D9C0}" srcOrd="1" destOrd="0" presId="urn:microsoft.com/office/officeart/2005/8/layout/hierarchy2"/>
    <dgm:cxn modelId="{635B01DD-E79F-4AA0-BA2B-D079F7213C28}" type="presOf" srcId="{0C2E62E0-7CC7-40AC-870C-25361570931E}" destId="{5ABE24FA-81CE-4E63-8FD3-06753F670535}" srcOrd="0" destOrd="0" presId="urn:microsoft.com/office/officeart/2005/8/layout/hierarchy2"/>
    <dgm:cxn modelId="{D8C1F991-8C3A-4935-8F52-0867BFEFB98E}" type="presOf" srcId="{C15BA74E-E5DD-497F-8348-D925C6C8048D}" destId="{C5308D97-2CB5-4C75-AF38-36E85A4FCE83}" srcOrd="0" destOrd="0" presId="urn:microsoft.com/office/officeart/2005/8/layout/hierarchy2"/>
    <dgm:cxn modelId="{1CBC3A2E-0CFC-498B-92D8-C888D5629B34}" type="presOf" srcId="{B0B619DD-2F4C-4D37-B3A0-266A09D12989}" destId="{BD34437C-6CE6-4936-8811-BBDCD48792A2}" srcOrd="1" destOrd="0" presId="urn:microsoft.com/office/officeart/2005/8/layout/hierarchy2"/>
    <dgm:cxn modelId="{70983835-ECAC-43DC-BCF4-EB5B4344B4C6}" srcId="{20E97782-61B5-409D-B47B-5A2CCA21451F}" destId="{C15BA74E-E5DD-497F-8348-D925C6C8048D}" srcOrd="0" destOrd="0" parTransId="{65FA84D6-962A-42FE-8F51-62EEFBAEBA81}" sibTransId="{C82F0282-4C20-413D-8035-EED10E85B506}"/>
    <dgm:cxn modelId="{A3B564DC-D9D8-4CA0-8F2D-E1F5F672546C}" type="presOf" srcId="{3DC991F5-7319-4663-95A8-23F2A1D0EDB5}" destId="{67B9E5C0-3D5C-4BC3-ADC2-CB94FB57D93B}" srcOrd="0" destOrd="0" presId="urn:microsoft.com/office/officeart/2005/8/layout/hierarchy2"/>
    <dgm:cxn modelId="{ECE64873-49A1-47D3-9E4E-ED8EB64DBF64}" type="presOf" srcId="{65FA84D6-962A-42FE-8F51-62EEFBAEBA81}" destId="{1A3A262F-2F26-40F5-B6DF-7AC3ECAC35F1}" srcOrd="1" destOrd="0" presId="urn:microsoft.com/office/officeart/2005/8/layout/hierarchy2"/>
    <dgm:cxn modelId="{A8A5172B-D99C-4000-8C81-9D7B966592A4}" srcId="{B96E60D1-4992-4A43-8A72-844CB0A0540D}" destId="{30F9A590-EB22-4B33-B864-E31BAD5F700D}" srcOrd="1" destOrd="0" parTransId="{2E6316E1-4AAE-4ED3-9128-54D134AA1B94}" sibTransId="{7E18EA6A-0A80-49BE-B9EC-F3C354E31B6F}"/>
    <dgm:cxn modelId="{7439966D-1C7B-46C6-AB13-18183CD0CB87}" type="presOf" srcId="{92218C48-1DE1-4A39-BABA-255BEBAB4B94}" destId="{5AC919AC-35D2-40A7-9285-7E29DB8C3334}" srcOrd="0" destOrd="0" presId="urn:microsoft.com/office/officeart/2005/8/layout/hierarchy2"/>
    <dgm:cxn modelId="{4540A5F0-C9C1-4F00-BCB5-D79501F10079}" type="presOf" srcId="{7BD4E607-0537-4E4F-A032-33D10E1CCEB6}" destId="{824F1856-CAAA-41B5-86DC-1AEDE0D4C7C5}" srcOrd="0" destOrd="0" presId="urn:microsoft.com/office/officeart/2005/8/layout/hierarchy2"/>
    <dgm:cxn modelId="{AADCDA24-2B36-418E-ACD0-A88FAED4002C}" type="presOf" srcId="{F34A05A8-4DD0-4F44-B1A8-13CB4A21DD26}" destId="{2DE18783-748C-4194-9BD0-43AB5C7BDA29}" srcOrd="1" destOrd="0" presId="urn:microsoft.com/office/officeart/2005/8/layout/hierarchy2"/>
    <dgm:cxn modelId="{EF6E72A9-F94D-48A6-9470-309E69ED9531}" type="presOf" srcId="{3E1C71B5-70C2-4ECC-AA71-D37906C3461F}" destId="{423E2AC7-F1DF-49FB-9393-80FE2F05CC40}" srcOrd="1" destOrd="0" presId="urn:microsoft.com/office/officeart/2005/8/layout/hierarchy2"/>
    <dgm:cxn modelId="{1F3F1DAA-C16B-4CE0-BCA4-8D0B9DAF6C6F}" type="presOf" srcId="{A0E9847F-8BD7-4B42-BF2F-FB20689C81BD}" destId="{D18F4B9F-8458-401A-AE12-F0FCF791C70C}" srcOrd="0" destOrd="0" presId="urn:microsoft.com/office/officeart/2005/8/layout/hierarchy2"/>
    <dgm:cxn modelId="{611A0BCE-09CF-47F0-9F3A-B63990157FBA}" type="presOf" srcId="{2E6316E1-4AAE-4ED3-9128-54D134AA1B94}" destId="{87EDBFFF-E134-4F10-917F-8308757F9A66}" srcOrd="1" destOrd="0" presId="urn:microsoft.com/office/officeart/2005/8/layout/hierarchy2"/>
    <dgm:cxn modelId="{A1EAB830-A6C2-409D-8F98-37284D86D4E7}" type="presOf" srcId="{B96E60D1-4992-4A43-8A72-844CB0A0540D}" destId="{530B0B35-DB3D-4FCE-9B4F-9EBB80E603A9}" srcOrd="0" destOrd="0" presId="urn:microsoft.com/office/officeart/2005/8/layout/hierarchy2"/>
    <dgm:cxn modelId="{79313EBB-5462-453B-B070-0723801A32EF}" type="presOf" srcId="{601AE597-9740-4D5F-A88D-FA70C051C99D}" destId="{FFDEC58D-28BC-434A-B3FF-5A6ADAA79543}" srcOrd="0" destOrd="0" presId="urn:microsoft.com/office/officeart/2005/8/layout/hierarchy2"/>
    <dgm:cxn modelId="{B42411FA-6ACA-4636-B6DF-BEC7074BD83F}" type="presOf" srcId="{3E1C71B5-70C2-4ECC-AA71-D37906C3461F}" destId="{AE42923B-17BE-4083-8C8A-A4591CC1E4DA}" srcOrd="0" destOrd="0" presId="urn:microsoft.com/office/officeart/2005/8/layout/hierarchy2"/>
    <dgm:cxn modelId="{954066CC-AA86-40BB-B1AB-7F3C6B33AF3A}" srcId="{FDB1DC59-7212-4D66-83A7-EB06987E9F01}" destId="{797A48E2-E97A-40DA-9211-2803E4502192}" srcOrd="1" destOrd="0" parTransId="{F34A05A8-4DD0-4F44-B1A8-13CB4A21DD26}" sibTransId="{CDBC6B4B-EE2D-4D71-8356-F1D9A8F2F54C}"/>
    <dgm:cxn modelId="{17F3A830-1ABF-4BBF-A400-7E0FA911DEAA}" srcId="{21FFF429-E49B-45CE-BA60-5D2A627D3EBB}" destId="{B96E60D1-4992-4A43-8A72-844CB0A0540D}" srcOrd="0" destOrd="0" parTransId="{601AE597-9740-4D5F-A88D-FA70C051C99D}" sibTransId="{9806E02B-AE37-40AE-966C-593AAFA45A56}"/>
    <dgm:cxn modelId="{E863D657-4976-4D2A-855D-914C6E1A8E80}" srcId="{9B768729-49F8-454D-8933-C76D2A0589F2}" destId="{FDB1DC59-7212-4D66-83A7-EB06987E9F01}" srcOrd="0" destOrd="0" parTransId="{92218C48-1DE1-4A39-BABA-255BEBAB4B94}" sibTransId="{5C991EEB-E22E-4C2C-BC94-D0B099B4EC93}"/>
    <dgm:cxn modelId="{370E064F-E119-4220-A297-B904D30E2677}" srcId="{797A48E2-E97A-40DA-9211-2803E4502192}" destId="{D5DFC10A-FDFF-4A76-9B65-6895F2697DE7}" srcOrd="0" destOrd="0" parTransId="{F5966FB1-F241-4AE9-9BB8-24EC521AF4EE}" sibTransId="{D7524FD5-986A-4858-BC0E-F99B26569EC3}"/>
    <dgm:cxn modelId="{31688B1E-B60C-4B9C-92BB-5184505CF5A9}" type="presOf" srcId="{20E97782-61B5-409D-B47B-5A2CCA21451F}" destId="{56AFB1C2-AABB-4777-BA87-26A70DD3CC48}" srcOrd="0" destOrd="0" presId="urn:microsoft.com/office/officeart/2005/8/layout/hierarchy2"/>
    <dgm:cxn modelId="{75C2BCD9-3391-42C2-8058-8FECE04F02C4}" type="presOf" srcId="{87EBB7A4-66C9-4651-A4DB-ECC053D753BB}" destId="{7630E6C1-6CF3-4474-AC39-7F3A4649BD84}" srcOrd="1" destOrd="0" presId="urn:microsoft.com/office/officeart/2005/8/layout/hierarchy2"/>
    <dgm:cxn modelId="{0B6ABC05-EABF-49F9-B586-F8C0A2379248}" type="presOf" srcId="{2E6316E1-4AAE-4ED3-9128-54D134AA1B94}" destId="{EDDB6040-12F7-4C6C-AA1C-5D1845C7E770}" srcOrd="0" destOrd="0" presId="urn:microsoft.com/office/officeart/2005/8/layout/hierarchy2"/>
    <dgm:cxn modelId="{6C808CBA-CA50-4F54-B1B2-6554CBE64F2A}" type="presOf" srcId="{FDB1DC59-7212-4D66-83A7-EB06987E9F01}" destId="{7B05D85C-F988-4B4A-BF3B-8D6D9109AECE}" srcOrd="0" destOrd="0" presId="urn:microsoft.com/office/officeart/2005/8/layout/hierarchy2"/>
    <dgm:cxn modelId="{60CA6FAD-8DFD-4AC3-9421-65F0F72A80F2}" srcId="{3DC991F5-7319-4663-95A8-23F2A1D0EDB5}" destId="{9B768729-49F8-454D-8933-C76D2A0589F2}" srcOrd="0" destOrd="0" parTransId="{3E1C71B5-70C2-4ECC-AA71-D37906C3461F}" sibTransId="{BF2795DB-8D77-4F54-B14D-B33FA83235FD}"/>
    <dgm:cxn modelId="{031CB5A9-B284-429A-A3AC-002E398EA41E}" type="presOf" srcId="{F34A05A8-4DD0-4F44-B1A8-13CB4A21DD26}" destId="{F522C2F0-C32D-44F8-86C6-516EFF0A7DB8}" srcOrd="0" destOrd="0" presId="urn:microsoft.com/office/officeart/2005/8/layout/hierarchy2"/>
    <dgm:cxn modelId="{0F95A466-71AA-4075-95F2-E0CF24709248}" type="presOf" srcId="{F5966FB1-F241-4AE9-9BB8-24EC521AF4EE}" destId="{C41E491E-0840-4BA5-A09B-63A4730DFB8F}" srcOrd="1" destOrd="0" presId="urn:microsoft.com/office/officeart/2005/8/layout/hierarchy2"/>
    <dgm:cxn modelId="{EB5B8D4C-D0B8-4E13-8FAD-2FE6443BA15E}" type="presOf" srcId="{0C2E62E0-7CC7-40AC-870C-25361570931E}" destId="{DDC792A8-C945-455A-A6BE-15132AE69907}" srcOrd="1" destOrd="0" presId="urn:microsoft.com/office/officeart/2005/8/layout/hierarchy2"/>
    <dgm:cxn modelId="{07AF8CB6-661B-4524-B148-42411F476938}" srcId="{A0E9847F-8BD7-4B42-BF2F-FB20689C81BD}" destId="{21FFF429-E49B-45CE-BA60-5D2A627D3EBB}" srcOrd="0" destOrd="0" parTransId="{E45EF6F9-9A22-4425-B023-A17DFACA8D1B}" sibTransId="{913C592D-B78C-4AA1-AFD4-B07CC6F626F9}"/>
    <dgm:cxn modelId="{94E0F966-DDFA-42E5-B493-685CE5EFC382}" srcId="{FDB1DC59-7212-4D66-83A7-EB06987E9F01}" destId="{7BD4E607-0537-4E4F-A032-33D10E1CCEB6}" srcOrd="0" destOrd="0" parTransId="{87EBB7A4-66C9-4651-A4DB-ECC053D753BB}" sibTransId="{38A9EE5D-D168-4329-BF92-DED621479D17}"/>
    <dgm:cxn modelId="{F56172CB-5550-4373-9FEF-4BE84C0295CE}" type="presOf" srcId="{21FFF429-E49B-45CE-BA60-5D2A627D3EBB}" destId="{B3469B39-A196-411D-899F-D7F200A65BE8}" srcOrd="0" destOrd="0" presId="urn:microsoft.com/office/officeart/2005/8/layout/hierarchy2"/>
    <dgm:cxn modelId="{175AB8E3-DE68-4211-B1A3-62FC581F9BC8}" type="presOf" srcId="{87EBB7A4-66C9-4651-A4DB-ECC053D753BB}" destId="{D41519EF-982B-4B8C-AD0F-EEC785C6A03D}" srcOrd="0" destOrd="0" presId="urn:microsoft.com/office/officeart/2005/8/layout/hierarchy2"/>
    <dgm:cxn modelId="{BE5C04D4-2736-469D-A316-4DEB3998CE44}" type="presOf" srcId="{30F9A590-EB22-4B33-B864-E31BAD5F700D}" destId="{157663A4-8C70-4670-9D82-958A1D927949}" srcOrd="0" destOrd="0" presId="urn:microsoft.com/office/officeart/2005/8/layout/hierarchy2"/>
    <dgm:cxn modelId="{DF761B1A-3E44-44CC-8487-B17B594E0757}" srcId="{B96E60D1-4992-4A43-8A72-844CB0A0540D}" destId="{3DC991F5-7319-4663-95A8-23F2A1D0EDB5}" srcOrd="0" destOrd="0" parTransId="{F466619E-4D33-453B-80AB-44ACD000C201}" sibTransId="{4C34B695-FC8C-4FA6-9AC8-C90F33097BF6}"/>
    <dgm:cxn modelId="{9D39D8CE-4BB8-4902-BB4D-9394C3F6E011}" type="presOf" srcId="{797A48E2-E97A-40DA-9211-2803E4502192}" destId="{D494F051-FA2F-4F61-B434-0F4C4E2E2813}" srcOrd="0" destOrd="0" presId="urn:microsoft.com/office/officeart/2005/8/layout/hierarchy2"/>
    <dgm:cxn modelId="{D58EE49A-6009-4AE1-B4DB-81105CB3DD69}" type="presOf" srcId="{B0B619DD-2F4C-4D37-B3A0-266A09D12989}" destId="{F8006940-CE31-428C-9485-141C4EE04B57}" srcOrd="0" destOrd="0" presId="urn:microsoft.com/office/officeart/2005/8/layout/hierarchy2"/>
    <dgm:cxn modelId="{2059F4CD-898B-451C-A508-159B1CFF330D}" srcId="{30F9A590-EB22-4B33-B864-E31BAD5F700D}" destId="{20E97782-61B5-409D-B47B-5A2CCA21451F}" srcOrd="0" destOrd="0" parTransId="{0C2E62E0-7CC7-40AC-870C-25361570931E}" sibTransId="{18C3F53F-16FA-462B-88BD-1D987267D2E1}"/>
    <dgm:cxn modelId="{36BB6883-8A55-4DD3-8A3A-2DE081260141}" type="presOf" srcId="{D5DFC10A-FDFF-4A76-9B65-6895F2697DE7}" destId="{2587D72A-E064-4490-94A6-8BA85012599A}" srcOrd="0" destOrd="0" presId="urn:microsoft.com/office/officeart/2005/8/layout/hierarchy2"/>
    <dgm:cxn modelId="{EF861A52-6DB6-46A3-AF49-19006AD977DA}" type="presOf" srcId="{601AE597-9740-4D5F-A88D-FA70C051C99D}" destId="{21F9DF85-2F00-4ED1-8919-04D7FFA4F1A1}" srcOrd="1" destOrd="0" presId="urn:microsoft.com/office/officeart/2005/8/layout/hierarchy2"/>
    <dgm:cxn modelId="{0542FFF9-8368-40DC-860A-A1807F11DF23}" type="presOf" srcId="{F466619E-4D33-453B-80AB-44ACD000C201}" destId="{7EC65E96-1EE6-498E-B2CE-E1E1196ADDD2}" srcOrd="0" destOrd="0" presId="urn:microsoft.com/office/officeart/2005/8/layout/hierarchy2"/>
    <dgm:cxn modelId="{70CDB4AE-9171-4B22-B6C1-92332A5E7232}" type="presOf" srcId="{9797B61C-B1F7-41BB-B3A5-D4BF1562B0B5}" destId="{BE24D16B-DDC1-4FB7-B701-FAB320A7ADE7}" srcOrd="0" destOrd="0" presId="urn:microsoft.com/office/officeart/2005/8/layout/hierarchy2"/>
    <dgm:cxn modelId="{75727C38-93DE-4D10-B35D-9D519EE1DAC6}" type="presOf" srcId="{F5966FB1-F241-4AE9-9BB8-24EC521AF4EE}" destId="{5184833B-0440-4313-97BB-6449B784BC18}" srcOrd="0" destOrd="0" presId="urn:microsoft.com/office/officeart/2005/8/layout/hierarchy2"/>
    <dgm:cxn modelId="{FD3D212E-05AE-4871-A428-4881125023F6}" type="presOf" srcId="{9B768729-49F8-454D-8933-C76D2A0589F2}" destId="{C7E812DF-D172-421E-A69F-4EA8BD814770}" srcOrd="0" destOrd="0" presId="urn:microsoft.com/office/officeart/2005/8/layout/hierarchy2"/>
    <dgm:cxn modelId="{539982A4-E814-4527-B9A3-E3AABB5BD910}" type="presOf" srcId="{F466619E-4D33-453B-80AB-44ACD000C201}" destId="{FF928088-597A-4874-9B24-9CEC943DE09A}" srcOrd="1" destOrd="0" presId="urn:microsoft.com/office/officeart/2005/8/layout/hierarchy2"/>
    <dgm:cxn modelId="{A3801C12-0213-48A2-8DB4-1EEE9445E901}" srcId="{C15BA74E-E5DD-497F-8348-D925C6C8048D}" destId="{9797B61C-B1F7-41BB-B3A5-D4BF1562B0B5}" srcOrd="0" destOrd="0" parTransId="{B0B619DD-2F4C-4D37-B3A0-266A09D12989}" sibTransId="{50E72617-5AC5-49DA-8B7D-6C7311C3A8BC}"/>
    <dgm:cxn modelId="{DDAF0C91-53C4-4A31-89B4-74C6EA5CD0F4}" type="presOf" srcId="{65FA84D6-962A-42FE-8F51-62EEFBAEBA81}" destId="{D6A6CDAF-AA01-48EB-A87C-24A04068E3AD}" srcOrd="0" destOrd="0" presId="urn:microsoft.com/office/officeart/2005/8/layout/hierarchy2"/>
    <dgm:cxn modelId="{83685762-2D35-4D83-839E-04B70E123A36}" type="presParOf" srcId="{D18F4B9F-8458-401A-AE12-F0FCF791C70C}" destId="{F6F30ACB-A75D-4218-80E0-E151EAD63FEB}" srcOrd="0" destOrd="0" presId="urn:microsoft.com/office/officeart/2005/8/layout/hierarchy2"/>
    <dgm:cxn modelId="{E32D5887-284D-4B50-A6E5-01ABB5CF2681}" type="presParOf" srcId="{F6F30ACB-A75D-4218-80E0-E151EAD63FEB}" destId="{B3469B39-A196-411D-899F-D7F200A65BE8}" srcOrd="0" destOrd="0" presId="urn:microsoft.com/office/officeart/2005/8/layout/hierarchy2"/>
    <dgm:cxn modelId="{3955AF81-6CCA-4397-9264-D8B0644DA7EE}" type="presParOf" srcId="{F6F30ACB-A75D-4218-80E0-E151EAD63FEB}" destId="{AB3F0A55-BB8D-4401-BBFD-8AE66D7A5BA5}" srcOrd="1" destOrd="0" presId="urn:microsoft.com/office/officeart/2005/8/layout/hierarchy2"/>
    <dgm:cxn modelId="{E5311845-3308-45BD-A5C8-F72111A042B4}" type="presParOf" srcId="{AB3F0A55-BB8D-4401-BBFD-8AE66D7A5BA5}" destId="{FFDEC58D-28BC-434A-B3FF-5A6ADAA79543}" srcOrd="0" destOrd="0" presId="urn:microsoft.com/office/officeart/2005/8/layout/hierarchy2"/>
    <dgm:cxn modelId="{35E0EF16-04D4-447B-AC4F-54785EDD9E1D}" type="presParOf" srcId="{FFDEC58D-28BC-434A-B3FF-5A6ADAA79543}" destId="{21F9DF85-2F00-4ED1-8919-04D7FFA4F1A1}" srcOrd="0" destOrd="0" presId="urn:microsoft.com/office/officeart/2005/8/layout/hierarchy2"/>
    <dgm:cxn modelId="{59278561-BF27-472A-845A-A7C342E441AE}" type="presParOf" srcId="{AB3F0A55-BB8D-4401-BBFD-8AE66D7A5BA5}" destId="{C56BF0CE-49E0-4EBB-9628-8B47A39F692B}" srcOrd="1" destOrd="0" presId="urn:microsoft.com/office/officeart/2005/8/layout/hierarchy2"/>
    <dgm:cxn modelId="{242F41AE-481C-4AA8-B1AD-4FD90695BD5C}" type="presParOf" srcId="{C56BF0CE-49E0-4EBB-9628-8B47A39F692B}" destId="{530B0B35-DB3D-4FCE-9B4F-9EBB80E603A9}" srcOrd="0" destOrd="0" presId="urn:microsoft.com/office/officeart/2005/8/layout/hierarchy2"/>
    <dgm:cxn modelId="{BFFBD0C7-543B-4307-B56D-3AE552908BC8}" type="presParOf" srcId="{C56BF0CE-49E0-4EBB-9628-8B47A39F692B}" destId="{5F7C60AC-2463-407F-868C-2A51AD5B3CDF}" srcOrd="1" destOrd="0" presId="urn:microsoft.com/office/officeart/2005/8/layout/hierarchy2"/>
    <dgm:cxn modelId="{7A323406-B6DB-40B7-9967-205FF7306D93}" type="presParOf" srcId="{5F7C60AC-2463-407F-868C-2A51AD5B3CDF}" destId="{7EC65E96-1EE6-498E-B2CE-E1E1196ADDD2}" srcOrd="0" destOrd="0" presId="urn:microsoft.com/office/officeart/2005/8/layout/hierarchy2"/>
    <dgm:cxn modelId="{E8FC0A21-8C16-4029-8600-FBC532639C5C}" type="presParOf" srcId="{7EC65E96-1EE6-498E-B2CE-E1E1196ADDD2}" destId="{FF928088-597A-4874-9B24-9CEC943DE09A}" srcOrd="0" destOrd="0" presId="urn:microsoft.com/office/officeart/2005/8/layout/hierarchy2"/>
    <dgm:cxn modelId="{0AFB7D7F-DD52-4B80-BB1A-5E5C6FECD904}" type="presParOf" srcId="{5F7C60AC-2463-407F-868C-2A51AD5B3CDF}" destId="{CFC037DE-CAE9-40FA-A434-4507CE359BEE}" srcOrd="1" destOrd="0" presId="urn:microsoft.com/office/officeart/2005/8/layout/hierarchy2"/>
    <dgm:cxn modelId="{7AFECDD8-E63D-410B-B009-887A3181CC93}" type="presParOf" srcId="{CFC037DE-CAE9-40FA-A434-4507CE359BEE}" destId="{67B9E5C0-3D5C-4BC3-ADC2-CB94FB57D93B}" srcOrd="0" destOrd="0" presId="urn:microsoft.com/office/officeart/2005/8/layout/hierarchy2"/>
    <dgm:cxn modelId="{AC2468BC-F533-448B-BE1C-E3464B3CD654}" type="presParOf" srcId="{CFC037DE-CAE9-40FA-A434-4507CE359BEE}" destId="{3040908F-32E8-47F8-9B00-174B4555C92D}" srcOrd="1" destOrd="0" presId="urn:microsoft.com/office/officeart/2005/8/layout/hierarchy2"/>
    <dgm:cxn modelId="{B1129E7B-EAEC-4196-BD50-1534AB6C443D}" type="presParOf" srcId="{3040908F-32E8-47F8-9B00-174B4555C92D}" destId="{AE42923B-17BE-4083-8C8A-A4591CC1E4DA}" srcOrd="0" destOrd="0" presId="urn:microsoft.com/office/officeart/2005/8/layout/hierarchy2"/>
    <dgm:cxn modelId="{E9BF486D-B567-4C68-ACC3-489865DF95A9}" type="presParOf" srcId="{AE42923B-17BE-4083-8C8A-A4591CC1E4DA}" destId="{423E2AC7-F1DF-49FB-9393-80FE2F05CC40}" srcOrd="0" destOrd="0" presId="urn:microsoft.com/office/officeart/2005/8/layout/hierarchy2"/>
    <dgm:cxn modelId="{B602D518-E8E1-4613-8F87-2F193EB29327}" type="presParOf" srcId="{3040908F-32E8-47F8-9B00-174B4555C92D}" destId="{49B4760B-5BFB-4675-9CFE-5DA98671F9C6}" srcOrd="1" destOrd="0" presId="urn:microsoft.com/office/officeart/2005/8/layout/hierarchy2"/>
    <dgm:cxn modelId="{B27AD4D2-F161-4DD5-B1D3-EE0DF9BEDCC1}" type="presParOf" srcId="{49B4760B-5BFB-4675-9CFE-5DA98671F9C6}" destId="{C7E812DF-D172-421E-A69F-4EA8BD814770}" srcOrd="0" destOrd="0" presId="urn:microsoft.com/office/officeart/2005/8/layout/hierarchy2"/>
    <dgm:cxn modelId="{F39439B9-BB17-444D-B467-A7870825CDED}" type="presParOf" srcId="{49B4760B-5BFB-4675-9CFE-5DA98671F9C6}" destId="{F12251F4-6579-4632-A960-830B93D64524}" srcOrd="1" destOrd="0" presId="urn:microsoft.com/office/officeart/2005/8/layout/hierarchy2"/>
    <dgm:cxn modelId="{CBD6D256-DD6C-4AF1-9DAD-2630EB20F236}" type="presParOf" srcId="{F12251F4-6579-4632-A960-830B93D64524}" destId="{5AC919AC-35D2-40A7-9285-7E29DB8C3334}" srcOrd="0" destOrd="0" presId="urn:microsoft.com/office/officeart/2005/8/layout/hierarchy2"/>
    <dgm:cxn modelId="{A07ACD27-25F4-4E42-8665-EF13C8B7B168}" type="presParOf" srcId="{5AC919AC-35D2-40A7-9285-7E29DB8C3334}" destId="{A51DC3F2-68E8-4569-8A0E-4C305F75D9C0}" srcOrd="0" destOrd="0" presId="urn:microsoft.com/office/officeart/2005/8/layout/hierarchy2"/>
    <dgm:cxn modelId="{C8F7D832-84BF-4886-9507-B36B416505BB}" type="presParOf" srcId="{F12251F4-6579-4632-A960-830B93D64524}" destId="{1341E97D-0106-4EF5-B7F6-81741460A6F5}" srcOrd="1" destOrd="0" presId="urn:microsoft.com/office/officeart/2005/8/layout/hierarchy2"/>
    <dgm:cxn modelId="{CB2808DE-287F-4A05-A668-333AE29052EC}" type="presParOf" srcId="{1341E97D-0106-4EF5-B7F6-81741460A6F5}" destId="{7B05D85C-F988-4B4A-BF3B-8D6D9109AECE}" srcOrd="0" destOrd="0" presId="urn:microsoft.com/office/officeart/2005/8/layout/hierarchy2"/>
    <dgm:cxn modelId="{9FDF5567-1E99-4B3C-B9A3-DF33717288C8}" type="presParOf" srcId="{1341E97D-0106-4EF5-B7F6-81741460A6F5}" destId="{5F0206EF-43E5-4B21-92ED-F6261068D39B}" srcOrd="1" destOrd="0" presId="urn:microsoft.com/office/officeart/2005/8/layout/hierarchy2"/>
    <dgm:cxn modelId="{A7564E5B-066F-40D9-ACAD-DB5EBA9B5E72}" type="presParOf" srcId="{5F0206EF-43E5-4B21-92ED-F6261068D39B}" destId="{D41519EF-982B-4B8C-AD0F-EEC785C6A03D}" srcOrd="0" destOrd="0" presId="urn:microsoft.com/office/officeart/2005/8/layout/hierarchy2"/>
    <dgm:cxn modelId="{31C037CC-E344-403A-BC92-7D6E4B6FE547}" type="presParOf" srcId="{D41519EF-982B-4B8C-AD0F-EEC785C6A03D}" destId="{7630E6C1-6CF3-4474-AC39-7F3A4649BD84}" srcOrd="0" destOrd="0" presId="urn:microsoft.com/office/officeart/2005/8/layout/hierarchy2"/>
    <dgm:cxn modelId="{5E7940E9-76A4-4075-B2F1-CFA4445026BB}" type="presParOf" srcId="{5F0206EF-43E5-4B21-92ED-F6261068D39B}" destId="{E32075E5-CBC0-489A-8DA0-253CCEF0A4DF}" srcOrd="1" destOrd="0" presId="urn:microsoft.com/office/officeart/2005/8/layout/hierarchy2"/>
    <dgm:cxn modelId="{F28D3AE2-B3B4-43AB-83FC-1F06AC93309C}" type="presParOf" srcId="{E32075E5-CBC0-489A-8DA0-253CCEF0A4DF}" destId="{824F1856-CAAA-41B5-86DC-1AEDE0D4C7C5}" srcOrd="0" destOrd="0" presId="urn:microsoft.com/office/officeart/2005/8/layout/hierarchy2"/>
    <dgm:cxn modelId="{E5C99A34-8F7A-4AD1-AA05-B31D176B4A9C}" type="presParOf" srcId="{E32075E5-CBC0-489A-8DA0-253CCEF0A4DF}" destId="{8920E7F1-872F-46D5-B5B8-683C1BDE8BA1}" srcOrd="1" destOrd="0" presId="urn:microsoft.com/office/officeart/2005/8/layout/hierarchy2"/>
    <dgm:cxn modelId="{8B33D706-AEBC-4A59-8A25-030CD5A261D9}" type="presParOf" srcId="{5F0206EF-43E5-4B21-92ED-F6261068D39B}" destId="{F522C2F0-C32D-44F8-86C6-516EFF0A7DB8}" srcOrd="2" destOrd="0" presId="urn:microsoft.com/office/officeart/2005/8/layout/hierarchy2"/>
    <dgm:cxn modelId="{D1C19FC8-7822-4BCF-90FD-56AA3AB31FFF}" type="presParOf" srcId="{F522C2F0-C32D-44F8-86C6-516EFF0A7DB8}" destId="{2DE18783-748C-4194-9BD0-43AB5C7BDA29}" srcOrd="0" destOrd="0" presId="urn:microsoft.com/office/officeart/2005/8/layout/hierarchy2"/>
    <dgm:cxn modelId="{7E446CCA-277D-4600-A64F-48F409D49DCD}" type="presParOf" srcId="{5F0206EF-43E5-4B21-92ED-F6261068D39B}" destId="{702F0924-01D4-46ED-AE97-9E5B469FE1B7}" srcOrd="3" destOrd="0" presId="urn:microsoft.com/office/officeart/2005/8/layout/hierarchy2"/>
    <dgm:cxn modelId="{597BB71D-C529-4656-A66D-F3801340DE64}" type="presParOf" srcId="{702F0924-01D4-46ED-AE97-9E5B469FE1B7}" destId="{D494F051-FA2F-4F61-B434-0F4C4E2E2813}" srcOrd="0" destOrd="0" presId="urn:microsoft.com/office/officeart/2005/8/layout/hierarchy2"/>
    <dgm:cxn modelId="{A489346E-984F-47CB-AF39-F99F017611CF}" type="presParOf" srcId="{702F0924-01D4-46ED-AE97-9E5B469FE1B7}" destId="{210945E7-10A7-44DF-89E8-7B76E8C5B2C7}" srcOrd="1" destOrd="0" presId="urn:microsoft.com/office/officeart/2005/8/layout/hierarchy2"/>
    <dgm:cxn modelId="{D3E958C3-820C-416E-B196-5D2D8E360509}" type="presParOf" srcId="{210945E7-10A7-44DF-89E8-7B76E8C5B2C7}" destId="{5184833B-0440-4313-97BB-6449B784BC18}" srcOrd="0" destOrd="0" presId="urn:microsoft.com/office/officeart/2005/8/layout/hierarchy2"/>
    <dgm:cxn modelId="{D530B1FA-8B04-40F5-BDA7-2BCCC05181BB}" type="presParOf" srcId="{5184833B-0440-4313-97BB-6449B784BC18}" destId="{C41E491E-0840-4BA5-A09B-63A4730DFB8F}" srcOrd="0" destOrd="0" presId="urn:microsoft.com/office/officeart/2005/8/layout/hierarchy2"/>
    <dgm:cxn modelId="{228983FA-EF99-4D14-AC68-91A2495FDDDB}" type="presParOf" srcId="{210945E7-10A7-44DF-89E8-7B76E8C5B2C7}" destId="{E64C087C-B9E6-4F6F-B296-59C29628AAE5}" srcOrd="1" destOrd="0" presId="urn:microsoft.com/office/officeart/2005/8/layout/hierarchy2"/>
    <dgm:cxn modelId="{FE5F3C30-7B76-47D7-B5EB-CCF5D0BF494B}" type="presParOf" srcId="{E64C087C-B9E6-4F6F-B296-59C29628AAE5}" destId="{2587D72A-E064-4490-94A6-8BA85012599A}" srcOrd="0" destOrd="0" presId="urn:microsoft.com/office/officeart/2005/8/layout/hierarchy2"/>
    <dgm:cxn modelId="{457E2608-47DC-48DE-9CCF-8267BEB844E9}" type="presParOf" srcId="{E64C087C-B9E6-4F6F-B296-59C29628AAE5}" destId="{733505E6-8281-4FC4-8DDF-7EE13871BC7F}" srcOrd="1" destOrd="0" presId="urn:microsoft.com/office/officeart/2005/8/layout/hierarchy2"/>
    <dgm:cxn modelId="{483C7A18-604F-4DCD-8442-13F81BC0D033}" type="presParOf" srcId="{5F7C60AC-2463-407F-868C-2A51AD5B3CDF}" destId="{EDDB6040-12F7-4C6C-AA1C-5D1845C7E770}" srcOrd="2" destOrd="0" presId="urn:microsoft.com/office/officeart/2005/8/layout/hierarchy2"/>
    <dgm:cxn modelId="{58676FFA-4B7D-4453-BF73-09EC9F31AD9F}" type="presParOf" srcId="{EDDB6040-12F7-4C6C-AA1C-5D1845C7E770}" destId="{87EDBFFF-E134-4F10-917F-8308757F9A66}" srcOrd="0" destOrd="0" presId="urn:microsoft.com/office/officeart/2005/8/layout/hierarchy2"/>
    <dgm:cxn modelId="{E9BB5E95-E898-4565-8DE8-7D560503BDE8}" type="presParOf" srcId="{5F7C60AC-2463-407F-868C-2A51AD5B3CDF}" destId="{73DD048E-A804-4C3F-86DE-8287160407F5}" srcOrd="3" destOrd="0" presId="urn:microsoft.com/office/officeart/2005/8/layout/hierarchy2"/>
    <dgm:cxn modelId="{7220C489-4DC2-4CBD-BC5B-3ADF0E350342}" type="presParOf" srcId="{73DD048E-A804-4C3F-86DE-8287160407F5}" destId="{157663A4-8C70-4670-9D82-958A1D927949}" srcOrd="0" destOrd="0" presId="urn:microsoft.com/office/officeart/2005/8/layout/hierarchy2"/>
    <dgm:cxn modelId="{9DDCFD0B-9EED-40DB-9B20-63F5A4E7DE24}" type="presParOf" srcId="{73DD048E-A804-4C3F-86DE-8287160407F5}" destId="{DB5EF1E2-D3B2-43E0-8563-662DA9BEFB45}" srcOrd="1" destOrd="0" presId="urn:microsoft.com/office/officeart/2005/8/layout/hierarchy2"/>
    <dgm:cxn modelId="{E00F1492-EF99-4CEE-8224-88D5DF390980}" type="presParOf" srcId="{DB5EF1E2-D3B2-43E0-8563-662DA9BEFB45}" destId="{5ABE24FA-81CE-4E63-8FD3-06753F670535}" srcOrd="0" destOrd="0" presId="urn:microsoft.com/office/officeart/2005/8/layout/hierarchy2"/>
    <dgm:cxn modelId="{647D36F4-7A2F-49C3-8CC4-4F1E941A6EE2}" type="presParOf" srcId="{5ABE24FA-81CE-4E63-8FD3-06753F670535}" destId="{DDC792A8-C945-455A-A6BE-15132AE69907}" srcOrd="0" destOrd="0" presId="urn:microsoft.com/office/officeart/2005/8/layout/hierarchy2"/>
    <dgm:cxn modelId="{1C272441-DB23-4F97-A4B8-DCFA3A87F3BD}" type="presParOf" srcId="{DB5EF1E2-D3B2-43E0-8563-662DA9BEFB45}" destId="{33A4517A-BCB0-4EF8-8C1C-A27191BB2181}" srcOrd="1" destOrd="0" presId="urn:microsoft.com/office/officeart/2005/8/layout/hierarchy2"/>
    <dgm:cxn modelId="{22C65520-3F7A-4081-B594-4F3A40204DD5}" type="presParOf" srcId="{33A4517A-BCB0-4EF8-8C1C-A27191BB2181}" destId="{56AFB1C2-AABB-4777-BA87-26A70DD3CC48}" srcOrd="0" destOrd="0" presId="urn:microsoft.com/office/officeart/2005/8/layout/hierarchy2"/>
    <dgm:cxn modelId="{04A28BEA-1F8F-4DF9-B088-699F8FF528C2}" type="presParOf" srcId="{33A4517A-BCB0-4EF8-8C1C-A27191BB2181}" destId="{A45C2BC6-1A6B-4FA2-9186-A288BF5C660D}" srcOrd="1" destOrd="0" presId="urn:microsoft.com/office/officeart/2005/8/layout/hierarchy2"/>
    <dgm:cxn modelId="{02105E85-7426-4089-B09F-2E4938674D32}" type="presParOf" srcId="{A45C2BC6-1A6B-4FA2-9186-A288BF5C660D}" destId="{D6A6CDAF-AA01-48EB-A87C-24A04068E3AD}" srcOrd="0" destOrd="0" presId="urn:microsoft.com/office/officeart/2005/8/layout/hierarchy2"/>
    <dgm:cxn modelId="{A0AFF009-7998-4DE5-A26B-C75AA79F7352}" type="presParOf" srcId="{D6A6CDAF-AA01-48EB-A87C-24A04068E3AD}" destId="{1A3A262F-2F26-40F5-B6DF-7AC3ECAC35F1}" srcOrd="0" destOrd="0" presId="urn:microsoft.com/office/officeart/2005/8/layout/hierarchy2"/>
    <dgm:cxn modelId="{446BDA05-4C1D-4E7B-A0EA-30AC59BED2A5}" type="presParOf" srcId="{A45C2BC6-1A6B-4FA2-9186-A288BF5C660D}" destId="{6454D88C-D5F4-430B-9E14-4874A612AA59}" srcOrd="1" destOrd="0" presId="urn:microsoft.com/office/officeart/2005/8/layout/hierarchy2"/>
    <dgm:cxn modelId="{27E72F0F-6EE7-4570-A9FF-6E2A75700890}" type="presParOf" srcId="{6454D88C-D5F4-430B-9E14-4874A612AA59}" destId="{C5308D97-2CB5-4C75-AF38-36E85A4FCE83}" srcOrd="0" destOrd="0" presId="urn:microsoft.com/office/officeart/2005/8/layout/hierarchy2"/>
    <dgm:cxn modelId="{10CE11B3-3935-4AC6-806C-9657C62527A0}" type="presParOf" srcId="{6454D88C-D5F4-430B-9E14-4874A612AA59}" destId="{B1E30C46-E211-4E4A-9344-F3B78DDD3682}" srcOrd="1" destOrd="0" presId="urn:microsoft.com/office/officeart/2005/8/layout/hierarchy2"/>
    <dgm:cxn modelId="{68A1DF9F-1559-4823-8545-F0444F39B39C}" type="presParOf" srcId="{B1E30C46-E211-4E4A-9344-F3B78DDD3682}" destId="{F8006940-CE31-428C-9485-141C4EE04B57}" srcOrd="0" destOrd="0" presId="urn:microsoft.com/office/officeart/2005/8/layout/hierarchy2"/>
    <dgm:cxn modelId="{7EF24415-B0A1-43A9-A99A-1C680F8CF90C}" type="presParOf" srcId="{F8006940-CE31-428C-9485-141C4EE04B57}" destId="{BD34437C-6CE6-4936-8811-BBDCD48792A2}" srcOrd="0" destOrd="0" presId="urn:microsoft.com/office/officeart/2005/8/layout/hierarchy2"/>
    <dgm:cxn modelId="{A96F28A4-FFEB-40EF-9764-22BC8986152C}" type="presParOf" srcId="{B1E30C46-E211-4E4A-9344-F3B78DDD3682}" destId="{F227D0F8-DC58-42BF-BAE6-732491CE1D3A}" srcOrd="1" destOrd="0" presId="urn:microsoft.com/office/officeart/2005/8/layout/hierarchy2"/>
    <dgm:cxn modelId="{E36EE8E1-21F8-4742-BD76-DE6CE314AF74}" type="presParOf" srcId="{F227D0F8-DC58-42BF-BAE6-732491CE1D3A}" destId="{BE24D16B-DDC1-4FB7-B701-FAB320A7ADE7}" srcOrd="0" destOrd="0" presId="urn:microsoft.com/office/officeart/2005/8/layout/hierarchy2"/>
    <dgm:cxn modelId="{4823A0FB-350E-4ED7-ACAE-BE94C0044EE8}" type="presParOf" srcId="{F227D0F8-DC58-42BF-BAE6-732491CE1D3A}" destId="{83704D9D-B162-4CCC-9D7E-DF66A0A1449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AB00FC-5D9D-426B-AA9C-515262C4090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09CEF30C-7425-4BB5-A41B-61DBEDBB217C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F5310507-A346-4761-A126-4DBD23648BFD}" type="parTrans" cxnId="{3C2112EC-7B6F-4688-A3FD-7FF9A477C5A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C53C3EF-89BA-46EA-84C3-25239E698D6F}" type="sibTrans" cxnId="{3C2112EC-7B6F-4688-A3FD-7FF9A477C5A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ED96BE8-F900-4FB8-8E3C-6EE10360251C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UGDA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3208BE0-6B16-4FB9-AFA5-7EC061BE7F13}" type="parTrans" cxnId="{39C83964-9806-4E4F-8559-C3622CDDAAC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C404234-1633-4FE7-8F69-E8F2CCC5CECD}" type="sibTrans" cxnId="{39C83964-9806-4E4F-8559-C3622CDDAAC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18B3026-FCD6-4F87-9C1C-D414AA4651EF}">
      <dgm:prSet phldrT="[Texto]" custT="1"/>
      <dgm:spPr/>
      <dgm:t>
        <a:bodyPr/>
        <a:lstStyle/>
        <a:p>
          <a:pPr algn="ctr"/>
          <a:r>
            <a:rPr lang="es-SV" sz="1500" b="1" dirty="0" smtClean="0">
              <a:solidFill>
                <a:srgbClr val="002060"/>
              </a:solidFill>
              <a:latin typeface="+mj-lt"/>
            </a:rPr>
            <a:t>Unidades</a:t>
          </a:r>
          <a:endParaRPr lang="es-SV" sz="1500" dirty="0" smtClean="0">
            <a:solidFill>
              <a:srgbClr val="002060"/>
            </a:solidFill>
            <a:latin typeface="+mj-lt"/>
          </a:endParaRP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Informática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-Comunicaciones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Planificación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Otras convenientes</a:t>
          </a:r>
        </a:p>
      </dgm:t>
    </dgm:pt>
    <dgm:pt modelId="{EFEAFFDB-ACD0-4766-8588-84BD8DF7BC69}" type="parTrans" cxnId="{B5D89BA4-F1EC-4EFE-ADD5-91B9FE4BB101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8527A510-65CB-4DCE-9D24-BA7021504CEE}" type="sibTrans" cxnId="{B5D89BA4-F1EC-4EFE-ADD5-91B9FE4BB101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CB098F3-60DE-4B4F-A1BA-E0E678A2796F}" type="pres">
      <dgm:prSet presAssocID="{53AB00FC-5D9D-426B-AA9C-515262C4090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FD1B353-7402-4935-9B78-48CB7C2D1BCF}" type="pres">
      <dgm:prSet presAssocID="{09CEF30C-7425-4BB5-A41B-61DBEDBB217C}" presName="root1" presStyleCnt="0"/>
      <dgm:spPr/>
    </dgm:pt>
    <dgm:pt modelId="{5040F569-7D43-4670-AF0A-FA0450C02F69}" type="pres">
      <dgm:prSet presAssocID="{09CEF30C-7425-4BB5-A41B-61DBEDBB217C}" presName="LevelOneTextNode" presStyleLbl="node0" presStyleIdx="0" presStyleCnt="1" custScaleX="76730" custLinFactNeighborX="-12517" custLinFactNeighborY="71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52F8216-B5FB-4A5E-B3CB-E088A1204F01}" type="pres">
      <dgm:prSet presAssocID="{09CEF30C-7425-4BB5-A41B-61DBEDBB217C}" presName="level2hierChild" presStyleCnt="0"/>
      <dgm:spPr/>
    </dgm:pt>
    <dgm:pt modelId="{47564EB9-89D0-45E6-9E1F-FFFE46F11DC8}" type="pres">
      <dgm:prSet presAssocID="{23208BE0-6B16-4FB9-AFA5-7EC061BE7F13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AB2D8F36-678A-4353-970A-8915CBAD9684}" type="pres">
      <dgm:prSet presAssocID="{23208BE0-6B16-4FB9-AFA5-7EC061BE7F13}" presName="connTx" presStyleLbl="parChTrans1D2" presStyleIdx="0" presStyleCnt="2"/>
      <dgm:spPr/>
      <dgm:t>
        <a:bodyPr/>
        <a:lstStyle/>
        <a:p>
          <a:endParaRPr lang="es-SV"/>
        </a:p>
      </dgm:t>
    </dgm:pt>
    <dgm:pt modelId="{7AAD26C8-A8D8-44B7-920B-9634321BB928}" type="pres">
      <dgm:prSet presAssocID="{DED96BE8-F900-4FB8-8E3C-6EE10360251C}" presName="root2" presStyleCnt="0"/>
      <dgm:spPr/>
    </dgm:pt>
    <dgm:pt modelId="{C81C834A-795D-44B6-8C15-3D075F0D92EC}" type="pres">
      <dgm:prSet presAssocID="{DED96BE8-F900-4FB8-8E3C-6EE10360251C}" presName="LevelTwoTextNode" presStyleLbl="node2" presStyleIdx="0" presStyleCnt="2" custLinFactNeighborX="-604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062749C-B39E-4237-8206-5E4457563034}" type="pres">
      <dgm:prSet presAssocID="{DED96BE8-F900-4FB8-8E3C-6EE10360251C}" presName="level3hierChild" presStyleCnt="0"/>
      <dgm:spPr/>
    </dgm:pt>
    <dgm:pt modelId="{3D7E8C47-BDAA-4F7C-AFF0-F927C7C89230}" type="pres">
      <dgm:prSet presAssocID="{EFEAFFDB-ACD0-4766-8588-84BD8DF7BC69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01CB8211-DADF-4180-8B4D-D86BC6004432}" type="pres">
      <dgm:prSet presAssocID="{EFEAFFDB-ACD0-4766-8588-84BD8DF7BC69}" presName="connTx" presStyleLbl="parChTrans1D2" presStyleIdx="1" presStyleCnt="2"/>
      <dgm:spPr/>
      <dgm:t>
        <a:bodyPr/>
        <a:lstStyle/>
        <a:p>
          <a:endParaRPr lang="es-SV"/>
        </a:p>
      </dgm:t>
    </dgm:pt>
    <dgm:pt modelId="{49320F3A-8443-4256-BB8B-DF0E1756A52B}" type="pres">
      <dgm:prSet presAssocID="{718B3026-FCD6-4F87-9C1C-D414AA4651EF}" presName="root2" presStyleCnt="0"/>
      <dgm:spPr/>
    </dgm:pt>
    <dgm:pt modelId="{97EED959-7C73-421A-90B3-FBEF795F1DDC}" type="pres">
      <dgm:prSet presAssocID="{718B3026-FCD6-4F87-9C1C-D414AA4651EF}" presName="LevelTwoTextNode" presStyleLbl="node2" presStyleIdx="1" presStyleCnt="2" custScaleY="209449" custLinFactNeighborX="-604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003A145-5E42-40DA-9625-FEC157D56F19}" type="pres">
      <dgm:prSet presAssocID="{718B3026-FCD6-4F87-9C1C-D414AA4651EF}" presName="level3hierChild" presStyleCnt="0"/>
      <dgm:spPr/>
    </dgm:pt>
  </dgm:ptLst>
  <dgm:cxnLst>
    <dgm:cxn modelId="{B5D89BA4-F1EC-4EFE-ADD5-91B9FE4BB101}" srcId="{09CEF30C-7425-4BB5-A41B-61DBEDBB217C}" destId="{718B3026-FCD6-4F87-9C1C-D414AA4651EF}" srcOrd="1" destOrd="0" parTransId="{EFEAFFDB-ACD0-4766-8588-84BD8DF7BC69}" sibTransId="{8527A510-65CB-4DCE-9D24-BA7021504CEE}"/>
    <dgm:cxn modelId="{CF64792A-1CB5-4FF8-ABAB-2F5DD8C9CA2F}" type="presOf" srcId="{53AB00FC-5D9D-426B-AA9C-515262C40906}" destId="{CCB098F3-60DE-4B4F-A1BA-E0E678A2796F}" srcOrd="0" destOrd="0" presId="urn:microsoft.com/office/officeart/2005/8/layout/hierarchy2"/>
    <dgm:cxn modelId="{F6C54651-CEE3-4B7C-B710-1EEA6115F9EE}" type="presOf" srcId="{23208BE0-6B16-4FB9-AFA5-7EC061BE7F13}" destId="{AB2D8F36-678A-4353-970A-8915CBAD9684}" srcOrd="1" destOrd="0" presId="urn:microsoft.com/office/officeart/2005/8/layout/hierarchy2"/>
    <dgm:cxn modelId="{E3E5E0C5-C7DF-406D-91F4-7614C07977FA}" type="presOf" srcId="{EFEAFFDB-ACD0-4766-8588-84BD8DF7BC69}" destId="{01CB8211-DADF-4180-8B4D-D86BC6004432}" srcOrd="1" destOrd="0" presId="urn:microsoft.com/office/officeart/2005/8/layout/hierarchy2"/>
    <dgm:cxn modelId="{86082638-0B7D-4606-B6DF-5D9B81E41C92}" type="presOf" srcId="{718B3026-FCD6-4F87-9C1C-D414AA4651EF}" destId="{97EED959-7C73-421A-90B3-FBEF795F1DDC}" srcOrd="0" destOrd="0" presId="urn:microsoft.com/office/officeart/2005/8/layout/hierarchy2"/>
    <dgm:cxn modelId="{DD1E20E7-9BA5-4CDB-9211-0A215B126FEE}" type="presOf" srcId="{DED96BE8-F900-4FB8-8E3C-6EE10360251C}" destId="{C81C834A-795D-44B6-8C15-3D075F0D92EC}" srcOrd="0" destOrd="0" presId="urn:microsoft.com/office/officeart/2005/8/layout/hierarchy2"/>
    <dgm:cxn modelId="{3C2112EC-7B6F-4688-A3FD-7FF9A477C5A5}" srcId="{53AB00FC-5D9D-426B-AA9C-515262C40906}" destId="{09CEF30C-7425-4BB5-A41B-61DBEDBB217C}" srcOrd="0" destOrd="0" parTransId="{F5310507-A346-4761-A126-4DBD23648BFD}" sibTransId="{8C53C3EF-89BA-46EA-84C3-25239E698D6F}"/>
    <dgm:cxn modelId="{102538A0-327B-4277-A9BB-E209854EE364}" type="presOf" srcId="{EFEAFFDB-ACD0-4766-8588-84BD8DF7BC69}" destId="{3D7E8C47-BDAA-4F7C-AFF0-F927C7C89230}" srcOrd="0" destOrd="0" presId="urn:microsoft.com/office/officeart/2005/8/layout/hierarchy2"/>
    <dgm:cxn modelId="{39C83964-9806-4E4F-8559-C3622CDDAACA}" srcId="{09CEF30C-7425-4BB5-A41B-61DBEDBB217C}" destId="{DED96BE8-F900-4FB8-8E3C-6EE10360251C}" srcOrd="0" destOrd="0" parTransId="{23208BE0-6B16-4FB9-AFA5-7EC061BE7F13}" sibTransId="{AC404234-1633-4FE7-8F69-E8F2CCC5CECD}"/>
    <dgm:cxn modelId="{00B74657-6F60-4FF5-9464-511D0EBEBEB1}" type="presOf" srcId="{09CEF30C-7425-4BB5-A41B-61DBEDBB217C}" destId="{5040F569-7D43-4670-AF0A-FA0450C02F69}" srcOrd="0" destOrd="0" presId="urn:microsoft.com/office/officeart/2005/8/layout/hierarchy2"/>
    <dgm:cxn modelId="{4690F7DB-C83B-4201-8550-EFD4D77787B5}" type="presOf" srcId="{23208BE0-6B16-4FB9-AFA5-7EC061BE7F13}" destId="{47564EB9-89D0-45E6-9E1F-FFFE46F11DC8}" srcOrd="0" destOrd="0" presId="urn:microsoft.com/office/officeart/2005/8/layout/hierarchy2"/>
    <dgm:cxn modelId="{D3C72ED2-B4CE-425E-8453-8662AF892BAB}" type="presParOf" srcId="{CCB098F3-60DE-4B4F-A1BA-E0E678A2796F}" destId="{9FD1B353-7402-4935-9B78-48CB7C2D1BCF}" srcOrd="0" destOrd="0" presId="urn:microsoft.com/office/officeart/2005/8/layout/hierarchy2"/>
    <dgm:cxn modelId="{C2008ECD-DC27-4F57-83A7-37CF58310BDD}" type="presParOf" srcId="{9FD1B353-7402-4935-9B78-48CB7C2D1BCF}" destId="{5040F569-7D43-4670-AF0A-FA0450C02F69}" srcOrd="0" destOrd="0" presId="urn:microsoft.com/office/officeart/2005/8/layout/hierarchy2"/>
    <dgm:cxn modelId="{BBC0F94C-000D-49AD-8D51-443E944A1013}" type="presParOf" srcId="{9FD1B353-7402-4935-9B78-48CB7C2D1BCF}" destId="{452F8216-B5FB-4A5E-B3CB-E088A1204F01}" srcOrd="1" destOrd="0" presId="urn:microsoft.com/office/officeart/2005/8/layout/hierarchy2"/>
    <dgm:cxn modelId="{C356883E-506F-4E05-8AA1-254B6ECE7757}" type="presParOf" srcId="{452F8216-B5FB-4A5E-B3CB-E088A1204F01}" destId="{47564EB9-89D0-45E6-9E1F-FFFE46F11DC8}" srcOrd="0" destOrd="0" presId="urn:microsoft.com/office/officeart/2005/8/layout/hierarchy2"/>
    <dgm:cxn modelId="{E7EDDACB-232B-49D2-A498-226EDBB47597}" type="presParOf" srcId="{47564EB9-89D0-45E6-9E1F-FFFE46F11DC8}" destId="{AB2D8F36-678A-4353-970A-8915CBAD9684}" srcOrd="0" destOrd="0" presId="urn:microsoft.com/office/officeart/2005/8/layout/hierarchy2"/>
    <dgm:cxn modelId="{A7BB7537-0D53-48DC-893A-B52EE4BDF5A6}" type="presParOf" srcId="{452F8216-B5FB-4A5E-B3CB-E088A1204F01}" destId="{7AAD26C8-A8D8-44B7-920B-9634321BB928}" srcOrd="1" destOrd="0" presId="urn:microsoft.com/office/officeart/2005/8/layout/hierarchy2"/>
    <dgm:cxn modelId="{85B779E2-B73C-4561-9E9D-42179B0A0FEB}" type="presParOf" srcId="{7AAD26C8-A8D8-44B7-920B-9634321BB928}" destId="{C81C834A-795D-44B6-8C15-3D075F0D92EC}" srcOrd="0" destOrd="0" presId="urn:microsoft.com/office/officeart/2005/8/layout/hierarchy2"/>
    <dgm:cxn modelId="{60F87DEF-EEB2-4EAD-8E52-B306816D31B2}" type="presParOf" srcId="{7AAD26C8-A8D8-44B7-920B-9634321BB928}" destId="{3062749C-B39E-4237-8206-5E4457563034}" srcOrd="1" destOrd="0" presId="urn:microsoft.com/office/officeart/2005/8/layout/hierarchy2"/>
    <dgm:cxn modelId="{1C022048-4166-4FC9-BC88-3DF478155B75}" type="presParOf" srcId="{452F8216-B5FB-4A5E-B3CB-E088A1204F01}" destId="{3D7E8C47-BDAA-4F7C-AFF0-F927C7C89230}" srcOrd="2" destOrd="0" presId="urn:microsoft.com/office/officeart/2005/8/layout/hierarchy2"/>
    <dgm:cxn modelId="{D4986CFC-9869-414F-BA37-89C14361AF39}" type="presParOf" srcId="{3D7E8C47-BDAA-4F7C-AFF0-F927C7C89230}" destId="{01CB8211-DADF-4180-8B4D-D86BC6004432}" srcOrd="0" destOrd="0" presId="urn:microsoft.com/office/officeart/2005/8/layout/hierarchy2"/>
    <dgm:cxn modelId="{A0BC72F4-3C65-4F9E-9D3C-FAD81A4BC3F8}" type="presParOf" srcId="{452F8216-B5FB-4A5E-B3CB-E088A1204F01}" destId="{49320F3A-8443-4256-BB8B-DF0E1756A52B}" srcOrd="3" destOrd="0" presId="urn:microsoft.com/office/officeart/2005/8/layout/hierarchy2"/>
    <dgm:cxn modelId="{E71CED5B-85DD-49F4-A2FF-6A2BE55A6E1C}" type="presParOf" srcId="{49320F3A-8443-4256-BB8B-DF0E1756A52B}" destId="{97EED959-7C73-421A-90B3-FBEF795F1DDC}" srcOrd="0" destOrd="0" presId="urn:microsoft.com/office/officeart/2005/8/layout/hierarchy2"/>
    <dgm:cxn modelId="{B40E277C-5436-4E05-99BC-B3D90074835F}" type="presParOf" srcId="{49320F3A-8443-4256-BB8B-DF0E1756A52B}" destId="{0003A145-5E42-40DA-9625-FEC157D56F1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966E1A-DFDD-48C9-AAAD-041446180A5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EB9BDB04-D64F-47AC-AC71-DD4AFD1F8B82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Unidades 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0113E432-6673-4C50-B71D-05D135B658F3}" type="parTrans" cxnId="{06B639EA-21B6-4B5E-BB0C-F56F8279CEA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8D2DA0F-2945-4F99-A033-0407C8C5D9FA}" type="sibTrans" cxnId="{06B639EA-21B6-4B5E-BB0C-F56F8279CEA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F55B3CB-1225-40B5-A67E-FA4F2970F59A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Comunicación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46AB96A-397B-45CC-A16A-D13DA8B9992B}" type="parTrans" cxnId="{D8ED4A45-2768-4CE6-8D82-0F0296BFC75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6D4BB0E-CE26-4E8F-94E5-3B19D2246072}" type="sibTrans" cxnId="{D8ED4A45-2768-4CE6-8D82-0F0296BFC75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5FE47E1-9AC4-4DD6-BFE7-E8613CAD2162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Informática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9430A12-B988-40F3-9251-E69F0EA0B39F}" type="parTrans" cxnId="{495D1F46-4C58-41DD-B1A6-BF00A93B9E9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D075854-C8AB-433C-AF86-298670194B2B}" type="sibTrans" cxnId="{495D1F46-4C58-41DD-B1A6-BF00A93B9E9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D50CF5B-E73A-48C4-BA4B-EB020DE0AA58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Gestión documental y archivos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B6A81F25-74BC-4C3C-B102-1EDE07CA7DD4}" type="parTrans" cxnId="{8DA0A2E0-6359-49D2-83CC-899792D51DA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E0BD85C-7DA9-44F3-B836-088DC043DC0D}" type="sibTrans" cxnId="{8DA0A2E0-6359-49D2-83CC-899792D51DA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0C3DA289-077C-40C5-B5D2-401DF0150418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Deberán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EA12D252-F80F-4B3B-AC00-650699FE7EF7}" type="parTrans" cxnId="{D3A6E437-064A-484F-A9DC-F3EAF77E19A3}">
      <dgm:prSet custT="1"/>
      <dgm:spPr>
        <a:ln>
          <a:noFill/>
        </a:ln>
      </dgm:spPr>
      <dgm:t>
        <a:bodyPr/>
        <a:lstStyle/>
        <a:p>
          <a:endParaRPr lang="es-SV" sz="1500" dirty="0">
            <a:latin typeface="+mj-lt"/>
          </a:endParaRPr>
        </a:p>
      </dgm:t>
    </dgm:pt>
    <dgm:pt modelId="{A26B1A5C-4F87-4E76-9249-A6DD1074E4DA}" type="sibTrans" cxnId="{D3A6E437-064A-484F-A9DC-F3EAF77E19A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210D645-F8B0-4051-98E4-33A2AA682C9A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Establecer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8DCB91D-5071-4011-90F4-70547AB6B182}" type="parTrans" cxnId="{779925CB-65D9-4DF3-8158-21C7D8E113AE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CF0EF1D-8A0D-4799-9FE5-27F042BCDE6B}" type="sibTrans" cxnId="{779925CB-65D9-4DF3-8158-21C7D8E113A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43D285F8-2B1C-4D51-945E-309B2428B868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Modelos y Plantillas para todos los tipos documentales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C49A211-F3D5-4BFB-B77A-722927544350}" type="parTrans" cxnId="{2B6C1948-58F0-4F0C-B1A3-D3BF5C083EC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8808434-F61A-4047-93EA-0C8CDDC17D91}" type="sibTrans" cxnId="{2B6C1948-58F0-4F0C-B1A3-D3BF5C083EC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1FAC38E-F91F-4F6B-9BDA-51156FA9EBA5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determinando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E1959AD8-0E85-43F7-AE12-F8ED96653476}" type="parTrans" cxnId="{EF7B63A1-CDC6-46C3-8413-FA942C274024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38B2BC5-7229-43C7-B2E0-D25F8AE99C1A}" type="sibTrans" cxnId="{EF7B63A1-CDC6-46C3-8413-FA942C274024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07F03539-C9EF-4C80-87EF-F2E158A46E52}" type="pres">
      <dgm:prSet presAssocID="{98966E1A-DFDD-48C9-AAAD-041446180A5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720CFF64-42AA-49F9-8407-389B1244A3F5}" type="pres">
      <dgm:prSet presAssocID="{EB9BDB04-D64F-47AC-AC71-DD4AFD1F8B82}" presName="root1" presStyleCnt="0"/>
      <dgm:spPr/>
    </dgm:pt>
    <dgm:pt modelId="{D171CE51-CCEE-45D5-BE16-95012F42E29A}" type="pres">
      <dgm:prSet presAssocID="{EB9BDB04-D64F-47AC-AC71-DD4AFD1F8B8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9DBFDDD-F34E-4AEE-964B-4DC6F3CC31E2}" type="pres">
      <dgm:prSet presAssocID="{EB9BDB04-D64F-47AC-AC71-DD4AFD1F8B82}" presName="level2hierChild" presStyleCnt="0"/>
      <dgm:spPr/>
    </dgm:pt>
    <dgm:pt modelId="{9B301D1F-0C9E-4D28-A89F-4FB97EE29287}" type="pres">
      <dgm:prSet presAssocID="{046AB96A-397B-45CC-A16A-D13DA8B9992B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E2D6D97E-18C9-4C2A-9BCC-03E5DCD8DC3F}" type="pres">
      <dgm:prSet presAssocID="{046AB96A-397B-45CC-A16A-D13DA8B9992B}" presName="connTx" presStyleLbl="parChTrans1D2" presStyleIdx="0" presStyleCnt="3"/>
      <dgm:spPr/>
      <dgm:t>
        <a:bodyPr/>
        <a:lstStyle/>
        <a:p>
          <a:endParaRPr lang="es-SV"/>
        </a:p>
      </dgm:t>
    </dgm:pt>
    <dgm:pt modelId="{EF51C68F-F358-4AE8-923A-0EF5F921FF25}" type="pres">
      <dgm:prSet presAssocID="{DF55B3CB-1225-40B5-A67E-FA4F2970F59A}" presName="root2" presStyleCnt="0"/>
      <dgm:spPr/>
    </dgm:pt>
    <dgm:pt modelId="{0A7948A8-37FE-43AC-B67C-BE0DA3829979}" type="pres">
      <dgm:prSet presAssocID="{DF55B3CB-1225-40B5-A67E-FA4F2970F59A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21AC6AB-B00A-4FB4-AB5D-09BB61042DA2}" type="pres">
      <dgm:prSet presAssocID="{DF55B3CB-1225-40B5-A67E-FA4F2970F59A}" presName="level3hierChild" presStyleCnt="0"/>
      <dgm:spPr/>
    </dgm:pt>
    <dgm:pt modelId="{5E8792AE-4737-42F2-A158-7AE47E1D8337}" type="pres">
      <dgm:prSet presAssocID="{C9430A12-B988-40F3-9251-E69F0EA0B39F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E6DC9E0B-7B6F-4BC5-8076-54EEB9D48377}" type="pres">
      <dgm:prSet presAssocID="{C9430A12-B988-40F3-9251-E69F0EA0B39F}" presName="connTx" presStyleLbl="parChTrans1D2" presStyleIdx="1" presStyleCnt="3"/>
      <dgm:spPr/>
      <dgm:t>
        <a:bodyPr/>
        <a:lstStyle/>
        <a:p>
          <a:endParaRPr lang="es-SV"/>
        </a:p>
      </dgm:t>
    </dgm:pt>
    <dgm:pt modelId="{C67E4795-C09A-4802-9BA8-A0482531A058}" type="pres">
      <dgm:prSet presAssocID="{F5FE47E1-9AC4-4DD6-BFE7-E8613CAD2162}" presName="root2" presStyleCnt="0"/>
      <dgm:spPr/>
    </dgm:pt>
    <dgm:pt modelId="{495D470D-5F07-4BF0-B98E-D47B31120760}" type="pres">
      <dgm:prSet presAssocID="{F5FE47E1-9AC4-4DD6-BFE7-E8613CAD216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B3F2AE-AF0D-4C23-A9A7-D2A2A1712EC1}" type="pres">
      <dgm:prSet presAssocID="{F5FE47E1-9AC4-4DD6-BFE7-E8613CAD2162}" presName="level3hierChild" presStyleCnt="0"/>
      <dgm:spPr/>
    </dgm:pt>
    <dgm:pt modelId="{6C05BC14-7BCF-4DF3-A3E8-C8D8E1C1B27E}" type="pres">
      <dgm:prSet presAssocID="{EA12D252-F80F-4B3B-AC00-650699FE7EF7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AF160F27-C858-4541-9512-2FB402266C5C}" type="pres">
      <dgm:prSet presAssocID="{EA12D252-F80F-4B3B-AC00-650699FE7EF7}" presName="connTx" presStyleLbl="parChTrans1D3" presStyleIdx="0" presStyleCnt="1"/>
      <dgm:spPr/>
      <dgm:t>
        <a:bodyPr/>
        <a:lstStyle/>
        <a:p>
          <a:endParaRPr lang="es-SV"/>
        </a:p>
      </dgm:t>
    </dgm:pt>
    <dgm:pt modelId="{F4E15E5A-68A3-46E9-9864-A06559BF84D8}" type="pres">
      <dgm:prSet presAssocID="{0C3DA289-077C-40C5-B5D2-401DF0150418}" presName="root2" presStyleCnt="0"/>
      <dgm:spPr/>
    </dgm:pt>
    <dgm:pt modelId="{EE85615E-C601-472A-906F-0466256570A8}" type="pres">
      <dgm:prSet presAssocID="{0C3DA289-077C-40C5-B5D2-401DF0150418}" presName="LevelTwoTextNode" presStyleLbl="node3" presStyleIdx="0" presStyleCnt="1" custScaleX="92046" custScaleY="90342" custLinFactNeighborX="-34736" custLinFactNeighborY="71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EBD4739C-A8D7-4930-971F-6038F36EF976}" type="pres">
      <dgm:prSet presAssocID="{0C3DA289-077C-40C5-B5D2-401DF0150418}" presName="level3hierChild" presStyleCnt="0"/>
      <dgm:spPr/>
    </dgm:pt>
    <dgm:pt modelId="{8938A598-09B6-4D47-89A0-F2981735E023}" type="pres">
      <dgm:prSet presAssocID="{C8DCB91D-5071-4011-90F4-70547AB6B182}" presName="conn2-1" presStyleLbl="parChTrans1D4" presStyleIdx="0" presStyleCnt="3"/>
      <dgm:spPr/>
      <dgm:t>
        <a:bodyPr/>
        <a:lstStyle/>
        <a:p>
          <a:endParaRPr lang="es-SV"/>
        </a:p>
      </dgm:t>
    </dgm:pt>
    <dgm:pt modelId="{81174BBB-1E47-4935-A80C-6FE6585B632A}" type="pres">
      <dgm:prSet presAssocID="{C8DCB91D-5071-4011-90F4-70547AB6B182}" presName="connTx" presStyleLbl="parChTrans1D4" presStyleIdx="0" presStyleCnt="3"/>
      <dgm:spPr/>
      <dgm:t>
        <a:bodyPr/>
        <a:lstStyle/>
        <a:p>
          <a:endParaRPr lang="es-SV"/>
        </a:p>
      </dgm:t>
    </dgm:pt>
    <dgm:pt modelId="{D5729C90-8104-462B-BBCB-E3CC4C4E773C}" type="pres">
      <dgm:prSet presAssocID="{2210D645-F8B0-4051-98E4-33A2AA682C9A}" presName="root2" presStyleCnt="0"/>
      <dgm:spPr/>
    </dgm:pt>
    <dgm:pt modelId="{737F8A58-D54B-4CE1-845A-409270D53A2E}" type="pres">
      <dgm:prSet presAssocID="{2210D645-F8B0-4051-98E4-33A2AA682C9A}" presName="LevelTwoTextNode" presStyleLbl="node4" presStyleIdx="0" presStyleCnt="3" custLinFactNeighborX="-7015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AF3756E-D528-410D-8D63-D95E830A06F4}" type="pres">
      <dgm:prSet presAssocID="{2210D645-F8B0-4051-98E4-33A2AA682C9A}" presName="level3hierChild" presStyleCnt="0"/>
      <dgm:spPr/>
    </dgm:pt>
    <dgm:pt modelId="{B9976BAA-4024-4F91-8A8A-A2E7045D134E}" type="pres">
      <dgm:prSet presAssocID="{2C49A211-F3D5-4BFB-B77A-722927544350}" presName="conn2-1" presStyleLbl="parChTrans1D4" presStyleIdx="1" presStyleCnt="3"/>
      <dgm:spPr/>
      <dgm:t>
        <a:bodyPr/>
        <a:lstStyle/>
        <a:p>
          <a:endParaRPr lang="es-SV"/>
        </a:p>
      </dgm:t>
    </dgm:pt>
    <dgm:pt modelId="{80A5209D-9D6B-4BA4-B7C1-B336A7C0EA95}" type="pres">
      <dgm:prSet presAssocID="{2C49A211-F3D5-4BFB-B77A-722927544350}" presName="connTx" presStyleLbl="parChTrans1D4" presStyleIdx="1" presStyleCnt="3"/>
      <dgm:spPr/>
      <dgm:t>
        <a:bodyPr/>
        <a:lstStyle/>
        <a:p>
          <a:endParaRPr lang="es-SV"/>
        </a:p>
      </dgm:t>
    </dgm:pt>
    <dgm:pt modelId="{45031AA9-307B-48DC-9AA7-DCC7DDD7C958}" type="pres">
      <dgm:prSet presAssocID="{43D285F8-2B1C-4D51-945E-309B2428B868}" presName="root2" presStyleCnt="0"/>
      <dgm:spPr/>
    </dgm:pt>
    <dgm:pt modelId="{43D7E61D-D8A3-4DCB-991F-4BB996023183}" type="pres">
      <dgm:prSet presAssocID="{43D285F8-2B1C-4D51-945E-309B2428B868}" presName="LevelTwoTextNode" presStyleLbl="node4" presStyleIdx="1" presStyleCnt="3" custScaleY="150575" custLinFactNeighborX="-8275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066EB92-2DC0-4981-9F54-CADE4B7582DB}" type="pres">
      <dgm:prSet presAssocID="{43D285F8-2B1C-4D51-945E-309B2428B868}" presName="level3hierChild" presStyleCnt="0"/>
      <dgm:spPr/>
    </dgm:pt>
    <dgm:pt modelId="{CE32F76B-A704-4412-9C19-B3365CE86BF7}" type="pres">
      <dgm:prSet presAssocID="{E1959AD8-0E85-43F7-AE12-F8ED96653476}" presName="conn2-1" presStyleLbl="parChTrans1D4" presStyleIdx="2" presStyleCnt="3"/>
      <dgm:spPr/>
      <dgm:t>
        <a:bodyPr/>
        <a:lstStyle/>
        <a:p>
          <a:endParaRPr lang="es-SV"/>
        </a:p>
      </dgm:t>
    </dgm:pt>
    <dgm:pt modelId="{94AC656C-2EAA-457A-B1B9-11BB98803F34}" type="pres">
      <dgm:prSet presAssocID="{E1959AD8-0E85-43F7-AE12-F8ED96653476}" presName="connTx" presStyleLbl="parChTrans1D4" presStyleIdx="2" presStyleCnt="3"/>
      <dgm:spPr/>
      <dgm:t>
        <a:bodyPr/>
        <a:lstStyle/>
        <a:p>
          <a:endParaRPr lang="es-SV"/>
        </a:p>
      </dgm:t>
    </dgm:pt>
    <dgm:pt modelId="{810E6FB9-36C6-489A-BD1D-A00B2859DA26}" type="pres">
      <dgm:prSet presAssocID="{C1FAC38E-F91F-4F6B-9BDA-51156FA9EBA5}" presName="root2" presStyleCnt="0"/>
      <dgm:spPr/>
    </dgm:pt>
    <dgm:pt modelId="{5DDA6B78-5269-4C01-AC4B-9A1CC9A93CD2}" type="pres">
      <dgm:prSet presAssocID="{C1FAC38E-F91F-4F6B-9BDA-51156FA9EBA5}" presName="LevelTwoTextNode" presStyleLbl="node4" presStyleIdx="2" presStyleCnt="3" custScaleX="86370" custScaleY="102333" custLinFactX="-18184" custLinFactNeighborX="-100000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5800DDE8-EB12-45DE-9AFA-9B47CEACA2B8}" type="pres">
      <dgm:prSet presAssocID="{C1FAC38E-F91F-4F6B-9BDA-51156FA9EBA5}" presName="level3hierChild" presStyleCnt="0"/>
      <dgm:spPr/>
    </dgm:pt>
    <dgm:pt modelId="{996C537D-523A-4AB3-8D8C-619F0630BBBD}" type="pres">
      <dgm:prSet presAssocID="{B6A81F25-74BC-4C3C-B102-1EDE07CA7DD4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1FDCFB40-F3BC-4605-84E7-130243F762EA}" type="pres">
      <dgm:prSet presAssocID="{B6A81F25-74BC-4C3C-B102-1EDE07CA7DD4}" presName="connTx" presStyleLbl="parChTrans1D2" presStyleIdx="2" presStyleCnt="3"/>
      <dgm:spPr/>
      <dgm:t>
        <a:bodyPr/>
        <a:lstStyle/>
        <a:p>
          <a:endParaRPr lang="es-SV"/>
        </a:p>
      </dgm:t>
    </dgm:pt>
    <dgm:pt modelId="{8ED295FD-1AFD-47DF-9F8A-D2B0D090D68B}" type="pres">
      <dgm:prSet presAssocID="{6D50CF5B-E73A-48C4-BA4B-EB020DE0AA58}" presName="root2" presStyleCnt="0"/>
      <dgm:spPr/>
    </dgm:pt>
    <dgm:pt modelId="{23CB75A6-2529-4108-98D3-6116E95289AD}" type="pres">
      <dgm:prSet presAssocID="{6D50CF5B-E73A-48C4-BA4B-EB020DE0AA5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90ADE69-0032-4D60-8FD0-8C4162EA748C}" type="pres">
      <dgm:prSet presAssocID="{6D50CF5B-E73A-48C4-BA4B-EB020DE0AA58}" presName="level3hierChild" presStyleCnt="0"/>
      <dgm:spPr/>
    </dgm:pt>
  </dgm:ptLst>
  <dgm:cxnLst>
    <dgm:cxn modelId="{FD0C9AFE-7FA0-4EE8-8E3B-76E9095C1EBD}" type="presOf" srcId="{E1959AD8-0E85-43F7-AE12-F8ED96653476}" destId="{94AC656C-2EAA-457A-B1B9-11BB98803F34}" srcOrd="1" destOrd="0" presId="urn:microsoft.com/office/officeart/2005/8/layout/hierarchy2"/>
    <dgm:cxn modelId="{D11E061D-E1F2-4A7C-9AFE-3898994AC9FA}" type="presOf" srcId="{C9430A12-B988-40F3-9251-E69F0EA0B39F}" destId="{5E8792AE-4737-42F2-A158-7AE47E1D8337}" srcOrd="0" destOrd="0" presId="urn:microsoft.com/office/officeart/2005/8/layout/hierarchy2"/>
    <dgm:cxn modelId="{091C4B96-9D49-4658-95E3-ADDFBB773E3C}" type="presOf" srcId="{EB9BDB04-D64F-47AC-AC71-DD4AFD1F8B82}" destId="{D171CE51-CCEE-45D5-BE16-95012F42E29A}" srcOrd="0" destOrd="0" presId="urn:microsoft.com/office/officeart/2005/8/layout/hierarchy2"/>
    <dgm:cxn modelId="{524E8CD7-E334-4116-BB28-BB6AFEA3E037}" type="presOf" srcId="{43D285F8-2B1C-4D51-945E-309B2428B868}" destId="{43D7E61D-D8A3-4DCB-991F-4BB996023183}" srcOrd="0" destOrd="0" presId="urn:microsoft.com/office/officeart/2005/8/layout/hierarchy2"/>
    <dgm:cxn modelId="{B8CA55C6-0FC7-4A6C-AB68-1CA64A51E829}" type="presOf" srcId="{0C3DA289-077C-40C5-B5D2-401DF0150418}" destId="{EE85615E-C601-472A-906F-0466256570A8}" srcOrd="0" destOrd="0" presId="urn:microsoft.com/office/officeart/2005/8/layout/hierarchy2"/>
    <dgm:cxn modelId="{E6A9611E-A4CC-4285-A86E-0E4838F132BA}" type="presOf" srcId="{DF55B3CB-1225-40B5-A67E-FA4F2970F59A}" destId="{0A7948A8-37FE-43AC-B67C-BE0DA3829979}" srcOrd="0" destOrd="0" presId="urn:microsoft.com/office/officeart/2005/8/layout/hierarchy2"/>
    <dgm:cxn modelId="{8DA0A2E0-6359-49D2-83CC-899792D51DAE}" srcId="{EB9BDB04-D64F-47AC-AC71-DD4AFD1F8B82}" destId="{6D50CF5B-E73A-48C4-BA4B-EB020DE0AA58}" srcOrd="2" destOrd="0" parTransId="{B6A81F25-74BC-4C3C-B102-1EDE07CA7DD4}" sibTransId="{2E0BD85C-7DA9-44F3-B836-088DC043DC0D}"/>
    <dgm:cxn modelId="{D3A6E437-064A-484F-A9DC-F3EAF77E19A3}" srcId="{F5FE47E1-9AC4-4DD6-BFE7-E8613CAD2162}" destId="{0C3DA289-077C-40C5-B5D2-401DF0150418}" srcOrd="0" destOrd="0" parTransId="{EA12D252-F80F-4B3B-AC00-650699FE7EF7}" sibTransId="{A26B1A5C-4F87-4E76-9249-A6DD1074E4DA}"/>
    <dgm:cxn modelId="{D8ED4A45-2768-4CE6-8D82-0F0296BFC758}" srcId="{EB9BDB04-D64F-47AC-AC71-DD4AFD1F8B82}" destId="{DF55B3CB-1225-40B5-A67E-FA4F2970F59A}" srcOrd="0" destOrd="0" parTransId="{046AB96A-397B-45CC-A16A-D13DA8B9992B}" sibTransId="{F6D4BB0E-CE26-4E8F-94E5-3B19D2246072}"/>
    <dgm:cxn modelId="{4D0493E0-E3EA-4D80-9FC2-8DA1998F2156}" type="presOf" srcId="{98966E1A-DFDD-48C9-AAAD-041446180A5D}" destId="{07F03539-C9EF-4C80-87EF-F2E158A46E52}" srcOrd="0" destOrd="0" presId="urn:microsoft.com/office/officeart/2005/8/layout/hierarchy2"/>
    <dgm:cxn modelId="{2DDEF57D-50A6-4FC1-AC47-E1D369C39799}" type="presOf" srcId="{EA12D252-F80F-4B3B-AC00-650699FE7EF7}" destId="{6C05BC14-7BCF-4DF3-A3E8-C8D8E1C1B27E}" srcOrd="0" destOrd="0" presId="urn:microsoft.com/office/officeart/2005/8/layout/hierarchy2"/>
    <dgm:cxn modelId="{495D1F46-4C58-41DD-B1A6-BF00A93B9E99}" srcId="{EB9BDB04-D64F-47AC-AC71-DD4AFD1F8B82}" destId="{F5FE47E1-9AC4-4DD6-BFE7-E8613CAD2162}" srcOrd="1" destOrd="0" parTransId="{C9430A12-B988-40F3-9251-E69F0EA0B39F}" sibTransId="{0D075854-C8AB-433C-AF86-298670194B2B}"/>
    <dgm:cxn modelId="{809FE7DF-1BC9-4189-8669-569A8210F8B9}" type="presOf" srcId="{EA12D252-F80F-4B3B-AC00-650699FE7EF7}" destId="{AF160F27-C858-4541-9512-2FB402266C5C}" srcOrd="1" destOrd="0" presId="urn:microsoft.com/office/officeart/2005/8/layout/hierarchy2"/>
    <dgm:cxn modelId="{531DC1F7-4FDD-4839-9878-C3E604064CAE}" type="presOf" srcId="{C8DCB91D-5071-4011-90F4-70547AB6B182}" destId="{8938A598-09B6-4D47-89A0-F2981735E023}" srcOrd="0" destOrd="0" presId="urn:microsoft.com/office/officeart/2005/8/layout/hierarchy2"/>
    <dgm:cxn modelId="{1C9AD42C-F09A-4E54-914D-CC56C0B73B22}" type="presOf" srcId="{C9430A12-B988-40F3-9251-E69F0EA0B39F}" destId="{E6DC9E0B-7B6F-4BC5-8076-54EEB9D48377}" srcOrd="1" destOrd="0" presId="urn:microsoft.com/office/officeart/2005/8/layout/hierarchy2"/>
    <dgm:cxn modelId="{06B639EA-21B6-4B5E-BB0C-F56F8279CEA2}" srcId="{98966E1A-DFDD-48C9-AAAD-041446180A5D}" destId="{EB9BDB04-D64F-47AC-AC71-DD4AFD1F8B82}" srcOrd="0" destOrd="0" parTransId="{0113E432-6673-4C50-B71D-05D135B658F3}" sibTransId="{38D2DA0F-2945-4F99-A033-0407C8C5D9FA}"/>
    <dgm:cxn modelId="{BAD6C7CF-8579-466E-8404-CB30F9062836}" type="presOf" srcId="{F5FE47E1-9AC4-4DD6-BFE7-E8613CAD2162}" destId="{495D470D-5F07-4BF0-B98E-D47B31120760}" srcOrd="0" destOrd="0" presId="urn:microsoft.com/office/officeart/2005/8/layout/hierarchy2"/>
    <dgm:cxn modelId="{CE117FFB-3C89-4E4E-A47D-21518A1F5A8D}" type="presOf" srcId="{046AB96A-397B-45CC-A16A-D13DA8B9992B}" destId="{9B301D1F-0C9E-4D28-A89F-4FB97EE29287}" srcOrd="0" destOrd="0" presId="urn:microsoft.com/office/officeart/2005/8/layout/hierarchy2"/>
    <dgm:cxn modelId="{3183E2D7-E6F5-49E2-9078-1A1651F25B76}" type="presOf" srcId="{E1959AD8-0E85-43F7-AE12-F8ED96653476}" destId="{CE32F76B-A704-4412-9C19-B3365CE86BF7}" srcOrd="0" destOrd="0" presId="urn:microsoft.com/office/officeart/2005/8/layout/hierarchy2"/>
    <dgm:cxn modelId="{61D931A9-DE4C-411A-994A-6CC63A32B6F1}" type="presOf" srcId="{6D50CF5B-E73A-48C4-BA4B-EB020DE0AA58}" destId="{23CB75A6-2529-4108-98D3-6116E95289AD}" srcOrd="0" destOrd="0" presId="urn:microsoft.com/office/officeart/2005/8/layout/hierarchy2"/>
    <dgm:cxn modelId="{C209F325-0451-4538-A076-1D0D16CA9AE1}" type="presOf" srcId="{2210D645-F8B0-4051-98E4-33A2AA682C9A}" destId="{737F8A58-D54B-4CE1-845A-409270D53A2E}" srcOrd="0" destOrd="0" presId="urn:microsoft.com/office/officeart/2005/8/layout/hierarchy2"/>
    <dgm:cxn modelId="{C4A3068A-DE29-47C0-AEDE-81F1B73CEDD2}" type="presOf" srcId="{B6A81F25-74BC-4C3C-B102-1EDE07CA7DD4}" destId="{996C537D-523A-4AB3-8D8C-619F0630BBBD}" srcOrd="0" destOrd="0" presId="urn:microsoft.com/office/officeart/2005/8/layout/hierarchy2"/>
    <dgm:cxn modelId="{CBF4C50E-B131-4334-9A57-90C1E7D19A3D}" type="presOf" srcId="{C1FAC38E-F91F-4F6B-9BDA-51156FA9EBA5}" destId="{5DDA6B78-5269-4C01-AC4B-9A1CC9A93CD2}" srcOrd="0" destOrd="0" presId="urn:microsoft.com/office/officeart/2005/8/layout/hierarchy2"/>
    <dgm:cxn modelId="{EF7B63A1-CDC6-46C3-8413-FA942C274024}" srcId="{43D285F8-2B1C-4D51-945E-309B2428B868}" destId="{C1FAC38E-F91F-4F6B-9BDA-51156FA9EBA5}" srcOrd="0" destOrd="0" parTransId="{E1959AD8-0E85-43F7-AE12-F8ED96653476}" sibTransId="{438B2BC5-7229-43C7-B2E0-D25F8AE99C1A}"/>
    <dgm:cxn modelId="{724BA4D9-20EA-4F47-9C8A-F89363707AF3}" type="presOf" srcId="{C8DCB91D-5071-4011-90F4-70547AB6B182}" destId="{81174BBB-1E47-4935-A80C-6FE6585B632A}" srcOrd="1" destOrd="0" presId="urn:microsoft.com/office/officeart/2005/8/layout/hierarchy2"/>
    <dgm:cxn modelId="{EFFD8291-4F16-48E3-A9DE-C8AD8D1C5D3A}" type="presOf" srcId="{2C49A211-F3D5-4BFB-B77A-722927544350}" destId="{B9976BAA-4024-4F91-8A8A-A2E7045D134E}" srcOrd="0" destOrd="0" presId="urn:microsoft.com/office/officeart/2005/8/layout/hierarchy2"/>
    <dgm:cxn modelId="{D0C7C04E-1976-46B4-9A14-A1C2C7018BF5}" type="presOf" srcId="{B6A81F25-74BC-4C3C-B102-1EDE07CA7DD4}" destId="{1FDCFB40-F3BC-4605-84E7-130243F762EA}" srcOrd="1" destOrd="0" presId="urn:microsoft.com/office/officeart/2005/8/layout/hierarchy2"/>
    <dgm:cxn modelId="{2B6C1948-58F0-4F0C-B1A3-D3BF5C083EC7}" srcId="{2210D645-F8B0-4051-98E4-33A2AA682C9A}" destId="{43D285F8-2B1C-4D51-945E-309B2428B868}" srcOrd="0" destOrd="0" parTransId="{2C49A211-F3D5-4BFB-B77A-722927544350}" sibTransId="{38808434-F61A-4047-93EA-0C8CDDC17D91}"/>
    <dgm:cxn modelId="{B0AF4898-E4DB-48B7-883B-AE6687D5A6B0}" type="presOf" srcId="{046AB96A-397B-45CC-A16A-D13DA8B9992B}" destId="{E2D6D97E-18C9-4C2A-9BCC-03E5DCD8DC3F}" srcOrd="1" destOrd="0" presId="urn:microsoft.com/office/officeart/2005/8/layout/hierarchy2"/>
    <dgm:cxn modelId="{779925CB-65D9-4DF3-8158-21C7D8E113AE}" srcId="{0C3DA289-077C-40C5-B5D2-401DF0150418}" destId="{2210D645-F8B0-4051-98E4-33A2AA682C9A}" srcOrd="0" destOrd="0" parTransId="{C8DCB91D-5071-4011-90F4-70547AB6B182}" sibTransId="{2CF0EF1D-8A0D-4799-9FE5-27F042BCDE6B}"/>
    <dgm:cxn modelId="{BC16B84A-BCEB-4C5A-B501-3CC0DF01E6CD}" type="presOf" srcId="{2C49A211-F3D5-4BFB-B77A-722927544350}" destId="{80A5209D-9D6B-4BA4-B7C1-B336A7C0EA95}" srcOrd="1" destOrd="0" presId="urn:microsoft.com/office/officeart/2005/8/layout/hierarchy2"/>
    <dgm:cxn modelId="{BE745598-61B9-48C3-8642-7FC78C157BB9}" type="presParOf" srcId="{07F03539-C9EF-4C80-87EF-F2E158A46E52}" destId="{720CFF64-42AA-49F9-8407-389B1244A3F5}" srcOrd="0" destOrd="0" presId="urn:microsoft.com/office/officeart/2005/8/layout/hierarchy2"/>
    <dgm:cxn modelId="{D96338AC-6BD4-48C8-A70D-AD8EF6E7A1AF}" type="presParOf" srcId="{720CFF64-42AA-49F9-8407-389B1244A3F5}" destId="{D171CE51-CCEE-45D5-BE16-95012F42E29A}" srcOrd="0" destOrd="0" presId="urn:microsoft.com/office/officeart/2005/8/layout/hierarchy2"/>
    <dgm:cxn modelId="{AB4671CD-2773-4E8E-ADFF-D1F67FFA51C3}" type="presParOf" srcId="{720CFF64-42AA-49F9-8407-389B1244A3F5}" destId="{A9DBFDDD-F34E-4AEE-964B-4DC6F3CC31E2}" srcOrd="1" destOrd="0" presId="urn:microsoft.com/office/officeart/2005/8/layout/hierarchy2"/>
    <dgm:cxn modelId="{5FBF0865-F97C-48CE-855E-1823459984C6}" type="presParOf" srcId="{A9DBFDDD-F34E-4AEE-964B-4DC6F3CC31E2}" destId="{9B301D1F-0C9E-4D28-A89F-4FB97EE29287}" srcOrd="0" destOrd="0" presId="urn:microsoft.com/office/officeart/2005/8/layout/hierarchy2"/>
    <dgm:cxn modelId="{B1CE2C1F-C11B-408B-AF30-75A988D6F4D1}" type="presParOf" srcId="{9B301D1F-0C9E-4D28-A89F-4FB97EE29287}" destId="{E2D6D97E-18C9-4C2A-9BCC-03E5DCD8DC3F}" srcOrd="0" destOrd="0" presId="urn:microsoft.com/office/officeart/2005/8/layout/hierarchy2"/>
    <dgm:cxn modelId="{FB95C556-EB3B-4FF6-AC6E-B07A282F6796}" type="presParOf" srcId="{A9DBFDDD-F34E-4AEE-964B-4DC6F3CC31E2}" destId="{EF51C68F-F358-4AE8-923A-0EF5F921FF25}" srcOrd="1" destOrd="0" presId="urn:microsoft.com/office/officeart/2005/8/layout/hierarchy2"/>
    <dgm:cxn modelId="{3C7B958B-3C7F-4AFC-8A9B-96ED79980066}" type="presParOf" srcId="{EF51C68F-F358-4AE8-923A-0EF5F921FF25}" destId="{0A7948A8-37FE-43AC-B67C-BE0DA3829979}" srcOrd="0" destOrd="0" presId="urn:microsoft.com/office/officeart/2005/8/layout/hierarchy2"/>
    <dgm:cxn modelId="{2D1E374F-8732-4B1F-9B03-723A3E0312BE}" type="presParOf" srcId="{EF51C68F-F358-4AE8-923A-0EF5F921FF25}" destId="{B21AC6AB-B00A-4FB4-AB5D-09BB61042DA2}" srcOrd="1" destOrd="0" presId="urn:microsoft.com/office/officeart/2005/8/layout/hierarchy2"/>
    <dgm:cxn modelId="{2BF5EC63-C1D5-4E2B-85DB-CCA8558DE615}" type="presParOf" srcId="{A9DBFDDD-F34E-4AEE-964B-4DC6F3CC31E2}" destId="{5E8792AE-4737-42F2-A158-7AE47E1D8337}" srcOrd="2" destOrd="0" presId="urn:microsoft.com/office/officeart/2005/8/layout/hierarchy2"/>
    <dgm:cxn modelId="{C77B6497-E7BC-4D2D-A895-1B32B9FB7326}" type="presParOf" srcId="{5E8792AE-4737-42F2-A158-7AE47E1D8337}" destId="{E6DC9E0B-7B6F-4BC5-8076-54EEB9D48377}" srcOrd="0" destOrd="0" presId="urn:microsoft.com/office/officeart/2005/8/layout/hierarchy2"/>
    <dgm:cxn modelId="{BA0A47FB-CAA0-4FB5-A544-873F8060662E}" type="presParOf" srcId="{A9DBFDDD-F34E-4AEE-964B-4DC6F3CC31E2}" destId="{C67E4795-C09A-4802-9BA8-A0482531A058}" srcOrd="3" destOrd="0" presId="urn:microsoft.com/office/officeart/2005/8/layout/hierarchy2"/>
    <dgm:cxn modelId="{06E55BD5-4E49-4FAD-A7F2-3BED731C6CEE}" type="presParOf" srcId="{C67E4795-C09A-4802-9BA8-A0482531A058}" destId="{495D470D-5F07-4BF0-B98E-D47B31120760}" srcOrd="0" destOrd="0" presId="urn:microsoft.com/office/officeart/2005/8/layout/hierarchy2"/>
    <dgm:cxn modelId="{1640C72F-5825-4FB4-8F90-8D2190DBA393}" type="presParOf" srcId="{C67E4795-C09A-4802-9BA8-A0482531A058}" destId="{D2B3F2AE-AF0D-4C23-A9A7-D2A2A1712EC1}" srcOrd="1" destOrd="0" presId="urn:microsoft.com/office/officeart/2005/8/layout/hierarchy2"/>
    <dgm:cxn modelId="{08A3B545-15C9-4462-8C68-A4CB63D94A44}" type="presParOf" srcId="{D2B3F2AE-AF0D-4C23-A9A7-D2A2A1712EC1}" destId="{6C05BC14-7BCF-4DF3-A3E8-C8D8E1C1B27E}" srcOrd="0" destOrd="0" presId="urn:microsoft.com/office/officeart/2005/8/layout/hierarchy2"/>
    <dgm:cxn modelId="{AC72EF29-38AF-4E06-A09E-BC1BDFF213ED}" type="presParOf" srcId="{6C05BC14-7BCF-4DF3-A3E8-C8D8E1C1B27E}" destId="{AF160F27-C858-4541-9512-2FB402266C5C}" srcOrd="0" destOrd="0" presId="urn:microsoft.com/office/officeart/2005/8/layout/hierarchy2"/>
    <dgm:cxn modelId="{F3A0381A-87FC-4F40-9727-FB0F0AE877B4}" type="presParOf" srcId="{D2B3F2AE-AF0D-4C23-A9A7-D2A2A1712EC1}" destId="{F4E15E5A-68A3-46E9-9864-A06559BF84D8}" srcOrd="1" destOrd="0" presId="urn:microsoft.com/office/officeart/2005/8/layout/hierarchy2"/>
    <dgm:cxn modelId="{62553CFC-FD96-40B4-8677-C7DBA6ECFE26}" type="presParOf" srcId="{F4E15E5A-68A3-46E9-9864-A06559BF84D8}" destId="{EE85615E-C601-472A-906F-0466256570A8}" srcOrd="0" destOrd="0" presId="urn:microsoft.com/office/officeart/2005/8/layout/hierarchy2"/>
    <dgm:cxn modelId="{97D8BE5A-3F33-4472-A41E-80C9A313713D}" type="presParOf" srcId="{F4E15E5A-68A3-46E9-9864-A06559BF84D8}" destId="{EBD4739C-A8D7-4930-971F-6038F36EF976}" srcOrd="1" destOrd="0" presId="urn:microsoft.com/office/officeart/2005/8/layout/hierarchy2"/>
    <dgm:cxn modelId="{C42F4728-4873-4973-9529-8FA4EAA2FEC4}" type="presParOf" srcId="{EBD4739C-A8D7-4930-971F-6038F36EF976}" destId="{8938A598-09B6-4D47-89A0-F2981735E023}" srcOrd="0" destOrd="0" presId="urn:microsoft.com/office/officeart/2005/8/layout/hierarchy2"/>
    <dgm:cxn modelId="{8C5AE7AC-7F57-478A-A1FA-9B41FB143B1E}" type="presParOf" srcId="{8938A598-09B6-4D47-89A0-F2981735E023}" destId="{81174BBB-1E47-4935-A80C-6FE6585B632A}" srcOrd="0" destOrd="0" presId="urn:microsoft.com/office/officeart/2005/8/layout/hierarchy2"/>
    <dgm:cxn modelId="{12FAC9AF-BE7E-475E-882C-8D6FD24A2FDF}" type="presParOf" srcId="{EBD4739C-A8D7-4930-971F-6038F36EF976}" destId="{D5729C90-8104-462B-BBCB-E3CC4C4E773C}" srcOrd="1" destOrd="0" presId="urn:microsoft.com/office/officeart/2005/8/layout/hierarchy2"/>
    <dgm:cxn modelId="{54EE76AF-851B-4FA5-BFC6-7757E21DFC34}" type="presParOf" srcId="{D5729C90-8104-462B-BBCB-E3CC4C4E773C}" destId="{737F8A58-D54B-4CE1-845A-409270D53A2E}" srcOrd="0" destOrd="0" presId="urn:microsoft.com/office/officeart/2005/8/layout/hierarchy2"/>
    <dgm:cxn modelId="{16742B98-ABBC-4E30-AE23-65219B813D1E}" type="presParOf" srcId="{D5729C90-8104-462B-BBCB-E3CC4C4E773C}" destId="{BAF3756E-D528-410D-8D63-D95E830A06F4}" srcOrd="1" destOrd="0" presId="urn:microsoft.com/office/officeart/2005/8/layout/hierarchy2"/>
    <dgm:cxn modelId="{7FA6AD05-2E4B-4612-86AA-86645C0529F2}" type="presParOf" srcId="{BAF3756E-D528-410D-8D63-D95E830A06F4}" destId="{B9976BAA-4024-4F91-8A8A-A2E7045D134E}" srcOrd="0" destOrd="0" presId="urn:microsoft.com/office/officeart/2005/8/layout/hierarchy2"/>
    <dgm:cxn modelId="{56F8F37A-70F1-4099-BD86-4A8667F11E7B}" type="presParOf" srcId="{B9976BAA-4024-4F91-8A8A-A2E7045D134E}" destId="{80A5209D-9D6B-4BA4-B7C1-B336A7C0EA95}" srcOrd="0" destOrd="0" presId="urn:microsoft.com/office/officeart/2005/8/layout/hierarchy2"/>
    <dgm:cxn modelId="{7AC1D18C-0754-4E58-A484-1B8D5FCCE3D7}" type="presParOf" srcId="{BAF3756E-D528-410D-8D63-D95E830A06F4}" destId="{45031AA9-307B-48DC-9AA7-DCC7DDD7C958}" srcOrd="1" destOrd="0" presId="urn:microsoft.com/office/officeart/2005/8/layout/hierarchy2"/>
    <dgm:cxn modelId="{B4CA1A03-C2A5-4A15-983F-72AB41ED825B}" type="presParOf" srcId="{45031AA9-307B-48DC-9AA7-DCC7DDD7C958}" destId="{43D7E61D-D8A3-4DCB-991F-4BB996023183}" srcOrd="0" destOrd="0" presId="urn:microsoft.com/office/officeart/2005/8/layout/hierarchy2"/>
    <dgm:cxn modelId="{6A3384EB-97D7-459E-AF9B-2315CF088F55}" type="presParOf" srcId="{45031AA9-307B-48DC-9AA7-DCC7DDD7C958}" destId="{9066EB92-2DC0-4981-9F54-CADE4B7582DB}" srcOrd="1" destOrd="0" presId="urn:microsoft.com/office/officeart/2005/8/layout/hierarchy2"/>
    <dgm:cxn modelId="{716AB599-9915-48EA-8E7B-FDD5E3C8B46B}" type="presParOf" srcId="{9066EB92-2DC0-4981-9F54-CADE4B7582DB}" destId="{CE32F76B-A704-4412-9C19-B3365CE86BF7}" srcOrd="0" destOrd="0" presId="urn:microsoft.com/office/officeart/2005/8/layout/hierarchy2"/>
    <dgm:cxn modelId="{1D8BCFCB-8C51-49AA-A45C-D7FAD43C4C07}" type="presParOf" srcId="{CE32F76B-A704-4412-9C19-B3365CE86BF7}" destId="{94AC656C-2EAA-457A-B1B9-11BB98803F34}" srcOrd="0" destOrd="0" presId="urn:microsoft.com/office/officeart/2005/8/layout/hierarchy2"/>
    <dgm:cxn modelId="{2F92A8F4-524B-4080-9399-EF4FF61D4B39}" type="presParOf" srcId="{9066EB92-2DC0-4981-9F54-CADE4B7582DB}" destId="{810E6FB9-36C6-489A-BD1D-A00B2859DA26}" srcOrd="1" destOrd="0" presId="urn:microsoft.com/office/officeart/2005/8/layout/hierarchy2"/>
    <dgm:cxn modelId="{7B8D8271-2454-4F49-B767-D91352DE94D4}" type="presParOf" srcId="{810E6FB9-36C6-489A-BD1D-A00B2859DA26}" destId="{5DDA6B78-5269-4C01-AC4B-9A1CC9A93CD2}" srcOrd="0" destOrd="0" presId="urn:microsoft.com/office/officeart/2005/8/layout/hierarchy2"/>
    <dgm:cxn modelId="{1BC24C62-5553-415B-A323-06DCA6AF1A8E}" type="presParOf" srcId="{810E6FB9-36C6-489A-BD1D-A00B2859DA26}" destId="{5800DDE8-EB12-45DE-9AFA-9B47CEACA2B8}" srcOrd="1" destOrd="0" presId="urn:microsoft.com/office/officeart/2005/8/layout/hierarchy2"/>
    <dgm:cxn modelId="{E04B018D-0EAE-49FF-97FA-41E390B6AA97}" type="presParOf" srcId="{A9DBFDDD-F34E-4AEE-964B-4DC6F3CC31E2}" destId="{996C537D-523A-4AB3-8D8C-619F0630BBBD}" srcOrd="4" destOrd="0" presId="urn:microsoft.com/office/officeart/2005/8/layout/hierarchy2"/>
    <dgm:cxn modelId="{F185B270-5AFB-4EFD-BBEF-54FCF9402BF1}" type="presParOf" srcId="{996C537D-523A-4AB3-8D8C-619F0630BBBD}" destId="{1FDCFB40-F3BC-4605-84E7-130243F762EA}" srcOrd="0" destOrd="0" presId="urn:microsoft.com/office/officeart/2005/8/layout/hierarchy2"/>
    <dgm:cxn modelId="{A3B90B3C-BC1E-45FB-91CA-7C952FCF4F49}" type="presParOf" srcId="{A9DBFDDD-F34E-4AEE-964B-4DC6F3CC31E2}" destId="{8ED295FD-1AFD-47DF-9F8A-D2B0D090D68B}" srcOrd="5" destOrd="0" presId="urn:microsoft.com/office/officeart/2005/8/layout/hierarchy2"/>
    <dgm:cxn modelId="{8B933F6B-57F6-4A05-A6A0-1BD71CB6479A}" type="presParOf" srcId="{8ED295FD-1AFD-47DF-9F8A-D2B0D090D68B}" destId="{23CB75A6-2529-4108-98D3-6116E95289AD}" srcOrd="0" destOrd="0" presId="urn:microsoft.com/office/officeart/2005/8/layout/hierarchy2"/>
    <dgm:cxn modelId="{0D464305-FC4A-4491-BE9B-1A4AFFC0670D}" type="presParOf" srcId="{8ED295FD-1AFD-47DF-9F8A-D2B0D090D68B}" destId="{090ADE69-0032-4D60-8FD0-8C4162EA748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5970C8A-33A6-4605-A895-7D3DE3A8DE44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CFCC783F-3B77-43B5-93AA-A25DC8DDA0CB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Imagen Institucional de documentos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F130F485-A663-4227-A5ED-9E1BF241368E}" type="parTrans" cxnId="{F5CE9659-0FD6-421C-98CB-31DA96BB7B5E}">
      <dgm:prSet/>
      <dgm:spPr/>
      <dgm:t>
        <a:bodyPr/>
        <a:lstStyle/>
        <a:p>
          <a:endParaRPr lang="es-SV" sz="1500"/>
        </a:p>
      </dgm:t>
    </dgm:pt>
    <dgm:pt modelId="{09D0DEFE-E365-4A2F-9CD1-FEF0B1BE493E}" type="sibTrans" cxnId="{F5CE9659-0FD6-421C-98CB-31DA96BB7B5E}">
      <dgm:prSet/>
      <dgm:spPr/>
      <dgm:t>
        <a:bodyPr/>
        <a:lstStyle/>
        <a:p>
          <a:endParaRPr lang="es-SV" sz="1500"/>
        </a:p>
      </dgm:t>
    </dgm:pt>
    <dgm:pt modelId="{91696F6E-CC51-48BE-BBD7-D76954D2A84F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Ser reflejo de su naturaleza como Entidad del Estado</a:t>
          </a:r>
          <a:endParaRPr lang="es-SV" sz="1500" dirty="0">
            <a:solidFill>
              <a:srgbClr val="002060"/>
            </a:solidFill>
          </a:endParaRPr>
        </a:p>
      </dgm:t>
    </dgm:pt>
    <dgm:pt modelId="{8AE7E893-1C30-426C-A43A-A50BC8B126D4}" type="parTrans" cxnId="{F16CB6DF-66D9-4091-A224-77CCC9B57AD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02C764F7-5CC8-4D5E-BC65-6D572C4E02E7}" type="sibTrans" cxnId="{F16CB6DF-66D9-4091-A224-77CCC9B57AD0}">
      <dgm:prSet/>
      <dgm:spPr/>
      <dgm:t>
        <a:bodyPr/>
        <a:lstStyle/>
        <a:p>
          <a:endParaRPr lang="es-SV" sz="1500"/>
        </a:p>
      </dgm:t>
    </dgm:pt>
    <dgm:pt modelId="{9AE24992-EE77-474B-93F8-D0962DEE908F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Prevaleciendo </a:t>
          </a:r>
          <a:endParaRPr lang="es-SV" sz="1500" dirty="0">
            <a:solidFill>
              <a:srgbClr val="002060"/>
            </a:solidFill>
          </a:endParaRPr>
        </a:p>
      </dgm:t>
    </dgm:pt>
    <dgm:pt modelId="{A7406CDA-55F4-471F-A692-AE6CABCD8364}" type="parTrans" cxnId="{F6762860-B691-4D4E-BE32-7BE0216312B5}">
      <dgm:prSet custT="1"/>
      <dgm:spPr>
        <a:ln>
          <a:noFill/>
        </a:ln>
      </dgm:spPr>
      <dgm:t>
        <a:bodyPr/>
        <a:lstStyle/>
        <a:p>
          <a:endParaRPr lang="es-SV" sz="1500"/>
        </a:p>
      </dgm:t>
    </dgm:pt>
    <dgm:pt modelId="{71FE2A2C-7C0D-4BEF-B74B-5EF09F2E5485}" type="sibTrans" cxnId="{F6762860-B691-4D4E-BE32-7BE0216312B5}">
      <dgm:prSet/>
      <dgm:spPr/>
      <dgm:t>
        <a:bodyPr/>
        <a:lstStyle/>
        <a:p>
          <a:endParaRPr lang="es-SV" sz="1500"/>
        </a:p>
      </dgm:t>
    </dgm:pt>
    <dgm:pt modelId="{0E151B32-9966-4DF2-9B6E-9A293DC841D3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Hacer alusiones a partidos políticos</a:t>
          </a:r>
          <a:endParaRPr lang="es-SV" sz="1500" dirty="0">
            <a:solidFill>
              <a:srgbClr val="002060"/>
            </a:solidFill>
          </a:endParaRPr>
        </a:p>
      </dgm:t>
    </dgm:pt>
    <dgm:pt modelId="{DD919BFF-71B4-4D83-B984-435354FF4115}" type="parTrans" cxnId="{88B7B6B3-2218-4570-9446-3EF6EC90E293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70C0F8FB-D075-4ABC-B566-144ABEEA5B0E}" type="sibTrans" cxnId="{88B7B6B3-2218-4570-9446-3EF6EC90E293}">
      <dgm:prSet/>
      <dgm:spPr/>
      <dgm:t>
        <a:bodyPr/>
        <a:lstStyle/>
        <a:p>
          <a:endParaRPr lang="es-SV" sz="1500"/>
        </a:p>
      </dgm:t>
    </dgm:pt>
    <dgm:pt modelId="{D95DB183-EEBF-4669-9CE9-04922775BF73}">
      <dgm:prSet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</a:rPr>
            <a:t>El Escudo de la República</a:t>
          </a:r>
          <a:endParaRPr lang="es-SV" sz="1500" b="1" dirty="0">
            <a:solidFill>
              <a:srgbClr val="002060"/>
            </a:solidFill>
          </a:endParaRPr>
        </a:p>
      </dgm:t>
    </dgm:pt>
    <dgm:pt modelId="{58F60002-FA89-4473-B58D-62F422E25F64}" type="parTrans" cxnId="{6FFA1EC1-9AD5-40CB-B99D-7B10A5C091C9}">
      <dgm:prSet custT="1"/>
      <dgm:spPr>
        <a:ln>
          <a:noFill/>
        </a:ln>
      </dgm:spPr>
      <dgm:t>
        <a:bodyPr/>
        <a:lstStyle/>
        <a:p>
          <a:endParaRPr lang="es-SV" sz="1500"/>
        </a:p>
      </dgm:t>
    </dgm:pt>
    <dgm:pt modelId="{EBE22899-3E61-493B-A59E-31399F37C839}" type="sibTrans" cxnId="{6FFA1EC1-9AD5-40CB-B99D-7B10A5C091C9}">
      <dgm:prSet/>
      <dgm:spPr/>
      <dgm:t>
        <a:bodyPr/>
        <a:lstStyle/>
        <a:p>
          <a:endParaRPr lang="es-SV" sz="1500"/>
        </a:p>
      </dgm:t>
    </dgm:pt>
    <dgm:pt modelId="{AC9D1887-BA3F-403E-BBC4-2737341B69BB}" type="pres">
      <dgm:prSet presAssocID="{E5970C8A-33A6-4605-A895-7D3DE3A8DE4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ADED28C5-6B51-4702-92F2-265AF5823576}" type="pres">
      <dgm:prSet presAssocID="{CFCC783F-3B77-43B5-93AA-A25DC8DDA0CB}" presName="root1" presStyleCnt="0"/>
      <dgm:spPr/>
    </dgm:pt>
    <dgm:pt modelId="{559F3C65-F768-4563-999A-CE0C5B50338B}" type="pres">
      <dgm:prSet presAssocID="{CFCC783F-3B77-43B5-93AA-A25DC8DDA0C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6AFD0F4-4B0D-4055-9584-FF4D944257D4}" type="pres">
      <dgm:prSet presAssocID="{CFCC783F-3B77-43B5-93AA-A25DC8DDA0CB}" presName="level2hierChild" presStyleCnt="0"/>
      <dgm:spPr/>
    </dgm:pt>
    <dgm:pt modelId="{E8CD92C8-5DF8-438C-987C-FA019A243FD2}" type="pres">
      <dgm:prSet presAssocID="{8AE7E893-1C30-426C-A43A-A50BC8B126D4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8359C5B1-4E7F-4DA3-B7B0-1627B9D4B924}" type="pres">
      <dgm:prSet presAssocID="{8AE7E893-1C30-426C-A43A-A50BC8B126D4}" presName="connTx" presStyleLbl="parChTrans1D2" presStyleIdx="0" presStyleCnt="2"/>
      <dgm:spPr/>
      <dgm:t>
        <a:bodyPr/>
        <a:lstStyle/>
        <a:p>
          <a:endParaRPr lang="es-SV"/>
        </a:p>
      </dgm:t>
    </dgm:pt>
    <dgm:pt modelId="{5B7B5FD9-4DA6-4BEE-B86B-5E568A75297B}" type="pres">
      <dgm:prSet presAssocID="{91696F6E-CC51-48BE-BBD7-D76954D2A84F}" presName="root2" presStyleCnt="0"/>
      <dgm:spPr/>
    </dgm:pt>
    <dgm:pt modelId="{A901A4BF-3026-4920-831C-74C1FF8C0B30}" type="pres">
      <dgm:prSet presAssocID="{91696F6E-CC51-48BE-BBD7-D76954D2A84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DC05F74-9E67-4278-A250-5BC9EEBA0CD6}" type="pres">
      <dgm:prSet presAssocID="{91696F6E-CC51-48BE-BBD7-D76954D2A84F}" presName="level3hierChild" presStyleCnt="0"/>
      <dgm:spPr/>
    </dgm:pt>
    <dgm:pt modelId="{61DCDF5E-CE10-4DD6-A5A7-13D909596DE6}" type="pres">
      <dgm:prSet presAssocID="{A7406CDA-55F4-471F-A692-AE6CABCD8364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23CE82BE-C73A-4EC4-B207-5342A742E7FF}" type="pres">
      <dgm:prSet presAssocID="{A7406CDA-55F4-471F-A692-AE6CABCD8364}" presName="connTx" presStyleLbl="parChTrans1D3" presStyleIdx="0" presStyleCnt="1"/>
      <dgm:spPr/>
      <dgm:t>
        <a:bodyPr/>
        <a:lstStyle/>
        <a:p>
          <a:endParaRPr lang="es-SV"/>
        </a:p>
      </dgm:t>
    </dgm:pt>
    <dgm:pt modelId="{DF0A3B81-66F7-4F0E-8089-BE0DDAAD8CFD}" type="pres">
      <dgm:prSet presAssocID="{9AE24992-EE77-474B-93F8-D0962DEE908F}" presName="root2" presStyleCnt="0"/>
      <dgm:spPr/>
    </dgm:pt>
    <dgm:pt modelId="{77DE2A2F-50CA-4AA6-B7EA-249E7AD9D481}" type="pres">
      <dgm:prSet presAssocID="{9AE24992-EE77-474B-93F8-D0962DEE908F}" presName="LevelTwoTextNode" presStyleLbl="node3" presStyleIdx="0" presStyleCnt="1" custScaleX="63967" custScaleY="68542" custLinFactNeighborX="-34440" custLinFactNeighborY="2126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A5C01A89-64C7-4451-80F4-9294A5CB7415}" type="pres">
      <dgm:prSet presAssocID="{9AE24992-EE77-474B-93F8-D0962DEE908F}" presName="level3hierChild" presStyleCnt="0"/>
      <dgm:spPr/>
    </dgm:pt>
    <dgm:pt modelId="{666EDB1F-9BA6-4472-9CAA-064F156F2F28}" type="pres">
      <dgm:prSet presAssocID="{58F60002-FA89-4473-B58D-62F422E25F64}" presName="conn2-1" presStyleLbl="parChTrans1D4" presStyleIdx="0" presStyleCnt="1"/>
      <dgm:spPr/>
      <dgm:t>
        <a:bodyPr/>
        <a:lstStyle/>
        <a:p>
          <a:endParaRPr lang="es-SV"/>
        </a:p>
      </dgm:t>
    </dgm:pt>
    <dgm:pt modelId="{42553A40-91A3-43F9-AAAE-DD7007CB8DB0}" type="pres">
      <dgm:prSet presAssocID="{58F60002-FA89-4473-B58D-62F422E25F64}" presName="connTx" presStyleLbl="parChTrans1D4" presStyleIdx="0" presStyleCnt="1"/>
      <dgm:spPr/>
      <dgm:t>
        <a:bodyPr/>
        <a:lstStyle/>
        <a:p>
          <a:endParaRPr lang="es-SV"/>
        </a:p>
      </dgm:t>
    </dgm:pt>
    <dgm:pt modelId="{D37DCF36-ABB3-4AC7-9850-F1B628EF59C2}" type="pres">
      <dgm:prSet presAssocID="{D95DB183-EEBF-4669-9CE9-04922775BF73}" presName="root2" presStyleCnt="0"/>
      <dgm:spPr/>
    </dgm:pt>
    <dgm:pt modelId="{AE607C75-38F6-438E-BE53-EB3E877AAA89}" type="pres">
      <dgm:prSet presAssocID="{D95DB183-EEBF-4669-9CE9-04922775BF73}" presName="LevelTwoTextNode" presStyleLbl="node4" presStyleIdx="0" presStyleCnt="1" custScaleX="60198" custLinFactNeighborX="642" custLinFactNeighborY="248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3051342-C3F2-4FAF-9762-9B581CC3CF74}" type="pres">
      <dgm:prSet presAssocID="{D95DB183-EEBF-4669-9CE9-04922775BF73}" presName="level3hierChild" presStyleCnt="0"/>
      <dgm:spPr/>
    </dgm:pt>
    <dgm:pt modelId="{2539CC47-B1CA-4EDA-8AB3-E8B9B71975EF}" type="pres">
      <dgm:prSet presAssocID="{DD919BFF-71B4-4D83-B984-435354FF4115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BF24AA3B-F42D-4279-84D4-EC43429CB251}" type="pres">
      <dgm:prSet presAssocID="{DD919BFF-71B4-4D83-B984-435354FF4115}" presName="connTx" presStyleLbl="parChTrans1D2" presStyleIdx="1" presStyleCnt="2"/>
      <dgm:spPr/>
      <dgm:t>
        <a:bodyPr/>
        <a:lstStyle/>
        <a:p>
          <a:endParaRPr lang="es-SV"/>
        </a:p>
      </dgm:t>
    </dgm:pt>
    <dgm:pt modelId="{0E952E4E-185E-49B8-B011-C0B6444732D3}" type="pres">
      <dgm:prSet presAssocID="{0E151B32-9966-4DF2-9B6E-9A293DC841D3}" presName="root2" presStyleCnt="0"/>
      <dgm:spPr/>
    </dgm:pt>
    <dgm:pt modelId="{40BB9538-3DC3-4F1B-B916-3F8854AEA47C}" type="pres">
      <dgm:prSet presAssocID="{0E151B32-9966-4DF2-9B6E-9A293DC841D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09B78DA-677B-46CD-AAF3-DD590AC4FACB}" type="pres">
      <dgm:prSet presAssocID="{0E151B32-9966-4DF2-9B6E-9A293DC841D3}" presName="level3hierChild" presStyleCnt="0"/>
      <dgm:spPr/>
    </dgm:pt>
  </dgm:ptLst>
  <dgm:cxnLst>
    <dgm:cxn modelId="{41262228-C91A-4AA0-9C2F-0DB30F2AB431}" type="presOf" srcId="{91696F6E-CC51-48BE-BBD7-D76954D2A84F}" destId="{A901A4BF-3026-4920-831C-74C1FF8C0B30}" srcOrd="0" destOrd="0" presId="urn:microsoft.com/office/officeart/2005/8/layout/hierarchy2"/>
    <dgm:cxn modelId="{1061402B-4D77-4CA2-A76B-70BF89A98B2B}" type="presOf" srcId="{58F60002-FA89-4473-B58D-62F422E25F64}" destId="{666EDB1F-9BA6-4472-9CAA-064F156F2F28}" srcOrd="0" destOrd="0" presId="urn:microsoft.com/office/officeart/2005/8/layout/hierarchy2"/>
    <dgm:cxn modelId="{F5CE9659-0FD6-421C-98CB-31DA96BB7B5E}" srcId="{E5970C8A-33A6-4605-A895-7D3DE3A8DE44}" destId="{CFCC783F-3B77-43B5-93AA-A25DC8DDA0CB}" srcOrd="0" destOrd="0" parTransId="{F130F485-A663-4227-A5ED-9E1BF241368E}" sibTransId="{09D0DEFE-E365-4A2F-9CD1-FEF0B1BE493E}"/>
    <dgm:cxn modelId="{13876A0F-9691-4BA1-B521-20F43C32ED6B}" type="presOf" srcId="{CFCC783F-3B77-43B5-93AA-A25DC8DDA0CB}" destId="{559F3C65-F768-4563-999A-CE0C5B50338B}" srcOrd="0" destOrd="0" presId="urn:microsoft.com/office/officeart/2005/8/layout/hierarchy2"/>
    <dgm:cxn modelId="{D903739E-3734-437B-A71A-2C30979023A6}" type="presOf" srcId="{8AE7E893-1C30-426C-A43A-A50BC8B126D4}" destId="{E8CD92C8-5DF8-438C-987C-FA019A243FD2}" srcOrd="0" destOrd="0" presId="urn:microsoft.com/office/officeart/2005/8/layout/hierarchy2"/>
    <dgm:cxn modelId="{FA05088E-4AB8-4433-A17A-28D188AFAB55}" type="presOf" srcId="{DD919BFF-71B4-4D83-B984-435354FF4115}" destId="{BF24AA3B-F42D-4279-84D4-EC43429CB251}" srcOrd="1" destOrd="0" presId="urn:microsoft.com/office/officeart/2005/8/layout/hierarchy2"/>
    <dgm:cxn modelId="{206CF959-B8D3-4FC8-9EE0-20DC91954199}" type="presOf" srcId="{A7406CDA-55F4-471F-A692-AE6CABCD8364}" destId="{61DCDF5E-CE10-4DD6-A5A7-13D909596DE6}" srcOrd="0" destOrd="0" presId="urn:microsoft.com/office/officeart/2005/8/layout/hierarchy2"/>
    <dgm:cxn modelId="{0CFE9E38-229A-4513-B788-7EE467481428}" type="presOf" srcId="{0E151B32-9966-4DF2-9B6E-9A293DC841D3}" destId="{40BB9538-3DC3-4F1B-B916-3F8854AEA47C}" srcOrd="0" destOrd="0" presId="urn:microsoft.com/office/officeart/2005/8/layout/hierarchy2"/>
    <dgm:cxn modelId="{18E8E7DC-6FA6-46DC-BB0A-600ED898BD6E}" type="presOf" srcId="{9AE24992-EE77-474B-93F8-D0962DEE908F}" destId="{77DE2A2F-50CA-4AA6-B7EA-249E7AD9D481}" srcOrd="0" destOrd="0" presId="urn:microsoft.com/office/officeart/2005/8/layout/hierarchy2"/>
    <dgm:cxn modelId="{F16CB6DF-66D9-4091-A224-77CCC9B57AD0}" srcId="{CFCC783F-3B77-43B5-93AA-A25DC8DDA0CB}" destId="{91696F6E-CC51-48BE-BBD7-D76954D2A84F}" srcOrd="0" destOrd="0" parTransId="{8AE7E893-1C30-426C-A43A-A50BC8B126D4}" sibTransId="{02C764F7-5CC8-4D5E-BC65-6D572C4E02E7}"/>
    <dgm:cxn modelId="{88B7B6B3-2218-4570-9446-3EF6EC90E293}" srcId="{CFCC783F-3B77-43B5-93AA-A25DC8DDA0CB}" destId="{0E151B32-9966-4DF2-9B6E-9A293DC841D3}" srcOrd="1" destOrd="0" parTransId="{DD919BFF-71B4-4D83-B984-435354FF4115}" sibTransId="{70C0F8FB-D075-4ABC-B566-144ABEEA5B0E}"/>
    <dgm:cxn modelId="{83C12AF5-6246-4E63-A1D4-20DA0D115C36}" type="presOf" srcId="{58F60002-FA89-4473-B58D-62F422E25F64}" destId="{42553A40-91A3-43F9-AAAE-DD7007CB8DB0}" srcOrd="1" destOrd="0" presId="urn:microsoft.com/office/officeart/2005/8/layout/hierarchy2"/>
    <dgm:cxn modelId="{F2AE9BF6-2F98-4DA6-A1D5-CD247F11FDC1}" type="presOf" srcId="{8AE7E893-1C30-426C-A43A-A50BC8B126D4}" destId="{8359C5B1-4E7F-4DA3-B7B0-1627B9D4B924}" srcOrd="1" destOrd="0" presId="urn:microsoft.com/office/officeart/2005/8/layout/hierarchy2"/>
    <dgm:cxn modelId="{9C4BC258-4495-4ED3-8511-5EDC5E0DAB96}" type="presOf" srcId="{A7406CDA-55F4-471F-A692-AE6CABCD8364}" destId="{23CE82BE-C73A-4EC4-B207-5342A742E7FF}" srcOrd="1" destOrd="0" presId="urn:microsoft.com/office/officeart/2005/8/layout/hierarchy2"/>
    <dgm:cxn modelId="{4E16EB2D-FC21-421F-B296-1A101F8135AF}" type="presOf" srcId="{E5970C8A-33A6-4605-A895-7D3DE3A8DE44}" destId="{AC9D1887-BA3F-403E-BBC4-2737341B69BB}" srcOrd="0" destOrd="0" presId="urn:microsoft.com/office/officeart/2005/8/layout/hierarchy2"/>
    <dgm:cxn modelId="{F6762860-B691-4D4E-BE32-7BE0216312B5}" srcId="{91696F6E-CC51-48BE-BBD7-D76954D2A84F}" destId="{9AE24992-EE77-474B-93F8-D0962DEE908F}" srcOrd="0" destOrd="0" parTransId="{A7406CDA-55F4-471F-A692-AE6CABCD8364}" sibTransId="{71FE2A2C-7C0D-4BEF-B74B-5EF09F2E5485}"/>
    <dgm:cxn modelId="{2F14F7C3-290B-435A-BE91-6AADD4B3596E}" type="presOf" srcId="{D95DB183-EEBF-4669-9CE9-04922775BF73}" destId="{AE607C75-38F6-438E-BE53-EB3E877AAA89}" srcOrd="0" destOrd="0" presId="urn:microsoft.com/office/officeart/2005/8/layout/hierarchy2"/>
    <dgm:cxn modelId="{6FFA1EC1-9AD5-40CB-B99D-7B10A5C091C9}" srcId="{9AE24992-EE77-474B-93F8-D0962DEE908F}" destId="{D95DB183-EEBF-4669-9CE9-04922775BF73}" srcOrd="0" destOrd="0" parTransId="{58F60002-FA89-4473-B58D-62F422E25F64}" sibTransId="{EBE22899-3E61-493B-A59E-31399F37C839}"/>
    <dgm:cxn modelId="{42CDE43B-D420-4FF5-9174-A6DAE49FD138}" type="presOf" srcId="{DD919BFF-71B4-4D83-B984-435354FF4115}" destId="{2539CC47-B1CA-4EDA-8AB3-E8B9B71975EF}" srcOrd="0" destOrd="0" presId="urn:microsoft.com/office/officeart/2005/8/layout/hierarchy2"/>
    <dgm:cxn modelId="{C386AEBE-C543-47B4-B22A-48724965F9AC}" type="presParOf" srcId="{AC9D1887-BA3F-403E-BBC4-2737341B69BB}" destId="{ADED28C5-6B51-4702-92F2-265AF5823576}" srcOrd="0" destOrd="0" presId="urn:microsoft.com/office/officeart/2005/8/layout/hierarchy2"/>
    <dgm:cxn modelId="{F24958E1-4EE5-4D6C-884A-25A37B86268B}" type="presParOf" srcId="{ADED28C5-6B51-4702-92F2-265AF5823576}" destId="{559F3C65-F768-4563-999A-CE0C5B50338B}" srcOrd="0" destOrd="0" presId="urn:microsoft.com/office/officeart/2005/8/layout/hierarchy2"/>
    <dgm:cxn modelId="{C128DFB6-CA3C-4B8E-8DCE-68C52C93B0B2}" type="presParOf" srcId="{ADED28C5-6B51-4702-92F2-265AF5823576}" destId="{C6AFD0F4-4B0D-4055-9584-FF4D944257D4}" srcOrd="1" destOrd="0" presId="urn:microsoft.com/office/officeart/2005/8/layout/hierarchy2"/>
    <dgm:cxn modelId="{5DFF6634-D403-40BD-97C9-74E3711EFF6E}" type="presParOf" srcId="{C6AFD0F4-4B0D-4055-9584-FF4D944257D4}" destId="{E8CD92C8-5DF8-438C-987C-FA019A243FD2}" srcOrd="0" destOrd="0" presId="urn:microsoft.com/office/officeart/2005/8/layout/hierarchy2"/>
    <dgm:cxn modelId="{66DE9D39-961E-428F-9DA5-AD587AEC1934}" type="presParOf" srcId="{E8CD92C8-5DF8-438C-987C-FA019A243FD2}" destId="{8359C5B1-4E7F-4DA3-B7B0-1627B9D4B924}" srcOrd="0" destOrd="0" presId="urn:microsoft.com/office/officeart/2005/8/layout/hierarchy2"/>
    <dgm:cxn modelId="{3F1B199B-2536-4682-832B-05CBCB855950}" type="presParOf" srcId="{C6AFD0F4-4B0D-4055-9584-FF4D944257D4}" destId="{5B7B5FD9-4DA6-4BEE-B86B-5E568A75297B}" srcOrd="1" destOrd="0" presId="urn:microsoft.com/office/officeart/2005/8/layout/hierarchy2"/>
    <dgm:cxn modelId="{A9122261-DC48-402F-AD6E-1DFD94CFEED4}" type="presParOf" srcId="{5B7B5FD9-4DA6-4BEE-B86B-5E568A75297B}" destId="{A901A4BF-3026-4920-831C-74C1FF8C0B30}" srcOrd="0" destOrd="0" presId="urn:microsoft.com/office/officeart/2005/8/layout/hierarchy2"/>
    <dgm:cxn modelId="{41EA1AF4-FEC2-4041-AB64-FBDA9BC1AD97}" type="presParOf" srcId="{5B7B5FD9-4DA6-4BEE-B86B-5E568A75297B}" destId="{2DC05F74-9E67-4278-A250-5BC9EEBA0CD6}" srcOrd="1" destOrd="0" presId="urn:microsoft.com/office/officeart/2005/8/layout/hierarchy2"/>
    <dgm:cxn modelId="{822BA2CE-68B2-421D-B4CA-ADA52F30ED43}" type="presParOf" srcId="{2DC05F74-9E67-4278-A250-5BC9EEBA0CD6}" destId="{61DCDF5E-CE10-4DD6-A5A7-13D909596DE6}" srcOrd="0" destOrd="0" presId="urn:microsoft.com/office/officeart/2005/8/layout/hierarchy2"/>
    <dgm:cxn modelId="{9406EEC8-A498-4356-85A2-253BCA638561}" type="presParOf" srcId="{61DCDF5E-CE10-4DD6-A5A7-13D909596DE6}" destId="{23CE82BE-C73A-4EC4-B207-5342A742E7FF}" srcOrd="0" destOrd="0" presId="urn:microsoft.com/office/officeart/2005/8/layout/hierarchy2"/>
    <dgm:cxn modelId="{683853ED-C0EC-431D-BF0A-BDB6BE390A57}" type="presParOf" srcId="{2DC05F74-9E67-4278-A250-5BC9EEBA0CD6}" destId="{DF0A3B81-66F7-4F0E-8089-BE0DDAAD8CFD}" srcOrd="1" destOrd="0" presId="urn:microsoft.com/office/officeart/2005/8/layout/hierarchy2"/>
    <dgm:cxn modelId="{362E89DC-D77E-458B-A048-267633960083}" type="presParOf" srcId="{DF0A3B81-66F7-4F0E-8089-BE0DDAAD8CFD}" destId="{77DE2A2F-50CA-4AA6-B7EA-249E7AD9D481}" srcOrd="0" destOrd="0" presId="urn:microsoft.com/office/officeart/2005/8/layout/hierarchy2"/>
    <dgm:cxn modelId="{8FEA3B0E-1B59-49E2-ADC9-FEBE096E57F4}" type="presParOf" srcId="{DF0A3B81-66F7-4F0E-8089-BE0DDAAD8CFD}" destId="{A5C01A89-64C7-4451-80F4-9294A5CB7415}" srcOrd="1" destOrd="0" presId="urn:microsoft.com/office/officeart/2005/8/layout/hierarchy2"/>
    <dgm:cxn modelId="{99FCBB09-73AC-4B5D-B870-35C2BF84F5DB}" type="presParOf" srcId="{A5C01A89-64C7-4451-80F4-9294A5CB7415}" destId="{666EDB1F-9BA6-4472-9CAA-064F156F2F28}" srcOrd="0" destOrd="0" presId="urn:microsoft.com/office/officeart/2005/8/layout/hierarchy2"/>
    <dgm:cxn modelId="{4018A526-DCC5-4A81-85C1-B8455AAE0E86}" type="presParOf" srcId="{666EDB1F-9BA6-4472-9CAA-064F156F2F28}" destId="{42553A40-91A3-43F9-AAAE-DD7007CB8DB0}" srcOrd="0" destOrd="0" presId="urn:microsoft.com/office/officeart/2005/8/layout/hierarchy2"/>
    <dgm:cxn modelId="{C7524069-86DC-453F-A0FB-F74BBB2BE5AF}" type="presParOf" srcId="{A5C01A89-64C7-4451-80F4-9294A5CB7415}" destId="{D37DCF36-ABB3-4AC7-9850-F1B628EF59C2}" srcOrd="1" destOrd="0" presId="urn:microsoft.com/office/officeart/2005/8/layout/hierarchy2"/>
    <dgm:cxn modelId="{17B7A2F3-CAC6-4FD2-8623-08F8858F58CE}" type="presParOf" srcId="{D37DCF36-ABB3-4AC7-9850-F1B628EF59C2}" destId="{AE607C75-38F6-438E-BE53-EB3E877AAA89}" srcOrd="0" destOrd="0" presId="urn:microsoft.com/office/officeart/2005/8/layout/hierarchy2"/>
    <dgm:cxn modelId="{C70FF0EC-C8D0-49E7-8565-5DDEA04A1F54}" type="presParOf" srcId="{D37DCF36-ABB3-4AC7-9850-F1B628EF59C2}" destId="{93051342-C3F2-4FAF-9762-9B581CC3CF74}" srcOrd="1" destOrd="0" presId="urn:microsoft.com/office/officeart/2005/8/layout/hierarchy2"/>
    <dgm:cxn modelId="{3B13A9BB-5539-48BB-9D37-AC92BC611FFA}" type="presParOf" srcId="{C6AFD0F4-4B0D-4055-9584-FF4D944257D4}" destId="{2539CC47-B1CA-4EDA-8AB3-E8B9B71975EF}" srcOrd="2" destOrd="0" presId="urn:microsoft.com/office/officeart/2005/8/layout/hierarchy2"/>
    <dgm:cxn modelId="{DAB9281A-CC45-46AD-8409-BE0A42C25856}" type="presParOf" srcId="{2539CC47-B1CA-4EDA-8AB3-E8B9B71975EF}" destId="{BF24AA3B-F42D-4279-84D4-EC43429CB251}" srcOrd="0" destOrd="0" presId="urn:microsoft.com/office/officeart/2005/8/layout/hierarchy2"/>
    <dgm:cxn modelId="{7A321027-D87C-4663-9C78-890111CFF2A4}" type="presParOf" srcId="{C6AFD0F4-4B0D-4055-9584-FF4D944257D4}" destId="{0E952E4E-185E-49B8-B011-C0B6444732D3}" srcOrd="3" destOrd="0" presId="urn:microsoft.com/office/officeart/2005/8/layout/hierarchy2"/>
    <dgm:cxn modelId="{A9017F3E-CB0E-4BB0-AA6D-2277E6D5C938}" type="presParOf" srcId="{0E952E4E-185E-49B8-B011-C0B6444732D3}" destId="{40BB9538-3DC3-4F1B-B916-3F8854AEA47C}" srcOrd="0" destOrd="0" presId="urn:microsoft.com/office/officeart/2005/8/layout/hierarchy2"/>
    <dgm:cxn modelId="{13570774-700C-44B9-8402-C133599E621E}" type="presParOf" srcId="{0E952E4E-185E-49B8-B011-C0B6444732D3}" destId="{509B78DA-677B-46CD-AAF3-DD590AC4FAC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4A09016-121A-443B-8248-96619A9B32D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SV"/>
        </a:p>
      </dgm:t>
    </dgm:pt>
    <dgm:pt modelId="{8DFFAE8F-3C51-4940-9646-134FD1701369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Unidad productora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B7DA7C84-1D7A-4778-834A-724EB3392956}" type="parTrans" cxnId="{2F091C07-B2B1-48BD-B360-8AA00F531CC1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02041DC-036C-4900-8BAF-9CD1D7D97289}" type="sibTrans" cxnId="{2F091C07-B2B1-48BD-B360-8AA00F531CC1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766E680-127B-4619-8C4A-31E74EFF7D57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Organizar documentos ofimáticos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4A2ACC37-4E36-4271-9592-DEB0B582B578}" type="parTrans" cxnId="{7376DC6C-93DC-4F3E-B94E-8C9A3D85451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EA5F65C8-D7E7-45B9-B524-320C83A9EF23}" type="sibTrans" cxnId="{7376DC6C-93DC-4F3E-B94E-8C9A3D85451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712D934-E5A9-4E21-B5E5-1D72AF2F7A38}">
      <dgm:prSet phldrT="[Texto]" custT="1"/>
      <dgm:spPr/>
      <dgm:t>
        <a:bodyPr/>
        <a:lstStyle/>
        <a:p>
          <a:r>
            <a:rPr lang="es-SV" sz="1200" dirty="0" smtClean="0">
              <a:latin typeface="+mj-lt"/>
            </a:rPr>
            <a:t>Tomando las siguientes </a:t>
          </a:r>
          <a:r>
            <a:rPr lang="es-SV" sz="1200" b="1" dirty="0" smtClean="0">
              <a:latin typeface="+mj-lt"/>
            </a:rPr>
            <a:t>MEDIDAS</a:t>
          </a:r>
          <a:endParaRPr lang="es-SV" sz="1200" b="1" dirty="0">
            <a:latin typeface="+mj-lt"/>
          </a:endParaRPr>
        </a:p>
      </dgm:t>
    </dgm:pt>
    <dgm:pt modelId="{A3804CD8-6BC4-42C5-B1F0-D4A6E3A52C0A}" type="parTrans" cxnId="{CCB3A6AB-0F0E-471F-8D1B-7D496D774D85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310EDD4-5535-47A1-A4BA-07E5C5FC14F7}" type="sibTrans" cxnId="{CCB3A6AB-0F0E-471F-8D1B-7D496D774D8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5345603-D59B-4846-BAB5-5AD2830C4213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Ordenar las carpetas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14D2BBF-1560-458E-8F2D-405AE19706F0}" type="parTrans" cxnId="{9F553895-1B05-4D88-AA52-C9959E8346F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4AA4367-D58E-4EC0-864A-F09B562DBC37}" type="sibTrans" cxnId="{9F553895-1B05-4D88-AA52-C9959E8346F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F2B6B5D-252F-42A8-8291-A81F7AA37B08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Denominar los documentos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5C3AE67E-DF65-440C-947A-BC0BD324A411}" type="parTrans" cxnId="{E291D057-2F54-472C-9B44-6D574B65627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A6EA30A-972A-4679-9328-8408DA41F048}" type="sibTrans" cxnId="{E291D057-2F54-472C-9B44-6D574B65627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E575991-4DAA-4B7D-AD5E-AF09A08B0B5B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Cuadro de Clasificación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F36DB7F1-AAEF-4431-8868-7EDD15424735}" type="parTrans" cxnId="{6A5D4CC9-E93E-446D-8FC6-0AB7A422DC8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1F181D9-AB6A-416D-A0A5-74217B5EE9D1}" type="sibTrans" cxnId="{6A5D4CC9-E93E-446D-8FC6-0AB7A422DC8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3D9F80F-2AFD-4CB0-A775-7AB6827C7833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Computadoras, discos o servidores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56BC096-3D66-4535-88E6-0410B95A38B4}" type="parTrans" cxnId="{C801B1B3-676D-4D82-B59B-AE7F47094DD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C7D0C45-A853-492A-AF6F-EBA2BA01C7A0}" type="sibTrans" cxnId="{C801B1B3-676D-4D82-B59B-AE7F47094DD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8A4D1AD-0D68-4270-8525-AA1E9CC4AE6A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Cuadro de Clasificación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36A315A-D58D-4BD1-A979-212EA1BF977E}" type="parTrans" cxnId="{D1FCF94D-5143-4C8B-A8A8-5987DB97786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8C86F1A8-9C7E-4875-BEE0-AB540C17FA9A}" type="sibTrans" cxnId="{D1FCF94D-5143-4C8B-A8A8-5987DB97786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F4DE76F-8CE3-4597-AE0F-9AE035832B05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Codificación normalizada y aprobada por Unidad productora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8A3B8B4-0E7F-4DE3-8503-3CD680DD1595}" type="parTrans" cxnId="{3956CB21-3B65-49ED-8ACD-E844E486A8E8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7B8816C2-D26A-4279-8397-911E7489F7F4}" type="sibTrans" cxnId="{3956CB21-3B65-49ED-8ACD-E844E486A8E8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EA54DCF7-770F-4794-9EBC-F4E462613E42}">
      <dgm:prSet/>
      <dgm:spPr/>
      <dgm:t>
        <a:bodyPr/>
        <a:lstStyle/>
        <a:p>
          <a:r>
            <a:rPr lang="es-SV" dirty="0" smtClean="0">
              <a:solidFill>
                <a:srgbClr val="002060"/>
              </a:solidFill>
              <a:latin typeface="+mj-lt"/>
            </a:rPr>
            <a:t>Facilitar la localización de documentos</a:t>
          </a:r>
          <a:endParaRPr lang="es-SV" dirty="0">
            <a:solidFill>
              <a:srgbClr val="002060"/>
            </a:solidFill>
            <a:latin typeface="+mj-lt"/>
          </a:endParaRPr>
        </a:p>
      </dgm:t>
    </dgm:pt>
    <dgm:pt modelId="{A7219234-EEB9-450F-8446-ABFD1664692E}" type="parTrans" cxnId="{CE111B43-5205-45BE-9110-0C9B144E2CDD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26A5253F-21F7-43D6-A919-581176ECFDF2}" type="sibTrans" cxnId="{CE111B43-5205-45BE-9110-0C9B144E2CDD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547A7C0C-9503-46C0-899A-FAD4DF846B08}" type="pres">
      <dgm:prSet presAssocID="{84A09016-121A-443B-8248-96619A9B32D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A552A3E7-A369-4B8E-8D45-38D1BA384322}" type="pres">
      <dgm:prSet presAssocID="{8DFFAE8F-3C51-4940-9646-134FD1701369}" presName="root1" presStyleCnt="0"/>
      <dgm:spPr/>
    </dgm:pt>
    <dgm:pt modelId="{B6B9EE6C-F457-44E8-B323-CC7DF3ECFCAA}" type="pres">
      <dgm:prSet presAssocID="{8DFFAE8F-3C51-4940-9646-134FD1701369}" presName="LevelOneTextNode" presStyleLbl="node0" presStyleIdx="0" presStyleCnt="1" custScaleY="13203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5EC1286-3D9B-46A2-B5C6-6730DC95D85D}" type="pres">
      <dgm:prSet presAssocID="{8DFFAE8F-3C51-4940-9646-134FD1701369}" presName="level2hierChild" presStyleCnt="0"/>
      <dgm:spPr/>
    </dgm:pt>
    <dgm:pt modelId="{E0642917-61F9-47F8-BBF7-B9D347EF88B5}" type="pres">
      <dgm:prSet presAssocID="{4A2ACC37-4E36-4271-9592-DEB0B582B578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ACFCA6C9-6B40-44E7-A401-E8BE30DEDD6C}" type="pres">
      <dgm:prSet presAssocID="{4A2ACC37-4E36-4271-9592-DEB0B582B578}" presName="connTx" presStyleLbl="parChTrans1D2" presStyleIdx="0" presStyleCnt="1"/>
      <dgm:spPr/>
      <dgm:t>
        <a:bodyPr/>
        <a:lstStyle/>
        <a:p>
          <a:endParaRPr lang="es-SV"/>
        </a:p>
      </dgm:t>
    </dgm:pt>
    <dgm:pt modelId="{F6199F21-7A2A-4D45-84A2-D481713C5C7C}" type="pres">
      <dgm:prSet presAssocID="{F766E680-127B-4619-8C4A-31E74EFF7D57}" presName="root2" presStyleCnt="0"/>
      <dgm:spPr/>
    </dgm:pt>
    <dgm:pt modelId="{6C9C0565-F5E2-4069-AAFC-0E1E1F676E88}" type="pres">
      <dgm:prSet presAssocID="{F766E680-127B-4619-8C4A-31E74EFF7D57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0019AED-3AA5-47CE-BCD5-A5DC586B8880}" type="pres">
      <dgm:prSet presAssocID="{F766E680-127B-4619-8C4A-31E74EFF7D57}" presName="level3hierChild" presStyleCnt="0"/>
      <dgm:spPr/>
    </dgm:pt>
    <dgm:pt modelId="{BF809014-9AA6-4C05-B003-95D068ED1DE0}" type="pres">
      <dgm:prSet presAssocID="{A3804CD8-6BC4-42C5-B1F0-D4A6E3A52C0A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CB178F0E-DD4E-4B9B-8484-B981F80714A0}" type="pres">
      <dgm:prSet presAssocID="{A3804CD8-6BC4-42C5-B1F0-D4A6E3A52C0A}" presName="connTx" presStyleLbl="parChTrans1D3" presStyleIdx="0" presStyleCnt="1"/>
      <dgm:spPr/>
      <dgm:t>
        <a:bodyPr/>
        <a:lstStyle/>
        <a:p>
          <a:endParaRPr lang="es-SV"/>
        </a:p>
      </dgm:t>
    </dgm:pt>
    <dgm:pt modelId="{CC0874B1-8D0C-4D93-994F-E1D30DC038DF}" type="pres">
      <dgm:prSet presAssocID="{5712D934-E5A9-4E21-B5E5-1D72AF2F7A38}" presName="root2" presStyleCnt="0"/>
      <dgm:spPr/>
    </dgm:pt>
    <dgm:pt modelId="{C7872229-6C62-404F-A4FA-695550B8B019}" type="pres">
      <dgm:prSet presAssocID="{5712D934-E5A9-4E21-B5E5-1D72AF2F7A38}" presName="LevelTwoTextNode" presStyleLbl="node3" presStyleIdx="0" presStyleCnt="1" custScaleX="111195" custScaleY="111243" custLinFactNeighborX="-34428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AB929B8D-F73A-463B-80AA-ED1495736FEA}" type="pres">
      <dgm:prSet presAssocID="{5712D934-E5A9-4E21-B5E5-1D72AF2F7A38}" presName="level3hierChild" presStyleCnt="0"/>
      <dgm:spPr/>
    </dgm:pt>
    <dgm:pt modelId="{376F18B7-B353-4552-AE28-C149A6B6E383}" type="pres">
      <dgm:prSet presAssocID="{014D2BBF-1560-458E-8F2D-405AE19706F0}" presName="conn2-1" presStyleLbl="parChTrans1D4" presStyleIdx="0" presStyleCnt="7"/>
      <dgm:spPr/>
      <dgm:t>
        <a:bodyPr/>
        <a:lstStyle/>
        <a:p>
          <a:endParaRPr lang="es-SV"/>
        </a:p>
      </dgm:t>
    </dgm:pt>
    <dgm:pt modelId="{F6E30A95-306B-4888-890B-16F1F36EA6DD}" type="pres">
      <dgm:prSet presAssocID="{014D2BBF-1560-458E-8F2D-405AE19706F0}" presName="connTx" presStyleLbl="parChTrans1D4" presStyleIdx="0" presStyleCnt="7"/>
      <dgm:spPr/>
      <dgm:t>
        <a:bodyPr/>
        <a:lstStyle/>
        <a:p>
          <a:endParaRPr lang="es-SV"/>
        </a:p>
      </dgm:t>
    </dgm:pt>
    <dgm:pt modelId="{6890EC98-EBAF-4DA6-9374-752F0CA2B9E9}" type="pres">
      <dgm:prSet presAssocID="{55345603-D59B-4846-BAB5-5AD2830C4213}" presName="root2" presStyleCnt="0"/>
      <dgm:spPr/>
    </dgm:pt>
    <dgm:pt modelId="{B83D47F7-EBE6-4287-994A-EEA14646C730}" type="pres">
      <dgm:prSet presAssocID="{55345603-D59B-4846-BAB5-5AD2830C4213}" presName="LevelTwoTextNode" presStyleLbl="node4" presStyleIdx="0" presStyleCnt="7" custLinFactNeighborX="-3300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BAD3267-D46D-49F2-9195-9FC25559AE95}" type="pres">
      <dgm:prSet presAssocID="{55345603-D59B-4846-BAB5-5AD2830C4213}" presName="level3hierChild" presStyleCnt="0"/>
      <dgm:spPr/>
    </dgm:pt>
    <dgm:pt modelId="{58BF3CE8-7146-4F21-B3F6-0AC50A94CD4C}" type="pres">
      <dgm:prSet presAssocID="{F36DB7F1-AAEF-4431-8868-7EDD15424735}" presName="conn2-1" presStyleLbl="parChTrans1D4" presStyleIdx="1" presStyleCnt="7"/>
      <dgm:spPr/>
      <dgm:t>
        <a:bodyPr/>
        <a:lstStyle/>
        <a:p>
          <a:endParaRPr lang="es-SV"/>
        </a:p>
      </dgm:t>
    </dgm:pt>
    <dgm:pt modelId="{FAE09580-E746-4C19-B047-D9783CAC9093}" type="pres">
      <dgm:prSet presAssocID="{F36DB7F1-AAEF-4431-8868-7EDD15424735}" presName="connTx" presStyleLbl="parChTrans1D4" presStyleIdx="1" presStyleCnt="7"/>
      <dgm:spPr/>
      <dgm:t>
        <a:bodyPr/>
        <a:lstStyle/>
        <a:p>
          <a:endParaRPr lang="es-SV"/>
        </a:p>
      </dgm:t>
    </dgm:pt>
    <dgm:pt modelId="{143DBB5B-5FA9-47E0-8199-22F18FEB05F1}" type="pres">
      <dgm:prSet presAssocID="{BE575991-4DAA-4B7D-AD5E-AF09A08B0B5B}" presName="root2" presStyleCnt="0"/>
      <dgm:spPr/>
    </dgm:pt>
    <dgm:pt modelId="{D5E45B2A-F7E6-42E6-AB60-B71340DECE7F}" type="pres">
      <dgm:prSet presAssocID="{BE575991-4DAA-4B7D-AD5E-AF09A08B0B5B}" presName="LevelTwoTextNode" presStyleLbl="node4" presStyleIdx="1" presStyleCnt="7" custLinFactNeighborX="-1177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5EED1EC-436D-4EDE-829C-87B5E89D0908}" type="pres">
      <dgm:prSet presAssocID="{BE575991-4DAA-4B7D-AD5E-AF09A08B0B5B}" presName="level3hierChild" presStyleCnt="0"/>
      <dgm:spPr/>
    </dgm:pt>
    <dgm:pt modelId="{802D9895-AD60-4051-A369-DCA07FC8180D}" type="pres">
      <dgm:prSet presAssocID="{C56BC096-3D66-4535-88E6-0410B95A38B4}" presName="conn2-1" presStyleLbl="parChTrans1D4" presStyleIdx="2" presStyleCnt="7"/>
      <dgm:spPr/>
      <dgm:t>
        <a:bodyPr/>
        <a:lstStyle/>
        <a:p>
          <a:endParaRPr lang="es-SV"/>
        </a:p>
      </dgm:t>
    </dgm:pt>
    <dgm:pt modelId="{CAE9D72D-7F3A-48B0-B794-9BEE01FF921B}" type="pres">
      <dgm:prSet presAssocID="{C56BC096-3D66-4535-88E6-0410B95A38B4}" presName="connTx" presStyleLbl="parChTrans1D4" presStyleIdx="2" presStyleCnt="7"/>
      <dgm:spPr/>
      <dgm:t>
        <a:bodyPr/>
        <a:lstStyle/>
        <a:p>
          <a:endParaRPr lang="es-SV"/>
        </a:p>
      </dgm:t>
    </dgm:pt>
    <dgm:pt modelId="{A422A90C-6C7D-4DED-9F11-021C422F574F}" type="pres">
      <dgm:prSet presAssocID="{D3D9F80F-2AFD-4CB0-A775-7AB6827C7833}" presName="root2" presStyleCnt="0"/>
      <dgm:spPr/>
    </dgm:pt>
    <dgm:pt modelId="{6753E86C-59A6-4167-8BF2-8233EABCEF68}" type="pres">
      <dgm:prSet presAssocID="{D3D9F80F-2AFD-4CB0-A775-7AB6827C7833}" presName="LevelTwoTextNode" presStyleLbl="node4" presStyleIdx="2" presStyleCnt="7" custLinFactNeighborX="-1009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A1CD993-2B98-402F-874D-F4068074674C}" type="pres">
      <dgm:prSet presAssocID="{D3D9F80F-2AFD-4CB0-A775-7AB6827C7833}" presName="level3hierChild" presStyleCnt="0"/>
      <dgm:spPr/>
    </dgm:pt>
    <dgm:pt modelId="{9F5D883E-2E9D-43DB-AF7B-FE94B4ED33D1}" type="pres">
      <dgm:prSet presAssocID="{5C3AE67E-DF65-440C-947A-BC0BD324A411}" presName="conn2-1" presStyleLbl="parChTrans1D4" presStyleIdx="3" presStyleCnt="7"/>
      <dgm:spPr/>
      <dgm:t>
        <a:bodyPr/>
        <a:lstStyle/>
        <a:p>
          <a:endParaRPr lang="es-SV"/>
        </a:p>
      </dgm:t>
    </dgm:pt>
    <dgm:pt modelId="{30BFAE1F-84FC-4EA2-859C-77793222B99B}" type="pres">
      <dgm:prSet presAssocID="{5C3AE67E-DF65-440C-947A-BC0BD324A411}" presName="connTx" presStyleLbl="parChTrans1D4" presStyleIdx="3" presStyleCnt="7"/>
      <dgm:spPr/>
      <dgm:t>
        <a:bodyPr/>
        <a:lstStyle/>
        <a:p>
          <a:endParaRPr lang="es-SV"/>
        </a:p>
      </dgm:t>
    </dgm:pt>
    <dgm:pt modelId="{B67C4261-947D-41F9-85C4-0A8F0D338BC2}" type="pres">
      <dgm:prSet presAssocID="{BF2B6B5D-252F-42A8-8291-A81F7AA37B08}" presName="root2" presStyleCnt="0"/>
      <dgm:spPr/>
    </dgm:pt>
    <dgm:pt modelId="{08EECE4E-1C8D-4446-90BE-59D19605253E}" type="pres">
      <dgm:prSet presAssocID="{BF2B6B5D-252F-42A8-8291-A81F7AA37B08}" presName="LevelTwoTextNode" presStyleLbl="node4" presStyleIdx="3" presStyleCnt="7" custLinFactNeighborX="-33002" custLinFactNeighborY="168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EBB854E-9AE7-4E12-93EA-8B725F41E4BB}" type="pres">
      <dgm:prSet presAssocID="{BF2B6B5D-252F-42A8-8291-A81F7AA37B08}" presName="level3hierChild" presStyleCnt="0"/>
      <dgm:spPr/>
    </dgm:pt>
    <dgm:pt modelId="{9F8A38AC-A6EC-4CDB-8C86-B3A328EE1B19}" type="pres">
      <dgm:prSet presAssocID="{236A315A-D58D-4BD1-A979-212EA1BF977E}" presName="conn2-1" presStyleLbl="parChTrans1D4" presStyleIdx="4" presStyleCnt="7"/>
      <dgm:spPr/>
      <dgm:t>
        <a:bodyPr/>
        <a:lstStyle/>
        <a:p>
          <a:endParaRPr lang="es-SV"/>
        </a:p>
      </dgm:t>
    </dgm:pt>
    <dgm:pt modelId="{38D8F20F-60C5-4662-8BF5-1254DCC037A2}" type="pres">
      <dgm:prSet presAssocID="{236A315A-D58D-4BD1-A979-212EA1BF977E}" presName="connTx" presStyleLbl="parChTrans1D4" presStyleIdx="4" presStyleCnt="7"/>
      <dgm:spPr/>
      <dgm:t>
        <a:bodyPr/>
        <a:lstStyle/>
        <a:p>
          <a:endParaRPr lang="es-SV"/>
        </a:p>
      </dgm:t>
    </dgm:pt>
    <dgm:pt modelId="{3852EEC0-AFC2-4D32-84EF-3DFBEE6BD350}" type="pres">
      <dgm:prSet presAssocID="{78A4D1AD-0D68-4270-8525-AA1E9CC4AE6A}" presName="root2" presStyleCnt="0"/>
      <dgm:spPr/>
    </dgm:pt>
    <dgm:pt modelId="{57E84B9A-08C2-4AC7-A215-494F4022B41A}" type="pres">
      <dgm:prSet presAssocID="{78A4D1AD-0D68-4270-8525-AA1E9CC4AE6A}" presName="LevelTwoTextNode" presStyleLbl="node4" presStyleIdx="4" presStyleCnt="7" custLinFactNeighborX="-10793" custLinFactNeighborY="1963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0EB447B-4FB3-4FA2-8293-157A067E3694}" type="pres">
      <dgm:prSet presAssocID="{78A4D1AD-0D68-4270-8525-AA1E9CC4AE6A}" presName="level3hierChild" presStyleCnt="0"/>
      <dgm:spPr/>
    </dgm:pt>
    <dgm:pt modelId="{705E21AA-3AB4-4462-8CB4-CA3668566177}" type="pres">
      <dgm:prSet presAssocID="{C8A3B8B4-0E7F-4DE3-8503-3CD680DD1595}" presName="conn2-1" presStyleLbl="parChTrans1D4" presStyleIdx="5" presStyleCnt="7"/>
      <dgm:spPr/>
      <dgm:t>
        <a:bodyPr/>
        <a:lstStyle/>
        <a:p>
          <a:endParaRPr lang="es-SV"/>
        </a:p>
      </dgm:t>
    </dgm:pt>
    <dgm:pt modelId="{E40CC5EF-1149-4BE0-8524-AC17372F0839}" type="pres">
      <dgm:prSet presAssocID="{C8A3B8B4-0E7F-4DE3-8503-3CD680DD1595}" presName="connTx" presStyleLbl="parChTrans1D4" presStyleIdx="5" presStyleCnt="7"/>
      <dgm:spPr/>
      <dgm:t>
        <a:bodyPr/>
        <a:lstStyle/>
        <a:p>
          <a:endParaRPr lang="es-SV"/>
        </a:p>
      </dgm:t>
    </dgm:pt>
    <dgm:pt modelId="{AF4A48F5-6B97-4913-8005-728F5A35D662}" type="pres">
      <dgm:prSet presAssocID="{EF4DE76F-8CE3-4597-AE0F-9AE035832B05}" presName="root2" presStyleCnt="0"/>
      <dgm:spPr/>
    </dgm:pt>
    <dgm:pt modelId="{84E6F39C-EED3-48F0-AB74-603B2C36F2A1}" type="pres">
      <dgm:prSet presAssocID="{EF4DE76F-8CE3-4597-AE0F-9AE035832B05}" presName="LevelTwoTextNode" presStyleLbl="node4" presStyleIdx="5" presStyleCnt="7" custScaleY="177504" custLinFactNeighborX="-9456" custLinFactNeighborY="168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C31C9AC-D485-484C-BBF3-0774757006F3}" type="pres">
      <dgm:prSet presAssocID="{EF4DE76F-8CE3-4597-AE0F-9AE035832B05}" presName="level3hierChild" presStyleCnt="0"/>
      <dgm:spPr/>
    </dgm:pt>
    <dgm:pt modelId="{6D39E87F-FDA4-4557-A705-3EA1D9137202}" type="pres">
      <dgm:prSet presAssocID="{A7219234-EEB9-450F-8446-ABFD1664692E}" presName="conn2-1" presStyleLbl="parChTrans1D4" presStyleIdx="6" presStyleCnt="7"/>
      <dgm:spPr/>
      <dgm:t>
        <a:bodyPr/>
        <a:lstStyle/>
        <a:p>
          <a:endParaRPr lang="es-SV"/>
        </a:p>
      </dgm:t>
    </dgm:pt>
    <dgm:pt modelId="{469C8101-9DAF-4944-8B59-7C84AB3456E5}" type="pres">
      <dgm:prSet presAssocID="{A7219234-EEB9-450F-8446-ABFD1664692E}" presName="connTx" presStyleLbl="parChTrans1D4" presStyleIdx="6" presStyleCnt="7"/>
      <dgm:spPr/>
      <dgm:t>
        <a:bodyPr/>
        <a:lstStyle/>
        <a:p>
          <a:endParaRPr lang="es-SV"/>
        </a:p>
      </dgm:t>
    </dgm:pt>
    <dgm:pt modelId="{3D9A74D8-061C-4E11-B9BB-74C8E92266B8}" type="pres">
      <dgm:prSet presAssocID="{EA54DCF7-770F-4794-9EBC-F4E462613E42}" presName="root2" presStyleCnt="0"/>
      <dgm:spPr/>
    </dgm:pt>
    <dgm:pt modelId="{A75CF4B9-2564-4E3B-84ED-C33C6FD96005}" type="pres">
      <dgm:prSet presAssocID="{EA54DCF7-770F-4794-9EBC-F4E462613E42}" presName="LevelTwoTextNode" presStyleLbl="node4" presStyleIdx="6" presStyleCnt="7" custLinFactNeighborX="-9273" custLinFactNeighborY="168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DBB551E-6E16-4C96-B56E-36C044112F67}" type="pres">
      <dgm:prSet presAssocID="{EA54DCF7-770F-4794-9EBC-F4E462613E42}" presName="level3hierChild" presStyleCnt="0"/>
      <dgm:spPr/>
    </dgm:pt>
  </dgm:ptLst>
  <dgm:cxnLst>
    <dgm:cxn modelId="{050824E7-25D3-4B45-BEC9-15353B1AC968}" type="presOf" srcId="{A7219234-EEB9-450F-8446-ABFD1664692E}" destId="{469C8101-9DAF-4944-8B59-7C84AB3456E5}" srcOrd="1" destOrd="0" presId="urn:microsoft.com/office/officeart/2005/8/layout/hierarchy2"/>
    <dgm:cxn modelId="{C07CD5C7-0406-4F1E-A477-0708F67556C3}" type="presOf" srcId="{78A4D1AD-0D68-4270-8525-AA1E9CC4AE6A}" destId="{57E84B9A-08C2-4AC7-A215-494F4022B41A}" srcOrd="0" destOrd="0" presId="urn:microsoft.com/office/officeart/2005/8/layout/hierarchy2"/>
    <dgm:cxn modelId="{C33E89DA-A718-4EC3-89A8-83C3C06221FA}" type="presOf" srcId="{C56BC096-3D66-4535-88E6-0410B95A38B4}" destId="{CAE9D72D-7F3A-48B0-B794-9BEE01FF921B}" srcOrd="1" destOrd="0" presId="urn:microsoft.com/office/officeart/2005/8/layout/hierarchy2"/>
    <dgm:cxn modelId="{5EEB529F-627A-4F9C-9683-375A45B42B93}" type="presOf" srcId="{BF2B6B5D-252F-42A8-8291-A81F7AA37B08}" destId="{08EECE4E-1C8D-4446-90BE-59D19605253E}" srcOrd="0" destOrd="0" presId="urn:microsoft.com/office/officeart/2005/8/layout/hierarchy2"/>
    <dgm:cxn modelId="{C223292F-8F1C-41FE-9769-CCD2DE79D62F}" type="presOf" srcId="{55345603-D59B-4846-BAB5-5AD2830C4213}" destId="{B83D47F7-EBE6-4287-994A-EEA14646C730}" srcOrd="0" destOrd="0" presId="urn:microsoft.com/office/officeart/2005/8/layout/hierarchy2"/>
    <dgm:cxn modelId="{7376DC6C-93DC-4F3E-B94E-8C9A3D85451D}" srcId="{8DFFAE8F-3C51-4940-9646-134FD1701369}" destId="{F766E680-127B-4619-8C4A-31E74EFF7D57}" srcOrd="0" destOrd="0" parTransId="{4A2ACC37-4E36-4271-9592-DEB0B582B578}" sibTransId="{EA5F65C8-D7E7-45B9-B524-320C83A9EF23}"/>
    <dgm:cxn modelId="{2BDE4440-9A6C-4DF0-900D-2A90543F25FC}" type="presOf" srcId="{EA54DCF7-770F-4794-9EBC-F4E462613E42}" destId="{A75CF4B9-2564-4E3B-84ED-C33C6FD96005}" srcOrd="0" destOrd="0" presId="urn:microsoft.com/office/officeart/2005/8/layout/hierarchy2"/>
    <dgm:cxn modelId="{6A5D4CC9-E93E-446D-8FC6-0AB7A422DC87}" srcId="{55345603-D59B-4846-BAB5-5AD2830C4213}" destId="{BE575991-4DAA-4B7D-AD5E-AF09A08B0B5B}" srcOrd="0" destOrd="0" parTransId="{F36DB7F1-AAEF-4431-8868-7EDD15424735}" sibTransId="{A1F181D9-AB6A-416D-A0A5-74217B5EE9D1}"/>
    <dgm:cxn modelId="{07C475A0-159E-4CB4-AC33-CA9C47F5743D}" type="presOf" srcId="{C8A3B8B4-0E7F-4DE3-8503-3CD680DD1595}" destId="{705E21AA-3AB4-4462-8CB4-CA3668566177}" srcOrd="0" destOrd="0" presId="urn:microsoft.com/office/officeart/2005/8/layout/hierarchy2"/>
    <dgm:cxn modelId="{C801B1B3-676D-4D82-B59B-AE7F47094DDF}" srcId="{55345603-D59B-4846-BAB5-5AD2830C4213}" destId="{D3D9F80F-2AFD-4CB0-A775-7AB6827C7833}" srcOrd="1" destOrd="0" parTransId="{C56BC096-3D66-4535-88E6-0410B95A38B4}" sibTransId="{FC7D0C45-A853-492A-AF6F-EBA2BA01C7A0}"/>
    <dgm:cxn modelId="{752F0953-C55B-4A18-894E-BBC5EC9D08AD}" type="presOf" srcId="{84A09016-121A-443B-8248-96619A9B32D7}" destId="{547A7C0C-9503-46C0-899A-FAD4DF846B08}" srcOrd="0" destOrd="0" presId="urn:microsoft.com/office/officeart/2005/8/layout/hierarchy2"/>
    <dgm:cxn modelId="{E397427E-DBB5-47E2-B6D5-5A0AA11BD736}" type="presOf" srcId="{236A315A-D58D-4BD1-A979-212EA1BF977E}" destId="{9F8A38AC-A6EC-4CDB-8C86-B3A328EE1B19}" srcOrd="0" destOrd="0" presId="urn:microsoft.com/office/officeart/2005/8/layout/hierarchy2"/>
    <dgm:cxn modelId="{2F091C07-B2B1-48BD-B360-8AA00F531CC1}" srcId="{84A09016-121A-443B-8248-96619A9B32D7}" destId="{8DFFAE8F-3C51-4940-9646-134FD1701369}" srcOrd="0" destOrd="0" parTransId="{B7DA7C84-1D7A-4778-834A-724EB3392956}" sibTransId="{C02041DC-036C-4900-8BAF-9CD1D7D97289}"/>
    <dgm:cxn modelId="{DAD614EB-E02C-49A4-8517-0254598581BD}" type="presOf" srcId="{5C3AE67E-DF65-440C-947A-BC0BD324A411}" destId="{9F5D883E-2E9D-43DB-AF7B-FE94B4ED33D1}" srcOrd="0" destOrd="0" presId="urn:microsoft.com/office/officeart/2005/8/layout/hierarchy2"/>
    <dgm:cxn modelId="{9F553895-1B05-4D88-AA52-C9959E8346F5}" srcId="{5712D934-E5A9-4E21-B5E5-1D72AF2F7A38}" destId="{55345603-D59B-4846-BAB5-5AD2830C4213}" srcOrd="0" destOrd="0" parTransId="{014D2BBF-1560-458E-8F2D-405AE19706F0}" sibTransId="{F4AA4367-D58E-4EC0-864A-F09B562DBC37}"/>
    <dgm:cxn modelId="{CE111B43-5205-45BE-9110-0C9B144E2CDD}" srcId="{EF4DE76F-8CE3-4597-AE0F-9AE035832B05}" destId="{EA54DCF7-770F-4794-9EBC-F4E462613E42}" srcOrd="0" destOrd="0" parTransId="{A7219234-EEB9-450F-8446-ABFD1664692E}" sibTransId="{26A5253F-21F7-43D6-A919-581176ECFDF2}"/>
    <dgm:cxn modelId="{5D78C184-1A20-4E9C-9D9C-83A521A24054}" type="presOf" srcId="{EF4DE76F-8CE3-4597-AE0F-9AE035832B05}" destId="{84E6F39C-EED3-48F0-AB74-603B2C36F2A1}" srcOrd="0" destOrd="0" presId="urn:microsoft.com/office/officeart/2005/8/layout/hierarchy2"/>
    <dgm:cxn modelId="{6FACFBD1-C86B-43F5-AA8F-9C291A923F70}" type="presOf" srcId="{014D2BBF-1560-458E-8F2D-405AE19706F0}" destId="{376F18B7-B353-4552-AE28-C149A6B6E383}" srcOrd="0" destOrd="0" presId="urn:microsoft.com/office/officeart/2005/8/layout/hierarchy2"/>
    <dgm:cxn modelId="{4DF8E755-10FD-4775-A1E2-4A5740802240}" type="presOf" srcId="{F766E680-127B-4619-8C4A-31E74EFF7D57}" destId="{6C9C0565-F5E2-4069-AAFC-0E1E1F676E88}" srcOrd="0" destOrd="0" presId="urn:microsoft.com/office/officeart/2005/8/layout/hierarchy2"/>
    <dgm:cxn modelId="{F5F7EC5B-219C-475C-B6EF-235B7B20EFDF}" type="presOf" srcId="{4A2ACC37-4E36-4271-9592-DEB0B582B578}" destId="{E0642917-61F9-47F8-BBF7-B9D347EF88B5}" srcOrd="0" destOrd="0" presId="urn:microsoft.com/office/officeart/2005/8/layout/hierarchy2"/>
    <dgm:cxn modelId="{9435AAAC-409D-43CF-8E1F-6B332240B24B}" type="presOf" srcId="{C56BC096-3D66-4535-88E6-0410B95A38B4}" destId="{802D9895-AD60-4051-A369-DCA07FC8180D}" srcOrd="0" destOrd="0" presId="urn:microsoft.com/office/officeart/2005/8/layout/hierarchy2"/>
    <dgm:cxn modelId="{CCB3A6AB-0F0E-471F-8D1B-7D496D774D85}" srcId="{F766E680-127B-4619-8C4A-31E74EFF7D57}" destId="{5712D934-E5A9-4E21-B5E5-1D72AF2F7A38}" srcOrd="0" destOrd="0" parTransId="{A3804CD8-6BC4-42C5-B1F0-D4A6E3A52C0A}" sibTransId="{1310EDD4-5535-47A1-A4BA-07E5C5FC14F7}"/>
    <dgm:cxn modelId="{FF48A582-363D-46AD-9C05-B9B258C86A9E}" type="presOf" srcId="{8DFFAE8F-3C51-4940-9646-134FD1701369}" destId="{B6B9EE6C-F457-44E8-B323-CC7DF3ECFCAA}" srcOrd="0" destOrd="0" presId="urn:microsoft.com/office/officeart/2005/8/layout/hierarchy2"/>
    <dgm:cxn modelId="{3956CB21-3B65-49ED-8ACD-E844E486A8E8}" srcId="{BF2B6B5D-252F-42A8-8291-A81F7AA37B08}" destId="{EF4DE76F-8CE3-4597-AE0F-9AE035832B05}" srcOrd="1" destOrd="0" parTransId="{C8A3B8B4-0E7F-4DE3-8503-3CD680DD1595}" sibTransId="{7B8816C2-D26A-4279-8397-911E7489F7F4}"/>
    <dgm:cxn modelId="{F79444EE-572F-459D-B20E-AF00C861DD69}" type="presOf" srcId="{4A2ACC37-4E36-4271-9592-DEB0B582B578}" destId="{ACFCA6C9-6B40-44E7-A401-E8BE30DEDD6C}" srcOrd="1" destOrd="0" presId="urn:microsoft.com/office/officeart/2005/8/layout/hierarchy2"/>
    <dgm:cxn modelId="{17383023-5B39-42B4-8528-7280B112940B}" type="presOf" srcId="{236A315A-D58D-4BD1-A979-212EA1BF977E}" destId="{38D8F20F-60C5-4662-8BF5-1254DCC037A2}" srcOrd="1" destOrd="0" presId="urn:microsoft.com/office/officeart/2005/8/layout/hierarchy2"/>
    <dgm:cxn modelId="{938934CD-C5CB-4802-898E-7403D3508A7C}" type="presOf" srcId="{D3D9F80F-2AFD-4CB0-A775-7AB6827C7833}" destId="{6753E86C-59A6-4167-8BF2-8233EABCEF68}" srcOrd="0" destOrd="0" presId="urn:microsoft.com/office/officeart/2005/8/layout/hierarchy2"/>
    <dgm:cxn modelId="{6A691FC3-3AE8-4912-9ED4-9F7AB384B0EE}" type="presOf" srcId="{F36DB7F1-AAEF-4431-8868-7EDD15424735}" destId="{FAE09580-E746-4C19-B047-D9783CAC9093}" srcOrd="1" destOrd="0" presId="urn:microsoft.com/office/officeart/2005/8/layout/hierarchy2"/>
    <dgm:cxn modelId="{8DD4FD54-124B-42B4-8E37-FF985980AC99}" type="presOf" srcId="{A7219234-EEB9-450F-8446-ABFD1664692E}" destId="{6D39E87F-FDA4-4557-A705-3EA1D9137202}" srcOrd="0" destOrd="0" presId="urn:microsoft.com/office/officeart/2005/8/layout/hierarchy2"/>
    <dgm:cxn modelId="{1BA73434-854A-4FD6-91B6-2F1E5FE162DA}" type="presOf" srcId="{BE575991-4DAA-4B7D-AD5E-AF09A08B0B5B}" destId="{D5E45B2A-F7E6-42E6-AB60-B71340DECE7F}" srcOrd="0" destOrd="0" presId="urn:microsoft.com/office/officeart/2005/8/layout/hierarchy2"/>
    <dgm:cxn modelId="{AAA30945-14A2-4EDF-9D27-71DAB98E6DC4}" type="presOf" srcId="{F36DB7F1-AAEF-4431-8868-7EDD15424735}" destId="{58BF3CE8-7146-4F21-B3F6-0AC50A94CD4C}" srcOrd="0" destOrd="0" presId="urn:microsoft.com/office/officeart/2005/8/layout/hierarchy2"/>
    <dgm:cxn modelId="{7076AAC1-1722-4C29-A228-38086A2257B0}" type="presOf" srcId="{A3804CD8-6BC4-42C5-B1F0-D4A6E3A52C0A}" destId="{CB178F0E-DD4E-4B9B-8484-B981F80714A0}" srcOrd="1" destOrd="0" presId="urn:microsoft.com/office/officeart/2005/8/layout/hierarchy2"/>
    <dgm:cxn modelId="{2ADD644B-7F7A-404B-BEE4-17D305CF009F}" type="presOf" srcId="{5C3AE67E-DF65-440C-947A-BC0BD324A411}" destId="{30BFAE1F-84FC-4EA2-859C-77793222B99B}" srcOrd="1" destOrd="0" presId="urn:microsoft.com/office/officeart/2005/8/layout/hierarchy2"/>
    <dgm:cxn modelId="{E291D057-2F54-472C-9B44-6D574B65627A}" srcId="{5712D934-E5A9-4E21-B5E5-1D72AF2F7A38}" destId="{BF2B6B5D-252F-42A8-8291-A81F7AA37B08}" srcOrd="1" destOrd="0" parTransId="{5C3AE67E-DF65-440C-947A-BC0BD324A411}" sibTransId="{9A6EA30A-972A-4679-9328-8408DA41F048}"/>
    <dgm:cxn modelId="{D1FCF94D-5143-4C8B-A8A8-5987DB97786E}" srcId="{BF2B6B5D-252F-42A8-8291-A81F7AA37B08}" destId="{78A4D1AD-0D68-4270-8525-AA1E9CC4AE6A}" srcOrd="0" destOrd="0" parTransId="{236A315A-D58D-4BD1-A979-212EA1BF977E}" sibTransId="{8C86F1A8-9C7E-4875-BEE0-AB540C17FA9A}"/>
    <dgm:cxn modelId="{A4D53DA4-B1EB-4E70-B8AA-E46528ABBB1C}" type="presOf" srcId="{5712D934-E5A9-4E21-B5E5-1D72AF2F7A38}" destId="{C7872229-6C62-404F-A4FA-695550B8B019}" srcOrd="0" destOrd="0" presId="urn:microsoft.com/office/officeart/2005/8/layout/hierarchy2"/>
    <dgm:cxn modelId="{1F9657EB-5A8D-4F09-87AF-9D84569E361D}" type="presOf" srcId="{C8A3B8B4-0E7F-4DE3-8503-3CD680DD1595}" destId="{E40CC5EF-1149-4BE0-8524-AC17372F0839}" srcOrd="1" destOrd="0" presId="urn:microsoft.com/office/officeart/2005/8/layout/hierarchy2"/>
    <dgm:cxn modelId="{469737E5-4628-457C-AA0D-EE29B50DDA0E}" type="presOf" srcId="{A3804CD8-6BC4-42C5-B1F0-D4A6E3A52C0A}" destId="{BF809014-9AA6-4C05-B003-95D068ED1DE0}" srcOrd="0" destOrd="0" presId="urn:microsoft.com/office/officeart/2005/8/layout/hierarchy2"/>
    <dgm:cxn modelId="{8AB514B7-33FF-4071-855A-6D02147223AD}" type="presOf" srcId="{014D2BBF-1560-458E-8F2D-405AE19706F0}" destId="{F6E30A95-306B-4888-890B-16F1F36EA6DD}" srcOrd="1" destOrd="0" presId="urn:microsoft.com/office/officeart/2005/8/layout/hierarchy2"/>
    <dgm:cxn modelId="{1805918B-D171-49FD-8824-1D9FD82FE48C}" type="presParOf" srcId="{547A7C0C-9503-46C0-899A-FAD4DF846B08}" destId="{A552A3E7-A369-4B8E-8D45-38D1BA384322}" srcOrd="0" destOrd="0" presId="urn:microsoft.com/office/officeart/2005/8/layout/hierarchy2"/>
    <dgm:cxn modelId="{DC0F3805-9869-4852-BFAC-6B50FC907F74}" type="presParOf" srcId="{A552A3E7-A369-4B8E-8D45-38D1BA384322}" destId="{B6B9EE6C-F457-44E8-B323-CC7DF3ECFCAA}" srcOrd="0" destOrd="0" presId="urn:microsoft.com/office/officeart/2005/8/layout/hierarchy2"/>
    <dgm:cxn modelId="{E4748E62-B107-46AB-8977-F902AD61B134}" type="presParOf" srcId="{A552A3E7-A369-4B8E-8D45-38D1BA384322}" destId="{45EC1286-3D9B-46A2-B5C6-6730DC95D85D}" srcOrd="1" destOrd="0" presId="urn:microsoft.com/office/officeart/2005/8/layout/hierarchy2"/>
    <dgm:cxn modelId="{00022953-BD15-44B1-BC3E-FED14CFD7A98}" type="presParOf" srcId="{45EC1286-3D9B-46A2-B5C6-6730DC95D85D}" destId="{E0642917-61F9-47F8-BBF7-B9D347EF88B5}" srcOrd="0" destOrd="0" presId="urn:microsoft.com/office/officeart/2005/8/layout/hierarchy2"/>
    <dgm:cxn modelId="{B000D260-63C6-4E10-B485-5EFD15692612}" type="presParOf" srcId="{E0642917-61F9-47F8-BBF7-B9D347EF88B5}" destId="{ACFCA6C9-6B40-44E7-A401-E8BE30DEDD6C}" srcOrd="0" destOrd="0" presId="urn:microsoft.com/office/officeart/2005/8/layout/hierarchy2"/>
    <dgm:cxn modelId="{F32521F7-FDD7-4D4C-BFA2-6A1CC43C5EAD}" type="presParOf" srcId="{45EC1286-3D9B-46A2-B5C6-6730DC95D85D}" destId="{F6199F21-7A2A-4D45-84A2-D481713C5C7C}" srcOrd="1" destOrd="0" presId="urn:microsoft.com/office/officeart/2005/8/layout/hierarchy2"/>
    <dgm:cxn modelId="{E6529020-D5E8-4A2F-B5D5-D2F41674C2FC}" type="presParOf" srcId="{F6199F21-7A2A-4D45-84A2-D481713C5C7C}" destId="{6C9C0565-F5E2-4069-AAFC-0E1E1F676E88}" srcOrd="0" destOrd="0" presId="urn:microsoft.com/office/officeart/2005/8/layout/hierarchy2"/>
    <dgm:cxn modelId="{6CA72CA1-6246-4FC6-B923-4BEF3A7C3EBC}" type="presParOf" srcId="{F6199F21-7A2A-4D45-84A2-D481713C5C7C}" destId="{C0019AED-3AA5-47CE-BCD5-A5DC586B8880}" srcOrd="1" destOrd="0" presId="urn:microsoft.com/office/officeart/2005/8/layout/hierarchy2"/>
    <dgm:cxn modelId="{7C21CC26-8575-471C-A4C8-0769EAEC0208}" type="presParOf" srcId="{C0019AED-3AA5-47CE-BCD5-A5DC586B8880}" destId="{BF809014-9AA6-4C05-B003-95D068ED1DE0}" srcOrd="0" destOrd="0" presId="urn:microsoft.com/office/officeart/2005/8/layout/hierarchy2"/>
    <dgm:cxn modelId="{A941986B-5CF5-4BA6-904C-DF231F08EB90}" type="presParOf" srcId="{BF809014-9AA6-4C05-B003-95D068ED1DE0}" destId="{CB178F0E-DD4E-4B9B-8484-B981F80714A0}" srcOrd="0" destOrd="0" presId="urn:microsoft.com/office/officeart/2005/8/layout/hierarchy2"/>
    <dgm:cxn modelId="{FFA0B7AA-C461-4DB6-AD6E-661B97F5817C}" type="presParOf" srcId="{C0019AED-3AA5-47CE-BCD5-A5DC586B8880}" destId="{CC0874B1-8D0C-4D93-994F-E1D30DC038DF}" srcOrd="1" destOrd="0" presId="urn:microsoft.com/office/officeart/2005/8/layout/hierarchy2"/>
    <dgm:cxn modelId="{9E35E9BB-58C7-4229-AC03-5DC380EB5FEE}" type="presParOf" srcId="{CC0874B1-8D0C-4D93-994F-E1D30DC038DF}" destId="{C7872229-6C62-404F-A4FA-695550B8B019}" srcOrd="0" destOrd="0" presId="urn:microsoft.com/office/officeart/2005/8/layout/hierarchy2"/>
    <dgm:cxn modelId="{FC1D4C27-7DDA-4610-AE19-8C5D7389A5C7}" type="presParOf" srcId="{CC0874B1-8D0C-4D93-994F-E1D30DC038DF}" destId="{AB929B8D-F73A-463B-80AA-ED1495736FEA}" srcOrd="1" destOrd="0" presId="urn:microsoft.com/office/officeart/2005/8/layout/hierarchy2"/>
    <dgm:cxn modelId="{E0B77E41-7248-4983-BD3E-783292AE1E5D}" type="presParOf" srcId="{AB929B8D-F73A-463B-80AA-ED1495736FEA}" destId="{376F18B7-B353-4552-AE28-C149A6B6E383}" srcOrd="0" destOrd="0" presId="urn:microsoft.com/office/officeart/2005/8/layout/hierarchy2"/>
    <dgm:cxn modelId="{6F859E43-4970-4512-BF13-537984A287C8}" type="presParOf" srcId="{376F18B7-B353-4552-AE28-C149A6B6E383}" destId="{F6E30A95-306B-4888-890B-16F1F36EA6DD}" srcOrd="0" destOrd="0" presId="urn:microsoft.com/office/officeart/2005/8/layout/hierarchy2"/>
    <dgm:cxn modelId="{BE5FC094-CEF1-4D1D-8403-CD98CE54306D}" type="presParOf" srcId="{AB929B8D-F73A-463B-80AA-ED1495736FEA}" destId="{6890EC98-EBAF-4DA6-9374-752F0CA2B9E9}" srcOrd="1" destOrd="0" presId="urn:microsoft.com/office/officeart/2005/8/layout/hierarchy2"/>
    <dgm:cxn modelId="{C5BFFFE2-6CA6-4813-8ADC-12F041709DBF}" type="presParOf" srcId="{6890EC98-EBAF-4DA6-9374-752F0CA2B9E9}" destId="{B83D47F7-EBE6-4287-994A-EEA14646C730}" srcOrd="0" destOrd="0" presId="urn:microsoft.com/office/officeart/2005/8/layout/hierarchy2"/>
    <dgm:cxn modelId="{C94E1407-26C3-456A-B60E-7D589352D64B}" type="presParOf" srcId="{6890EC98-EBAF-4DA6-9374-752F0CA2B9E9}" destId="{9BAD3267-D46D-49F2-9195-9FC25559AE95}" srcOrd="1" destOrd="0" presId="urn:microsoft.com/office/officeart/2005/8/layout/hierarchy2"/>
    <dgm:cxn modelId="{954BC328-62DE-4CE9-AE38-B1CC55605EF2}" type="presParOf" srcId="{9BAD3267-D46D-49F2-9195-9FC25559AE95}" destId="{58BF3CE8-7146-4F21-B3F6-0AC50A94CD4C}" srcOrd="0" destOrd="0" presId="urn:microsoft.com/office/officeart/2005/8/layout/hierarchy2"/>
    <dgm:cxn modelId="{4B82A713-61DB-4DCD-966D-860B7AFA73DB}" type="presParOf" srcId="{58BF3CE8-7146-4F21-B3F6-0AC50A94CD4C}" destId="{FAE09580-E746-4C19-B047-D9783CAC9093}" srcOrd="0" destOrd="0" presId="urn:microsoft.com/office/officeart/2005/8/layout/hierarchy2"/>
    <dgm:cxn modelId="{BDD6E318-BDE8-447F-BAE2-BA95238AE192}" type="presParOf" srcId="{9BAD3267-D46D-49F2-9195-9FC25559AE95}" destId="{143DBB5B-5FA9-47E0-8199-22F18FEB05F1}" srcOrd="1" destOrd="0" presId="urn:microsoft.com/office/officeart/2005/8/layout/hierarchy2"/>
    <dgm:cxn modelId="{38506E4F-74DB-46E4-9878-66F10430D8FD}" type="presParOf" srcId="{143DBB5B-5FA9-47E0-8199-22F18FEB05F1}" destId="{D5E45B2A-F7E6-42E6-AB60-B71340DECE7F}" srcOrd="0" destOrd="0" presId="urn:microsoft.com/office/officeart/2005/8/layout/hierarchy2"/>
    <dgm:cxn modelId="{9F1F07B7-86C0-4CE5-9F78-B306AB0C63C4}" type="presParOf" srcId="{143DBB5B-5FA9-47E0-8199-22F18FEB05F1}" destId="{85EED1EC-436D-4EDE-829C-87B5E89D0908}" srcOrd="1" destOrd="0" presId="urn:microsoft.com/office/officeart/2005/8/layout/hierarchy2"/>
    <dgm:cxn modelId="{355D4E95-3910-426B-B4CC-1166AFA0F410}" type="presParOf" srcId="{9BAD3267-D46D-49F2-9195-9FC25559AE95}" destId="{802D9895-AD60-4051-A369-DCA07FC8180D}" srcOrd="2" destOrd="0" presId="urn:microsoft.com/office/officeart/2005/8/layout/hierarchy2"/>
    <dgm:cxn modelId="{D006FC91-7595-478A-9B81-CDF423D3D5B7}" type="presParOf" srcId="{802D9895-AD60-4051-A369-DCA07FC8180D}" destId="{CAE9D72D-7F3A-48B0-B794-9BEE01FF921B}" srcOrd="0" destOrd="0" presId="urn:microsoft.com/office/officeart/2005/8/layout/hierarchy2"/>
    <dgm:cxn modelId="{E107E19D-797F-4671-A48B-9ED624873FC0}" type="presParOf" srcId="{9BAD3267-D46D-49F2-9195-9FC25559AE95}" destId="{A422A90C-6C7D-4DED-9F11-021C422F574F}" srcOrd="3" destOrd="0" presId="urn:microsoft.com/office/officeart/2005/8/layout/hierarchy2"/>
    <dgm:cxn modelId="{11F2E2CE-F86D-4F28-88B8-B9C5EA04BD13}" type="presParOf" srcId="{A422A90C-6C7D-4DED-9F11-021C422F574F}" destId="{6753E86C-59A6-4167-8BF2-8233EABCEF68}" srcOrd="0" destOrd="0" presId="urn:microsoft.com/office/officeart/2005/8/layout/hierarchy2"/>
    <dgm:cxn modelId="{DA577D43-C912-43BA-8D88-82C7CA902411}" type="presParOf" srcId="{A422A90C-6C7D-4DED-9F11-021C422F574F}" destId="{CA1CD993-2B98-402F-874D-F4068074674C}" srcOrd="1" destOrd="0" presId="urn:microsoft.com/office/officeart/2005/8/layout/hierarchy2"/>
    <dgm:cxn modelId="{5FA78633-F0AD-4A7E-82FE-6C1423F2FFC5}" type="presParOf" srcId="{AB929B8D-F73A-463B-80AA-ED1495736FEA}" destId="{9F5D883E-2E9D-43DB-AF7B-FE94B4ED33D1}" srcOrd="2" destOrd="0" presId="urn:microsoft.com/office/officeart/2005/8/layout/hierarchy2"/>
    <dgm:cxn modelId="{DD3C57E5-7D5A-4CD1-87FD-7BA3193A8FE3}" type="presParOf" srcId="{9F5D883E-2E9D-43DB-AF7B-FE94B4ED33D1}" destId="{30BFAE1F-84FC-4EA2-859C-77793222B99B}" srcOrd="0" destOrd="0" presId="urn:microsoft.com/office/officeart/2005/8/layout/hierarchy2"/>
    <dgm:cxn modelId="{0DD3189E-DF84-48FB-BEA4-A7855ADD347B}" type="presParOf" srcId="{AB929B8D-F73A-463B-80AA-ED1495736FEA}" destId="{B67C4261-947D-41F9-85C4-0A8F0D338BC2}" srcOrd="3" destOrd="0" presId="urn:microsoft.com/office/officeart/2005/8/layout/hierarchy2"/>
    <dgm:cxn modelId="{ABA97290-662B-4A8B-8492-235A7868BFAD}" type="presParOf" srcId="{B67C4261-947D-41F9-85C4-0A8F0D338BC2}" destId="{08EECE4E-1C8D-4446-90BE-59D19605253E}" srcOrd="0" destOrd="0" presId="urn:microsoft.com/office/officeart/2005/8/layout/hierarchy2"/>
    <dgm:cxn modelId="{ABDDF840-BAF4-42E5-978D-765908721ECE}" type="presParOf" srcId="{B67C4261-947D-41F9-85C4-0A8F0D338BC2}" destId="{EEBB854E-9AE7-4E12-93EA-8B725F41E4BB}" srcOrd="1" destOrd="0" presId="urn:microsoft.com/office/officeart/2005/8/layout/hierarchy2"/>
    <dgm:cxn modelId="{687FE797-A757-4332-AD40-A0B7C7A06E63}" type="presParOf" srcId="{EEBB854E-9AE7-4E12-93EA-8B725F41E4BB}" destId="{9F8A38AC-A6EC-4CDB-8C86-B3A328EE1B19}" srcOrd="0" destOrd="0" presId="urn:microsoft.com/office/officeart/2005/8/layout/hierarchy2"/>
    <dgm:cxn modelId="{A6B7AE4E-5D01-4B75-831D-BAC62BDC4628}" type="presParOf" srcId="{9F8A38AC-A6EC-4CDB-8C86-B3A328EE1B19}" destId="{38D8F20F-60C5-4662-8BF5-1254DCC037A2}" srcOrd="0" destOrd="0" presId="urn:microsoft.com/office/officeart/2005/8/layout/hierarchy2"/>
    <dgm:cxn modelId="{76CD089C-8D1A-4B16-97F1-65E84DF04334}" type="presParOf" srcId="{EEBB854E-9AE7-4E12-93EA-8B725F41E4BB}" destId="{3852EEC0-AFC2-4D32-84EF-3DFBEE6BD350}" srcOrd="1" destOrd="0" presId="urn:microsoft.com/office/officeart/2005/8/layout/hierarchy2"/>
    <dgm:cxn modelId="{658245F9-C826-4436-9C5B-FF1D61FFB4F3}" type="presParOf" srcId="{3852EEC0-AFC2-4D32-84EF-3DFBEE6BD350}" destId="{57E84B9A-08C2-4AC7-A215-494F4022B41A}" srcOrd="0" destOrd="0" presId="urn:microsoft.com/office/officeart/2005/8/layout/hierarchy2"/>
    <dgm:cxn modelId="{0637B3C8-A14B-412D-AF20-44BBBF03EC25}" type="presParOf" srcId="{3852EEC0-AFC2-4D32-84EF-3DFBEE6BD350}" destId="{10EB447B-4FB3-4FA2-8293-157A067E3694}" srcOrd="1" destOrd="0" presId="urn:microsoft.com/office/officeart/2005/8/layout/hierarchy2"/>
    <dgm:cxn modelId="{77B55044-0C01-4A64-8BC1-EA89CF8F42AC}" type="presParOf" srcId="{EEBB854E-9AE7-4E12-93EA-8B725F41E4BB}" destId="{705E21AA-3AB4-4462-8CB4-CA3668566177}" srcOrd="2" destOrd="0" presId="urn:microsoft.com/office/officeart/2005/8/layout/hierarchy2"/>
    <dgm:cxn modelId="{2E85F247-74EA-4030-B7D3-9D7E4BF07895}" type="presParOf" srcId="{705E21AA-3AB4-4462-8CB4-CA3668566177}" destId="{E40CC5EF-1149-4BE0-8524-AC17372F0839}" srcOrd="0" destOrd="0" presId="urn:microsoft.com/office/officeart/2005/8/layout/hierarchy2"/>
    <dgm:cxn modelId="{0AE8895E-6EA7-4993-BC8E-D244BEF9C46E}" type="presParOf" srcId="{EEBB854E-9AE7-4E12-93EA-8B725F41E4BB}" destId="{AF4A48F5-6B97-4913-8005-728F5A35D662}" srcOrd="3" destOrd="0" presId="urn:microsoft.com/office/officeart/2005/8/layout/hierarchy2"/>
    <dgm:cxn modelId="{2E1EF440-AD10-4B3D-9FE5-573C7CD4C515}" type="presParOf" srcId="{AF4A48F5-6B97-4913-8005-728F5A35D662}" destId="{84E6F39C-EED3-48F0-AB74-603B2C36F2A1}" srcOrd="0" destOrd="0" presId="urn:microsoft.com/office/officeart/2005/8/layout/hierarchy2"/>
    <dgm:cxn modelId="{A4F41535-EAFD-4FC0-A9A4-06F1D43B7178}" type="presParOf" srcId="{AF4A48F5-6B97-4913-8005-728F5A35D662}" destId="{AC31C9AC-D485-484C-BBF3-0774757006F3}" srcOrd="1" destOrd="0" presId="urn:microsoft.com/office/officeart/2005/8/layout/hierarchy2"/>
    <dgm:cxn modelId="{E431DAA9-0E52-4EB2-889D-802B1380C6A0}" type="presParOf" srcId="{AC31C9AC-D485-484C-BBF3-0774757006F3}" destId="{6D39E87F-FDA4-4557-A705-3EA1D9137202}" srcOrd="0" destOrd="0" presId="urn:microsoft.com/office/officeart/2005/8/layout/hierarchy2"/>
    <dgm:cxn modelId="{289A28C4-E1FD-4F4D-85B4-825E54E032C5}" type="presParOf" srcId="{6D39E87F-FDA4-4557-A705-3EA1D9137202}" destId="{469C8101-9DAF-4944-8B59-7C84AB3456E5}" srcOrd="0" destOrd="0" presId="urn:microsoft.com/office/officeart/2005/8/layout/hierarchy2"/>
    <dgm:cxn modelId="{F9CE708B-B404-4609-AAA7-1DB4BFBAE314}" type="presParOf" srcId="{AC31C9AC-D485-484C-BBF3-0774757006F3}" destId="{3D9A74D8-061C-4E11-B9BB-74C8E92266B8}" srcOrd="1" destOrd="0" presId="urn:microsoft.com/office/officeart/2005/8/layout/hierarchy2"/>
    <dgm:cxn modelId="{124C3DF4-87A8-494A-9CAD-DDAA121B492E}" type="presParOf" srcId="{3D9A74D8-061C-4E11-B9BB-74C8E92266B8}" destId="{A75CF4B9-2564-4E3B-84ED-C33C6FD96005}" srcOrd="0" destOrd="0" presId="urn:microsoft.com/office/officeart/2005/8/layout/hierarchy2"/>
    <dgm:cxn modelId="{DA3EB514-C768-41F8-9FC7-E39A4013C3EA}" type="presParOf" srcId="{3D9A74D8-061C-4E11-B9BB-74C8E92266B8}" destId="{EDBB551E-6E16-4C96-B56E-36C044112F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F0FE87-E8FD-427C-9966-3F0ED355275D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74CCC0AF-F8D7-4870-99D6-43C8CD1107A2}">
      <dgm:prSet phldrT="[Texto]" custT="1"/>
      <dgm:spPr/>
      <dgm:t>
        <a:bodyPr/>
        <a:lstStyle/>
        <a:p>
          <a:r>
            <a:rPr lang="es-SV" sz="1800" dirty="0" smtClean="0">
              <a:latin typeface="+mj-lt"/>
            </a:rPr>
            <a:t>UGDA</a:t>
          </a:r>
          <a:endParaRPr lang="es-SV" sz="1800" dirty="0">
            <a:latin typeface="+mj-lt"/>
          </a:endParaRPr>
        </a:p>
      </dgm:t>
    </dgm:pt>
    <dgm:pt modelId="{2D820342-4117-4230-896C-7D6B7FB0FDEA}" type="parTrans" cxnId="{A0B4A519-D2EC-48D9-8203-C5A8EBFE799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4F70685-6B18-4F76-8D41-D8D311872BE8}" type="sibTrans" cxnId="{A0B4A519-D2EC-48D9-8203-C5A8EBFE7999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SV" sz="1500" dirty="0" smtClean="0">
              <a:latin typeface="+mj-lt"/>
            </a:rPr>
            <a:t>En coordinación con</a:t>
          </a:r>
          <a:endParaRPr lang="es-SV" sz="1500" dirty="0">
            <a:latin typeface="+mj-lt"/>
          </a:endParaRPr>
        </a:p>
      </dgm:t>
    </dgm:pt>
    <dgm:pt modelId="{94D73FBC-37D6-45E6-BA12-22695EA0A969}">
      <dgm:prSet phldrT="[Texto]" custT="1"/>
      <dgm:spPr/>
      <dgm:t>
        <a:bodyPr/>
        <a:lstStyle/>
        <a:p>
          <a:r>
            <a:rPr lang="es-SV" sz="1800" dirty="0" smtClean="0">
              <a:solidFill>
                <a:srgbClr val="002060"/>
              </a:solidFill>
              <a:latin typeface="+mj-lt"/>
            </a:rPr>
            <a:t>Unidades de informática, comunicaciones y otras</a:t>
          </a:r>
          <a:endParaRPr lang="es-SV" sz="1800" dirty="0">
            <a:solidFill>
              <a:srgbClr val="002060"/>
            </a:solidFill>
            <a:latin typeface="+mj-lt"/>
          </a:endParaRPr>
        </a:p>
      </dgm:t>
    </dgm:pt>
    <dgm:pt modelId="{1674D8CF-3A28-4F4A-81E0-5ADC0091A467}" type="parTrans" cxnId="{D9EDB4E7-AB36-4DF2-83D7-70551E7CE9E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8C73811-C9DA-4158-8F56-67B575C3E0B5}" type="sibTrans" cxnId="{D9EDB4E7-AB36-4DF2-83D7-70551E7CE9E2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Establecerán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8293CE31-32B9-48BF-9AF8-E3E010391B17}">
      <dgm:prSet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Políticas para la gestión del correo electrónico institucional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73AC4E76-451B-41F0-B500-77B2DF9FA24F}" type="parTrans" cxnId="{EBFFEE91-6B0F-4848-B8F1-99B8B0B61EE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8902B20-21A1-4B43-B730-F31DD628A339}" type="sibTrans" cxnId="{EBFFEE91-6B0F-4848-B8F1-99B8B0B61EE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5164308-E8C3-4C77-8C96-D89707BA4C08}" type="pres">
      <dgm:prSet presAssocID="{07F0FE87-E8FD-427C-9966-3F0ED35527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D3A21C60-436C-41A9-B9E0-82284D5BEEC3}" type="pres">
      <dgm:prSet presAssocID="{07F0FE87-E8FD-427C-9966-3F0ED355275D}" presName="vNodes" presStyleCnt="0"/>
      <dgm:spPr/>
      <dgm:t>
        <a:bodyPr/>
        <a:lstStyle/>
        <a:p>
          <a:endParaRPr lang="es-SV"/>
        </a:p>
      </dgm:t>
    </dgm:pt>
    <dgm:pt modelId="{D9B69204-CD10-458A-9051-05B6A30555AB}" type="pres">
      <dgm:prSet presAssocID="{74CCC0AF-F8D7-4870-99D6-43C8CD1107A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7F6047A-7134-4CC2-8E90-0019544F1785}" type="pres">
      <dgm:prSet presAssocID="{C4F70685-6B18-4F76-8D41-D8D311872BE8}" presName="spacerT" presStyleCnt="0"/>
      <dgm:spPr/>
      <dgm:t>
        <a:bodyPr/>
        <a:lstStyle/>
        <a:p>
          <a:endParaRPr lang="es-SV"/>
        </a:p>
      </dgm:t>
    </dgm:pt>
    <dgm:pt modelId="{92D9802C-C666-4338-A266-784CA46EBBAD}" type="pres">
      <dgm:prSet presAssocID="{C4F70685-6B18-4F76-8D41-D8D311872BE8}" presName="sibTrans" presStyleLbl="sibTrans2D1" presStyleIdx="0" presStyleCnt="2" custScaleX="119157" custScaleY="69167" custLinFactNeighborX="-3335" custLinFactNeighborY="4868"/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F163A9DD-8A2A-45C1-9041-B638F1DE35FF}" type="pres">
      <dgm:prSet presAssocID="{C4F70685-6B18-4F76-8D41-D8D311872BE8}" presName="spacerB" presStyleCnt="0"/>
      <dgm:spPr/>
      <dgm:t>
        <a:bodyPr/>
        <a:lstStyle/>
        <a:p>
          <a:endParaRPr lang="es-SV"/>
        </a:p>
      </dgm:t>
    </dgm:pt>
    <dgm:pt modelId="{5AC6ECB3-BAB6-4ECE-A1C6-BE66752751AE}" type="pres">
      <dgm:prSet presAssocID="{94D73FBC-37D6-45E6-BA12-22695EA0A969}" presName="node" presStyleLbl="node1" presStyleIdx="1" presStyleCnt="3" custScaleX="114885" custScaleY="11043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596A668-AB8E-4B33-BC0D-6A85694C059D}" type="pres">
      <dgm:prSet presAssocID="{07F0FE87-E8FD-427C-9966-3F0ED355275D}" presName="sibTransLast" presStyleLbl="sibTrans2D1" presStyleIdx="1" presStyleCnt="2" custScaleX="210685" custLinFactNeighborX="-18973" custLinFactNeighborY="-13069"/>
      <dgm:spPr/>
      <dgm:t>
        <a:bodyPr/>
        <a:lstStyle/>
        <a:p>
          <a:endParaRPr lang="es-SV"/>
        </a:p>
      </dgm:t>
    </dgm:pt>
    <dgm:pt modelId="{A60A6687-5595-4866-A1F1-2B1533A8A5A5}" type="pres">
      <dgm:prSet presAssocID="{07F0FE87-E8FD-427C-9966-3F0ED355275D}" presName="connectorText" presStyleLbl="sibTrans2D1" presStyleIdx="1" presStyleCnt="2"/>
      <dgm:spPr/>
      <dgm:t>
        <a:bodyPr/>
        <a:lstStyle/>
        <a:p>
          <a:endParaRPr lang="es-SV"/>
        </a:p>
      </dgm:t>
    </dgm:pt>
    <dgm:pt modelId="{DA3F0C84-1A31-4E81-AAF8-7A7F9DA34C5B}" type="pres">
      <dgm:prSet presAssocID="{07F0FE87-E8FD-427C-9966-3F0ED355275D}" presName="lastNode" presStyleLbl="node1" presStyleIdx="2" presStyleCnt="3" custScaleX="52720" custScaleY="56085" custLinFactNeighborX="-11203" custLinFactNeighborY="-39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EE87AC5-FD5D-41BD-8B0E-B13C47FDC03D}" type="presOf" srcId="{07F0FE87-E8FD-427C-9966-3F0ED355275D}" destId="{E5164308-E8C3-4C77-8C96-D89707BA4C08}" srcOrd="0" destOrd="0" presId="urn:microsoft.com/office/officeart/2005/8/layout/equation2"/>
    <dgm:cxn modelId="{E3979D76-759F-461B-AFCC-6785562EABF9}" type="presOf" srcId="{8293CE31-32B9-48BF-9AF8-E3E010391B17}" destId="{DA3F0C84-1A31-4E81-AAF8-7A7F9DA34C5B}" srcOrd="0" destOrd="0" presId="urn:microsoft.com/office/officeart/2005/8/layout/equation2"/>
    <dgm:cxn modelId="{F7C584AE-C238-46CB-B740-5101166CF2C8}" type="presOf" srcId="{74CCC0AF-F8D7-4870-99D6-43C8CD1107A2}" destId="{D9B69204-CD10-458A-9051-05B6A30555AB}" srcOrd="0" destOrd="0" presId="urn:microsoft.com/office/officeart/2005/8/layout/equation2"/>
    <dgm:cxn modelId="{AEF258B7-53A4-4092-9B70-4018C9CDC646}" type="presOf" srcId="{C8C73811-C9DA-4158-8F56-67B575C3E0B5}" destId="{F596A668-AB8E-4B33-BC0D-6A85694C059D}" srcOrd="0" destOrd="0" presId="urn:microsoft.com/office/officeart/2005/8/layout/equation2"/>
    <dgm:cxn modelId="{EBFFEE91-6B0F-4848-B8F1-99B8B0B61EE3}" srcId="{07F0FE87-E8FD-427C-9966-3F0ED355275D}" destId="{8293CE31-32B9-48BF-9AF8-E3E010391B17}" srcOrd="2" destOrd="0" parTransId="{73AC4E76-451B-41F0-B500-77B2DF9FA24F}" sibTransId="{38902B20-21A1-4B43-B730-F31DD628A339}"/>
    <dgm:cxn modelId="{DD61BF96-C2EA-4587-8424-21876D1662DE}" type="presOf" srcId="{94D73FBC-37D6-45E6-BA12-22695EA0A969}" destId="{5AC6ECB3-BAB6-4ECE-A1C6-BE66752751AE}" srcOrd="0" destOrd="0" presId="urn:microsoft.com/office/officeart/2005/8/layout/equation2"/>
    <dgm:cxn modelId="{D9EDB4E7-AB36-4DF2-83D7-70551E7CE9E2}" srcId="{07F0FE87-E8FD-427C-9966-3F0ED355275D}" destId="{94D73FBC-37D6-45E6-BA12-22695EA0A969}" srcOrd="1" destOrd="0" parTransId="{1674D8CF-3A28-4F4A-81E0-5ADC0091A467}" sibTransId="{C8C73811-C9DA-4158-8F56-67B575C3E0B5}"/>
    <dgm:cxn modelId="{4197BEC6-9EAE-4D1B-83FE-C56880A5F6E1}" type="presOf" srcId="{C8C73811-C9DA-4158-8F56-67B575C3E0B5}" destId="{A60A6687-5595-4866-A1F1-2B1533A8A5A5}" srcOrd="1" destOrd="0" presId="urn:microsoft.com/office/officeart/2005/8/layout/equation2"/>
    <dgm:cxn modelId="{5098BEBA-A50B-4D89-A692-E96FA9ED8936}" type="presOf" srcId="{C4F70685-6B18-4F76-8D41-D8D311872BE8}" destId="{92D9802C-C666-4338-A266-784CA46EBBAD}" srcOrd="0" destOrd="0" presId="urn:microsoft.com/office/officeart/2005/8/layout/equation2"/>
    <dgm:cxn modelId="{A0B4A519-D2EC-48D9-8203-C5A8EBFE7999}" srcId="{07F0FE87-E8FD-427C-9966-3F0ED355275D}" destId="{74CCC0AF-F8D7-4870-99D6-43C8CD1107A2}" srcOrd="0" destOrd="0" parTransId="{2D820342-4117-4230-896C-7D6B7FB0FDEA}" sibTransId="{C4F70685-6B18-4F76-8D41-D8D311872BE8}"/>
    <dgm:cxn modelId="{537A9030-CD93-4161-9AF1-35074B87E232}" type="presParOf" srcId="{E5164308-E8C3-4C77-8C96-D89707BA4C08}" destId="{D3A21C60-436C-41A9-B9E0-82284D5BEEC3}" srcOrd="0" destOrd="0" presId="urn:microsoft.com/office/officeart/2005/8/layout/equation2"/>
    <dgm:cxn modelId="{8A75A134-C566-4572-A131-3621AB9B8706}" type="presParOf" srcId="{D3A21C60-436C-41A9-B9E0-82284D5BEEC3}" destId="{D9B69204-CD10-458A-9051-05B6A30555AB}" srcOrd="0" destOrd="0" presId="urn:microsoft.com/office/officeart/2005/8/layout/equation2"/>
    <dgm:cxn modelId="{4B25AEDA-C995-433E-AB10-6DA0D55AF952}" type="presParOf" srcId="{D3A21C60-436C-41A9-B9E0-82284D5BEEC3}" destId="{17F6047A-7134-4CC2-8E90-0019544F1785}" srcOrd="1" destOrd="0" presId="urn:microsoft.com/office/officeart/2005/8/layout/equation2"/>
    <dgm:cxn modelId="{7A345924-C1F1-46E7-B962-7AC482A42942}" type="presParOf" srcId="{D3A21C60-436C-41A9-B9E0-82284D5BEEC3}" destId="{92D9802C-C666-4338-A266-784CA46EBBAD}" srcOrd="2" destOrd="0" presId="urn:microsoft.com/office/officeart/2005/8/layout/equation2"/>
    <dgm:cxn modelId="{622C6609-D56D-43A7-893F-C84357DDFBAF}" type="presParOf" srcId="{D3A21C60-436C-41A9-B9E0-82284D5BEEC3}" destId="{F163A9DD-8A2A-45C1-9041-B638F1DE35FF}" srcOrd="3" destOrd="0" presId="urn:microsoft.com/office/officeart/2005/8/layout/equation2"/>
    <dgm:cxn modelId="{483FFC2C-CB82-4B91-B918-38F64136513F}" type="presParOf" srcId="{D3A21C60-436C-41A9-B9E0-82284D5BEEC3}" destId="{5AC6ECB3-BAB6-4ECE-A1C6-BE66752751AE}" srcOrd="4" destOrd="0" presId="urn:microsoft.com/office/officeart/2005/8/layout/equation2"/>
    <dgm:cxn modelId="{EF8161DA-E93C-408D-BC69-4961173A8BA1}" type="presParOf" srcId="{E5164308-E8C3-4C77-8C96-D89707BA4C08}" destId="{F596A668-AB8E-4B33-BC0D-6A85694C059D}" srcOrd="1" destOrd="0" presId="urn:microsoft.com/office/officeart/2005/8/layout/equation2"/>
    <dgm:cxn modelId="{0977C6C0-B22E-411B-83BC-5EB32FEB96A6}" type="presParOf" srcId="{F596A668-AB8E-4B33-BC0D-6A85694C059D}" destId="{A60A6687-5595-4866-A1F1-2B1533A8A5A5}" srcOrd="0" destOrd="0" presId="urn:microsoft.com/office/officeart/2005/8/layout/equation2"/>
    <dgm:cxn modelId="{F37FFC4A-B115-43BE-824D-374DFC38801C}" type="presParOf" srcId="{E5164308-E8C3-4C77-8C96-D89707BA4C08}" destId="{DA3F0C84-1A31-4E81-AAF8-7A7F9DA34C5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7F0FE87-E8FD-427C-9966-3F0ED355275D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74CCC0AF-F8D7-4870-99D6-43C8CD1107A2}">
      <dgm:prSet phldrT="[Texto]" custT="1"/>
      <dgm:spPr/>
      <dgm:t>
        <a:bodyPr/>
        <a:lstStyle/>
        <a:p>
          <a:r>
            <a:rPr lang="es-SV" sz="1800" b="0" dirty="0" smtClean="0">
              <a:solidFill>
                <a:srgbClr val="002060"/>
              </a:solidFill>
              <a:latin typeface="+mj-lt"/>
            </a:rPr>
            <a:t>UGDA</a:t>
          </a:r>
          <a:endParaRPr lang="es-SV" sz="1800" b="0" dirty="0">
            <a:solidFill>
              <a:srgbClr val="002060"/>
            </a:solidFill>
            <a:latin typeface="+mj-lt"/>
          </a:endParaRPr>
        </a:p>
      </dgm:t>
    </dgm:pt>
    <dgm:pt modelId="{2D820342-4117-4230-896C-7D6B7FB0FDEA}" type="parTrans" cxnId="{A0B4A519-D2EC-48D9-8203-C5A8EBFE799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4F70685-6B18-4F76-8D41-D8D311872BE8}" type="sibTrans" cxnId="{A0B4A519-D2EC-48D9-8203-C5A8EBFE7999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94D73FBC-37D6-45E6-BA12-22695EA0A969}">
      <dgm:prSet phldrT="[Texto]" custT="1"/>
      <dgm:spPr/>
      <dgm:t>
        <a:bodyPr/>
        <a:lstStyle/>
        <a:p>
          <a:r>
            <a:rPr lang="es-SV" sz="1800" dirty="0" smtClean="0">
              <a:solidFill>
                <a:srgbClr val="002060"/>
              </a:solidFill>
              <a:latin typeface="+mj-lt"/>
            </a:rPr>
            <a:t>Unidad de Informática</a:t>
          </a:r>
          <a:endParaRPr lang="es-SV" sz="1800" dirty="0">
            <a:solidFill>
              <a:srgbClr val="002060"/>
            </a:solidFill>
            <a:latin typeface="+mj-lt"/>
          </a:endParaRPr>
        </a:p>
      </dgm:t>
    </dgm:pt>
    <dgm:pt modelId="{1674D8CF-3A28-4F4A-81E0-5ADC0091A467}" type="parTrans" cxnId="{D9EDB4E7-AB36-4DF2-83D7-70551E7CE9E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8C73811-C9DA-4158-8F56-67B575C3E0B5}" type="sibTrans" cxnId="{D9EDB4E7-AB36-4DF2-83D7-70551E7CE9E2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Deben </a:t>
          </a:r>
          <a:r>
            <a:rPr lang="es-SV" sz="1500" b="1" dirty="0" smtClean="0">
              <a:solidFill>
                <a:srgbClr val="002060"/>
              </a:solidFill>
              <a:latin typeface="+mj-lt"/>
            </a:rPr>
            <a:t>elaborar </a:t>
          </a:r>
          <a:r>
            <a:rPr lang="es-SV" sz="1500" b="0" dirty="0" smtClean="0">
              <a:solidFill>
                <a:srgbClr val="002060"/>
              </a:solidFill>
              <a:latin typeface="+mj-lt"/>
            </a:rPr>
            <a:t>e</a:t>
          </a:r>
          <a:r>
            <a:rPr lang="es-SV" sz="1500" b="1" dirty="0" smtClean="0">
              <a:solidFill>
                <a:srgbClr val="002060"/>
              </a:solidFill>
              <a:latin typeface="+mj-lt"/>
            </a:rPr>
            <a:t> implementar 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8293CE31-32B9-48BF-9AF8-E3E010391B17}">
      <dgm:prSet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Proyectos de digitalización de documentos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73AC4E76-451B-41F0-B500-77B2DF9FA24F}" type="parTrans" cxnId="{EBFFEE91-6B0F-4848-B8F1-99B8B0B61EE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8902B20-21A1-4B43-B730-F31DD628A339}" type="sibTrans" cxnId="{EBFFEE91-6B0F-4848-B8F1-99B8B0B61EE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5164308-E8C3-4C77-8C96-D89707BA4C08}" type="pres">
      <dgm:prSet presAssocID="{07F0FE87-E8FD-427C-9966-3F0ED35527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D3A21C60-436C-41A9-B9E0-82284D5BEEC3}" type="pres">
      <dgm:prSet presAssocID="{07F0FE87-E8FD-427C-9966-3F0ED355275D}" presName="vNodes" presStyleCnt="0"/>
      <dgm:spPr/>
    </dgm:pt>
    <dgm:pt modelId="{D9B69204-CD10-458A-9051-05B6A30555AB}" type="pres">
      <dgm:prSet presAssocID="{74CCC0AF-F8D7-4870-99D6-43C8CD1107A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7F6047A-7134-4CC2-8E90-0019544F1785}" type="pres">
      <dgm:prSet presAssocID="{C4F70685-6B18-4F76-8D41-D8D311872BE8}" presName="spacerT" presStyleCnt="0"/>
      <dgm:spPr/>
    </dgm:pt>
    <dgm:pt modelId="{92D9802C-C666-4338-A266-784CA46EBBAD}" type="pres">
      <dgm:prSet presAssocID="{C4F70685-6B18-4F76-8D41-D8D311872BE8}" presName="sibTrans" presStyleLbl="sibTrans2D1" presStyleIdx="0" presStyleCnt="2"/>
      <dgm:spPr/>
      <dgm:t>
        <a:bodyPr/>
        <a:lstStyle/>
        <a:p>
          <a:endParaRPr lang="es-SV"/>
        </a:p>
      </dgm:t>
    </dgm:pt>
    <dgm:pt modelId="{F163A9DD-8A2A-45C1-9041-B638F1DE35FF}" type="pres">
      <dgm:prSet presAssocID="{C4F70685-6B18-4F76-8D41-D8D311872BE8}" presName="spacerB" presStyleCnt="0"/>
      <dgm:spPr/>
    </dgm:pt>
    <dgm:pt modelId="{5AC6ECB3-BAB6-4ECE-A1C6-BE66752751AE}" type="pres">
      <dgm:prSet presAssocID="{94D73FBC-37D6-45E6-BA12-22695EA0A96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596A668-AB8E-4B33-BC0D-6A85694C059D}" type="pres">
      <dgm:prSet presAssocID="{07F0FE87-E8FD-427C-9966-3F0ED355275D}" presName="sibTransLast" presStyleLbl="sibTrans2D1" presStyleIdx="1" presStyleCnt="2" custScaleX="241343" custScaleY="139853" custLinFactNeighborX="-41606" custLinFactNeighborY="-1617"/>
      <dgm:spPr/>
      <dgm:t>
        <a:bodyPr/>
        <a:lstStyle/>
        <a:p>
          <a:endParaRPr lang="es-SV"/>
        </a:p>
      </dgm:t>
    </dgm:pt>
    <dgm:pt modelId="{A60A6687-5595-4866-A1F1-2B1533A8A5A5}" type="pres">
      <dgm:prSet presAssocID="{07F0FE87-E8FD-427C-9966-3F0ED355275D}" presName="connectorText" presStyleLbl="sibTrans2D1" presStyleIdx="1" presStyleCnt="2"/>
      <dgm:spPr/>
      <dgm:t>
        <a:bodyPr/>
        <a:lstStyle/>
        <a:p>
          <a:endParaRPr lang="es-SV"/>
        </a:p>
      </dgm:t>
    </dgm:pt>
    <dgm:pt modelId="{DA3F0C84-1A31-4E81-AAF8-7A7F9DA34C5B}" type="pres">
      <dgm:prSet presAssocID="{07F0FE87-E8FD-427C-9966-3F0ED355275D}" presName="lastNode" presStyleLbl="node1" presStyleIdx="2" presStyleCnt="3" custScaleX="52720" custScaleY="5608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6F18F6AD-B5DA-49FC-94AB-381E8A2992D1}" type="presOf" srcId="{94D73FBC-37D6-45E6-BA12-22695EA0A969}" destId="{5AC6ECB3-BAB6-4ECE-A1C6-BE66752751AE}" srcOrd="0" destOrd="0" presId="urn:microsoft.com/office/officeart/2005/8/layout/equation2"/>
    <dgm:cxn modelId="{57388FA4-820C-4DE0-958B-86E5F18DD7C1}" type="presOf" srcId="{07F0FE87-E8FD-427C-9966-3F0ED355275D}" destId="{E5164308-E8C3-4C77-8C96-D89707BA4C08}" srcOrd="0" destOrd="0" presId="urn:microsoft.com/office/officeart/2005/8/layout/equation2"/>
    <dgm:cxn modelId="{F5053FB6-C608-4EDE-B229-2164951C97CA}" type="presOf" srcId="{C8C73811-C9DA-4158-8F56-67B575C3E0B5}" destId="{A60A6687-5595-4866-A1F1-2B1533A8A5A5}" srcOrd="1" destOrd="0" presId="urn:microsoft.com/office/officeart/2005/8/layout/equation2"/>
    <dgm:cxn modelId="{EBFFEE91-6B0F-4848-B8F1-99B8B0B61EE3}" srcId="{07F0FE87-E8FD-427C-9966-3F0ED355275D}" destId="{8293CE31-32B9-48BF-9AF8-E3E010391B17}" srcOrd="2" destOrd="0" parTransId="{73AC4E76-451B-41F0-B500-77B2DF9FA24F}" sibTransId="{38902B20-21A1-4B43-B730-F31DD628A339}"/>
    <dgm:cxn modelId="{AB1E33D4-3084-480B-AACE-63786AAC5D57}" type="presOf" srcId="{C8C73811-C9DA-4158-8F56-67B575C3E0B5}" destId="{F596A668-AB8E-4B33-BC0D-6A85694C059D}" srcOrd="0" destOrd="0" presId="urn:microsoft.com/office/officeart/2005/8/layout/equation2"/>
    <dgm:cxn modelId="{C7607F99-A162-48A9-994E-B10D63064D00}" type="presOf" srcId="{C4F70685-6B18-4F76-8D41-D8D311872BE8}" destId="{92D9802C-C666-4338-A266-784CA46EBBAD}" srcOrd="0" destOrd="0" presId="urn:microsoft.com/office/officeart/2005/8/layout/equation2"/>
    <dgm:cxn modelId="{D9EDB4E7-AB36-4DF2-83D7-70551E7CE9E2}" srcId="{07F0FE87-E8FD-427C-9966-3F0ED355275D}" destId="{94D73FBC-37D6-45E6-BA12-22695EA0A969}" srcOrd="1" destOrd="0" parTransId="{1674D8CF-3A28-4F4A-81E0-5ADC0091A467}" sibTransId="{C8C73811-C9DA-4158-8F56-67B575C3E0B5}"/>
    <dgm:cxn modelId="{7D0EAC1E-1EBD-4C0E-AFDF-9573424C44F3}" type="presOf" srcId="{8293CE31-32B9-48BF-9AF8-E3E010391B17}" destId="{DA3F0C84-1A31-4E81-AAF8-7A7F9DA34C5B}" srcOrd="0" destOrd="0" presId="urn:microsoft.com/office/officeart/2005/8/layout/equation2"/>
    <dgm:cxn modelId="{A0B4A519-D2EC-48D9-8203-C5A8EBFE7999}" srcId="{07F0FE87-E8FD-427C-9966-3F0ED355275D}" destId="{74CCC0AF-F8D7-4870-99D6-43C8CD1107A2}" srcOrd="0" destOrd="0" parTransId="{2D820342-4117-4230-896C-7D6B7FB0FDEA}" sibTransId="{C4F70685-6B18-4F76-8D41-D8D311872BE8}"/>
    <dgm:cxn modelId="{546D8877-25A7-465E-8D21-1C5A1912B259}" type="presOf" srcId="{74CCC0AF-F8D7-4870-99D6-43C8CD1107A2}" destId="{D9B69204-CD10-458A-9051-05B6A30555AB}" srcOrd="0" destOrd="0" presId="urn:microsoft.com/office/officeart/2005/8/layout/equation2"/>
    <dgm:cxn modelId="{25FBB008-113E-4A6A-9BCF-FB4EAD23A3BA}" type="presParOf" srcId="{E5164308-E8C3-4C77-8C96-D89707BA4C08}" destId="{D3A21C60-436C-41A9-B9E0-82284D5BEEC3}" srcOrd="0" destOrd="0" presId="urn:microsoft.com/office/officeart/2005/8/layout/equation2"/>
    <dgm:cxn modelId="{52C3C3F3-90BE-4BA4-A782-BEB107A0BF3D}" type="presParOf" srcId="{D3A21C60-436C-41A9-B9E0-82284D5BEEC3}" destId="{D9B69204-CD10-458A-9051-05B6A30555AB}" srcOrd="0" destOrd="0" presId="urn:microsoft.com/office/officeart/2005/8/layout/equation2"/>
    <dgm:cxn modelId="{AB511CAA-0419-4E0F-9AC3-D12AAAB87BDB}" type="presParOf" srcId="{D3A21C60-436C-41A9-B9E0-82284D5BEEC3}" destId="{17F6047A-7134-4CC2-8E90-0019544F1785}" srcOrd="1" destOrd="0" presId="urn:microsoft.com/office/officeart/2005/8/layout/equation2"/>
    <dgm:cxn modelId="{9AA4ABE7-ED43-41AB-B734-509223767F35}" type="presParOf" srcId="{D3A21C60-436C-41A9-B9E0-82284D5BEEC3}" destId="{92D9802C-C666-4338-A266-784CA46EBBAD}" srcOrd="2" destOrd="0" presId="urn:microsoft.com/office/officeart/2005/8/layout/equation2"/>
    <dgm:cxn modelId="{3B1938B8-AD5C-4987-BCC3-1345554F2BDF}" type="presParOf" srcId="{D3A21C60-436C-41A9-B9E0-82284D5BEEC3}" destId="{F163A9DD-8A2A-45C1-9041-B638F1DE35FF}" srcOrd="3" destOrd="0" presId="urn:microsoft.com/office/officeart/2005/8/layout/equation2"/>
    <dgm:cxn modelId="{864AAF1A-F08C-4B71-940B-0E4475CB7DED}" type="presParOf" srcId="{D3A21C60-436C-41A9-B9E0-82284D5BEEC3}" destId="{5AC6ECB3-BAB6-4ECE-A1C6-BE66752751AE}" srcOrd="4" destOrd="0" presId="urn:microsoft.com/office/officeart/2005/8/layout/equation2"/>
    <dgm:cxn modelId="{7250FA5D-01F9-4F32-A6CC-3F73863D94AB}" type="presParOf" srcId="{E5164308-E8C3-4C77-8C96-D89707BA4C08}" destId="{F596A668-AB8E-4B33-BC0D-6A85694C059D}" srcOrd="1" destOrd="0" presId="urn:microsoft.com/office/officeart/2005/8/layout/equation2"/>
    <dgm:cxn modelId="{2AD0E7EF-D7AC-4A57-B374-4445F40D6DB8}" type="presParOf" srcId="{F596A668-AB8E-4B33-BC0D-6A85694C059D}" destId="{A60A6687-5595-4866-A1F1-2B1533A8A5A5}" srcOrd="0" destOrd="0" presId="urn:microsoft.com/office/officeart/2005/8/layout/equation2"/>
    <dgm:cxn modelId="{A7834D05-29C0-4936-88FB-67C553303C16}" type="presParOf" srcId="{E5164308-E8C3-4C77-8C96-D89707BA4C08}" destId="{DA3F0C84-1A31-4E81-AAF8-7A7F9DA34C5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7F08C64-B166-47FC-8203-E2528C49292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E5369B3-5895-42A3-81BC-091FD31E0055}">
      <dgm:prSet phldrT="[Texto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8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800" b="1" dirty="0">
            <a:solidFill>
              <a:srgbClr val="002060"/>
            </a:solidFill>
            <a:latin typeface="+mj-lt"/>
          </a:endParaRPr>
        </a:p>
      </dgm:t>
    </dgm:pt>
    <dgm:pt modelId="{D7458BDC-3BC6-4337-84D4-A619261E5CF2}" type="parTrans" cxnId="{002087F3-903E-4C34-B0EC-4BE7736C203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BCFE810-BA1E-43DB-B24D-04A327BBD130}" type="sibTrans" cxnId="{002087F3-903E-4C34-B0EC-4BE7736C203C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Debe buscar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AA38817E-0ABD-4D9A-85FA-08D36A53C13A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Creación e implementación  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F028AC7-614D-47A6-BDC7-8808C0FB1E50}" type="parTrans" cxnId="{BB1B91F8-FB95-426C-9354-65401A2FCCF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12BFE54-945C-4632-BC80-BD521F75A5DE}" type="sibTrans" cxnId="{BB1B91F8-FB95-426C-9354-65401A2FCCF6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De 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12C8E50E-C63C-470C-9FB0-9CD072AEA373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Sistemas de gestión de documentos electrónicos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7EB099D-2A5A-4C74-A8CA-FEEEBA511254}" type="parTrans" cxnId="{0EDED7F3-448B-4022-855E-74278B49B45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2EE9169-3DED-4A8A-8EF1-FB70E8395B0D}" type="sibTrans" cxnId="{0EDED7F3-448B-4022-855E-74278B49B450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s-SV" sz="1200" dirty="0" smtClean="0">
              <a:latin typeface="+mj-lt"/>
            </a:rPr>
            <a:t>Utilizando </a:t>
          </a:r>
          <a:endParaRPr lang="es-SV" sz="1200" dirty="0">
            <a:latin typeface="+mj-lt"/>
          </a:endParaRPr>
        </a:p>
      </dgm:t>
    </dgm:pt>
    <dgm:pt modelId="{D084368D-C59E-4A1C-9B91-CA30A948BEF5}">
      <dgm:prSet custT="1"/>
      <dgm:spPr/>
      <dgm:t>
        <a:bodyPr/>
        <a:lstStyle/>
        <a:p>
          <a:r>
            <a:rPr lang="es-SV" sz="1500" dirty="0" err="1" smtClean="0">
              <a:solidFill>
                <a:srgbClr val="002060"/>
              </a:solidFill>
              <a:latin typeface="+mj-lt"/>
            </a:rPr>
            <a:t>Softwares</a:t>
          </a:r>
          <a:r>
            <a:rPr lang="es-SV" sz="1500" dirty="0" smtClean="0">
              <a:solidFill>
                <a:srgbClr val="002060"/>
              </a:solidFill>
              <a:latin typeface="+mj-lt"/>
            </a:rPr>
            <a:t> libres y políticas de datos abiertos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5B634205-FF03-4327-B0CB-E05900A7E798}" type="parTrans" cxnId="{278772A5-054D-4234-B1AE-38F3710913D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93DC832-4943-4C96-B0F4-7428467633A3}" type="sibTrans" cxnId="{278772A5-054D-4234-B1AE-38F3710913D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ED21766-6A25-482C-876A-651D871780A7}" type="pres">
      <dgm:prSet presAssocID="{87F08C64-B166-47FC-8203-E2528C492923}" presName="Name0" presStyleCnt="0">
        <dgm:presLayoutVars>
          <dgm:dir/>
          <dgm:resizeHandles val="exact"/>
        </dgm:presLayoutVars>
      </dgm:prSet>
      <dgm:spPr/>
    </dgm:pt>
    <dgm:pt modelId="{D73234C8-CE51-4042-8F2C-60B051FE1AB2}" type="pres">
      <dgm:prSet presAssocID="{FE5369B3-5895-42A3-81BC-091FD31E0055}" presName="node" presStyleLbl="node1" presStyleIdx="0" presStyleCnt="4" custScaleX="6614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1E65BC6-D208-4B67-B3EB-93EBAB6A1FC0}" type="pres">
      <dgm:prSet presAssocID="{7BCFE810-BA1E-43DB-B24D-04A327BBD130}" presName="sibTrans" presStyleLbl="sibTrans2D1" presStyleIdx="0" presStyleCnt="3" custScaleX="154589" custScaleY="115665" custLinFactNeighborX="2209" custLinFactNeighborY="-831"/>
      <dgm:spPr/>
      <dgm:t>
        <a:bodyPr/>
        <a:lstStyle/>
        <a:p>
          <a:endParaRPr lang="es-SV"/>
        </a:p>
      </dgm:t>
    </dgm:pt>
    <dgm:pt modelId="{10DD0137-8457-496E-BFE2-5471A4F72428}" type="pres">
      <dgm:prSet presAssocID="{7BCFE810-BA1E-43DB-B24D-04A327BBD130}" presName="connectorText" presStyleLbl="sibTrans2D1" presStyleIdx="0" presStyleCnt="3"/>
      <dgm:spPr/>
      <dgm:t>
        <a:bodyPr/>
        <a:lstStyle/>
        <a:p>
          <a:endParaRPr lang="es-SV"/>
        </a:p>
      </dgm:t>
    </dgm:pt>
    <dgm:pt modelId="{022D228B-4B94-4C47-88B4-6A40718B691D}" type="pres">
      <dgm:prSet presAssocID="{AA38817E-0ABD-4D9A-85FA-08D36A53C13A}" presName="node" presStyleLbl="node1" presStyleIdx="1" presStyleCnt="4" custScaleX="69672" custLinFactNeighborX="4684" custLinFactNeighborY="126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1B2D05D-1942-4B0A-97E8-3661524D418C}" type="pres">
      <dgm:prSet presAssocID="{F12BFE54-945C-4632-BC80-BD521F75A5DE}" presName="sibTrans" presStyleLbl="sibTrans2D1" presStyleIdx="1" presStyleCnt="3" custScaleX="162917" custScaleY="115647"/>
      <dgm:spPr/>
      <dgm:t>
        <a:bodyPr/>
        <a:lstStyle/>
        <a:p>
          <a:endParaRPr lang="es-SV"/>
        </a:p>
      </dgm:t>
    </dgm:pt>
    <dgm:pt modelId="{2A0ECDB0-BD75-41DE-980A-E0DF6F28A11A}" type="pres">
      <dgm:prSet presAssocID="{F12BFE54-945C-4632-BC80-BD521F75A5DE}" presName="connectorText" presStyleLbl="sibTrans2D1" presStyleIdx="1" presStyleCnt="3"/>
      <dgm:spPr/>
      <dgm:t>
        <a:bodyPr/>
        <a:lstStyle/>
        <a:p>
          <a:endParaRPr lang="es-SV"/>
        </a:p>
      </dgm:t>
    </dgm:pt>
    <dgm:pt modelId="{770A75D0-7FE0-4E65-895D-7AA88C8441FE}" type="pres">
      <dgm:prSet presAssocID="{12C8E50E-C63C-470C-9FB0-9CD072AEA373}" presName="node" presStyleLbl="node1" presStyleIdx="2" presStyleCnt="4" custScaleX="63535" custScaleY="10002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81838FF-4B71-4CFA-BFF2-4A64AC8C357C}" type="pres">
      <dgm:prSet presAssocID="{E2EE9169-3DED-4A8A-8EF1-FB70E8395B0D}" presName="sibTrans" presStyleLbl="sibTrans2D1" presStyleIdx="2" presStyleCnt="3" custScaleX="158631" custScaleY="115647" custLinFactNeighborX="4880"/>
      <dgm:spPr/>
      <dgm:t>
        <a:bodyPr/>
        <a:lstStyle/>
        <a:p>
          <a:endParaRPr lang="es-SV"/>
        </a:p>
      </dgm:t>
    </dgm:pt>
    <dgm:pt modelId="{2E13E701-DB96-423C-9566-2BAF72F94FE8}" type="pres">
      <dgm:prSet presAssocID="{E2EE9169-3DED-4A8A-8EF1-FB70E8395B0D}" presName="connectorText" presStyleLbl="sibTrans2D1" presStyleIdx="2" presStyleCnt="3"/>
      <dgm:spPr/>
      <dgm:t>
        <a:bodyPr/>
        <a:lstStyle/>
        <a:p>
          <a:endParaRPr lang="es-SV"/>
        </a:p>
      </dgm:t>
    </dgm:pt>
    <dgm:pt modelId="{4A8A6E46-5D32-4820-9752-AA497BB0463A}" type="pres">
      <dgm:prSet presAssocID="{D084368D-C59E-4A1C-9B91-CA30A948BEF5}" presName="node" presStyleLbl="node1" presStyleIdx="3" presStyleCnt="4" custScaleX="65033" custScaleY="10002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5B94A2A9-1F46-48A3-9173-B0E8F2EC6F2A}" type="presOf" srcId="{FE5369B3-5895-42A3-81BC-091FD31E0055}" destId="{D73234C8-CE51-4042-8F2C-60B051FE1AB2}" srcOrd="0" destOrd="0" presId="urn:microsoft.com/office/officeart/2005/8/layout/process1"/>
    <dgm:cxn modelId="{002087F3-903E-4C34-B0EC-4BE7736C203C}" srcId="{87F08C64-B166-47FC-8203-E2528C492923}" destId="{FE5369B3-5895-42A3-81BC-091FD31E0055}" srcOrd="0" destOrd="0" parTransId="{D7458BDC-3BC6-4337-84D4-A619261E5CF2}" sibTransId="{7BCFE810-BA1E-43DB-B24D-04A327BBD130}"/>
    <dgm:cxn modelId="{4C04ED31-C1F5-4A4D-8D80-A7B17F84B6AA}" type="presOf" srcId="{E2EE9169-3DED-4A8A-8EF1-FB70E8395B0D}" destId="{581838FF-4B71-4CFA-BFF2-4A64AC8C357C}" srcOrd="0" destOrd="0" presId="urn:microsoft.com/office/officeart/2005/8/layout/process1"/>
    <dgm:cxn modelId="{B4F1826F-06F6-4495-9DD8-99378490FA8E}" type="presOf" srcId="{7BCFE810-BA1E-43DB-B24D-04A327BBD130}" destId="{10DD0137-8457-496E-BFE2-5471A4F72428}" srcOrd="1" destOrd="0" presId="urn:microsoft.com/office/officeart/2005/8/layout/process1"/>
    <dgm:cxn modelId="{5C0F089F-1597-432E-8E47-609B00BCA9AF}" type="presOf" srcId="{D084368D-C59E-4A1C-9B91-CA30A948BEF5}" destId="{4A8A6E46-5D32-4820-9752-AA497BB0463A}" srcOrd="0" destOrd="0" presId="urn:microsoft.com/office/officeart/2005/8/layout/process1"/>
    <dgm:cxn modelId="{78E2353C-BCBB-4B6A-9CE8-4A98DABDD04E}" type="presOf" srcId="{87F08C64-B166-47FC-8203-E2528C492923}" destId="{FED21766-6A25-482C-876A-651D871780A7}" srcOrd="0" destOrd="0" presId="urn:microsoft.com/office/officeart/2005/8/layout/process1"/>
    <dgm:cxn modelId="{76DF9F0B-E6BB-4FE2-BBBA-25A9FB631E4F}" type="presOf" srcId="{AA38817E-0ABD-4D9A-85FA-08D36A53C13A}" destId="{022D228B-4B94-4C47-88B4-6A40718B691D}" srcOrd="0" destOrd="0" presId="urn:microsoft.com/office/officeart/2005/8/layout/process1"/>
    <dgm:cxn modelId="{0EDED7F3-448B-4022-855E-74278B49B450}" srcId="{87F08C64-B166-47FC-8203-E2528C492923}" destId="{12C8E50E-C63C-470C-9FB0-9CD072AEA373}" srcOrd="2" destOrd="0" parTransId="{27EB099D-2A5A-4C74-A8CA-FEEEBA511254}" sibTransId="{E2EE9169-3DED-4A8A-8EF1-FB70E8395B0D}"/>
    <dgm:cxn modelId="{D6573322-75AC-491A-BFD7-7DEF159A9B31}" type="presOf" srcId="{7BCFE810-BA1E-43DB-B24D-04A327BBD130}" destId="{01E65BC6-D208-4B67-B3EB-93EBAB6A1FC0}" srcOrd="0" destOrd="0" presId="urn:microsoft.com/office/officeart/2005/8/layout/process1"/>
    <dgm:cxn modelId="{229EB41E-7EFB-409B-ACD6-D1917FD60C00}" type="presOf" srcId="{12C8E50E-C63C-470C-9FB0-9CD072AEA373}" destId="{770A75D0-7FE0-4E65-895D-7AA88C8441FE}" srcOrd="0" destOrd="0" presId="urn:microsoft.com/office/officeart/2005/8/layout/process1"/>
    <dgm:cxn modelId="{BB1B91F8-FB95-426C-9354-65401A2FCCF6}" srcId="{87F08C64-B166-47FC-8203-E2528C492923}" destId="{AA38817E-0ABD-4D9A-85FA-08D36A53C13A}" srcOrd="1" destOrd="0" parTransId="{3F028AC7-614D-47A6-BDC7-8808C0FB1E50}" sibTransId="{F12BFE54-945C-4632-BC80-BD521F75A5DE}"/>
    <dgm:cxn modelId="{278772A5-054D-4234-B1AE-38F3710913D5}" srcId="{87F08C64-B166-47FC-8203-E2528C492923}" destId="{D084368D-C59E-4A1C-9B91-CA30A948BEF5}" srcOrd="3" destOrd="0" parTransId="{5B634205-FF03-4327-B0CB-E05900A7E798}" sibTransId="{293DC832-4943-4C96-B0F4-7428467633A3}"/>
    <dgm:cxn modelId="{5CFE7C05-4706-40E4-A1ED-742C914C7463}" type="presOf" srcId="{E2EE9169-3DED-4A8A-8EF1-FB70E8395B0D}" destId="{2E13E701-DB96-423C-9566-2BAF72F94FE8}" srcOrd="1" destOrd="0" presId="urn:microsoft.com/office/officeart/2005/8/layout/process1"/>
    <dgm:cxn modelId="{8A703A4F-4DF5-42A3-A22C-6FEEDE5E0FF9}" type="presOf" srcId="{F12BFE54-945C-4632-BC80-BD521F75A5DE}" destId="{2A0ECDB0-BD75-41DE-980A-E0DF6F28A11A}" srcOrd="1" destOrd="0" presId="urn:microsoft.com/office/officeart/2005/8/layout/process1"/>
    <dgm:cxn modelId="{5C86821D-1D90-4EB6-952F-F2501087F7B0}" type="presOf" srcId="{F12BFE54-945C-4632-BC80-BD521F75A5DE}" destId="{41B2D05D-1942-4B0A-97E8-3661524D418C}" srcOrd="0" destOrd="0" presId="urn:microsoft.com/office/officeart/2005/8/layout/process1"/>
    <dgm:cxn modelId="{5F898A20-9F01-4805-A444-B22FE51B6FE9}" type="presParOf" srcId="{FED21766-6A25-482C-876A-651D871780A7}" destId="{D73234C8-CE51-4042-8F2C-60B051FE1AB2}" srcOrd="0" destOrd="0" presId="urn:microsoft.com/office/officeart/2005/8/layout/process1"/>
    <dgm:cxn modelId="{E9B86801-263F-4638-88B7-48411BDBDC64}" type="presParOf" srcId="{FED21766-6A25-482C-876A-651D871780A7}" destId="{01E65BC6-D208-4B67-B3EB-93EBAB6A1FC0}" srcOrd="1" destOrd="0" presId="urn:microsoft.com/office/officeart/2005/8/layout/process1"/>
    <dgm:cxn modelId="{2FD86FDD-B23A-4FDA-A6F7-4D63B6803E0D}" type="presParOf" srcId="{01E65BC6-D208-4B67-B3EB-93EBAB6A1FC0}" destId="{10DD0137-8457-496E-BFE2-5471A4F72428}" srcOrd="0" destOrd="0" presId="urn:microsoft.com/office/officeart/2005/8/layout/process1"/>
    <dgm:cxn modelId="{20241254-4C2B-4B62-8AB3-93EE5C676471}" type="presParOf" srcId="{FED21766-6A25-482C-876A-651D871780A7}" destId="{022D228B-4B94-4C47-88B4-6A40718B691D}" srcOrd="2" destOrd="0" presId="urn:microsoft.com/office/officeart/2005/8/layout/process1"/>
    <dgm:cxn modelId="{12925B36-E391-4675-8049-37B7B3660F85}" type="presParOf" srcId="{FED21766-6A25-482C-876A-651D871780A7}" destId="{41B2D05D-1942-4B0A-97E8-3661524D418C}" srcOrd="3" destOrd="0" presId="urn:microsoft.com/office/officeart/2005/8/layout/process1"/>
    <dgm:cxn modelId="{8EB7C4F2-1EA5-4111-94C1-0BDCBE62FD19}" type="presParOf" srcId="{41B2D05D-1942-4B0A-97E8-3661524D418C}" destId="{2A0ECDB0-BD75-41DE-980A-E0DF6F28A11A}" srcOrd="0" destOrd="0" presId="urn:microsoft.com/office/officeart/2005/8/layout/process1"/>
    <dgm:cxn modelId="{22396DA0-A99F-4837-822F-E279B9092D97}" type="presParOf" srcId="{FED21766-6A25-482C-876A-651D871780A7}" destId="{770A75D0-7FE0-4E65-895D-7AA88C8441FE}" srcOrd="4" destOrd="0" presId="urn:microsoft.com/office/officeart/2005/8/layout/process1"/>
    <dgm:cxn modelId="{7845A04C-3549-4BD7-91E0-FD392A6E5E60}" type="presParOf" srcId="{FED21766-6A25-482C-876A-651D871780A7}" destId="{581838FF-4B71-4CFA-BFF2-4A64AC8C357C}" srcOrd="5" destOrd="0" presId="urn:microsoft.com/office/officeart/2005/8/layout/process1"/>
    <dgm:cxn modelId="{5297DE2B-1B34-4801-BB5C-954A3ECEEBD1}" type="presParOf" srcId="{581838FF-4B71-4CFA-BFF2-4A64AC8C357C}" destId="{2E13E701-DB96-423C-9566-2BAF72F94FE8}" srcOrd="0" destOrd="0" presId="urn:microsoft.com/office/officeart/2005/8/layout/process1"/>
    <dgm:cxn modelId="{F66AAB8D-4EFC-45E2-80B9-9114474DBC03}" type="presParOf" srcId="{FED21766-6A25-482C-876A-651D871780A7}" destId="{4A8A6E46-5D32-4820-9752-AA497BB0463A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A7C96534-1B8A-4E12-ADE0-EBFF7AF85FC0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57021591-B951-4925-AB4F-C7281D70B99D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CISED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B668AA65-8B49-4CEC-A5C1-CCBC621C5B7A}" type="parTrans" cxnId="{E2536157-CC2D-404E-A083-91C9BEFA413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DB48DF1-4035-452C-AA4D-31ABF04A01FF}" type="sibTrans" cxnId="{E2536157-CC2D-404E-A083-91C9BEFA413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B372050-6E14-48F8-9E3E-DDAF447E0E3E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Establecido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1B2CEB34-338A-41A6-8DBD-521E370331FA}" type="parTrans" cxnId="{59F17816-B2FD-4E55-8AA8-6ADB19E3AC6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8539055-3B73-49F6-868E-10B22B0E9820}" type="sibTrans" cxnId="{59F17816-B2FD-4E55-8AA8-6ADB19E3AC6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114BB3D-DB73-42BE-BFAC-72CA84D7475E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6CB02A22-3B09-48DA-9804-31A518833582}" type="parTrans" cxnId="{53359E04-09FC-48EB-93D7-A40AA1D9411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B5253AC-FC7B-42F1-99CD-1EED548CFB02}" type="sibTrans" cxnId="{53359E04-09FC-48EB-93D7-A40AA1D9411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5E33051-D864-4990-9181-815046653A6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Compuesto</a:t>
          </a:r>
          <a:r>
            <a:rPr lang="es-SV" sz="1500" dirty="0" smtClean="0">
              <a:latin typeface="+mj-lt"/>
            </a:rPr>
            <a:t> </a:t>
          </a:r>
          <a:endParaRPr lang="es-SV" sz="1500" dirty="0">
            <a:latin typeface="+mj-lt"/>
          </a:endParaRPr>
        </a:p>
      </dgm:t>
    </dgm:pt>
    <dgm:pt modelId="{A8EC62FA-DD95-4EB0-B661-66455E203824}" type="parTrans" cxnId="{F18E6B9B-A70F-40F4-8E07-19E32447F5C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D44D2CE2-4531-466B-836D-120BB56F6A25}" type="sibTrans" cxnId="{F18E6B9B-A70F-40F4-8E07-19E32447F5C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0B26806-6C71-4F1E-A38E-4EB1E2698030}">
      <dgm:prSet phldrT="[Texto]" custT="1"/>
      <dgm:spPr/>
      <dgm:t>
        <a:bodyPr/>
        <a:lstStyle/>
        <a:p>
          <a:pPr algn="l"/>
          <a:r>
            <a:rPr lang="es-SV" sz="1500" dirty="0" smtClean="0">
              <a:latin typeface="+mj-lt"/>
            </a:rPr>
            <a:t>- </a:t>
          </a:r>
          <a:r>
            <a:rPr lang="es-SV" sz="1500" dirty="0" smtClean="0">
              <a:solidFill>
                <a:srgbClr val="002060"/>
              </a:solidFill>
              <a:latin typeface="+mj-lt"/>
            </a:rPr>
            <a:t>Oficial de la UGDA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Encargado de archivo central y periférico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Delegado de área jurídica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Jefe de unidad productora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Encargado de archivos especiales</a:t>
          </a:r>
        </a:p>
        <a:p>
          <a:pPr algn="l"/>
          <a:r>
            <a:rPr lang="es-SV" sz="1500" dirty="0" smtClean="0">
              <a:solidFill>
                <a:srgbClr val="002060"/>
              </a:solidFill>
              <a:latin typeface="+mj-lt"/>
            </a:rPr>
            <a:t>- Auditor. Como observador externo</a:t>
          </a:r>
        </a:p>
      </dgm:t>
    </dgm:pt>
    <dgm:pt modelId="{61CA2E6F-9A8B-41C5-950A-AC260E55A6C5}" type="parTrans" cxnId="{94AF6DE1-30E1-4650-AC09-4C4DDB3D224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7403C0C-69D7-4E28-9DE7-27A9DBD1841A}" type="sibTrans" cxnId="{94AF6DE1-30E1-4650-AC09-4C4DDB3D224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3DA9CBA-7C5C-47CB-A074-CA381A74F5AE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Nombrado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8C1ABD13-4141-4686-AE62-7B6D7D55D022}" type="parTrans" cxnId="{A3F4C197-55CE-4BC6-A221-A86C2FF3AA8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A995FC5-33BF-4E32-AF85-E293515AE7C1}" type="sibTrans" cxnId="{A3F4C197-55CE-4BC6-A221-A86C2FF3AA8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D4448D2-6322-4084-9651-3CECD8D1888D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Acuerdo o Resolución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B02EEA9B-8F1E-442B-B10E-508CA0E20CC3}" type="parTrans" cxnId="{ECD456A6-0F5C-468E-A3CC-04C04480CA0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1F9F6BE-6EE6-41C8-ACF9-B02708FDA3C7}" type="sibTrans" cxnId="{ECD456A6-0F5C-468E-A3CC-04C04480CA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F1038BF-7914-4CFE-95F5-23353ED95CD4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El titular de la Institución</a:t>
          </a:r>
          <a:endParaRPr lang="es-SV" sz="1500" dirty="0">
            <a:latin typeface="+mj-lt"/>
          </a:endParaRPr>
        </a:p>
      </dgm:t>
    </dgm:pt>
    <dgm:pt modelId="{BEA10528-E045-4C70-8590-CBD2E7196094}" type="parTrans" cxnId="{C6CDACAF-B3CC-4327-9AAB-D01E15DF968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B954622-EA31-4806-A736-133AEA37087C}" type="sibTrans" cxnId="{C6CDACAF-B3CC-4327-9AAB-D01E15DF968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A4C8FEC-08F4-4384-9567-7D8B4858A8AC}">
      <dgm:prSet custT="1"/>
      <dgm:spPr/>
      <dgm:t>
        <a:bodyPr/>
        <a:lstStyle/>
        <a:p>
          <a:pPr algn="l"/>
          <a:r>
            <a:rPr lang="es-SV" sz="1500" dirty="0" smtClean="0"/>
            <a:t>- Colaborador administrativo</a:t>
          </a:r>
        </a:p>
        <a:p>
          <a:pPr algn="l"/>
          <a:r>
            <a:rPr lang="es-SV" sz="1500" dirty="0" smtClean="0"/>
            <a:t>- Historiador o investigador social externo</a:t>
          </a:r>
          <a:endParaRPr lang="es-SV" sz="1500" dirty="0"/>
        </a:p>
      </dgm:t>
    </dgm:pt>
    <dgm:pt modelId="{8BC91317-1A4C-4948-AF7B-5C0C2419A3D0}" type="parTrans" cxnId="{7B7D2344-0AB0-4E0D-B7A4-436B70855EB2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5D6434CE-F31E-42E6-9183-94E43CA083DC}" type="sibTrans" cxnId="{7B7D2344-0AB0-4E0D-B7A4-436B70855EB2}">
      <dgm:prSet/>
      <dgm:spPr/>
      <dgm:t>
        <a:bodyPr/>
        <a:lstStyle/>
        <a:p>
          <a:endParaRPr lang="es-SV"/>
        </a:p>
      </dgm:t>
    </dgm:pt>
    <dgm:pt modelId="{C412CA30-EBE8-40ED-A70B-560BAE32F631}" type="pres">
      <dgm:prSet presAssocID="{A7C96534-1B8A-4E12-ADE0-EBFF7AF85FC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CB48B353-F4B3-44ED-B83F-995F9E2C6772}" type="pres">
      <dgm:prSet presAssocID="{57021591-B951-4925-AB4F-C7281D70B99D}" presName="root1" presStyleCnt="0"/>
      <dgm:spPr/>
    </dgm:pt>
    <dgm:pt modelId="{C3E81A47-304C-483A-8556-EB3CDBDC4B1A}" type="pres">
      <dgm:prSet presAssocID="{57021591-B951-4925-AB4F-C7281D70B99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322C28E-29AE-4450-92CB-47C4374D238A}" type="pres">
      <dgm:prSet presAssocID="{57021591-B951-4925-AB4F-C7281D70B99D}" presName="level2hierChild" presStyleCnt="0"/>
      <dgm:spPr/>
    </dgm:pt>
    <dgm:pt modelId="{9D2AEC6E-46EE-40ED-8258-1129DFC1B466}" type="pres">
      <dgm:prSet presAssocID="{1B2CEB34-338A-41A6-8DBD-521E370331FA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EF49722A-E66F-46E3-8187-9842E8AF5D2A}" type="pres">
      <dgm:prSet presAssocID="{1B2CEB34-338A-41A6-8DBD-521E370331FA}" presName="connTx" presStyleLbl="parChTrans1D2" presStyleIdx="0" presStyleCnt="3"/>
      <dgm:spPr/>
      <dgm:t>
        <a:bodyPr/>
        <a:lstStyle/>
        <a:p>
          <a:endParaRPr lang="es-SV"/>
        </a:p>
      </dgm:t>
    </dgm:pt>
    <dgm:pt modelId="{B8897A5A-F82B-4C23-8812-4AC38F2DA94D}" type="pres">
      <dgm:prSet presAssocID="{7B372050-6E14-48F8-9E3E-DDAF447E0E3E}" presName="root2" presStyleCnt="0"/>
      <dgm:spPr/>
    </dgm:pt>
    <dgm:pt modelId="{42E25FEF-3A59-429B-96DC-AC469C2890F5}" type="pres">
      <dgm:prSet presAssocID="{7B372050-6E14-48F8-9E3E-DDAF447E0E3E}" presName="LevelTwoTextNode" presStyleLbl="node2" presStyleIdx="0" presStyleCnt="3" custScaleX="84937" custScaleY="65466" custLinFactNeighborX="-1586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8E25C06-B2FF-49C6-9643-D98D24E6E111}" type="pres">
      <dgm:prSet presAssocID="{7B372050-6E14-48F8-9E3E-DDAF447E0E3E}" presName="level3hierChild" presStyleCnt="0"/>
      <dgm:spPr/>
    </dgm:pt>
    <dgm:pt modelId="{473DCD0E-9280-481F-A7AB-6E3A47D3C716}" type="pres">
      <dgm:prSet presAssocID="{6CB02A22-3B09-48DA-9804-31A518833582}" presName="conn2-1" presStyleLbl="parChTrans1D3" presStyleIdx="0" presStyleCnt="3"/>
      <dgm:spPr/>
      <dgm:t>
        <a:bodyPr/>
        <a:lstStyle/>
        <a:p>
          <a:endParaRPr lang="es-SV"/>
        </a:p>
      </dgm:t>
    </dgm:pt>
    <dgm:pt modelId="{4E9DEEC1-B823-482A-8AFC-1126DCCA179F}" type="pres">
      <dgm:prSet presAssocID="{6CB02A22-3B09-48DA-9804-31A518833582}" presName="connTx" presStyleLbl="parChTrans1D3" presStyleIdx="0" presStyleCnt="3"/>
      <dgm:spPr/>
      <dgm:t>
        <a:bodyPr/>
        <a:lstStyle/>
        <a:p>
          <a:endParaRPr lang="es-SV"/>
        </a:p>
      </dgm:t>
    </dgm:pt>
    <dgm:pt modelId="{FE62E1A8-56C7-4D28-896A-07DFEC2A3D71}" type="pres">
      <dgm:prSet presAssocID="{D114BB3D-DB73-42BE-BFAC-72CA84D7475E}" presName="root2" presStyleCnt="0"/>
      <dgm:spPr/>
    </dgm:pt>
    <dgm:pt modelId="{B043C0C7-287E-4D1E-A2FC-46BC5A0CF282}" type="pres">
      <dgm:prSet presAssocID="{D114BB3D-DB73-42BE-BFAC-72CA84D7475E}" presName="LevelTwoTextNode" presStyleLbl="node3" presStyleIdx="0" presStyleCnt="3" custLinFactNeighborX="-2844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0364A55-6467-4EA8-97DF-620FD7817BB1}" type="pres">
      <dgm:prSet presAssocID="{D114BB3D-DB73-42BE-BFAC-72CA84D7475E}" presName="level3hierChild" presStyleCnt="0"/>
      <dgm:spPr/>
    </dgm:pt>
    <dgm:pt modelId="{010A8665-2920-44A1-855B-F2E5C33BD413}" type="pres">
      <dgm:prSet presAssocID="{A8EC62FA-DD95-4EB0-B661-66455E203824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FC287D05-10EE-4EBE-9C49-B6BFEC29DD90}" type="pres">
      <dgm:prSet presAssocID="{A8EC62FA-DD95-4EB0-B661-66455E203824}" presName="connTx" presStyleLbl="parChTrans1D2" presStyleIdx="1" presStyleCnt="3"/>
      <dgm:spPr/>
      <dgm:t>
        <a:bodyPr/>
        <a:lstStyle/>
        <a:p>
          <a:endParaRPr lang="es-SV"/>
        </a:p>
      </dgm:t>
    </dgm:pt>
    <dgm:pt modelId="{F36BE529-F8E7-4DBF-8549-DD39B762D3A5}" type="pres">
      <dgm:prSet presAssocID="{65E33051-D864-4990-9181-815046653A6D}" presName="root2" presStyleCnt="0"/>
      <dgm:spPr/>
    </dgm:pt>
    <dgm:pt modelId="{6DA5CC1D-2325-45AB-A956-609EC0F90672}" type="pres">
      <dgm:prSet presAssocID="{65E33051-D864-4990-9181-815046653A6D}" presName="LevelTwoTextNode" presStyleLbl="node2" presStyleIdx="1" presStyleCnt="3" custScaleX="84937" custScaleY="65466" custLinFactNeighborX="-20218" custLinFactNeighborY="112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39FE9F6-55CE-4E35-B518-0B1AB746B278}" type="pres">
      <dgm:prSet presAssocID="{65E33051-D864-4990-9181-815046653A6D}" presName="level3hierChild" presStyleCnt="0"/>
      <dgm:spPr/>
    </dgm:pt>
    <dgm:pt modelId="{3081D555-719E-4A2B-81AB-8C3B0458027B}" type="pres">
      <dgm:prSet presAssocID="{61CA2E6F-9A8B-41C5-950A-AC260E55A6C5}" presName="conn2-1" presStyleLbl="parChTrans1D3" presStyleIdx="1" presStyleCnt="3"/>
      <dgm:spPr/>
      <dgm:t>
        <a:bodyPr/>
        <a:lstStyle/>
        <a:p>
          <a:endParaRPr lang="es-SV"/>
        </a:p>
      </dgm:t>
    </dgm:pt>
    <dgm:pt modelId="{DA1D9BDB-9C31-4AC7-B8E2-522767BEB482}" type="pres">
      <dgm:prSet presAssocID="{61CA2E6F-9A8B-41C5-950A-AC260E55A6C5}" presName="connTx" presStyleLbl="parChTrans1D3" presStyleIdx="1" presStyleCnt="3"/>
      <dgm:spPr/>
      <dgm:t>
        <a:bodyPr/>
        <a:lstStyle/>
        <a:p>
          <a:endParaRPr lang="es-SV"/>
        </a:p>
      </dgm:t>
    </dgm:pt>
    <dgm:pt modelId="{BB357861-AF25-4CB7-8320-B17E031B4AEF}" type="pres">
      <dgm:prSet presAssocID="{50B26806-6C71-4F1E-A38E-4EB1E2698030}" presName="root2" presStyleCnt="0"/>
      <dgm:spPr/>
    </dgm:pt>
    <dgm:pt modelId="{A5BD937D-9C28-405E-9BB9-310859B381B1}" type="pres">
      <dgm:prSet presAssocID="{50B26806-6C71-4F1E-A38E-4EB1E2698030}" presName="LevelTwoTextNode" presStyleLbl="node3" presStyleIdx="1" presStyleCnt="3" custScaleX="144072" custScaleY="235358" custLinFactNeighborX="-2844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485FBBB-F9E1-4AF9-A769-7C7BB9E748E1}" type="pres">
      <dgm:prSet presAssocID="{50B26806-6C71-4F1E-A38E-4EB1E2698030}" presName="level3hierChild" presStyleCnt="0"/>
      <dgm:spPr/>
    </dgm:pt>
    <dgm:pt modelId="{86233365-C8F3-46F6-ADC3-1BF8CC5862DE}" type="pres">
      <dgm:prSet presAssocID="{8BC91317-1A4C-4948-AF7B-5C0C2419A3D0}" presName="conn2-1" presStyleLbl="parChTrans1D4" presStyleIdx="0" presStyleCnt="2"/>
      <dgm:spPr/>
      <dgm:t>
        <a:bodyPr/>
        <a:lstStyle/>
        <a:p>
          <a:endParaRPr lang="es-SV"/>
        </a:p>
      </dgm:t>
    </dgm:pt>
    <dgm:pt modelId="{40316FEC-2629-4D7D-981C-69F0D0241744}" type="pres">
      <dgm:prSet presAssocID="{8BC91317-1A4C-4948-AF7B-5C0C2419A3D0}" presName="connTx" presStyleLbl="parChTrans1D4" presStyleIdx="0" presStyleCnt="2"/>
      <dgm:spPr/>
      <dgm:t>
        <a:bodyPr/>
        <a:lstStyle/>
        <a:p>
          <a:endParaRPr lang="es-SV"/>
        </a:p>
      </dgm:t>
    </dgm:pt>
    <dgm:pt modelId="{C82F0838-CB12-4D0B-ABE3-EA5C22474F7F}" type="pres">
      <dgm:prSet presAssocID="{BA4C8FEC-08F4-4384-9567-7D8B4858A8AC}" presName="root2" presStyleCnt="0"/>
      <dgm:spPr/>
    </dgm:pt>
    <dgm:pt modelId="{63752146-F85E-40D1-B6E3-FED711D80F34}" type="pres">
      <dgm:prSet presAssocID="{BA4C8FEC-08F4-4384-9567-7D8B4858A8AC}" presName="LevelTwoTextNode" presStyleLbl="node4" presStyleIdx="0" presStyleCnt="2" custScaleX="95816" custScaleY="123771" custLinFactNeighborX="-1188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D0A4EE9-E60C-448D-B78F-8BABDAC2C5E6}" type="pres">
      <dgm:prSet presAssocID="{BA4C8FEC-08F4-4384-9567-7D8B4858A8AC}" presName="level3hierChild" presStyleCnt="0"/>
      <dgm:spPr/>
    </dgm:pt>
    <dgm:pt modelId="{A71B4E6B-EB59-4835-B9E1-F8E08E400813}" type="pres">
      <dgm:prSet presAssocID="{8C1ABD13-4141-4686-AE62-7B6D7D55D022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50A012A0-22CA-432E-AE86-8A43F32191B1}" type="pres">
      <dgm:prSet presAssocID="{8C1ABD13-4141-4686-AE62-7B6D7D55D022}" presName="connTx" presStyleLbl="parChTrans1D2" presStyleIdx="2" presStyleCnt="3"/>
      <dgm:spPr/>
      <dgm:t>
        <a:bodyPr/>
        <a:lstStyle/>
        <a:p>
          <a:endParaRPr lang="es-SV"/>
        </a:p>
      </dgm:t>
    </dgm:pt>
    <dgm:pt modelId="{04A90FA4-4764-4756-982D-013097E0F727}" type="pres">
      <dgm:prSet presAssocID="{63DA9CBA-7C5C-47CB-A074-CA381A74F5AE}" presName="root2" presStyleCnt="0"/>
      <dgm:spPr/>
    </dgm:pt>
    <dgm:pt modelId="{781CF16A-74F9-43C8-9A58-6E8C84FB1B47}" type="pres">
      <dgm:prSet presAssocID="{63DA9CBA-7C5C-47CB-A074-CA381A74F5AE}" presName="LevelTwoTextNode" presStyleLbl="node2" presStyleIdx="2" presStyleCnt="3" custScaleX="84937" custScaleY="65466" custLinFactNeighborX="-1586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8B5BD85-565B-4F33-A77F-E4F61F66D91F}" type="pres">
      <dgm:prSet presAssocID="{63DA9CBA-7C5C-47CB-A074-CA381A74F5AE}" presName="level3hierChild" presStyleCnt="0"/>
      <dgm:spPr/>
    </dgm:pt>
    <dgm:pt modelId="{997CFADD-9E96-44A9-8A9A-D99B516B52A0}" type="pres">
      <dgm:prSet presAssocID="{B02EEA9B-8F1E-442B-B10E-508CA0E20CC3}" presName="conn2-1" presStyleLbl="parChTrans1D3" presStyleIdx="2" presStyleCnt="3"/>
      <dgm:spPr/>
      <dgm:t>
        <a:bodyPr/>
        <a:lstStyle/>
        <a:p>
          <a:endParaRPr lang="es-SV"/>
        </a:p>
      </dgm:t>
    </dgm:pt>
    <dgm:pt modelId="{1C0A21F2-3E62-4FAD-ACDC-5321E2664D22}" type="pres">
      <dgm:prSet presAssocID="{B02EEA9B-8F1E-442B-B10E-508CA0E20CC3}" presName="connTx" presStyleLbl="parChTrans1D3" presStyleIdx="2" presStyleCnt="3"/>
      <dgm:spPr/>
      <dgm:t>
        <a:bodyPr/>
        <a:lstStyle/>
        <a:p>
          <a:endParaRPr lang="es-SV"/>
        </a:p>
      </dgm:t>
    </dgm:pt>
    <dgm:pt modelId="{75E1A0BA-BDA2-4534-A7EE-AB22F5C70CD2}" type="pres">
      <dgm:prSet presAssocID="{6D4448D2-6322-4084-9651-3CECD8D1888D}" presName="root2" presStyleCnt="0"/>
      <dgm:spPr/>
    </dgm:pt>
    <dgm:pt modelId="{BEFDD385-BE47-4EAE-A357-1B6C0E0049A6}" type="pres">
      <dgm:prSet presAssocID="{6D4448D2-6322-4084-9651-3CECD8D1888D}" presName="LevelTwoTextNode" presStyleLbl="node3" presStyleIdx="2" presStyleCnt="3" custLinFactNeighborX="-2844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1CBFF89-F7D9-45F2-9127-A28075C475D4}" type="pres">
      <dgm:prSet presAssocID="{6D4448D2-6322-4084-9651-3CECD8D1888D}" presName="level3hierChild" presStyleCnt="0"/>
      <dgm:spPr/>
    </dgm:pt>
    <dgm:pt modelId="{E53899CA-EE1B-4188-B041-1C24087383F1}" type="pres">
      <dgm:prSet presAssocID="{BEA10528-E045-4C70-8590-CBD2E7196094}" presName="conn2-1" presStyleLbl="parChTrans1D4" presStyleIdx="1" presStyleCnt="2"/>
      <dgm:spPr/>
      <dgm:t>
        <a:bodyPr/>
        <a:lstStyle/>
        <a:p>
          <a:endParaRPr lang="es-SV"/>
        </a:p>
      </dgm:t>
    </dgm:pt>
    <dgm:pt modelId="{F49EA05D-D55C-454E-A17E-84B0C04F75B8}" type="pres">
      <dgm:prSet presAssocID="{BEA10528-E045-4C70-8590-CBD2E7196094}" presName="connTx" presStyleLbl="parChTrans1D4" presStyleIdx="1" presStyleCnt="2"/>
      <dgm:spPr/>
      <dgm:t>
        <a:bodyPr/>
        <a:lstStyle/>
        <a:p>
          <a:endParaRPr lang="es-SV"/>
        </a:p>
      </dgm:t>
    </dgm:pt>
    <dgm:pt modelId="{4D6FA000-54E4-4393-968D-E767E4EAA8B7}" type="pres">
      <dgm:prSet presAssocID="{3F1038BF-7914-4CFE-95F5-23353ED95CD4}" presName="root2" presStyleCnt="0"/>
      <dgm:spPr/>
    </dgm:pt>
    <dgm:pt modelId="{B6E4D8E1-5EE8-4850-8E64-DBE6BC91CA09}" type="pres">
      <dgm:prSet presAssocID="{3F1038BF-7914-4CFE-95F5-23353ED95CD4}" presName="LevelTwoTextNode" presStyleLbl="node4" presStyleIdx="1" presStyleCnt="2" custLinFactNeighborX="-2844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8CE4623-97F5-4686-A67E-B1BA401A4A9A}" type="pres">
      <dgm:prSet presAssocID="{3F1038BF-7914-4CFE-95F5-23353ED95CD4}" presName="level3hierChild" presStyleCnt="0"/>
      <dgm:spPr/>
    </dgm:pt>
  </dgm:ptLst>
  <dgm:cxnLst>
    <dgm:cxn modelId="{83603A0E-33D9-43F3-B45C-E2FE6B252168}" type="presOf" srcId="{50B26806-6C71-4F1E-A38E-4EB1E2698030}" destId="{A5BD937D-9C28-405E-9BB9-310859B381B1}" srcOrd="0" destOrd="0" presId="urn:microsoft.com/office/officeart/2005/8/layout/hierarchy2"/>
    <dgm:cxn modelId="{59F17816-B2FD-4E55-8AA8-6ADB19E3AC65}" srcId="{57021591-B951-4925-AB4F-C7281D70B99D}" destId="{7B372050-6E14-48F8-9E3E-DDAF447E0E3E}" srcOrd="0" destOrd="0" parTransId="{1B2CEB34-338A-41A6-8DBD-521E370331FA}" sibTransId="{A8539055-3B73-49F6-868E-10B22B0E9820}"/>
    <dgm:cxn modelId="{9DBC24DB-C139-4CBC-A429-0534EB28F591}" type="presOf" srcId="{6CB02A22-3B09-48DA-9804-31A518833582}" destId="{473DCD0E-9280-481F-A7AB-6E3A47D3C716}" srcOrd="0" destOrd="0" presId="urn:microsoft.com/office/officeart/2005/8/layout/hierarchy2"/>
    <dgm:cxn modelId="{1C4A646C-73AE-42AC-9E19-63AFCE62FFD2}" type="presOf" srcId="{8BC91317-1A4C-4948-AF7B-5C0C2419A3D0}" destId="{86233365-C8F3-46F6-ADC3-1BF8CC5862DE}" srcOrd="0" destOrd="0" presId="urn:microsoft.com/office/officeart/2005/8/layout/hierarchy2"/>
    <dgm:cxn modelId="{712FD4AF-3749-4D5C-8ADE-0A899D5C7285}" type="presOf" srcId="{A8EC62FA-DD95-4EB0-B661-66455E203824}" destId="{FC287D05-10EE-4EBE-9C49-B6BFEC29DD90}" srcOrd="1" destOrd="0" presId="urn:microsoft.com/office/officeart/2005/8/layout/hierarchy2"/>
    <dgm:cxn modelId="{ECD456A6-0F5C-468E-A3CC-04C04480CA0C}" srcId="{63DA9CBA-7C5C-47CB-A074-CA381A74F5AE}" destId="{6D4448D2-6322-4084-9651-3CECD8D1888D}" srcOrd="0" destOrd="0" parTransId="{B02EEA9B-8F1E-442B-B10E-508CA0E20CC3}" sibTransId="{11F9F6BE-6EE6-41C8-ACF9-B02708FDA3C7}"/>
    <dgm:cxn modelId="{0DF734DA-8667-46EE-83FB-42F7B65D9419}" type="presOf" srcId="{57021591-B951-4925-AB4F-C7281D70B99D}" destId="{C3E81A47-304C-483A-8556-EB3CDBDC4B1A}" srcOrd="0" destOrd="0" presId="urn:microsoft.com/office/officeart/2005/8/layout/hierarchy2"/>
    <dgm:cxn modelId="{950A0D97-8000-4CC4-AD1E-241832E04D08}" type="presOf" srcId="{7B372050-6E14-48F8-9E3E-DDAF447E0E3E}" destId="{42E25FEF-3A59-429B-96DC-AC469C2890F5}" srcOrd="0" destOrd="0" presId="urn:microsoft.com/office/officeart/2005/8/layout/hierarchy2"/>
    <dgm:cxn modelId="{D19CD583-C371-4D27-9AB6-6270A2D942B5}" type="presOf" srcId="{61CA2E6F-9A8B-41C5-950A-AC260E55A6C5}" destId="{3081D555-719E-4A2B-81AB-8C3B0458027B}" srcOrd="0" destOrd="0" presId="urn:microsoft.com/office/officeart/2005/8/layout/hierarchy2"/>
    <dgm:cxn modelId="{D26B4C71-45E7-495A-879F-E3520C031FE7}" type="presOf" srcId="{A7C96534-1B8A-4E12-ADE0-EBFF7AF85FC0}" destId="{C412CA30-EBE8-40ED-A70B-560BAE32F631}" srcOrd="0" destOrd="0" presId="urn:microsoft.com/office/officeart/2005/8/layout/hierarchy2"/>
    <dgm:cxn modelId="{D67A1052-EFF2-4170-B89E-96AECB1F3FBE}" type="presOf" srcId="{D114BB3D-DB73-42BE-BFAC-72CA84D7475E}" destId="{B043C0C7-287E-4D1E-A2FC-46BC5A0CF282}" srcOrd="0" destOrd="0" presId="urn:microsoft.com/office/officeart/2005/8/layout/hierarchy2"/>
    <dgm:cxn modelId="{140F816A-6FF5-4E3C-A197-45F09F5E74FC}" type="presOf" srcId="{8C1ABD13-4141-4686-AE62-7B6D7D55D022}" destId="{50A012A0-22CA-432E-AE86-8A43F32191B1}" srcOrd="1" destOrd="0" presId="urn:microsoft.com/office/officeart/2005/8/layout/hierarchy2"/>
    <dgm:cxn modelId="{BC7B36ED-64C8-4111-98A2-625490917BF8}" type="presOf" srcId="{1B2CEB34-338A-41A6-8DBD-521E370331FA}" destId="{9D2AEC6E-46EE-40ED-8258-1129DFC1B466}" srcOrd="0" destOrd="0" presId="urn:microsoft.com/office/officeart/2005/8/layout/hierarchy2"/>
    <dgm:cxn modelId="{83B875ED-633F-46F2-A26D-75AF1F93E8F4}" type="presOf" srcId="{6CB02A22-3B09-48DA-9804-31A518833582}" destId="{4E9DEEC1-B823-482A-8AFC-1126DCCA179F}" srcOrd="1" destOrd="0" presId="urn:microsoft.com/office/officeart/2005/8/layout/hierarchy2"/>
    <dgm:cxn modelId="{F5CBA907-BF09-4F4E-9C53-A84BF2203F91}" type="presOf" srcId="{65E33051-D864-4990-9181-815046653A6D}" destId="{6DA5CC1D-2325-45AB-A956-609EC0F90672}" srcOrd="0" destOrd="0" presId="urn:microsoft.com/office/officeart/2005/8/layout/hierarchy2"/>
    <dgm:cxn modelId="{94AF6DE1-30E1-4650-AC09-4C4DDB3D224C}" srcId="{65E33051-D864-4990-9181-815046653A6D}" destId="{50B26806-6C71-4F1E-A38E-4EB1E2698030}" srcOrd="0" destOrd="0" parTransId="{61CA2E6F-9A8B-41C5-950A-AC260E55A6C5}" sibTransId="{17403C0C-69D7-4E28-9DE7-27A9DBD1841A}"/>
    <dgm:cxn modelId="{E2536157-CC2D-404E-A083-91C9BEFA4136}" srcId="{A7C96534-1B8A-4E12-ADE0-EBFF7AF85FC0}" destId="{57021591-B951-4925-AB4F-C7281D70B99D}" srcOrd="0" destOrd="0" parTransId="{B668AA65-8B49-4CEC-A5C1-CCBC621C5B7A}" sibTransId="{9DB48DF1-4035-452C-AA4D-31ABF04A01FF}"/>
    <dgm:cxn modelId="{4BB57148-75F7-417D-BE94-88FC298EED3E}" type="presOf" srcId="{6D4448D2-6322-4084-9651-3CECD8D1888D}" destId="{BEFDD385-BE47-4EAE-A357-1B6C0E0049A6}" srcOrd="0" destOrd="0" presId="urn:microsoft.com/office/officeart/2005/8/layout/hierarchy2"/>
    <dgm:cxn modelId="{72BE3AE0-C821-4283-A2FD-34B4BCA9100A}" type="presOf" srcId="{A8EC62FA-DD95-4EB0-B661-66455E203824}" destId="{010A8665-2920-44A1-855B-F2E5C33BD413}" srcOrd="0" destOrd="0" presId="urn:microsoft.com/office/officeart/2005/8/layout/hierarchy2"/>
    <dgm:cxn modelId="{293F16B0-32BB-4EF4-87B1-9109C0DDC1BE}" type="presOf" srcId="{63DA9CBA-7C5C-47CB-A074-CA381A74F5AE}" destId="{781CF16A-74F9-43C8-9A58-6E8C84FB1B47}" srcOrd="0" destOrd="0" presId="urn:microsoft.com/office/officeart/2005/8/layout/hierarchy2"/>
    <dgm:cxn modelId="{6D415FA9-7C41-4A7D-834D-126C319CAC74}" type="presOf" srcId="{8BC91317-1A4C-4948-AF7B-5C0C2419A3D0}" destId="{40316FEC-2629-4D7D-981C-69F0D0241744}" srcOrd="1" destOrd="0" presId="urn:microsoft.com/office/officeart/2005/8/layout/hierarchy2"/>
    <dgm:cxn modelId="{C6CDACAF-B3CC-4327-9AAB-D01E15DF968E}" srcId="{6D4448D2-6322-4084-9651-3CECD8D1888D}" destId="{3F1038BF-7914-4CFE-95F5-23353ED95CD4}" srcOrd="0" destOrd="0" parTransId="{BEA10528-E045-4C70-8590-CBD2E7196094}" sibTransId="{AB954622-EA31-4806-A736-133AEA37087C}"/>
    <dgm:cxn modelId="{CC269661-1CC0-4BC0-A2DB-55A1AC229582}" type="presOf" srcId="{8C1ABD13-4141-4686-AE62-7B6D7D55D022}" destId="{A71B4E6B-EB59-4835-B9E1-F8E08E400813}" srcOrd="0" destOrd="0" presId="urn:microsoft.com/office/officeart/2005/8/layout/hierarchy2"/>
    <dgm:cxn modelId="{5FA89C80-C6B2-4A99-9245-5920B00E7521}" type="presOf" srcId="{BA4C8FEC-08F4-4384-9567-7D8B4858A8AC}" destId="{63752146-F85E-40D1-B6E3-FED711D80F34}" srcOrd="0" destOrd="0" presId="urn:microsoft.com/office/officeart/2005/8/layout/hierarchy2"/>
    <dgm:cxn modelId="{B690145F-DF1F-446B-869B-BCEF46D85978}" type="presOf" srcId="{BEA10528-E045-4C70-8590-CBD2E7196094}" destId="{F49EA05D-D55C-454E-A17E-84B0C04F75B8}" srcOrd="1" destOrd="0" presId="urn:microsoft.com/office/officeart/2005/8/layout/hierarchy2"/>
    <dgm:cxn modelId="{3E52631B-3609-4836-B7EC-3F201C8E8BEE}" type="presOf" srcId="{3F1038BF-7914-4CFE-95F5-23353ED95CD4}" destId="{B6E4D8E1-5EE8-4850-8E64-DBE6BC91CA09}" srcOrd="0" destOrd="0" presId="urn:microsoft.com/office/officeart/2005/8/layout/hierarchy2"/>
    <dgm:cxn modelId="{898B0C03-53DD-495C-9BD1-3F8037A2143E}" type="presOf" srcId="{B02EEA9B-8F1E-442B-B10E-508CA0E20CC3}" destId="{1C0A21F2-3E62-4FAD-ACDC-5321E2664D22}" srcOrd="1" destOrd="0" presId="urn:microsoft.com/office/officeart/2005/8/layout/hierarchy2"/>
    <dgm:cxn modelId="{F18E6B9B-A70F-40F4-8E07-19E32447F5C7}" srcId="{57021591-B951-4925-AB4F-C7281D70B99D}" destId="{65E33051-D864-4990-9181-815046653A6D}" srcOrd="1" destOrd="0" parTransId="{A8EC62FA-DD95-4EB0-B661-66455E203824}" sibTransId="{D44D2CE2-4531-466B-836D-120BB56F6A25}"/>
    <dgm:cxn modelId="{00B027C1-EC9A-43AB-B445-BF419D959370}" type="presOf" srcId="{BEA10528-E045-4C70-8590-CBD2E7196094}" destId="{E53899CA-EE1B-4188-B041-1C24087383F1}" srcOrd="0" destOrd="0" presId="urn:microsoft.com/office/officeart/2005/8/layout/hierarchy2"/>
    <dgm:cxn modelId="{A3F4C197-55CE-4BC6-A221-A86C2FF3AA8E}" srcId="{57021591-B951-4925-AB4F-C7281D70B99D}" destId="{63DA9CBA-7C5C-47CB-A074-CA381A74F5AE}" srcOrd="2" destOrd="0" parTransId="{8C1ABD13-4141-4686-AE62-7B6D7D55D022}" sibTransId="{9A995FC5-33BF-4E32-AF85-E293515AE7C1}"/>
    <dgm:cxn modelId="{7B7D2344-0AB0-4E0D-B7A4-436B70855EB2}" srcId="{50B26806-6C71-4F1E-A38E-4EB1E2698030}" destId="{BA4C8FEC-08F4-4384-9567-7D8B4858A8AC}" srcOrd="0" destOrd="0" parTransId="{8BC91317-1A4C-4948-AF7B-5C0C2419A3D0}" sibTransId="{5D6434CE-F31E-42E6-9183-94E43CA083DC}"/>
    <dgm:cxn modelId="{1A15D7F1-D4DE-4CBB-803A-B7250B1AD85A}" type="presOf" srcId="{61CA2E6F-9A8B-41C5-950A-AC260E55A6C5}" destId="{DA1D9BDB-9C31-4AC7-B8E2-522767BEB482}" srcOrd="1" destOrd="0" presId="urn:microsoft.com/office/officeart/2005/8/layout/hierarchy2"/>
    <dgm:cxn modelId="{411D7BFF-F14C-482E-BA79-DF15E3012732}" type="presOf" srcId="{B02EEA9B-8F1E-442B-B10E-508CA0E20CC3}" destId="{997CFADD-9E96-44A9-8A9A-D99B516B52A0}" srcOrd="0" destOrd="0" presId="urn:microsoft.com/office/officeart/2005/8/layout/hierarchy2"/>
    <dgm:cxn modelId="{A2E89F71-4297-45BA-A761-DEEEBFCD0300}" type="presOf" srcId="{1B2CEB34-338A-41A6-8DBD-521E370331FA}" destId="{EF49722A-E66F-46E3-8187-9842E8AF5D2A}" srcOrd="1" destOrd="0" presId="urn:microsoft.com/office/officeart/2005/8/layout/hierarchy2"/>
    <dgm:cxn modelId="{53359E04-09FC-48EB-93D7-A40AA1D94118}" srcId="{7B372050-6E14-48F8-9E3E-DDAF447E0E3E}" destId="{D114BB3D-DB73-42BE-BFAC-72CA84D7475E}" srcOrd="0" destOrd="0" parTransId="{6CB02A22-3B09-48DA-9804-31A518833582}" sibTransId="{CB5253AC-FC7B-42F1-99CD-1EED548CFB02}"/>
    <dgm:cxn modelId="{233B7BF5-AE00-4547-A9B1-74D108904FC1}" type="presParOf" srcId="{C412CA30-EBE8-40ED-A70B-560BAE32F631}" destId="{CB48B353-F4B3-44ED-B83F-995F9E2C6772}" srcOrd="0" destOrd="0" presId="urn:microsoft.com/office/officeart/2005/8/layout/hierarchy2"/>
    <dgm:cxn modelId="{CB03A3CC-2194-4AAF-8588-D7032C2392BF}" type="presParOf" srcId="{CB48B353-F4B3-44ED-B83F-995F9E2C6772}" destId="{C3E81A47-304C-483A-8556-EB3CDBDC4B1A}" srcOrd="0" destOrd="0" presId="urn:microsoft.com/office/officeart/2005/8/layout/hierarchy2"/>
    <dgm:cxn modelId="{2FA3EF18-0989-4E9C-8C10-B9CFD2488F75}" type="presParOf" srcId="{CB48B353-F4B3-44ED-B83F-995F9E2C6772}" destId="{4322C28E-29AE-4450-92CB-47C4374D238A}" srcOrd="1" destOrd="0" presId="urn:microsoft.com/office/officeart/2005/8/layout/hierarchy2"/>
    <dgm:cxn modelId="{BC3EA779-89E2-44ED-A7AC-F3BA6E863B80}" type="presParOf" srcId="{4322C28E-29AE-4450-92CB-47C4374D238A}" destId="{9D2AEC6E-46EE-40ED-8258-1129DFC1B466}" srcOrd="0" destOrd="0" presId="urn:microsoft.com/office/officeart/2005/8/layout/hierarchy2"/>
    <dgm:cxn modelId="{3AC832FD-E07F-4202-BB49-3529C7647213}" type="presParOf" srcId="{9D2AEC6E-46EE-40ED-8258-1129DFC1B466}" destId="{EF49722A-E66F-46E3-8187-9842E8AF5D2A}" srcOrd="0" destOrd="0" presId="urn:microsoft.com/office/officeart/2005/8/layout/hierarchy2"/>
    <dgm:cxn modelId="{94DC6921-BF00-417C-948C-4FD052B31B0B}" type="presParOf" srcId="{4322C28E-29AE-4450-92CB-47C4374D238A}" destId="{B8897A5A-F82B-4C23-8812-4AC38F2DA94D}" srcOrd="1" destOrd="0" presId="urn:microsoft.com/office/officeart/2005/8/layout/hierarchy2"/>
    <dgm:cxn modelId="{F9D82FF3-809F-40D8-B6A2-B216EA966723}" type="presParOf" srcId="{B8897A5A-F82B-4C23-8812-4AC38F2DA94D}" destId="{42E25FEF-3A59-429B-96DC-AC469C2890F5}" srcOrd="0" destOrd="0" presId="urn:microsoft.com/office/officeart/2005/8/layout/hierarchy2"/>
    <dgm:cxn modelId="{94653566-68F7-402C-B198-3B27ABAB7E1F}" type="presParOf" srcId="{B8897A5A-F82B-4C23-8812-4AC38F2DA94D}" destId="{28E25C06-B2FF-49C6-9643-D98D24E6E111}" srcOrd="1" destOrd="0" presId="urn:microsoft.com/office/officeart/2005/8/layout/hierarchy2"/>
    <dgm:cxn modelId="{4B68C0D7-D2F6-41EF-B030-7171A1CA3CD0}" type="presParOf" srcId="{28E25C06-B2FF-49C6-9643-D98D24E6E111}" destId="{473DCD0E-9280-481F-A7AB-6E3A47D3C716}" srcOrd="0" destOrd="0" presId="urn:microsoft.com/office/officeart/2005/8/layout/hierarchy2"/>
    <dgm:cxn modelId="{B2D6C938-E485-43DC-A137-B57EB31097B1}" type="presParOf" srcId="{473DCD0E-9280-481F-A7AB-6E3A47D3C716}" destId="{4E9DEEC1-B823-482A-8AFC-1126DCCA179F}" srcOrd="0" destOrd="0" presId="urn:microsoft.com/office/officeart/2005/8/layout/hierarchy2"/>
    <dgm:cxn modelId="{92827BF4-35EE-40B5-85F6-CA402C097A2E}" type="presParOf" srcId="{28E25C06-B2FF-49C6-9643-D98D24E6E111}" destId="{FE62E1A8-56C7-4D28-896A-07DFEC2A3D71}" srcOrd="1" destOrd="0" presId="urn:microsoft.com/office/officeart/2005/8/layout/hierarchy2"/>
    <dgm:cxn modelId="{39F7EE13-E458-4A6A-9F51-8CCBC73190DB}" type="presParOf" srcId="{FE62E1A8-56C7-4D28-896A-07DFEC2A3D71}" destId="{B043C0C7-287E-4D1E-A2FC-46BC5A0CF282}" srcOrd="0" destOrd="0" presId="urn:microsoft.com/office/officeart/2005/8/layout/hierarchy2"/>
    <dgm:cxn modelId="{1DEAC25A-87BC-4C8C-A33C-454ED8B4891C}" type="presParOf" srcId="{FE62E1A8-56C7-4D28-896A-07DFEC2A3D71}" destId="{40364A55-6467-4EA8-97DF-620FD7817BB1}" srcOrd="1" destOrd="0" presId="urn:microsoft.com/office/officeart/2005/8/layout/hierarchy2"/>
    <dgm:cxn modelId="{424554CB-D7ED-4E29-AD29-781114436C24}" type="presParOf" srcId="{4322C28E-29AE-4450-92CB-47C4374D238A}" destId="{010A8665-2920-44A1-855B-F2E5C33BD413}" srcOrd="2" destOrd="0" presId="urn:microsoft.com/office/officeart/2005/8/layout/hierarchy2"/>
    <dgm:cxn modelId="{9FCAD3E5-4C9D-4446-B593-4185E1F4DD24}" type="presParOf" srcId="{010A8665-2920-44A1-855B-F2E5C33BD413}" destId="{FC287D05-10EE-4EBE-9C49-B6BFEC29DD90}" srcOrd="0" destOrd="0" presId="urn:microsoft.com/office/officeart/2005/8/layout/hierarchy2"/>
    <dgm:cxn modelId="{1769049C-84F9-4096-A34C-9C9772429601}" type="presParOf" srcId="{4322C28E-29AE-4450-92CB-47C4374D238A}" destId="{F36BE529-F8E7-4DBF-8549-DD39B762D3A5}" srcOrd="3" destOrd="0" presId="urn:microsoft.com/office/officeart/2005/8/layout/hierarchy2"/>
    <dgm:cxn modelId="{F10C023D-7196-4186-9C76-D706332AEFC1}" type="presParOf" srcId="{F36BE529-F8E7-4DBF-8549-DD39B762D3A5}" destId="{6DA5CC1D-2325-45AB-A956-609EC0F90672}" srcOrd="0" destOrd="0" presId="urn:microsoft.com/office/officeart/2005/8/layout/hierarchy2"/>
    <dgm:cxn modelId="{8E9E135D-8986-4474-8456-67ABC81AFC64}" type="presParOf" srcId="{F36BE529-F8E7-4DBF-8549-DD39B762D3A5}" destId="{039FE9F6-55CE-4E35-B518-0B1AB746B278}" srcOrd="1" destOrd="0" presId="urn:microsoft.com/office/officeart/2005/8/layout/hierarchy2"/>
    <dgm:cxn modelId="{B2E9936A-352A-4B39-A6D5-F63E5347B9CA}" type="presParOf" srcId="{039FE9F6-55CE-4E35-B518-0B1AB746B278}" destId="{3081D555-719E-4A2B-81AB-8C3B0458027B}" srcOrd="0" destOrd="0" presId="urn:microsoft.com/office/officeart/2005/8/layout/hierarchy2"/>
    <dgm:cxn modelId="{399BC56B-C2CA-4BAA-84A1-1CC8F53A9DBE}" type="presParOf" srcId="{3081D555-719E-4A2B-81AB-8C3B0458027B}" destId="{DA1D9BDB-9C31-4AC7-B8E2-522767BEB482}" srcOrd="0" destOrd="0" presId="urn:microsoft.com/office/officeart/2005/8/layout/hierarchy2"/>
    <dgm:cxn modelId="{7D6C4DEB-2734-4E78-8665-A61A6AEA131E}" type="presParOf" srcId="{039FE9F6-55CE-4E35-B518-0B1AB746B278}" destId="{BB357861-AF25-4CB7-8320-B17E031B4AEF}" srcOrd="1" destOrd="0" presId="urn:microsoft.com/office/officeart/2005/8/layout/hierarchy2"/>
    <dgm:cxn modelId="{9E624D60-A99C-40A6-9A96-AB3BCFA98BF0}" type="presParOf" srcId="{BB357861-AF25-4CB7-8320-B17E031B4AEF}" destId="{A5BD937D-9C28-405E-9BB9-310859B381B1}" srcOrd="0" destOrd="0" presId="urn:microsoft.com/office/officeart/2005/8/layout/hierarchy2"/>
    <dgm:cxn modelId="{41234283-C395-478E-B4DB-51CEAB950F56}" type="presParOf" srcId="{BB357861-AF25-4CB7-8320-B17E031B4AEF}" destId="{2485FBBB-F9E1-4AF9-A769-7C7BB9E748E1}" srcOrd="1" destOrd="0" presId="urn:microsoft.com/office/officeart/2005/8/layout/hierarchy2"/>
    <dgm:cxn modelId="{9CA08082-A332-407E-A2E3-98BA82967630}" type="presParOf" srcId="{2485FBBB-F9E1-4AF9-A769-7C7BB9E748E1}" destId="{86233365-C8F3-46F6-ADC3-1BF8CC5862DE}" srcOrd="0" destOrd="0" presId="urn:microsoft.com/office/officeart/2005/8/layout/hierarchy2"/>
    <dgm:cxn modelId="{36806A22-7182-424E-BDBA-C6EE6E0A9982}" type="presParOf" srcId="{86233365-C8F3-46F6-ADC3-1BF8CC5862DE}" destId="{40316FEC-2629-4D7D-981C-69F0D0241744}" srcOrd="0" destOrd="0" presId="urn:microsoft.com/office/officeart/2005/8/layout/hierarchy2"/>
    <dgm:cxn modelId="{7CE2C95F-5FBB-4DDC-9DE0-99CB241246B6}" type="presParOf" srcId="{2485FBBB-F9E1-4AF9-A769-7C7BB9E748E1}" destId="{C82F0838-CB12-4D0B-ABE3-EA5C22474F7F}" srcOrd="1" destOrd="0" presId="urn:microsoft.com/office/officeart/2005/8/layout/hierarchy2"/>
    <dgm:cxn modelId="{1F74070E-03D0-41C2-B638-65B9BE6D552D}" type="presParOf" srcId="{C82F0838-CB12-4D0B-ABE3-EA5C22474F7F}" destId="{63752146-F85E-40D1-B6E3-FED711D80F34}" srcOrd="0" destOrd="0" presId="urn:microsoft.com/office/officeart/2005/8/layout/hierarchy2"/>
    <dgm:cxn modelId="{A28D8D90-ED54-4987-926D-9E2E0A1EA860}" type="presParOf" srcId="{C82F0838-CB12-4D0B-ABE3-EA5C22474F7F}" destId="{FD0A4EE9-E60C-448D-B78F-8BABDAC2C5E6}" srcOrd="1" destOrd="0" presId="urn:microsoft.com/office/officeart/2005/8/layout/hierarchy2"/>
    <dgm:cxn modelId="{087F7CD6-1369-4EF6-BF2E-3A69D357B461}" type="presParOf" srcId="{4322C28E-29AE-4450-92CB-47C4374D238A}" destId="{A71B4E6B-EB59-4835-B9E1-F8E08E400813}" srcOrd="4" destOrd="0" presId="urn:microsoft.com/office/officeart/2005/8/layout/hierarchy2"/>
    <dgm:cxn modelId="{2D8308AC-AD9A-489B-9C51-F0F928EA0AA0}" type="presParOf" srcId="{A71B4E6B-EB59-4835-B9E1-F8E08E400813}" destId="{50A012A0-22CA-432E-AE86-8A43F32191B1}" srcOrd="0" destOrd="0" presId="urn:microsoft.com/office/officeart/2005/8/layout/hierarchy2"/>
    <dgm:cxn modelId="{A76678A9-A426-4976-B9CC-D0531078C673}" type="presParOf" srcId="{4322C28E-29AE-4450-92CB-47C4374D238A}" destId="{04A90FA4-4764-4756-982D-013097E0F727}" srcOrd="5" destOrd="0" presId="urn:microsoft.com/office/officeart/2005/8/layout/hierarchy2"/>
    <dgm:cxn modelId="{A3679510-2692-48B8-B6F0-F04B3F622E6C}" type="presParOf" srcId="{04A90FA4-4764-4756-982D-013097E0F727}" destId="{781CF16A-74F9-43C8-9A58-6E8C84FB1B47}" srcOrd="0" destOrd="0" presId="urn:microsoft.com/office/officeart/2005/8/layout/hierarchy2"/>
    <dgm:cxn modelId="{E72325C7-A2F2-4EB2-8DF7-CE98076F9007}" type="presParOf" srcId="{04A90FA4-4764-4756-982D-013097E0F727}" destId="{C8B5BD85-565B-4F33-A77F-E4F61F66D91F}" srcOrd="1" destOrd="0" presId="urn:microsoft.com/office/officeart/2005/8/layout/hierarchy2"/>
    <dgm:cxn modelId="{233748B1-7E05-4FB8-9383-C7E42F50E63D}" type="presParOf" srcId="{C8B5BD85-565B-4F33-A77F-E4F61F66D91F}" destId="{997CFADD-9E96-44A9-8A9A-D99B516B52A0}" srcOrd="0" destOrd="0" presId="urn:microsoft.com/office/officeart/2005/8/layout/hierarchy2"/>
    <dgm:cxn modelId="{1A5D4435-1DFD-4254-9E82-6C8FAC0C1CB2}" type="presParOf" srcId="{997CFADD-9E96-44A9-8A9A-D99B516B52A0}" destId="{1C0A21F2-3E62-4FAD-ACDC-5321E2664D22}" srcOrd="0" destOrd="0" presId="urn:microsoft.com/office/officeart/2005/8/layout/hierarchy2"/>
    <dgm:cxn modelId="{1F0E99C4-6D1C-4C72-9ECC-7CA9F03BBCF8}" type="presParOf" srcId="{C8B5BD85-565B-4F33-A77F-E4F61F66D91F}" destId="{75E1A0BA-BDA2-4534-A7EE-AB22F5C70CD2}" srcOrd="1" destOrd="0" presId="urn:microsoft.com/office/officeart/2005/8/layout/hierarchy2"/>
    <dgm:cxn modelId="{F9050271-1871-4C1E-954F-FB6DBC149BA2}" type="presParOf" srcId="{75E1A0BA-BDA2-4534-A7EE-AB22F5C70CD2}" destId="{BEFDD385-BE47-4EAE-A357-1B6C0E0049A6}" srcOrd="0" destOrd="0" presId="urn:microsoft.com/office/officeart/2005/8/layout/hierarchy2"/>
    <dgm:cxn modelId="{E8596215-91F8-4D80-88AC-A0FC3CB78578}" type="presParOf" srcId="{75E1A0BA-BDA2-4534-A7EE-AB22F5C70CD2}" destId="{61CBFF89-F7D9-45F2-9127-A28075C475D4}" srcOrd="1" destOrd="0" presId="urn:microsoft.com/office/officeart/2005/8/layout/hierarchy2"/>
    <dgm:cxn modelId="{387EB48D-D572-4CDB-96D0-A2AFBFC07F2A}" type="presParOf" srcId="{61CBFF89-F7D9-45F2-9127-A28075C475D4}" destId="{E53899CA-EE1B-4188-B041-1C24087383F1}" srcOrd="0" destOrd="0" presId="urn:microsoft.com/office/officeart/2005/8/layout/hierarchy2"/>
    <dgm:cxn modelId="{F5CD5DE4-CF7B-4C8B-BAD8-CD45D2F4290F}" type="presParOf" srcId="{E53899CA-EE1B-4188-B041-1C24087383F1}" destId="{F49EA05D-D55C-454E-A17E-84B0C04F75B8}" srcOrd="0" destOrd="0" presId="urn:microsoft.com/office/officeart/2005/8/layout/hierarchy2"/>
    <dgm:cxn modelId="{CCC52A01-D6C7-4C52-B8B0-CE824A0033A2}" type="presParOf" srcId="{61CBFF89-F7D9-45F2-9127-A28075C475D4}" destId="{4D6FA000-54E4-4393-968D-E767E4EAA8B7}" srcOrd="1" destOrd="0" presId="urn:microsoft.com/office/officeart/2005/8/layout/hierarchy2"/>
    <dgm:cxn modelId="{161CF9FA-F88A-4A2A-B160-4AA4A647A4EF}" type="presParOf" srcId="{4D6FA000-54E4-4393-968D-E767E4EAA8B7}" destId="{B6E4D8E1-5EE8-4850-8E64-DBE6BC91CA09}" srcOrd="0" destOrd="0" presId="urn:microsoft.com/office/officeart/2005/8/layout/hierarchy2"/>
    <dgm:cxn modelId="{3E8B40E9-6D55-4343-AF90-695B691D7AE2}" type="presParOf" srcId="{4D6FA000-54E4-4393-968D-E767E4EAA8B7}" destId="{08CE4623-97F5-4686-A67E-B1BA401A4A9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6CE0747E-7A26-4ADA-BF0A-A141E56F7059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5B0139F4-0815-446F-8A72-C23A32D7C4E2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</a:rPr>
            <a:t>Funciones del CISED</a:t>
          </a:r>
          <a:endParaRPr lang="es-SV" sz="1500" b="1" dirty="0">
            <a:solidFill>
              <a:srgbClr val="002060"/>
            </a:solidFill>
          </a:endParaRPr>
        </a:p>
      </dgm:t>
    </dgm:pt>
    <dgm:pt modelId="{26BAB2EC-CF01-4465-B7D0-4174663C066A}" type="parTrans" cxnId="{741ABB42-FB02-402C-A1C8-20A132F3FEE9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E7D659BB-1615-4D65-92B4-5A3EB2846835}" type="sibTrans" cxnId="{741ABB42-FB02-402C-A1C8-20A132F3FEE9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14900D31-1914-483E-9759-7F4D07C3617C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Establecer</a:t>
          </a:r>
          <a:endParaRPr lang="es-SV" sz="1500" dirty="0">
            <a:solidFill>
              <a:srgbClr val="002060"/>
            </a:solidFill>
          </a:endParaRPr>
        </a:p>
      </dgm:t>
    </dgm:pt>
    <dgm:pt modelId="{2350784A-FCFB-4031-A069-316B474EA6BC}" type="parTrans" cxnId="{800393FF-F740-4CC6-BF4A-CF9F34FFCA3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442FBBFE-67CD-4F92-83A4-A5611EF5AC8D}" type="sibTrans" cxnId="{800393FF-F740-4CC6-BF4A-CF9F34FFCA32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B2FABC27-D2A5-4348-9FFF-51A471A17534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Criterios de valoración de series documentales</a:t>
          </a:r>
          <a:endParaRPr lang="es-SV" sz="1500" dirty="0">
            <a:solidFill>
              <a:srgbClr val="002060"/>
            </a:solidFill>
          </a:endParaRPr>
        </a:p>
      </dgm:t>
    </dgm:pt>
    <dgm:pt modelId="{C9ECC06A-2780-4888-AF16-94CFCE50F626}" type="parTrans" cxnId="{61BD0B8C-54F5-4274-902B-5AE71732954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D021002D-B6C2-452A-BE2E-B058E167D252}" type="sibTrans" cxnId="{61BD0B8C-54F5-4274-902B-5AE717329545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1B28E0C0-840E-4FB9-9214-88093955167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Elaborar y autorizar </a:t>
          </a:r>
          <a:endParaRPr lang="es-SV" sz="1500" dirty="0">
            <a:solidFill>
              <a:srgbClr val="002060"/>
            </a:solidFill>
          </a:endParaRPr>
        </a:p>
      </dgm:t>
    </dgm:pt>
    <dgm:pt modelId="{E668A577-6C14-4D5B-A573-287F9C74CBF4}" type="parTrans" cxnId="{12F26E04-B887-4C7A-B264-C1D6F0BBA34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56E7C041-6B42-4B46-B4D7-D4B03C31D179}" type="sibTrans" cxnId="{12F26E04-B887-4C7A-B264-C1D6F0BBA347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0BB2667A-5B44-4085-9987-EB3B9ABAE72E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Tabla de Valoración Documental</a:t>
          </a:r>
          <a:endParaRPr lang="es-SV" sz="1500" dirty="0">
            <a:solidFill>
              <a:srgbClr val="002060"/>
            </a:solidFill>
          </a:endParaRPr>
        </a:p>
      </dgm:t>
    </dgm:pt>
    <dgm:pt modelId="{59AD5714-28E6-4A02-A3EB-1E011DD7C696}" type="parTrans" cxnId="{6A6C7C83-275D-44EB-BB85-DAE5A36EAA84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54E128CA-8926-4B6F-AC2D-BA7E2DAEA1E5}" type="sibTrans" cxnId="{6A6C7C83-275D-44EB-BB85-DAE5A36EAA84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A12275A3-B84D-4F61-8408-A6AE50AE6379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Elaborar </a:t>
          </a:r>
          <a:endParaRPr lang="es-SV" sz="1500" dirty="0">
            <a:solidFill>
              <a:srgbClr val="002060"/>
            </a:solidFill>
          </a:endParaRPr>
        </a:p>
      </dgm:t>
    </dgm:pt>
    <dgm:pt modelId="{3B55699A-B885-47F5-A88B-568FB354C6C1}" type="parTrans" cxnId="{EFB2F5FD-E1B8-4EE9-81E1-D597AF8DBE7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5B4D6EFB-CBEF-4149-A98F-D755F84F3703}" type="sibTrans" cxnId="{EFB2F5FD-E1B8-4EE9-81E1-D597AF8DBE7E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BC95680C-BC1B-4A9B-929D-AB300660DDA7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TPCD</a:t>
          </a:r>
          <a:endParaRPr lang="es-SV" sz="1500" dirty="0">
            <a:solidFill>
              <a:srgbClr val="002060"/>
            </a:solidFill>
          </a:endParaRPr>
        </a:p>
      </dgm:t>
    </dgm:pt>
    <dgm:pt modelId="{7DEAA9A8-A5CE-4ECC-A242-25F664394BCB}" type="parTrans" cxnId="{91417A18-5227-4E43-A78E-320EC2AF2951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0B7924E3-9640-4518-A556-A2A60EF0C33A}" type="sibTrans" cxnId="{91417A18-5227-4E43-A78E-320EC2AF2951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ECAFFD26-372F-44F1-9595-BFA0E02656FE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Valor Primario</a:t>
          </a:r>
          <a:endParaRPr lang="es-SV" sz="1500" dirty="0">
            <a:solidFill>
              <a:srgbClr val="002060"/>
            </a:solidFill>
          </a:endParaRPr>
        </a:p>
      </dgm:t>
    </dgm:pt>
    <dgm:pt modelId="{3BE56B2A-2F98-47F0-8E4A-0EC517BD2CFD}" type="parTrans" cxnId="{0A672312-DB4A-4EF3-AB50-D8FCA9EA9C0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DC8A0B18-0A9D-4B53-85DF-359A5E7FC294}" type="sibTrans" cxnId="{0A672312-DB4A-4EF3-AB50-D8FCA9EA9C0C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D824C868-91A9-4FD7-BF63-06E48232C942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Valor Secundario</a:t>
          </a:r>
          <a:endParaRPr lang="es-SV" sz="1500" dirty="0">
            <a:solidFill>
              <a:srgbClr val="002060"/>
            </a:solidFill>
          </a:endParaRPr>
        </a:p>
      </dgm:t>
    </dgm:pt>
    <dgm:pt modelId="{CAC51551-FB58-4687-B420-A4CD59C0861C}" type="parTrans" cxnId="{DFD53AA3-22C8-4318-97F5-B38B0A63741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019CFF1E-8A94-4A10-AF72-382DF22DD418}" type="sibTrans" cxnId="{DFD53AA3-22C8-4318-97F5-B38B0A637418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F0D90270-E18B-45A2-9907-084F857957D0}">
      <dgm:prSet custT="1"/>
      <dgm:spPr/>
      <dgm:t>
        <a:bodyPr/>
        <a:lstStyle/>
        <a:p>
          <a:pPr algn="l"/>
          <a:r>
            <a:rPr lang="es-SV" sz="1500" dirty="0" smtClean="0">
              <a:solidFill>
                <a:srgbClr val="002060"/>
              </a:solidFill>
            </a:rPr>
            <a:t>- Valores primarios</a:t>
          </a:r>
        </a:p>
        <a:p>
          <a:pPr algn="l"/>
          <a:r>
            <a:rPr lang="es-SV" sz="1500" dirty="0" smtClean="0">
              <a:solidFill>
                <a:srgbClr val="002060"/>
              </a:solidFill>
            </a:rPr>
            <a:t>- Valores secundarios</a:t>
          </a:r>
        </a:p>
        <a:p>
          <a:pPr algn="l"/>
          <a:r>
            <a:rPr lang="es-SV" sz="1500" dirty="0" smtClean="0">
              <a:solidFill>
                <a:srgbClr val="002060"/>
              </a:solidFill>
            </a:rPr>
            <a:t>- Clasificación de la información según LAIP</a:t>
          </a:r>
          <a:endParaRPr lang="es-SV" sz="1500" dirty="0">
            <a:solidFill>
              <a:srgbClr val="002060"/>
            </a:solidFill>
          </a:endParaRPr>
        </a:p>
      </dgm:t>
    </dgm:pt>
    <dgm:pt modelId="{275FC492-C2B6-44A8-AD83-3CAF92BEB128}" type="parTrans" cxnId="{EBDC6949-FB52-4153-91FC-59F03503D69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C7DA3939-CEF1-46C9-8D23-2A4D65455830}" type="sibTrans" cxnId="{EBDC6949-FB52-4153-91FC-59F03503D69A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D816167A-0799-4932-9379-C4E985BCE72A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Administrativo, contable, fiscal, legal, jurídico, informativo y técnico</a:t>
          </a:r>
          <a:endParaRPr lang="es-SV" sz="1500" dirty="0">
            <a:solidFill>
              <a:srgbClr val="002060"/>
            </a:solidFill>
          </a:endParaRPr>
        </a:p>
      </dgm:t>
    </dgm:pt>
    <dgm:pt modelId="{2FFC988B-246F-4F9F-9151-A7AAB78895B1}" type="parTrans" cxnId="{C99BB124-E385-4B1E-9579-46ADED63B9A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EC458A93-0F50-4BF6-9177-8C6C5DEC3FE7}" type="sibTrans" cxnId="{C99BB124-E385-4B1E-9579-46ADED63B9AC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0B813EA2-6455-468E-9086-996569588FB0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Científico, histórico y cultural atribuido a las funciones</a:t>
          </a:r>
          <a:endParaRPr lang="es-SV" sz="1500" dirty="0">
            <a:solidFill>
              <a:srgbClr val="002060"/>
            </a:solidFill>
          </a:endParaRPr>
        </a:p>
      </dgm:t>
    </dgm:pt>
    <dgm:pt modelId="{C1C38797-6D3C-4D21-BBD8-0310DCCD7B68}" type="parTrans" cxnId="{C96381D2-D0F7-4CBA-AFEC-ADC67524C6F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9D4026E0-69DC-45AA-A869-37FD620611CA}" type="sibTrans" cxnId="{C96381D2-D0F7-4CBA-AFEC-ADC67524C6F8}">
      <dgm:prSet/>
      <dgm:spPr/>
      <dgm:t>
        <a:bodyPr/>
        <a:lstStyle/>
        <a:p>
          <a:endParaRPr lang="es-SV" sz="1500">
            <a:solidFill>
              <a:srgbClr val="002060"/>
            </a:solidFill>
          </a:endParaRPr>
        </a:p>
      </dgm:t>
    </dgm:pt>
    <dgm:pt modelId="{4BE8C9F9-4B1A-4352-A050-E1E4214269E4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Disposición final </a:t>
          </a:r>
          <a:endParaRPr lang="es-SV" sz="1500" dirty="0">
            <a:solidFill>
              <a:srgbClr val="002060"/>
            </a:solidFill>
          </a:endParaRPr>
        </a:p>
      </dgm:t>
    </dgm:pt>
    <dgm:pt modelId="{7A511A05-F6BA-4F2A-A9A0-A1162FA55631}" type="parTrans" cxnId="{54648FFD-E294-4863-97F7-E7E3B4F9CF2C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solidFill>
              <a:srgbClr val="002060"/>
            </a:solidFill>
          </a:endParaRPr>
        </a:p>
      </dgm:t>
    </dgm:pt>
    <dgm:pt modelId="{970240B6-0265-4A90-809F-BB42067BB479}" type="sibTrans" cxnId="{54648FFD-E294-4863-97F7-E7E3B4F9CF2C}">
      <dgm:prSet/>
      <dgm:spPr/>
      <dgm:t>
        <a:bodyPr/>
        <a:lstStyle/>
        <a:p>
          <a:endParaRPr lang="es-SV">
            <a:solidFill>
              <a:srgbClr val="002060"/>
            </a:solidFill>
          </a:endParaRPr>
        </a:p>
      </dgm:t>
    </dgm:pt>
    <dgm:pt modelId="{81508839-4953-44EE-82EE-F7AD26A81BEC}">
      <dgm:prSet custT="1"/>
      <dgm:spPr/>
      <dgm:t>
        <a:bodyPr/>
        <a:lstStyle/>
        <a:p>
          <a:pPr algn="l"/>
          <a:r>
            <a:rPr lang="es-SV" sz="1500" dirty="0" smtClean="0">
              <a:solidFill>
                <a:srgbClr val="002060"/>
              </a:solidFill>
            </a:rPr>
            <a:t>- Permanente</a:t>
          </a:r>
        </a:p>
        <a:p>
          <a:pPr algn="l"/>
          <a:r>
            <a:rPr lang="es-SV" sz="1500" dirty="0" smtClean="0">
              <a:solidFill>
                <a:srgbClr val="002060"/>
              </a:solidFill>
            </a:rPr>
            <a:t>- Eliminación parcial</a:t>
          </a:r>
        </a:p>
        <a:p>
          <a:pPr algn="l"/>
          <a:r>
            <a:rPr lang="es-SV" sz="1500" dirty="0" smtClean="0">
              <a:solidFill>
                <a:srgbClr val="002060"/>
              </a:solidFill>
            </a:rPr>
            <a:t>- Eliminación total</a:t>
          </a:r>
        </a:p>
        <a:p>
          <a:pPr algn="l"/>
          <a:r>
            <a:rPr lang="es-SV" sz="1500" dirty="0" smtClean="0">
              <a:solidFill>
                <a:srgbClr val="002060"/>
              </a:solidFill>
            </a:rPr>
            <a:t>- Digitalización </a:t>
          </a:r>
          <a:endParaRPr lang="es-SV" sz="1500" dirty="0">
            <a:solidFill>
              <a:srgbClr val="002060"/>
            </a:solidFill>
          </a:endParaRPr>
        </a:p>
      </dgm:t>
    </dgm:pt>
    <dgm:pt modelId="{70EDE1AD-1DAB-4B89-9EB8-0A98A73065CB}" type="parTrans" cxnId="{6A284C33-3B23-4551-A15F-1C473F3A7369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solidFill>
              <a:srgbClr val="002060"/>
            </a:solidFill>
          </a:endParaRPr>
        </a:p>
      </dgm:t>
    </dgm:pt>
    <dgm:pt modelId="{1D1A2AD3-56CD-4D94-B807-3C717EA68666}" type="sibTrans" cxnId="{6A284C33-3B23-4551-A15F-1C473F3A7369}">
      <dgm:prSet/>
      <dgm:spPr/>
      <dgm:t>
        <a:bodyPr/>
        <a:lstStyle/>
        <a:p>
          <a:endParaRPr lang="es-SV">
            <a:solidFill>
              <a:srgbClr val="002060"/>
            </a:solidFill>
          </a:endParaRPr>
        </a:p>
      </dgm:t>
    </dgm:pt>
    <dgm:pt modelId="{12D5B8B7-C124-4073-8BF8-053EBFD9CE0E}" type="pres">
      <dgm:prSet presAssocID="{6CE0747E-7A26-4ADA-BF0A-A141E56F705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14FFBFEA-DF2E-4842-AF40-272D53D530F9}" type="pres">
      <dgm:prSet presAssocID="{5B0139F4-0815-446F-8A72-C23A32D7C4E2}" presName="root1" presStyleCnt="0"/>
      <dgm:spPr/>
    </dgm:pt>
    <dgm:pt modelId="{73ED9543-0AD7-41DD-A649-C0A4E91A1B27}" type="pres">
      <dgm:prSet presAssocID="{5B0139F4-0815-446F-8A72-C23A32D7C4E2}" presName="LevelOneTextNode" presStyleLbl="node0" presStyleIdx="0" presStyleCnt="1" custScaleX="123426" custScaleY="14499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DF81B5E-CF1D-4B16-BBC7-B644C10847FE}" type="pres">
      <dgm:prSet presAssocID="{5B0139F4-0815-446F-8A72-C23A32D7C4E2}" presName="level2hierChild" presStyleCnt="0"/>
      <dgm:spPr/>
    </dgm:pt>
    <dgm:pt modelId="{950ADBA2-E9DB-4A9E-9CA0-C28506ACA239}" type="pres">
      <dgm:prSet presAssocID="{2350784A-FCFB-4031-A069-316B474EA6BC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21C0C9AD-F3D0-444C-B117-40F86BEBEC63}" type="pres">
      <dgm:prSet presAssocID="{2350784A-FCFB-4031-A069-316B474EA6BC}" presName="connTx" presStyleLbl="parChTrans1D2" presStyleIdx="0" presStyleCnt="3"/>
      <dgm:spPr/>
      <dgm:t>
        <a:bodyPr/>
        <a:lstStyle/>
        <a:p>
          <a:endParaRPr lang="es-SV"/>
        </a:p>
      </dgm:t>
    </dgm:pt>
    <dgm:pt modelId="{C3804CAC-E289-4C1A-81ED-07BAFF974599}" type="pres">
      <dgm:prSet presAssocID="{14900D31-1914-483E-9759-7F4D07C3617C}" presName="root2" presStyleCnt="0"/>
      <dgm:spPr/>
    </dgm:pt>
    <dgm:pt modelId="{58A01963-19E0-4E79-BE64-CFF14266A0D0}" type="pres">
      <dgm:prSet presAssocID="{14900D31-1914-483E-9759-7F4D07C3617C}" presName="LevelTwoTextNode" presStyleLbl="node2" presStyleIdx="0" presStyleCnt="3" custLinFactNeighborX="422" custLinFactNeighborY="398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1EE130C-F67D-4669-AAAD-BB78104EEDC4}" type="pres">
      <dgm:prSet presAssocID="{14900D31-1914-483E-9759-7F4D07C3617C}" presName="level3hierChild" presStyleCnt="0"/>
      <dgm:spPr/>
    </dgm:pt>
    <dgm:pt modelId="{94763C54-259E-4FAE-B7B7-BAFD817A45E7}" type="pres">
      <dgm:prSet presAssocID="{C9ECC06A-2780-4888-AF16-94CFCE50F626}" presName="conn2-1" presStyleLbl="parChTrans1D3" presStyleIdx="0" presStyleCnt="3"/>
      <dgm:spPr/>
      <dgm:t>
        <a:bodyPr/>
        <a:lstStyle/>
        <a:p>
          <a:endParaRPr lang="es-SV"/>
        </a:p>
      </dgm:t>
    </dgm:pt>
    <dgm:pt modelId="{7014B34C-AE3E-43BB-82AC-86756F8A5BD6}" type="pres">
      <dgm:prSet presAssocID="{C9ECC06A-2780-4888-AF16-94CFCE50F626}" presName="connTx" presStyleLbl="parChTrans1D3" presStyleIdx="0" presStyleCnt="3"/>
      <dgm:spPr/>
      <dgm:t>
        <a:bodyPr/>
        <a:lstStyle/>
        <a:p>
          <a:endParaRPr lang="es-SV"/>
        </a:p>
      </dgm:t>
    </dgm:pt>
    <dgm:pt modelId="{67AFEED0-C4A8-4D51-948F-70D1A2A7D67E}" type="pres">
      <dgm:prSet presAssocID="{B2FABC27-D2A5-4348-9FFF-51A471A17534}" presName="root2" presStyleCnt="0"/>
      <dgm:spPr/>
    </dgm:pt>
    <dgm:pt modelId="{2BD608CD-2EF4-49D3-B7B4-BC477FD59354}" type="pres">
      <dgm:prSet presAssocID="{B2FABC27-D2A5-4348-9FFF-51A471A17534}" presName="LevelTwoTextNode" presStyleLbl="node3" presStyleIdx="0" presStyleCnt="3" custScaleY="14886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99572EF-1D0D-4C5B-9336-F4C12D9220C8}" type="pres">
      <dgm:prSet presAssocID="{B2FABC27-D2A5-4348-9FFF-51A471A17534}" presName="level3hierChild" presStyleCnt="0"/>
      <dgm:spPr/>
    </dgm:pt>
    <dgm:pt modelId="{974F69CD-FD56-486B-94DD-19DEBCA0AFD4}" type="pres">
      <dgm:prSet presAssocID="{3BE56B2A-2F98-47F0-8E4A-0EC517BD2CFD}" presName="conn2-1" presStyleLbl="parChTrans1D4" presStyleIdx="0" presStyleCnt="7"/>
      <dgm:spPr/>
      <dgm:t>
        <a:bodyPr/>
        <a:lstStyle/>
        <a:p>
          <a:endParaRPr lang="es-SV"/>
        </a:p>
      </dgm:t>
    </dgm:pt>
    <dgm:pt modelId="{38709EE9-9EE1-491F-8C76-0434A9C3CE14}" type="pres">
      <dgm:prSet presAssocID="{3BE56B2A-2F98-47F0-8E4A-0EC517BD2CFD}" presName="connTx" presStyleLbl="parChTrans1D4" presStyleIdx="0" presStyleCnt="7"/>
      <dgm:spPr/>
      <dgm:t>
        <a:bodyPr/>
        <a:lstStyle/>
        <a:p>
          <a:endParaRPr lang="es-SV"/>
        </a:p>
      </dgm:t>
    </dgm:pt>
    <dgm:pt modelId="{E934786F-4DAA-4EB9-946F-50CE232DECD8}" type="pres">
      <dgm:prSet presAssocID="{ECAFFD26-372F-44F1-9595-BFA0E02656FE}" presName="root2" presStyleCnt="0"/>
      <dgm:spPr/>
    </dgm:pt>
    <dgm:pt modelId="{71C7990B-C8EF-4684-9F25-066F8011FDA9}" type="pres">
      <dgm:prSet presAssocID="{ECAFFD26-372F-44F1-9595-BFA0E02656FE}" presName="LevelTwoTextNode" presStyleLbl="node4" presStyleIdx="0" presStyleCnt="7" custScaleY="6148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FCEC81-F4B2-4254-BA04-F6B7C9800888}" type="pres">
      <dgm:prSet presAssocID="{ECAFFD26-372F-44F1-9595-BFA0E02656FE}" presName="level3hierChild" presStyleCnt="0"/>
      <dgm:spPr/>
    </dgm:pt>
    <dgm:pt modelId="{0BA23FAF-BC83-466B-91E2-DFD3BA6C25FD}" type="pres">
      <dgm:prSet presAssocID="{2FFC988B-246F-4F9F-9151-A7AAB78895B1}" presName="conn2-1" presStyleLbl="parChTrans1D4" presStyleIdx="1" presStyleCnt="7"/>
      <dgm:spPr/>
      <dgm:t>
        <a:bodyPr/>
        <a:lstStyle/>
        <a:p>
          <a:endParaRPr lang="es-SV"/>
        </a:p>
      </dgm:t>
    </dgm:pt>
    <dgm:pt modelId="{001581AA-2557-45C7-AB6F-9CE5D18A5900}" type="pres">
      <dgm:prSet presAssocID="{2FFC988B-246F-4F9F-9151-A7AAB78895B1}" presName="connTx" presStyleLbl="parChTrans1D4" presStyleIdx="1" presStyleCnt="7"/>
      <dgm:spPr/>
      <dgm:t>
        <a:bodyPr/>
        <a:lstStyle/>
        <a:p>
          <a:endParaRPr lang="es-SV"/>
        </a:p>
      </dgm:t>
    </dgm:pt>
    <dgm:pt modelId="{5481E633-AE09-400E-832D-AC084D9711DD}" type="pres">
      <dgm:prSet presAssocID="{D816167A-0799-4932-9379-C4E985BCE72A}" presName="root2" presStyleCnt="0"/>
      <dgm:spPr/>
    </dgm:pt>
    <dgm:pt modelId="{52426237-1F95-4942-B8D2-4278C3872179}" type="pres">
      <dgm:prSet presAssocID="{D816167A-0799-4932-9379-C4E985BCE72A}" presName="LevelTwoTextNode" presStyleLbl="node4" presStyleIdx="1" presStyleCnt="7" custScaleX="292878" custScaleY="13972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7783536-A95A-4292-8B3D-490A2B584104}" type="pres">
      <dgm:prSet presAssocID="{D816167A-0799-4932-9379-C4E985BCE72A}" presName="level3hierChild" presStyleCnt="0"/>
      <dgm:spPr/>
    </dgm:pt>
    <dgm:pt modelId="{5D2BDEF6-71C8-4999-988B-895650A167D6}" type="pres">
      <dgm:prSet presAssocID="{CAC51551-FB58-4687-B420-A4CD59C0861C}" presName="conn2-1" presStyleLbl="parChTrans1D4" presStyleIdx="2" presStyleCnt="7"/>
      <dgm:spPr/>
      <dgm:t>
        <a:bodyPr/>
        <a:lstStyle/>
        <a:p>
          <a:endParaRPr lang="es-SV"/>
        </a:p>
      </dgm:t>
    </dgm:pt>
    <dgm:pt modelId="{3539CA2D-BD42-482F-AF53-6D5999D974B2}" type="pres">
      <dgm:prSet presAssocID="{CAC51551-FB58-4687-B420-A4CD59C0861C}" presName="connTx" presStyleLbl="parChTrans1D4" presStyleIdx="2" presStyleCnt="7"/>
      <dgm:spPr/>
      <dgm:t>
        <a:bodyPr/>
        <a:lstStyle/>
        <a:p>
          <a:endParaRPr lang="es-SV"/>
        </a:p>
      </dgm:t>
    </dgm:pt>
    <dgm:pt modelId="{48F3C0FA-81AC-490F-A7E1-B7C123B80AF8}" type="pres">
      <dgm:prSet presAssocID="{D824C868-91A9-4FD7-BF63-06E48232C942}" presName="root2" presStyleCnt="0"/>
      <dgm:spPr/>
    </dgm:pt>
    <dgm:pt modelId="{CB16100B-5DCE-4773-B97C-0AB9170E273D}" type="pres">
      <dgm:prSet presAssocID="{D824C868-91A9-4FD7-BF63-06E48232C942}" presName="LevelTwoTextNode" presStyleLbl="node4" presStyleIdx="2" presStyleCnt="7" custScaleY="7068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8D7DC3-6B06-44B2-B3E4-46BCB5962C59}" type="pres">
      <dgm:prSet presAssocID="{D824C868-91A9-4FD7-BF63-06E48232C942}" presName="level3hierChild" presStyleCnt="0"/>
      <dgm:spPr/>
    </dgm:pt>
    <dgm:pt modelId="{7481DF31-8C19-4964-97D4-A41BACFC5E8C}" type="pres">
      <dgm:prSet presAssocID="{C1C38797-6D3C-4D21-BBD8-0310DCCD7B68}" presName="conn2-1" presStyleLbl="parChTrans1D4" presStyleIdx="3" presStyleCnt="7"/>
      <dgm:spPr/>
      <dgm:t>
        <a:bodyPr/>
        <a:lstStyle/>
        <a:p>
          <a:endParaRPr lang="es-SV"/>
        </a:p>
      </dgm:t>
    </dgm:pt>
    <dgm:pt modelId="{274C33D8-3610-4066-875C-476961B92B5C}" type="pres">
      <dgm:prSet presAssocID="{C1C38797-6D3C-4D21-BBD8-0310DCCD7B68}" presName="connTx" presStyleLbl="parChTrans1D4" presStyleIdx="3" presStyleCnt="7"/>
      <dgm:spPr/>
      <dgm:t>
        <a:bodyPr/>
        <a:lstStyle/>
        <a:p>
          <a:endParaRPr lang="es-SV"/>
        </a:p>
      </dgm:t>
    </dgm:pt>
    <dgm:pt modelId="{1EC00430-1C7E-4AA1-B8D7-2EB20A2E1D43}" type="pres">
      <dgm:prSet presAssocID="{0B813EA2-6455-468E-9086-996569588FB0}" presName="root2" presStyleCnt="0"/>
      <dgm:spPr/>
    </dgm:pt>
    <dgm:pt modelId="{F5EEEF4C-C41D-41A2-A071-B8D117EA8718}" type="pres">
      <dgm:prSet presAssocID="{0B813EA2-6455-468E-9086-996569588FB0}" presName="LevelTwoTextNode" presStyleLbl="node4" presStyleIdx="3" presStyleCnt="7" custScaleX="291569" custScaleY="8939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58B2711-976C-4DD8-AD91-DCF6F0A1B9E9}" type="pres">
      <dgm:prSet presAssocID="{0B813EA2-6455-468E-9086-996569588FB0}" presName="level3hierChild" presStyleCnt="0"/>
      <dgm:spPr/>
    </dgm:pt>
    <dgm:pt modelId="{B0984165-B4DD-4936-8D9A-5CB09A60A673}" type="pres">
      <dgm:prSet presAssocID="{E668A577-6C14-4D5B-A573-287F9C74CBF4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97385A7F-6C61-4F93-8C25-66AE50192B11}" type="pres">
      <dgm:prSet presAssocID="{E668A577-6C14-4D5B-A573-287F9C74CBF4}" presName="connTx" presStyleLbl="parChTrans1D2" presStyleIdx="1" presStyleCnt="3"/>
      <dgm:spPr/>
      <dgm:t>
        <a:bodyPr/>
        <a:lstStyle/>
        <a:p>
          <a:endParaRPr lang="es-SV"/>
        </a:p>
      </dgm:t>
    </dgm:pt>
    <dgm:pt modelId="{FE237531-A996-42F4-86CC-6A2FE9E1511A}" type="pres">
      <dgm:prSet presAssocID="{1B28E0C0-840E-4FB9-9214-88093955167D}" presName="root2" presStyleCnt="0"/>
      <dgm:spPr/>
    </dgm:pt>
    <dgm:pt modelId="{5C640A92-7B8A-47B4-A47A-6CF3591409FE}" type="pres">
      <dgm:prSet presAssocID="{1B28E0C0-840E-4FB9-9214-88093955167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155828A-CE9F-4EED-A89A-8D547FBDE7DC}" type="pres">
      <dgm:prSet presAssocID="{1B28E0C0-840E-4FB9-9214-88093955167D}" presName="level3hierChild" presStyleCnt="0"/>
      <dgm:spPr/>
    </dgm:pt>
    <dgm:pt modelId="{3951072C-B8AB-4513-B2CA-C94E295F750D}" type="pres">
      <dgm:prSet presAssocID="{59AD5714-28E6-4A02-A3EB-1E011DD7C696}" presName="conn2-1" presStyleLbl="parChTrans1D3" presStyleIdx="1" presStyleCnt="3"/>
      <dgm:spPr/>
      <dgm:t>
        <a:bodyPr/>
        <a:lstStyle/>
        <a:p>
          <a:endParaRPr lang="es-SV"/>
        </a:p>
      </dgm:t>
    </dgm:pt>
    <dgm:pt modelId="{C85F2FE4-DC72-4CC5-AAC1-CCEB2A22262F}" type="pres">
      <dgm:prSet presAssocID="{59AD5714-28E6-4A02-A3EB-1E011DD7C696}" presName="connTx" presStyleLbl="parChTrans1D3" presStyleIdx="1" presStyleCnt="3"/>
      <dgm:spPr/>
      <dgm:t>
        <a:bodyPr/>
        <a:lstStyle/>
        <a:p>
          <a:endParaRPr lang="es-SV"/>
        </a:p>
      </dgm:t>
    </dgm:pt>
    <dgm:pt modelId="{DDE82AD3-7581-49DA-B3F0-AD6470386CEA}" type="pres">
      <dgm:prSet presAssocID="{0BB2667A-5B44-4085-9987-EB3B9ABAE72E}" presName="root2" presStyleCnt="0"/>
      <dgm:spPr/>
    </dgm:pt>
    <dgm:pt modelId="{9B115526-2A99-4B3E-9229-F6ED02E06DEE}" type="pres">
      <dgm:prSet presAssocID="{0BB2667A-5B44-4085-9987-EB3B9ABAE72E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A605341-41D4-4C18-A9A8-8913DA728E06}" type="pres">
      <dgm:prSet presAssocID="{0BB2667A-5B44-4085-9987-EB3B9ABAE72E}" presName="level3hierChild" presStyleCnt="0"/>
      <dgm:spPr/>
    </dgm:pt>
    <dgm:pt modelId="{C5D2A8C2-F5AF-45A2-ADF2-EF0C0F4D5645}" type="pres">
      <dgm:prSet presAssocID="{275FC492-C2B6-44A8-AD83-3CAF92BEB128}" presName="conn2-1" presStyleLbl="parChTrans1D4" presStyleIdx="4" presStyleCnt="7"/>
      <dgm:spPr/>
      <dgm:t>
        <a:bodyPr/>
        <a:lstStyle/>
        <a:p>
          <a:endParaRPr lang="es-SV"/>
        </a:p>
      </dgm:t>
    </dgm:pt>
    <dgm:pt modelId="{57CAE7DF-9F03-40ED-A19E-89E05CB43B57}" type="pres">
      <dgm:prSet presAssocID="{275FC492-C2B6-44A8-AD83-3CAF92BEB128}" presName="connTx" presStyleLbl="parChTrans1D4" presStyleIdx="4" presStyleCnt="7"/>
      <dgm:spPr/>
      <dgm:t>
        <a:bodyPr/>
        <a:lstStyle/>
        <a:p>
          <a:endParaRPr lang="es-SV"/>
        </a:p>
      </dgm:t>
    </dgm:pt>
    <dgm:pt modelId="{0FAE3B6C-84C5-48B1-9A36-F964ACB4F222}" type="pres">
      <dgm:prSet presAssocID="{F0D90270-E18B-45A2-9907-084F857957D0}" presName="root2" presStyleCnt="0"/>
      <dgm:spPr/>
    </dgm:pt>
    <dgm:pt modelId="{1A11F6F7-AA2E-4533-AB22-BCACD8B90D6A}" type="pres">
      <dgm:prSet presAssocID="{F0D90270-E18B-45A2-9907-084F857957D0}" presName="LevelTwoTextNode" presStyleLbl="node4" presStyleIdx="4" presStyleCnt="7" custScaleX="172922" custScaleY="19673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A430813-BF61-4CBF-818F-19C5C2CD4BF5}" type="pres">
      <dgm:prSet presAssocID="{F0D90270-E18B-45A2-9907-084F857957D0}" presName="level3hierChild" presStyleCnt="0"/>
      <dgm:spPr/>
    </dgm:pt>
    <dgm:pt modelId="{1E0349C3-7104-4D65-9951-757879B6CF4E}" type="pres">
      <dgm:prSet presAssocID="{3B55699A-B885-47F5-A88B-568FB354C6C1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D1ECFA71-4B0F-46E3-837E-6770812EDCBC}" type="pres">
      <dgm:prSet presAssocID="{3B55699A-B885-47F5-A88B-568FB354C6C1}" presName="connTx" presStyleLbl="parChTrans1D2" presStyleIdx="2" presStyleCnt="3"/>
      <dgm:spPr/>
      <dgm:t>
        <a:bodyPr/>
        <a:lstStyle/>
        <a:p>
          <a:endParaRPr lang="es-SV"/>
        </a:p>
      </dgm:t>
    </dgm:pt>
    <dgm:pt modelId="{95C15859-8516-410F-9023-4D25732A7569}" type="pres">
      <dgm:prSet presAssocID="{A12275A3-B84D-4F61-8408-A6AE50AE6379}" presName="root2" presStyleCnt="0"/>
      <dgm:spPr/>
    </dgm:pt>
    <dgm:pt modelId="{393B9661-D050-4E23-A5D4-B218B49F55BD}" type="pres">
      <dgm:prSet presAssocID="{A12275A3-B84D-4F61-8408-A6AE50AE637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B8CDE78-0AD3-4953-B517-E05CEC0C858B}" type="pres">
      <dgm:prSet presAssocID="{A12275A3-B84D-4F61-8408-A6AE50AE6379}" presName="level3hierChild" presStyleCnt="0"/>
      <dgm:spPr/>
    </dgm:pt>
    <dgm:pt modelId="{5C04D092-F572-468E-B72A-F6ACE48E55A7}" type="pres">
      <dgm:prSet presAssocID="{7DEAA9A8-A5CE-4ECC-A242-25F664394BCB}" presName="conn2-1" presStyleLbl="parChTrans1D3" presStyleIdx="2" presStyleCnt="3"/>
      <dgm:spPr/>
      <dgm:t>
        <a:bodyPr/>
        <a:lstStyle/>
        <a:p>
          <a:endParaRPr lang="es-SV"/>
        </a:p>
      </dgm:t>
    </dgm:pt>
    <dgm:pt modelId="{09B20DFA-011A-44DD-AAD1-2C184182E214}" type="pres">
      <dgm:prSet presAssocID="{7DEAA9A8-A5CE-4ECC-A242-25F664394BCB}" presName="connTx" presStyleLbl="parChTrans1D3" presStyleIdx="2" presStyleCnt="3"/>
      <dgm:spPr/>
      <dgm:t>
        <a:bodyPr/>
        <a:lstStyle/>
        <a:p>
          <a:endParaRPr lang="es-SV"/>
        </a:p>
      </dgm:t>
    </dgm:pt>
    <dgm:pt modelId="{75C646D2-E625-4479-A07C-D522FC4FCDDC}" type="pres">
      <dgm:prSet presAssocID="{BC95680C-BC1B-4A9B-929D-AB300660DDA7}" presName="root2" presStyleCnt="0"/>
      <dgm:spPr/>
    </dgm:pt>
    <dgm:pt modelId="{41953751-15FA-402E-8551-DED0F8A9908B}" type="pres">
      <dgm:prSet presAssocID="{BC95680C-BC1B-4A9B-929D-AB300660DDA7}" presName="LevelTwoTextNode" presStyleLbl="node3" presStyleIdx="2" presStyleCnt="3" custScaleY="92158" custLinFactNeighborX="-199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AFB5093-1419-43E5-9FCB-60F9414C00D4}" type="pres">
      <dgm:prSet presAssocID="{BC95680C-BC1B-4A9B-929D-AB300660DDA7}" presName="level3hierChild" presStyleCnt="0"/>
      <dgm:spPr/>
    </dgm:pt>
    <dgm:pt modelId="{3C9D30E9-A867-4E01-B5BF-DEC45A421A93}" type="pres">
      <dgm:prSet presAssocID="{7A511A05-F6BA-4F2A-A9A0-A1162FA55631}" presName="conn2-1" presStyleLbl="parChTrans1D4" presStyleIdx="5" presStyleCnt="7"/>
      <dgm:spPr/>
      <dgm:t>
        <a:bodyPr/>
        <a:lstStyle/>
        <a:p>
          <a:endParaRPr lang="es-SV"/>
        </a:p>
      </dgm:t>
    </dgm:pt>
    <dgm:pt modelId="{81CBF6B5-D8B9-46FF-9327-5D5320156896}" type="pres">
      <dgm:prSet presAssocID="{7A511A05-F6BA-4F2A-A9A0-A1162FA55631}" presName="connTx" presStyleLbl="parChTrans1D4" presStyleIdx="5" presStyleCnt="7"/>
      <dgm:spPr/>
      <dgm:t>
        <a:bodyPr/>
        <a:lstStyle/>
        <a:p>
          <a:endParaRPr lang="es-SV"/>
        </a:p>
      </dgm:t>
    </dgm:pt>
    <dgm:pt modelId="{55313597-97D9-4979-86CA-472D4AAEA65D}" type="pres">
      <dgm:prSet presAssocID="{4BE8C9F9-4B1A-4352-A050-E1E4214269E4}" presName="root2" presStyleCnt="0"/>
      <dgm:spPr/>
    </dgm:pt>
    <dgm:pt modelId="{440B979E-76BA-41BC-AC0D-15AB555A1D6C}" type="pres">
      <dgm:prSet presAssocID="{4BE8C9F9-4B1A-4352-A050-E1E4214269E4}" presName="LevelTwoTextNode" presStyleLbl="node4" presStyleIdx="5" presStyleCnt="7" custLinFactNeighborX="1074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1EB5325-C599-4121-A957-78B8CFA51955}" type="pres">
      <dgm:prSet presAssocID="{4BE8C9F9-4B1A-4352-A050-E1E4214269E4}" presName="level3hierChild" presStyleCnt="0"/>
      <dgm:spPr/>
    </dgm:pt>
    <dgm:pt modelId="{8992C6D7-F3D1-4243-AA53-86ED16FA1C8F}" type="pres">
      <dgm:prSet presAssocID="{70EDE1AD-1DAB-4B89-9EB8-0A98A73065CB}" presName="conn2-1" presStyleLbl="parChTrans1D4" presStyleIdx="6" presStyleCnt="7"/>
      <dgm:spPr/>
      <dgm:t>
        <a:bodyPr/>
        <a:lstStyle/>
        <a:p>
          <a:endParaRPr lang="es-SV"/>
        </a:p>
      </dgm:t>
    </dgm:pt>
    <dgm:pt modelId="{8FA117A9-BEB4-42EA-B071-C2D2E657FAA6}" type="pres">
      <dgm:prSet presAssocID="{70EDE1AD-1DAB-4B89-9EB8-0A98A73065CB}" presName="connTx" presStyleLbl="parChTrans1D4" presStyleIdx="6" presStyleCnt="7"/>
      <dgm:spPr/>
      <dgm:t>
        <a:bodyPr/>
        <a:lstStyle/>
        <a:p>
          <a:endParaRPr lang="es-SV"/>
        </a:p>
      </dgm:t>
    </dgm:pt>
    <dgm:pt modelId="{2F785248-4F28-4152-B88D-3200076A8E35}" type="pres">
      <dgm:prSet presAssocID="{81508839-4953-44EE-82EE-F7AD26A81BEC}" presName="root2" presStyleCnt="0"/>
      <dgm:spPr/>
    </dgm:pt>
    <dgm:pt modelId="{2C103294-125C-4D9A-ABA4-CBDCA138424A}" type="pres">
      <dgm:prSet presAssocID="{81508839-4953-44EE-82EE-F7AD26A81BEC}" presName="LevelTwoTextNode" presStyleLbl="node4" presStyleIdx="6" presStyleCnt="7" custScaleX="132356" custScaleY="182568" custLinFactNeighborX="2058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40994A4-4168-4BFC-A91B-305DA393751D}" type="pres">
      <dgm:prSet presAssocID="{81508839-4953-44EE-82EE-F7AD26A81BEC}" presName="level3hierChild" presStyleCnt="0"/>
      <dgm:spPr/>
    </dgm:pt>
  </dgm:ptLst>
  <dgm:cxnLst>
    <dgm:cxn modelId="{5656A1D1-C689-4E3E-AC64-E8A1D8EDDD10}" type="presOf" srcId="{D816167A-0799-4932-9379-C4E985BCE72A}" destId="{52426237-1F95-4942-B8D2-4278C3872179}" srcOrd="0" destOrd="0" presId="urn:microsoft.com/office/officeart/2005/8/layout/hierarchy2"/>
    <dgm:cxn modelId="{8F21CAC6-10A6-4F2E-B0E0-0AD05D1E52E3}" type="presOf" srcId="{81508839-4953-44EE-82EE-F7AD26A81BEC}" destId="{2C103294-125C-4D9A-ABA4-CBDCA138424A}" srcOrd="0" destOrd="0" presId="urn:microsoft.com/office/officeart/2005/8/layout/hierarchy2"/>
    <dgm:cxn modelId="{2BFBE27D-0055-4D18-A543-859ACF58ED8D}" type="presOf" srcId="{3B55699A-B885-47F5-A88B-568FB354C6C1}" destId="{D1ECFA71-4B0F-46E3-837E-6770812EDCBC}" srcOrd="1" destOrd="0" presId="urn:microsoft.com/office/officeart/2005/8/layout/hierarchy2"/>
    <dgm:cxn modelId="{8D149E85-6CF3-4F6B-B7CB-FDEB8EB22A12}" type="presOf" srcId="{1B28E0C0-840E-4FB9-9214-88093955167D}" destId="{5C640A92-7B8A-47B4-A47A-6CF3591409FE}" srcOrd="0" destOrd="0" presId="urn:microsoft.com/office/officeart/2005/8/layout/hierarchy2"/>
    <dgm:cxn modelId="{AF58D7A1-AE97-4D87-BF5B-27D908EBDAD1}" type="presOf" srcId="{F0D90270-E18B-45A2-9907-084F857957D0}" destId="{1A11F6F7-AA2E-4533-AB22-BCACD8B90D6A}" srcOrd="0" destOrd="0" presId="urn:microsoft.com/office/officeart/2005/8/layout/hierarchy2"/>
    <dgm:cxn modelId="{1A923E8C-E9BA-401C-AE62-3423FC73F348}" type="presOf" srcId="{A12275A3-B84D-4F61-8408-A6AE50AE6379}" destId="{393B9661-D050-4E23-A5D4-B218B49F55BD}" srcOrd="0" destOrd="0" presId="urn:microsoft.com/office/officeart/2005/8/layout/hierarchy2"/>
    <dgm:cxn modelId="{6A284C33-3B23-4551-A15F-1C473F3A7369}" srcId="{4BE8C9F9-4B1A-4352-A050-E1E4214269E4}" destId="{81508839-4953-44EE-82EE-F7AD26A81BEC}" srcOrd="0" destOrd="0" parTransId="{70EDE1AD-1DAB-4B89-9EB8-0A98A73065CB}" sibTransId="{1D1A2AD3-56CD-4D94-B807-3C717EA68666}"/>
    <dgm:cxn modelId="{A4F01E9A-28A9-47E3-9BDF-E990B0968C5A}" type="presOf" srcId="{C9ECC06A-2780-4888-AF16-94CFCE50F626}" destId="{94763C54-259E-4FAE-B7B7-BAFD817A45E7}" srcOrd="0" destOrd="0" presId="urn:microsoft.com/office/officeart/2005/8/layout/hierarchy2"/>
    <dgm:cxn modelId="{741ABB42-FB02-402C-A1C8-20A132F3FEE9}" srcId="{6CE0747E-7A26-4ADA-BF0A-A141E56F7059}" destId="{5B0139F4-0815-446F-8A72-C23A32D7C4E2}" srcOrd="0" destOrd="0" parTransId="{26BAB2EC-CF01-4465-B7D0-4174663C066A}" sibTransId="{E7D659BB-1615-4D65-92B4-5A3EB2846835}"/>
    <dgm:cxn modelId="{81C8E912-C16F-4916-9063-72DB93014A23}" type="presOf" srcId="{2350784A-FCFB-4031-A069-316B474EA6BC}" destId="{950ADBA2-E9DB-4A9E-9CA0-C28506ACA239}" srcOrd="0" destOrd="0" presId="urn:microsoft.com/office/officeart/2005/8/layout/hierarchy2"/>
    <dgm:cxn modelId="{67C7C532-A639-4586-A8B8-15CEDDFA1417}" type="presOf" srcId="{C1C38797-6D3C-4D21-BBD8-0310DCCD7B68}" destId="{274C33D8-3610-4066-875C-476961B92B5C}" srcOrd="1" destOrd="0" presId="urn:microsoft.com/office/officeart/2005/8/layout/hierarchy2"/>
    <dgm:cxn modelId="{62AC3156-B76C-46FA-AF29-B688D7F82159}" type="presOf" srcId="{275FC492-C2B6-44A8-AD83-3CAF92BEB128}" destId="{C5D2A8C2-F5AF-45A2-ADF2-EF0C0F4D5645}" srcOrd="0" destOrd="0" presId="urn:microsoft.com/office/officeart/2005/8/layout/hierarchy2"/>
    <dgm:cxn modelId="{EBDC6949-FB52-4153-91FC-59F03503D69A}" srcId="{0BB2667A-5B44-4085-9987-EB3B9ABAE72E}" destId="{F0D90270-E18B-45A2-9907-084F857957D0}" srcOrd="0" destOrd="0" parTransId="{275FC492-C2B6-44A8-AD83-3CAF92BEB128}" sibTransId="{C7DA3939-CEF1-46C9-8D23-2A4D65455830}"/>
    <dgm:cxn modelId="{54648FFD-E294-4863-97F7-E7E3B4F9CF2C}" srcId="{BC95680C-BC1B-4A9B-929D-AB300660DDA7}" destId="{4BE8C9F9-4B1A-4352-A050-E1E4214269E4}" srcOrd="0" destOrd="0" parTransId="{7A511A05-F6BA-4F2A-A9A0-A1162FA55631}" sibTransId="{970240B6-0265-4A90-809F-BB42067BB479}"/>
    <dgm:cxn modelId="{B726A845-D4F1-4122-9B83-82155E2304AB}" type="presOf" srcId="{59AD5714-28E6-4A02-A3EB-1E011DD7C696}" destId="{C85F2FE4-DC72-4CC5-AAC1-CCEB2A22262F}" srcOrd="1" destOrd="0" presId="urn:microsoft.com/office/officeart/2005/8/layout/hierarchy2"/>
    <dgm:cxn modelId="{BC68A310-8604-43CE-9BFF-A6152FF517BB}" type="presOf" srcId="{3B55699A-B885-47F5-A88B-568FB354C6C1}" destId="{1E0349C3-7104-4D65-9951-757879B6CF4E}" srcOrd="0" destOrd="0" presId="urn:microsoft.com/office/officeart/2005/8/layout/hierarchy2"/>
    <dgm:cxn modelId="{DDBD0172-F20D-41D1-B39C-483B7B192873}" type="presOf" srcId="{3BE56B2A-2F98-47F0-8E4A-0EC517BD2CFD}" destId="{38709EE9-9EE1-491F-8C76-0434A9C3CE14}" srcOrd="1" destOrd="0" presId="urn:microsoft.com/office/officeart/2005/8/layout/hierarchy2"/>
    <dgm:cxn modelId="{DFD53AA3-22C8-4318-97F5-B38B0A637418}" srcId="{B2FABC27-D2A5-4348-9FFF-51A471A17534}" destId="{D824C868-91A9-4FD7-BF63-06E48232C942}" srcOrd="1" destOrd="0" parTransId="{CAC51551-FB58-4687-B420-A4CD59C0861C}" sibTransId="{019CFF1E-8A94-4A10-AF72-382DF22DD418}"/>
    <dgm:cxn modelId="{4624CFF2-FF9F-4903-B609-567D5F0BDBBE}" type="presOf" srcId="{BC95680C-BC1B-4A9B-929D-AB300660DDA7}" destId="{41953751-15FA-402E-8551-DED0F8A9908B}" srcOrd="0" destOrd="0" presId="urn:microsoft.com/office/officeart/2005/8/layout/hierarchy2"/>
    <dgm:cxn modelId="{EED5FDFB-2B74-4557-AF0F-06B2FE4F9065}" type="presOf" srcId="{B2FABC27-D2A5-4348-9FFF-51A471A17534}" destId="{2BD608CD-2EF4-49D3-B7B4-BC477FD59354}" srcOrd="0" destOrd="0" presId="urn:microsoft.com/office/officeart/2005/8/layout/hierarchy2"/>
    <dgm:cxn modelId="{2035D05B-0B57-494D-BBA0-640BE24F5D8B}" type="presOf" srcId="{2350784A-FCFB-4031-A069-316B474EA6BC}" destId="{21C0C9AD-F3D0-444C-B117-40F86BEBEC63}" srcOrd="1" destOrd="0" presId="urn:microsoft.com/office/officeart/2005/8/layout/hierarchy2"/>
    <dgm:cxn modelId="{BEAB72FF-BA1B-4F4C-ACFF-0EB62CBAF552}" type="presOf" srcId="{E668A577-6C14-4D5B-A573-287F9C74CBF4}" destId="{97385A7F-6C61-4F93-8C25-66AE50192B11}" srcOrd="1" destOrd="0" presId="urn:microsoft.com/office/officeart/2005/8/layout/hierarchy2"/>
    <dgm:cxn modelId="{91417A18-5227-4E43-A78E-320EC2AF2951}" srcId="{A12275A3-B84D-4F61-8408-A6AE50AE6379}" destId="{BC95680C-BC1B-4A9B-929D-AB300660DDA7}" srcOrd="0" destOrd="0" parTransId="{7DEAA9A8-A5CE-4ECC-A242-25F664394BCB}" sibTransId="{0B7924E3-9640-4518-A556-A2A60EF0C33A}"/>
    <dgm:cxn modelId="{43CFFA72-C5D2-4404-B6F0-684EF1079D8D}" type="presOf" srcId="{4BE8C9F9-4B1A-4352-A050-E1E4214269E4}" destId="{440B979E-76BA-41BC-AC0D-15AB555A1D6C}" srcOrd="0" destOrd="0" presId="urn:microsoft.com/office/officeart/2005/8/layout/hierarchy2"/>
    <dgm:cxn modelId="{C9413F2F-C7A2-4F72-873B-2F8378AF5C43}" type="presOf" srcId="{59AD5714-28E6-4A02-A3EB-1E011DD7C696}" destId="{3951072C-B8AB-4513-B2CA-C94E295F750D}" srcOrd="0" destOrd="0" presId="urn:microsoft.com/office/officeart/2005/8/layout/hierarchy2"/>
    <dgm:cxn modelId="{4EDCCE86-9E1B-4A7A-869C-04EAA89C8395}" type="presOf" srcId="{0B813EA2-6455-468E-9086-996569588FB0}" destId="{F5EEEF4C-C41D-41A2-A071-B8D117EA8718}" srcOrd="0" destOrd="0" presId="urn:microsoft.com/office/officeart/2005/8/layout/hierarchy2"/>
    <dgm:cxn modelId="{8E2EB8E2-E7EC-4F6C-8CE6-1009DD34310B}" type="presOf" srcId="{7DEAA9A8-A5CE-4ECC-A242-25F664394BCB}" destId="{5C04D092-F572-468E-B72A-F6ACE48E55A7}" srcOrd="0" destOrd="0" presId="urn:microsoft.com/office/officeart/2005/8/layout/hierarchy2"/>
    <dgm:cxn modelId="{855E1EE4-A259-429C-8935-67E6523103F5}" type="presOf" srcId="{2FFC988B-246F-4F9F-9151-A7AAB78895B1}" destId="{001581AA-2557-45C7-AB6F-9CE5D18A5900}" srcOrd="1" destOrd="0" presId="urn:microsoft.com/office/officeart/2005/8/layout/hierarchy2"/>
    <dgm:cxn modelId="{1D3D9DC3-10AA-4B8C-8858-CC448C182694}" type="presOf" srcId="{70EDE1AD-1DAB-4B89-9EB8-0A98A73065CB}" destId="{8992C6D7-F3D1-4243-AA53-86ED16FA1C8F}" srcOrd="0" destOrd="0" presId="urn:microsoft.com/office/officeart/2005/8/layout/hierarchy2"/>
    <dgm:cxn modelId="{17AF6FAD-0384-4D35-BDA9-D01F5189035B}" type="presOf" srcId="{D824C868-91A9-4FD7-BF63-06E48232C942}" destId="{CB16100B-5DCE-4773-B97C-0AB9170E273D}" srcOrd="0" destOrd="0" presId="urn:microsoft.com/office/officeart/2005/8/layout/hierarchy2"/>
    <dgm:cxn modelId="{ADF0639C-8D89-44CF-A3D7-A03B7D162D9E}" type="presOf" srcId="{E668A577-6C14-4D5B-A573-287F9C74CBF4}" destId="{B0984165-B4DD-4936-8D9A-5CB09A60A673}" srcOrd="0" destOrd="0" presId="urn:microsoft.com/office/officeart/2005/8/layout/hierarchy2"/>
    <dgm:cxn modelId="{F9AA7EE3-79A5-46DC-9DEC-0344196C439A}" type="presOf" srcId="{C1C38797-6D3C-4D21-BBD8-0310DCCD7B68}" destId="{7481DF31-8C19-4964-97D4-A41BACFC5E8C}" srcOrd="0" destOrd="0" presId="urn:microsoft.com/office/officeart/2005/8/layout/hierarchy2"/>
    <dgm:cxn modelId="{45D925A8-8159-41A8-B500-FA535CCFC5CC}" type="presOf" srcId="{275FC492-C2B6-44A8-AD83-3CAF92BEB128}" destId="{57CAE7DF-9F03-40ED-A19E-89E05CB43B57}" srcOrd="1" destOrd="0" presId="urn:microsoft.com/office/officeart/2005/8/layout/hierarchy2"/>
    <dgm:cxn modelId="{9C9B8FBB-17B4-4F6F-9FDE-3B4CAC42DDDA}" type="presOf" srcId="{5B0139F4-0815-446F-8A72-C23A32D7C4E2}" destId="{73ED9543-0AD7-41DD-A649-C0A4E91A1B27}" srcOrd="0" destOrd="0" presId="urn:microsoft.com/office/officeart/2005/8/layout/hierarchy2"/>
    <dgm:cxn modelId="{0A672312-DB4A-4EF3-AB50-D8FCA9EA9C0C}" srcId="{B2FABC27-D2A5-4348-9FFF-51A471A17534}" destId="{ECAFFD26-372F-44F1-9595-BFA0E02656FE}" srcOrd="0" destOrd="0" parTransId="{3BE56B2A-2F98-47F0-8E4A-0EC517BD2CFD}" sibTransId="{DC8A0B18-0A9D-4B53-85DF-359A5E7FC294}"/>
    <dgm:cxn modelId="{847951B9-1392-4DD6-A407-12654447617C}" type="presOf" srcId="{CAC51551-FB58-4687-B420-A4CD59C0861C}" destId="{5D2BDEF6-71C8-4999-988B-895650A167D6}" srcOrd="0" destOrd="0" presId="urn:microsoft.com/office/officeart/2005/8/layout/hierarchy2"/>
    <dgm:cxn modelId="{12F26E04-B887-4C7A-B264-C1D6F0BBA347}" srcId="{5B0139F4-0815-446F-8A72-C23A32D7C4E2}" destId="{1B28E0C0-840E-4FB9-9214-88093955167D}" srcOrd="1" destOrd="0" parTransId="{E668A577-6C14-4D5B-A573-287F9C74CBF4}" sibTransId="{56E7C041-6B42-4B46-B4D7-D4B03C31D179}"/>
    <dgm:cxn modelId="{EC8EA9B0-FECC-480E-92E9-5F7173F1280A}" type="presOf" srcId="{C9ECC06A-2780-4888-AF16-94CFCE50F626}" destId="{7014B34C-AE3E-43BB-82AC-86756F8A5BD6}" srcOrd="1" destOrd="0" presId="urn:microsoft.com/office/officeart/2005/8/layout/hierarchy2"/>
    <dgm:cxn modelId="{EFB2F5FD-E1B8-4EE9-81E1-D597AF8DBE7E}" srcId="{5B0139F4-0815-446F-8A72-C23A32D7C4E2}" destId="{A12275A3-B84D-4F61-8408-A6AE50AE6379}" srcOrd="2" destOrd="0" parTransId="{3B55699A-B885-47F5-A88B-568FB354C6C1}" sibTransId="{5B4D6EFB-CBEF-4149-A98F-D755F84F3703}"/>
    <dgm:cxn modelId="{09A6AEA3-0B7C-4E0E-8E21-BA3149964E3A}" type="presOf" srcId="{14900D31-1914-483E-9759-7F4D07C3617C}" destId="{58A01963-19E0-4E79-BE64-CFF14266A0D0}" srcOrd="0" destOrd="0" presId="urn:microsoft.com/office/officeart/2005/8/layout/hierarchy2"/>
    <dgm:cxn modelId="{D9F88A75-5F95-4CAF-AD51-64C2A824258E}" type="presOf" srcId="{7A511A05-F6BA-4F2A-A9A0-A1162FA55631}" destId="{81CBF6B5-D8B9-46FF-9327-5D5320156896}" srcOrd="1" destOrd="0" presId="urn:microsoft.com/office/officeart/2005/8/layout/hierarchy2"/>
    <dgm:cxn modelId="{D4B6290B-8B57-4B62-AC05-9417B86C63A4}" type="presOf" srcId="{3BE56B2A-2F98-47F0-8E4A-0EC517BD2CFD}" destId="{974F69CD-FD56-486B-94DD-19DEBCA0AFD4}" srcOrd="0" destOrd="0" presId="urn:microsoft.com/office/officeart/2005/8/layout/hierarchy2"/>
    <dgm:cxn modelId="{57718292-FF6F-4053-9B10-D3DAEC022FE1}" type="presOf" srcId="{ECAFFD26-372F-44F1-9595-BFA0E02656FE}" destId="{71C7990B-C8EF-4684-9F25-066F8011FDA9}" srcOrd="0" destOrd="0" presId="urn:microsoft.com/office/officeart/2005/8/layout/hierarchy2"/>
    <dgm:cxn modelId="{A4047E14-385A-422A-8780-5339A7DB956C}" type="presOf" srcId="{70EDE1AD-1DAB-4B89-9EB8-0A98A73065CB}" destId="{8FA117A9-BEB4-42EA-B071-C2D2E657FAA6}" srcOrd="1" destOrd="0" presId="urn:microsoft.com/office/officeart/2005/8/layout/hierarchy2"/>
    <dgm:cxn modelId="{95F99AC2-C0F3-4248-BC0A-0D4B5E146500}" type="presOf" srcId="{6CE0747E-7A26-4ADA-BF0A-A141E56F7059}" destId="{12D5B8B7-C124-4073-8BF8-053EBFD9CE0E}" srcOrd="0" destOrd="0" presId="urn:microsoft.com/office/officeart/2005/8/layout/hierarchy2"/>
    <dgm:cxn modelId="{C99BB124-E385-4B1E-9579-46ADED63B9AC}" srcId="{ECAFFD26-372F-44F1-9595-BFA0E02656FE}" destId="{D816167A-0799-4932-9379-C4E985BCE72A}" srcOrd="0" destOrd="0" parTransId="{2FFC988B-246F-4F9F-9151-A7AAB78895B1}" sibTransId="{EC458A93-0F50-4BF6-9177-8C6C5DEC3FE7}"/>
    <dgm:cxn modelId="{49F6C060-3E44-4C75-8001-27E718CFC936}" type="presOf" srcId="{7A511A05-F6BA-4F2A-A9A0-A1162FA55631}" destId="{3C9D30E9-A867-4E01-B5BF-DEC45A421A93}" srcOrd="0" destOrd="0" presId="urn:microsoft.com/office/officeart/2005/8/layout/hierarchy2"/>
    <dgm:cxn modelId="{6A6C7C83-275D-44EB-BB85-DAE5A36EAA84}" srcId="{1B28E0C0-840E-4FB9-9214-88093955167D}" destId="{0BB2667A-5B44-4085-9987-EB3B9ABAE72E}" srcOrd="0" destOrd="0" parTransId="{59AD5714-28E6-4A02-A3EB-1E011DD7C696}" sibTransId="{54E128CA-8926-4B6F-AC2D-BA7E2DAEA1E5}"/>
    <dgm:cxn modelId="{C96381D2-D0F7-4CBA-AFEC-ADC67524C6F8}" srcId="{D824C868-91A9-4FD7-BF63-06E48232C942}" destId="{0B813EA2-6455-468E-9086-996569588FB0}" srcOrd="0" destOrd="0" parTransId="{C1C38797-6D3C-4D21-BBD8-0310DCCD7B68}" sibTransId="{9D4026E0-69DC-45AA-A869-37FD620611CA}"/>
    <dgm:cxn modelId="{978B7BEE-1D9F-46CB-8C13-07A8CC6DB5A5}" type="presOf" srcId="{7DEAA9A8-A5CE-4ECC-A242-25F664394BCB}" destId="{09B20DFA-011A-44DD-AAD1-2C184182E214}" srcOrd="1" destOrd="0" presId="urn:microsoft.com/office/officeart/2005/8/layout/hierarchy2"/>
    <dgm:cxn modelId="{91804F64-2FF1-48D8-8A5E-E223B1AB8B6D}" type="presOf" srcId="{2FFC988B-246F-4F9F-9151-A7AAB78895B1}" destId="{0BA23FAF-BC83-466B-91E2-DFD3BA6C25FD}" srcOrd="0" destOrd="0" presId="urn:microsoft.com/office/officeart/2005/8/layout/hierarchy2"/>
    <dgm:cxn modelId="{800393FF-F740-4CC6-BF4A-CF9F34FFCA32}" srcId="{5B0139F4-0815-446F-8A72-C23A32D7C4E2}" destId="{14900D31-1914-483E-9759-7F4D07C3617C}" srcOrd="0" destOrd="0" parTransId="{2350784A-FCFB-4031-A069-316B474EA6BC}" sibTransId="{442FBBFE-67CD-4F92-83A4-A5611EF5AC8D}"/>
    <dgm:cxn modelId="{A4E64746-A418-4D3B-83AF-6183DFFE8CDA}" type="presOf" srcId="{0BB2667A-5B44-4085-9987-EB3B9ABAE72E}" destId="{9B115526-2A99-4B3E-9229-F6ED02E06DEE}" srcOrd="0" destOrd="0" presId="urn:microsoft.com/office/officeart/2005/8/layout/hierarchy2"/>
    <dgm:cxn modelId="{9F00D7C9-1152-410C-85EE-9899780C99DE}" type="presOf" srcId="{CAC51551-FB58-4687-B420-A4CD59C0861C}" destId="{3539CA2D-BD42-482F-AF53-6D5999D974B2}" srcOrd="1" destOrd="0" presId="urn:microsoft.com/office/officeart/2005/8/layout/hierarchy2"/>
    <dgm:cxn modelId="{61BD0B8C-54F5-4274-902B-5AE717329545}" srcId="{14900D31-1914-483E-9759-7F4D07C3617C}" destId="{B2FABC27-D2A5-4348-9FFF-51A471A17534}" srcOrd="0" destOrd="0" parTransId="{C9ECC06A-2780-4888-AF16-94CFCE50F626}" sibTransId="{D021002D-B6C2-452A-BE2E-B058E167D252}"/>
    <dgm:cxn modelId="{2611F2E8-15C8-4A30-8680-1DDEC70C1304}" type="presParOf" srcId="{12D5B8B7-C124-4073-8BF8-053EBFD9CE0E}" destId="{14FFBFEA-DF2E-4842-AF40-272D53D530F9}" srcOrd="0" destOrd="0" presId="urn:microsoft.com/office/officeart/2005/8/layout/hierarchy2"/>
    <dgm:cxn modelId="{10CAA99F-665D-45EE-95CC-0516D1DA9C32}" type="presParOf" srcId="{14FFBFEA-DF2E-4842-AF40-272D53D530F9}" destId="{73ED9543-0AD7-41DD-A649-C0A4E91A1B27}" srcOrd="0" destOrd="0" presId="urn:microsoft.com/office/officeart/2005/8/layout/hierarchy2"/>
    <dgm:cxn modelId="{CD6B2A13-9909-4A61-8083-A0448C326F58}" type="presParOf" srcId="{14FFBFEA-DF2E-4842-AF40-272D53D530F9}" destId="{CDF81B5E-CF1D-4B16-BBC7-B644C10847FE}" srcOrd="1" destOrd="0" presId="urn:microsoft.com/office/officeart/2005/8/layout/hierarchy2"/>
    <dgm:cxn modelId="{0B06B9DE-FD70-4B0E-B9B3-40DB95DB75CB}" type="presParOf" srcId="{CDF81B5E-CF1D-4B16-BBC7-B644C10847FE}" destId="{950ADBA2-E9DB-4A9E-9CA0-C28506ACA239}" srcOrd="0" destOrd="0" presId="urn:microsoft.com/office/officeart/2005/8/layout/hierarchy2"/>
    <dgm:cxn modelId="{34679537-AA12-44D1-9AEE-045522A6FE01}" type="presParOf" srcId="{950ADBA2-E9DB-4A9E-9CA0-C28506ACA239}" destId="{21C0C9AD-F3D0-444C-B117-40F86BEBEC63}" srcOrd="0" destOrd="0" presId="urn:microsoft.com/office/officeart/2005/8/layout/hierarchy2"/>
    <dgm:cxn modelId="{DBB98FB0-4B4D-4421-A803-94764370746B}" type="presParOf" srcId="{CDF81B5E-CF1D-4B16-BBC7-B644C10847FE}" destId="{C3804CAC-E289-4C1A-81ED-07BAFF974599}" srcOrd="1" destOrd="0" presId="urn:microsoft.com/office/officeart/2005/8/layout/hierarchy2"/>
    <dgm:cxn modelId="{D24A8CA7-D5F6-420C-9D0E-EB9005DE9324}" type="presParOf" srcId="{C3804CAC-E289-4C1A-81ED-07BAFF974599}" destId="{58A01963-19E0-4E79-BE64-CFF14266A0D0}" srcOrd="0" destOrd="0" presId="urn:microsoft.com/office/officeart/2005/8/layout/hierarchy2"/>
    <dgm:cxn modelId="{DD407292-F885-4458-9416-16A3D78AD888}" type="presParOf" srcId="{C3804CAC-E289-4C1A-81ED-07BAFF974599}" destId="{51EE130C-F67D-4669-AAAD-BB78104EEDC4}" srcOrd="1" destOrd="0" presId="urn:microsoft.com/office/officeart/2005/8/layout/hierarchy2"/>
    <dgm:cxn modelId="{7A4AEC81-90A6-46AD-82AE-ECC95B6C9042}" type="presParOf" srcId="{51EE130C-F67D-4669-AAAD-BB78104EEDC4}" destId="{94763C54-259E-4FAE-B7B7-BAFD817A45E7}" srcOrd="0" destOrd="0" presId="urn:microsoft.com/office/officeart/2005/8/layout/hierarchy2"/>
    <dgm:cxn modelId="{7F30CC92-EF46-4D8B-9FF0-39FB11C80CF9}" type="presParOf" srcId="{94763C54-259E-4FAE-B7B7-BAFD817A45E7}" destId="{7014B34C-AE3E-43BB-82AC-86756F8A5BD6}" srcOrd="0" destOrd="0" presId="urn:microsoft.com/office/officeart/2005/8/layout/hierarchy2"/>
    <dgm:cxn modelId="{2D18C644-E400-4186-9045-214459530D45}" type="presParOf" srcId="{51EE130C-F67D-4669-AAAD-BB78104EEDC4}" destId="{67AFEED0-C4A8-4D51-948F-70D1A2A7D67E}" srcOrd="1" destOrd="0" presId="urn:microsoft.com/office/officeart/2005/8/layout/hierarchy2"/>
    <dgm:cxn modelId="{F17B2209-1A53-4211-92E0-7D81EA59C151}" type="presParOf" srcId="{67AFEED0-C4A8-4D51-948F-70D1A2A7D67E}" destId="{2BD608CD-2EF4-49D3-B7B4-BC477FD59354}" srcOrd="0" destOrd="0" presId="urn:microsoft.com/office/officeart/2005/8/layout/hierarchy2"/>
    <dgm:cxn modelId="{3E1CC52E-01DE-4554-BCCF-60FD1FA32BBF}" type="presParOf" srcId="{67AFEED0-C4A8-4D51-948F-70D1A2A7D67E}" destId="{499572EF-1D0D-4C5B-9336-F4C12D9220C8}" srcOrd="1" destOrd="0" presId="urn:microsoft.com/office/officeart/2005/8/layout/hierarchy2"/>
    <dgm:cxn modelId="{B966B195-778C-4A56-95FD-5016C13518D6}" type="presParOf" srcId="{499572EF-1D0D-4C5B-9336-F4C12D9220C8}" destId="{974F69CD-FD56-486B-94DD-19DEBCA0AFD4}" srcOrd="0" destOrd="0" presId="urn:microsoft.com/office/officeart/2005/8/layout/hierarchy2"/>
    <dgm:cxn modelId="{CA897353-E348-453F-826F-7049EC8ECA1F}" type="presParOf" srcId="{974F69CD-FD56-486B-94DD-19DEBCA0AFD4}" destId="{38709EE9-9EE1-491F-8C76-0434A9C3CE14}" srcOrd="0" destOrd="0" presId="urn:microsoft.com/office/officeart/2005/8/layout/hierarchy2"/>
    <dgm:cxn modelId="{761BB499-453B-4E7E-B2CC-D3CD7F169DFC}" type="presParOf" srcId="{499572EF-1D0D-4C5B-9336-F4C12D9220C8}" destId="{E934786F-4DAA-4EB9-946F-50CE232DECD8}" srcOrd="1" destOrd="0" presId="urn:microsoft.com/office/officeart/2005/8/layout/hierarchy2"/>
    <dgm:cxn modelId="{C467F06B-84D2-40C6-9CD5-5133FC42476D}" type="presParOf" srcId="{E934786F-4DAA-4EB9-946F-50CE232DECD8}" destId="{71C7990B-C8EF-4684-9F25-066F8011FDA9}" srcOrd="0" destOrd="0" presId="urn:microsoft.com/office/officeart/2005/8/layout/hierarchy2"/>
    <dgm:cxn modelId="{8D79A8C8-0378-4822-A6A7-02B6A16F09F4}" type="presParOf" srcId="{E934786F-4DAA-4EB9-946F-50CE232DECD8}" destId="{77FCEC81-F4B2-4254-BA04-F6B7C9800888}" srcOrd="1" destOrd="0" presId="urn:microsoft.com/office/officeart/2005/8/layout/hierarchy2"/>
    <dgm:cxn modelId="{D06300EC-10DE-41C3-A214-2182ACE6D988}" type="presParOf" srcId="{77FCEC81-F4B2-4254-BA04-F6B7C9800888}" destId="{0BA23FAF-BC83-466B-91E2-DFD3BA6C25FD}" srcOrd="0" destOrd="0" presId="urn:microsoft.com/office/officeart/2005/8/layout/hierarchy2"/>
    <dgm:cxn modelId="{F638E283-1EF1-41B6-8B1A-BE2D00BDB765}" type="presParOf" srcId="{0BA23FAF-BC83-466B-91E2-DFD3BA6C25FD}" destId="{001581AA-2557-45C7-AB6F-9CE5D18A5900}" srcOrd="0" destOrd="0" presId="urn:microsoft.com/office/officeart/2005/8/layout/hierarchy2"/>
    <dgm:cxn modelId="{ABE543FF-7CB2-4A46-AAAA-429597AD55BB}" type="presParOf" srcId="{77FCEC81-F4B2-4254-BA04-F6B7C9800888}" destId="{5481E633-AE09-400E-832D-AC084D9711DD}" srcOrd="1" destOrd="0" presId="urn:microsoft.com/office/officeart/2005/8/layout/hierarchy2"/>
    <dgm:cxn modelId="{44C91B74-B8BB-4292-95AF-A777CA4582BE}" type="presParOf" srcId="{5481E633-AE09-400E-832D-AC084D9711DD}" destId="{52426237-1F95-4942-B8D2-4278C3872179}" srcOrd="0" destOrd="0" presId="urn:microsoft.com/office/officeart/2005/8/layout/hierarchy2"/>
    <dgm:cxn modelId="{8042AD4A-74CB-47FD-8B75-8FAFA147E124}" type="presParOf" srcId="{5481E633-AE09-400E-832D-AC084D9711DD}" destId="{F7783536-A95A-4292-8B3D-490A2B584104}" srcOrd="1" destOrd="0" presId="urn:microsoft.com/office/officeart/2005/8/layout/hierarchy2"/>
    <dgm:cxn modelId="{1EF4643C-A5E6-4F35-A281-3C95E12039B1}" type="presParOf" srcId="{499572EF-1D0D-4C5B-9336-F4C12D9220C8}" destId="{5D2BDEF6-71C8-4999-988B-895650A167D6}" srcOrd="2" destOrd="0" presId="urn:microsoft.com/office/officeart/2005/8/layout/hierarchy2"/>
    <dgm:cxn modelId="{258EEA86-1041-48E4-97AC-3ECB8FC14371}" type="presParOf" srcId="{5D2BDEF6-71C8-4999-988B-895650A167D6}" destId="{3539CA2D-BD42-482F-AF53-6D5999D974B2}" srcOrd="0" destOrd="0" presId="urn:microsoft.com/office/officeart/2005/8/layout/hierarchy2"/>
    <dgm:cxn modelId="{CC827C1D-9D92-4597-8FF2-B708B04638B9}" type="presParOf" srcId="{499572EF-1D0D-4C5B-9336-F4C12D9220C8}" destId="{48F3C0FA-81AC-490F-A7E1-B7C123B80AF8}" srcOrd="3" destOrd="0" presId="urn:microsoft.com/office/officeart/2005/8/layout/hierarchy2"/>
    <dgm:cxn modelId="{9965A090-82E5-4D5D-B1BE-C30489AD0D9B}" type="presParOf" srcId="{48F3C0FA-81AC-490F-A7E1-B7C123B80AF8}" destId="{CB16100B-5DCE-4773-B97C-0AB9170E273D}" srcOrd="0" destOrd="0" presId="urn:microsoft.com/office/officeart/2005/8/layout/hierarchy2"/>
    <dgm:cxn modelId="{C9AB36BD-A50F-4E31-A025-F6CD46107D00}" type="presParOf" srcId="{48F3C0FA-81AC-490F-A7E1-B7C123B80AF8}" destId="{9C8D7DC3-6B06-44B2-B3E4-46BCB5962C59}" srcOrd="1" destOrd="0" presId="urn:microsoft.com/office/officeart/2005/8/layout/hierarchy2"/>
    <dgm:cxn modelId="{6373EA18-6103-449F-AB6C-25516A87A23C}" type="presParOf" srcId="{9C8D7DC3-6B06-44B2-B3E4-46BCB5962C59}" destId="{7481DF31-8C19-4964-97D4-A41BACFC5E8C}" srcOrd="0" destOrd="0" presId="urn:microsoft.com/office/officeart/2005/8/layout/hierarchy2"/>
    <dgm:cxn modelId="{C37222E1-593F-4387-8071-7548BBF81CA3}" type="presParOf" srcId="{7481DF31-8C19-4964-97D4-A41BACFC5E8C}" destId="{274C33D8-3610-4066-875C-476961B92B5C}" srcOrd="0" destOrd="0" presId="urn:microsoft.com/office/officeart/2005/8/layout/hierarchy2"/>
    <dgm:cxn modelId="{85737A40-B019-4CE6-BF8E-EA80496F9274}" type="presParOf" srcId="{9C8D7DC3-6B06-44B2-B3E4-46BCB5962C59}" destId="{1EC00430-1C7E-4AA1-B8D7-2EB20A2E1D43}" srcOrd="1" destOrd="0" presId="urn:microsoft.com/office/officeart/2005/8/layout/hierarchy2"/>
    <dgm:cxn modelId="{FA6FF491-C2AC-4D99-AC02-8E53F6034389}" type="presParOf" srcId="{1EC00430-1C7E-4AA1-B8D7-2EB20A2E1D43}" destId="{F5EEEF4C-C41D-41A2-A071-B8D117EA8718}" srcOrd="0" destOrd="0" presId="urn:microsoft.com/office/officeart/2005/8/layout/hierarchy2"/>
    <dgm:cxn modelId="{15950FEF-2032-4B2F-B6EA-6E183A1E1D8F}" type="presParOf" srcId="{1EC00430-1C7E-4AA1-B8D7-2EB20A2E1D43}" destId="{958B2711-976C-4DD8-AD91-DCF6F0A1B9E9}" srcOrd="1" destOrd="0" presId="urn:microsoft.com/office/officeart/2005/8/layout/hierarchy2"/>
    <dgm:cxn modelId="{5FE2435C-C352-44E8-9E7F-E0149A39888E}" type="presParOf" srcId="{CDF81B5E-CF1D-4B16-BBC7-B644C10847FE}" destId="{B0984165-B4DD-4936-8D9A-5CB09A60A673}" srcOrd="2" destOrd="0" presId="urn:microsoft.com/office/officeart/2005/8/layout/hierarchy2"/>
    <dgm:cxn modelId="{43A78164-A966-4D52-99EE-18F9D9B8342A}" type="presParOf" srcId="{B0984165-B4DD-4936-8D9A-5CB09A60A673}" destId="{97385A7F-6C61-4F93-8C25-66AE50192B11}" srcOrd="0" destOrd="0" presId="urn:microsoft.com/office/officeart/2005/8/layout/hierarchy2"/>
    <dgm:cxn modelId="{94361E54-CD26-4E1F-9595-C90C9B9152DE}" type="presParOf" srcId="{CDF81B5E-CF1D-4B16-BBC7-B644C10847FE}" destId="{FE237531-A996-42F4-86CC-6A2FE9E1511A}" srcOrd="3" destOrd="0" presId="urn:microsoft.com/office/officeart/2005/8/layout/hierarchy2"/>
    <dgm:cxn modelId="{B91890B8-CA1C-48F8-A049-3AF45589580D}" type="presParOf" srcId="{FE237531-A996-42F4-86CC-6A2FE9E1511A}" destId="{5C640A92-7B8A-47B4-A47A-6CF3591409FE}" srcOrd="0" destOrd="0" presId="urn:microsoft.com/office/officeart/2005/8/layout/hierarchy2"/>
    <dgm:cxn modelId="{9BBA133C-810E-44A4-B7E4-5333FE161CA6}" type="presParOf" srcId="{FE237531-A996-42F4-86CC-6A2FE9E1511A}" destId="{9155828A-CE9F-4EED-A89A-8D547FBDE7DC}" srcOrd="1" destOrd="0" presId="urn:microsoft.com/office/officeart/2005/8/layout/hierarchy2"/>
    <dgm:cxn modelId="{BC57ABC2-4CD8-4B33-9640-B35E4447D1DE}" type="presParOf" srcId="{9155828A-CE9F-4EED-A89A-8D547FBDE7DC}" destId="{3951072C-B8AB-4513-B2CA-C94E295F750D}" srcOrd="0" destOrd="0" presId="urn:microsoft.com/office/officeart/2005/8/layout/hierarchy2"/>
    <dgm:cxn modelId="{530171D3-FC51-473A-B6CD-369F5C2864D3}" type="presParOf" srcId="{3951072C-B8AB-4513-B2CA-C94E295F750D}" destId="{C85F2FE4-DC72-4CC5-AAC1-CCEB2A22262F}" srcOrd="0" destOrd="0" presId="urn:microsoft.com/office/officeart/2005/8/layout/hierarchy2"/>
    <dgm:cxn modelId="{C761B664-EE8D-4E56-9906-B75D8EB872A2}" type="presParOf" srcId="{9155828A-CE9F-4EED-A89A-8D547FBDE7DC}" destId="{DDE82AD3-7581-49DA-B3F0-AD6470386CEA}" srcOrd="1" destOrd="0" presId="urn:microsoft.com/office/officeart/2005/8/layout/hierarchy2"/>
    <dgm:cxn modelId="{8FF6DA49-094C-4A11-8088-C073DE4F50F6}" type="presParOf" srcId="{DDE82AD3-7581-49DA-B3F0-AD6470386CEA}" destId="{9B115526-2A99-4B3E-9229-F6ED02E06DEE}" srcOrd="0" destOrd="0" presId="urn:microsoft.com/office/officeart/2005/8/layout/hierarchy2"/>
    <dgm:cxn modelId="{33D71AB4-943F-4101-B68A-B2FBB0496A0C}" type="presParOf" srcId="{DDE82AD3-7581-49DA-B3F0-AD6470386CEA}" destId="{BA605341-41D4-4C18-A9A8-8913DA728E06}" srcOrd="1" destOrd="0" presId="urn:microsoft.com/office/officeart/2005/8/layout/hierarchy2"/>
    <dgm:cxn modelId="{0EF45B28-21AA-4EB1-BBFB-F84295BB319C}" type="presParOf" srcId="{BA605341-41D4-4C18-A9A8-8913DA728E06}" destId="{C5D2A8C2-F5AF-45A2-ADF2-EF0C0F4D5645}" srcOrd="0" destOrd="0" presId="urn:microsoft.com/office/officeart/2005/8/layout/hierarchy2"/>
    <dgm:cxn modelId="{EF361CF9-9D32-4316-9CCC-AC6CF93451A8}" type="presParOf" srcId="{C5D2A8C2-F5AF-45A2-ADF2-EF0C0F4D5645}" destId="{57CAE7DF-9F03-40ED-A19E-89E05CB43B57}" srcOrd="0" destOrd="0" presId="urn:microsoft.com/office/officeart/2005/8/layout/hierarchy2"/>
    <dgm:cxn modelId="{31C43EB3-1D91-4D1F-9ECE-549744EFD6A2}" type="presParOf" srcId="{BA605341-41D4-4C18-A9A8-8913DA728E06}" destId="{0FAE3B6C-84C5-48B1-9A36-F964ACB4F222}" srcOrd="1" destOrd="0" presId="urn:microsoft.com/office/officeart/2005/8/layout/hierarchy2"/>
    <dgm:cxn modelId="{C60278DC-1117-4791-9080-2C8865D87CE3}" type="presParOf" srcId="{0FAE3B6C-84C5-48B1-9A36-F964ACB4F222}" destId="{1A11F6F7-AA2E-4533-AB22-BCACD8B90D6A}" srcOrd="0" destOrd="0" presId="urn:microsoft.com/office/officeart/2005/8/layout/hierarchy2"/>
    <dgm:cxn modelId="{32F7F35F-D9A5-40FB-8D6C-4ED5974B6C75}" type="presParOf" srcId="{0FAE3B6C-84C5-48B1-9A36-F964ACB4F222}" destId="{0A430813-BF61-4CBF-818F-19C5C2CD4BF5}" srcOrd="1" destOrd="0" presId="urn:microsoft.com/office/officeart/2005/8/layout/hierarchy2"/>
    <dgm:cxn modelId="{24209601-654D-4964-ACAC-EC58D919AA9C}" type="presParOf" srcId="{CDF81B5E-CF1D-4B16-BBC7-B644C10847FE}" destId="{1E0349C3-7104-4D65-9951-757879B6CF4E}" srcOrd="4" destOrd="0" presId="urn:microsoft.com/office/officeart/2005/8/layout/hierarchy2"/>
    <dgm:cxn modelId="{8475BD6F-FF0D-4D83-A42B-105647143CBE}" type="presParOf" srcId="{1E0349C3-7104-4D65-9951-757879B6CF4E}" destId="{D1ECFA71-4B0F-46E3-837E-6770812EDCBC}" srcOrd="0" destOrd="0" presId="urn:microsoft.com/office/officeart/2005/8/layout/hierarchy2"/>
    <dgm:cxn modelId="{53B395AA-A23E-4EB8-A207-8E173A98F88C}" type="presParOf" srcId="{CDF81B5E-CF1D-4B16-BBC7-B644C10847FE}" destId="{95C15859-8516-410F-9023-4D25732A7569}" srcOrd="5" destOrd="0" presId="urn:microsoft.com/office/officeart/2005/8/layout/hierarchy2"/>
    <dgm:cxn modelId="{835B2AE5-7BD9-42BD-8DE6-243B82F6F4C9}" type="presParOf" srcId="{95C15859-8516-410F-9023-4D25732A7569}" destId="{393B9661-D050-4E23-A5D4-B218B49F55BD}" srcOrd="0" destOrd="0" presId="urn:microsoft.com/office/officeart/2005/8/layout/hierarchy2"/>
    <dgm:cxn modelId="{5B0B99CF-B6CD-4231-ADAA-818801F80843}" type="presParOf" srcId="{95C15859-8516-410F-9023-4D25732A7569}" destId="{2B8CDE78-0AD3-4953-B517-E05CEC0C858B}" srcOrd="1" destOrd="0" presId="urn:microsoft.com/office/officeart/2005/8/layout/hierarchy2"/>
    <dgm:cxn modelId="{601D10BE-6AB8-4F87-AEC2-95B2BEF31594}" type="presParOf" srcId="{2B8CDE78-0AD3-4953-B517-E05CEC0C858B}" destId="{5C04D092-F572-468E-B72A-F6ACE48E55A7}" srcOrd="0" destOrd="0" presId="urn:microsoft.com/office/officeart/2005/8/layout/hierarchy2"/>
    <dgm:cxn modelId="{A2146CF4-A3A0-4A9B-9DE8-FF6514258E0C}" type="presParOf" srcId="{5C04D092-F572-468E-B72A-F6ACE48E55A7}" destId="{09B20DFA-011A-44DD-AAD1-2C184182E214}" srcOrd="0" destOrd="0" presId="urn:microsoft.com/office/officeart/2005/8/layout/hierarchy2"/>
    <dgm:cxn modelId="{1DABA2E4-1844-4D0D-BABE-D1A7772AF1E0}" type="presParOf" srcId="{2B8CDE78-0AD3-4953-B517-E05CEC0C858B}" destId="{75C646D2-E625-4479-A07C-D522FC4FCDDC}" srcOrd="1" destOrd="0" presId="urn:microsoft.com/office/officeart/2005/8/layout/hierarchy2"/>
    <dgm:cxn modelId="{34A95373-CF0B-4212-81AA-8D8E74146351}" type="presParOf" srcId="{75C646D2-E625-4479-A07C-D522FC4FCDDC}" destId="{41953751-15FA-402E-8551-DED0F8A9908B}" srcOrd="0" destOrd="0" presId="urn:microsoft.com/office/officeart/2005/8/layout/hierarchy2"/>
    <dgm:cxn modelId="{C9138310-3A2D-4ED4-8806-7ADC7862DAF2}" type="presParOf" srcId="{75C646D2-E625-4479-A07C-D522FC4FCDDC}" destId="{4AFB5093-1419-43E5-9FCB-60F9414C00D4}" srcOrd="1" destOrd="0" presId="urn:microsoft.com/office/officeart/2005/8/layout/hierarchy2"/>
    <dgm:cxn modelId="{D0596EB2-98C8-473F-9FAE-3D38DEE637D2}" type="presParOf" srcId="{4AFB5093-1419-43E5-9FCB-60F9414C00D4}" destId="{3C9D30E9-A867-4E01-B5BF-DEC45A421A93}" srcOrd="0" destOrd="0" presId="urn:microsoft.com/office/officeart/2005/8/layout/hierarchy2"/>
    <dgm:cxn modelId="{67F6A875-A4C2-49EE-9E87-2B03184D634D}" type="presParOf" srcId="{3C9D30E9-A867-4E01-B5BF-DEC45A421A93}" destId="{81CBF6B5-D8B9-46FF-9327-5D5320156896}" srcOrd="0" destOrd="0" presId="urn:microsoft.com/office/officeart/2005/8/layout/hierarchy2"/>
    <dgm:cxn modelId="{A525111B-CEF7-41D6-BED2-C95E296B0B09}" type="presParOf" srcId="{4AFB5093-1419-43E5-9FCB-60F9414C00D4}" destId="{55313597-97D9-4979-86CA-472D4AAEA65D}" srcOrd="1" destOrd="0" presId="urn:microsoft.com/office/officeart/2005/8/layout/hierarchy2"/>
    <dgm:cxn modelId="{057E69B7-81D7-4316-9173-1DE404261B7E}" type="presParOf" srcId="{55313597-97D9-4979-86CA-472D4AAEA65D}" destId="{440B979E-76BA-41BC-AC0D-15AB555A1D6C}" srcOrd="0" destOrd="0" presId="urn:microsoft.com/office/officeart/2005/8/layout/hierarchy2"/>
    <dgm:cxn modelId="{B7ACF4CA-B3D2-4E3C-B87A-9AE83D9AE339}" type="presParOf" srcId="{55313597-97D9-4979-86CA-472D4AAEA65D}" destId="{51EB5325-C599-4121-A957-78B8CFA51955}" srcOrd="1" destOrd="0" presId="urn:microsoft.com/office/officeart/2005/8/layout/hierarchy2"/>
    <dgm:cxn modelId="{603D7374-769F-4C6E-AA30-E6C9B0E1E90B}" type="presParOf" srcId="{51EB5325-C599-4121-A957-78B8CFA51955}" destId="{8992C6D7-F3D1-4243-AA53-86ED16FA1C8F}" srcOrd="0" destOrd="0" presId="urn:microsoft.com/office/officeart/2005/8/layout/hierarchy2"/>
    <dgm:cxn modelId="{6084309F-E61E-4897-8B12-C95517997CEA}" type="presParOf" srcId="{8992C6D7-F3D1-4243-AA53-86ED16FA1C8F}" destId="{8FA117A9-BEB4-42EA-B071-C2D2E657FAA6}" srcOrd="0" destOrd="0" presId="urn:microsoft.com/office/officeart/2005/8/layout/hierarchy2"/>
    <dgm:cxn modelId="{FAB4CCB3-58DD-4122-BD6E-1EE7A0804043}" type="presParOf" srcId="{51EB5325-C599-4121-A957-78B8CFA51955}" destId="{2F785248-4F28-4152-B88D-3200076A8E35}" srcOrd="1" destOrd="0" presId="urn:microsoft.com/office/officeart/2005/8/layout/hierarchy2"/>
    <dgm:cxn modelId="{6B8DBEF4-CC93-4EDD-990D-DCD9DD21223C}" type="presParOf" srcId="{2F785248-4F28-4152-B88D-3200076A8E35}" destId="{2C103294-125C-4D9A-ABA4-CBDCA138424A}" srcOrd="0" destOrd="0" presId="urn:microsoft.com/office/officeart/2005/8/layout/hierarchy2"/>
    <dgm:cxn modelId="{2F65A535-F744-44F4-9BBA-FA295088939E}" type="presParOf" srcId="{2F785248-4F28-4152-B88D-3200076A8E35}" destId="{B40994A4-4168-4BFC-A91B-305DA39375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FE7B0B-9C03-4A69-B1F5-A1A2D4FCA52B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SV"/>
        </a:p>
      </dgm:t>
    </dgm:pt>
    <dgm:pt modelId="{D424CBF0-1857-44BF-8AB3-4E5827FE3C81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400" b="1" dirty="0" smtClean="0">
              <a:latin typeface="+mj-lt"/>
            </a:rPr>
            <a:t>Oficial de Gestión Documental y Archivos</a:t>
          </a:r>
          <a:endParaRPr lang="es-SV" sz="1400" b="1" dirty="0">
            <a:latin typeface="+mj-lt"/>
          </a:endParaRPr>
        </a:p>
      </dgm:t>
    </dgm:pt>
    <dgm:pt modelId="{B0260428-D052-4630-97DC-3779C038ADF1}" type="parTrans" cxnId="{4145264C-E62E-4250-967E-ECEF1447FFA7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1A0B5F49-2D7E-40B4-B0D0-2CADC8E43699}" type="sibTrans" cxnId="{4145264C-E62E-4250-967E-ECEF1447FFA7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02019698-CC80-437D-9386-92E76813798C}" type="asst">
      <dgm:prSet phldrT="[Texto]" custT="1"/>
      <dgm:spPr/>
      <dgm:t>
        <a:bodyPr/>
        <a:lstStyle/>
        <a:p>
          <a:r>
            <a:rPr lang="es-SV" sz="1400" dirty="0" smtClean="0">
              <a:latin typeface="+mj-lt"/>
            </a:rPr>
            <a:t>Para municipios: </a:t>
          </a:r>
          <a:r>
            <a:rPr lang="es-SV" sz="1400" b="1" dirty="0" smtClean="0">
              <a:latin typeface="+mj-lt"/>
            </a:rPr>
            <a:t>Encargado de Gestión Documental y Archivo Municipal</a:t>
          </a:r>
        </a:p>
      </dgm:t>
    </dgm:pt>
    <dgm:pt modelId="{62251C2E-F2AF-4283-A949-B779AA64BB55}" type="parTrans" cxnId="{56751CB5-4C7E-4882-8E8D-F95FF042A7C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66A5038D-7505-4779-9D29-87027F6ED176}" type="sibTrans" cxnId="{56751CB5-4C7E-4882-8E8D-F95FF042A7C5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A1090A95-7408-4AEF-851F-F606D2CAE07F}">
      <dgm:prSet phldrT="[Texto]" custT="1"/>
      <dgm:spPr/>
      <dgm:t>
        <a:bodyPr/>
        <a:lstStyle/>
        <a:p>
          <a:r>
            <a:rPr lang="es-SV" sz="1400" dirty="0" smtClean="0">
              <a:latin typeface="+mj-lt"/>
            </a:rPr>
            <a:t>PERFIL ACADÉMICO DEL FUNCIONARIO</a:t>
          </a:r>
          <a:endParaRPr lang="es-SV" sz="1400" dirty="0">
            <a:latin typeface="+mj-lt"/>
          </a:endParaRPr>
        </a:p>
      </dgm:t>
    </dgm:pt>
    <dgm:pt modelId="{42B86C7E-9C42-4D7D-881F-E1BC06FEB461}" type="parTrans" cxnId="{E03D145E-EA30-48F7-B535-7B1D41766E88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E38312E2-E132-4AF9-A8CC-FD35E95D1EFC}" type="sibTrans" cxnId="{E03D145E-EA30-48F7-B535-7B1D41766E88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D94E676B-D313-4ED5-BB58-364F7A83EB0E}">
      <dgm:prSet phldrT="[Texto]" custT="1"/>
      <dgm:spPr/>
      <dgm:t>
        <a:bodyPr/>
        <a:lstStyle/>
        <a:p>
          <a:r>
            <a:rPr lang="es-SV" sz="1400" dirty="0" smtClean="0">
              <a:latin typeface="+mj-lt"/>
            </a:rPr>
            <a:t>RESPONSABILIDAD PRINCIPAL</a:t>
          </a:r>
          <a:endParaRPr lang="es-SV" sz="1400" dirty="0">
            <a:latin typeface="+mj-lt"/>
          </a:endParaRPr>
        </a:p>
      </dgm:t>
    </dgm:pt>
    <dgm:pt modelId="{7ABEAD80-031F-4500-A994-E649674EEDB2}" type="parTrans" cxnId="{36F9D119-4C05-499F-8262-3EC638E7584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48CCC3AE-BBAE-4090-922E-DF7D525E62B8}" type="sibTrans" cxnId="{36F9D119-4C05-499F-8262-3EC638E75845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A4ECD462-503D-4177-8819-C639D0847B46}">
      <dgm:prSet phldrT="[Texto]" custT="1"/>
      <dgm:spPr/>
      <dgm:t>
        <a:bodyPr/>
        <a:lstStyle/>
        <a:p>
          <a:r>
            <a:rPr lang="es-SV" sz="1400" dirty="0" smtClean="0">
              <a:latin typeface="+mj-lt"/>
            </a:rPr>
            <a:t>NOMBRAMIENTO DEL FUNCIONARIO</a:t>
          </a:r>
          <a:endParaRPr lang="es-SV" sz="1400" dirty="0">
            <a:latin typeface="+mj-lt"/>
          </a:endParaRPr>
        </a:p>
      </dgm:t>
    </dgm:pt>
    <dgm:pt modelId="{BF84612E-7F4F-4041-803B-B242A000C5A3}" type="parTrans" cxnId="{58DD87C0-A610-48F9-A8ED-579DBB82DD2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F6F957BC-266B-410D-9FD2-917B9EB72661}" type="sibTrans" cxnId="{58DD87C0-A610-48F9-A8ED-579DBB82DD25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B8FBA05B-4E58-46CB-B318-D65794B1C182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400" dirty="0" smtClean="0">
              <a:latin typeface="+mj-lt"/>
            </a:rPr>
            <a:t>Dirigir el SIGDA por medio de la UGDA</a:t>
          </a:r>
          <a:endParaRPr lang="es-SV" sz="1400" dirty="0">
            <a:latin typeface="+mj-lt"/>
          </a:endParaRPr>
        </a:p>
      </dgm:t>
    </dgm:pt>
    <dgm:pt modelId="{B637D129-7F91-4607-A10F-CCE0F309BC44}" type="parTrans" cxnId="{10788223-2E36-49F3-AFFB-4E75D055DA4D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E02E4B1E-0AA9-49DC-B625-D078973319C7}" type="sibTrans" cxnId="{10788223-2E36-49F3-AFFB-4E75D055DA4D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3D832330-28ED-4947-9812-92A0DDB19034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400" dirty="0" smtClean="0">
              <a:latin typeface="+mj-lt"/>
            </a:rPr>
            <a:t>La máxima autoridad del ente obligado</a:t>
          </a:r>
          <a:endParaRPr lang="es-SV" sz="1400" dirty="0">
            <a:latin typeface="+mj-lt"/>
          </a:endParaRPr>
        </a:p>
      </dgm:t>
    </dgm:pt>
    <dgm:pt modelId="{9F10F665-1E77-4684-823A-381FEDFA28D6}" type="parTrans" cxnId="{EFBEAB7C-62DF-4418-BB5A-7D3FB0390D41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D25BF0D8-3B0E-4EFD-8DC0-0F603FCC89D8}" type="sibTrans" cxnId="{EFBEAB7C-62DF-4418-BB5A-7D3FB0390D41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AD863E33-5F77-4B8C-97D4-AAF74A2663CE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400" dirty="0" smtClean="0">
              <a:latin typeface="+mj-lt"/>
            </a:rPr>
            <a:t>Acuerdo o Resolución</a:t>
          </a:r>
          <a:endParaRPr lang="es-SV" sz="1400" dirty="0">
            <a:latin typeface="+mj-lt"/>
          </a:endParaRPr>
        </a:p>
      </dgm:t>
    </dgm:pt>
    <dgm:pt modelId="{47A80185-7705-42F7-AEAF-2E92C870A786}" type="parTrans" cxnId="{889BEABE-6EEF-4449-8181-FCBBFBB2AEBE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08FD97AD-3BDC-41E2-BCF6-1755A28A6B33}" type="sibTrans" cxnId="{889BEABE-6EEF-4449-8181-FCBBFBB2AEBE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46C327D9-15AF-4344-84D8-337564F1FD8C}">
      <dgm:prSet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400" dirty="0" smtClean="0">
              <a:latin typeface="+mj-lt"/>
            </a:rPr>
            <a:t>Profesional universitario</a:t>
          </a:r>
          <a:endParaRPr lang="es-SV" sz="1400" dirty="0">
            <a:latin typeface="+mj-lt"/>
          </a:endParaRPr>
        </a:p>
      </dgm:t>
    </dgm:pt>
    <dgm:pt modelId="{C6D8852F-DC3A-4CFF-8BCA-EEBB483BEE7C}" type="parTrans" cxnId="{79566234-EEE0-428B-A787-3DF1CB456ABC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sz="1400">
            <a:latin typeface="+mj-lt"/>
          </a:endParaRPr>
        </a:p>
      </dgm:t>
    </dgm:pt>
    <dgm:pt modelId="{9545900B-CD45-43E1-AD1C-C68E3C1648C4}" type="sibTrans" cxnId="{79566234-EEE0-428B-A787-3DF1CB456ABC}">
      <dgm:prSet/>
      <dgm:spPr/>
      <dgm:t>
        <a:bodyPr/>
        <a:lstStyle/>
        <a:p>
          <a:endParaRPr lang="es-SV" sz="1400">
            <a:latin typeface="+mj-lt"/>
          </a:endParaRPr>
        </a:p>
      </dgm:t>
    </dgm:pt>
    <dgm:pt modelId="{69DDBE81-7EC2-4004-BFD9-17415ED0D54B}" type="pres">
      <dgm:prSet presAssocID="{91FE7B0B-9C03-4A69-B1F5-A1A2D4FCA5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D4355FBC-DE54-4F85-8998-78FC1CCF2EBB}" type="pres">
      <dgm:prSet presAssocID="{D424CBF0-1857-44BF-8AB3-4E5827FE3C8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C9771996-3473-41CC-A841-256717E3DDB2}" type="pres">
      <dgm:prSet presAssocID="{D424CBF0-1857-44BF-8AB3-4E5827FE3C81}" presName="rootComposite1" presStyleCnt="0"/>
      <dgm:spPr/>
      <dgm:t>
        <a:bodyPr/>
        <a:lstStyle/>
        <a:p>
          <a:endParaRPr lang="es-SV"/>
        </a:p>
      </dgm:t>
    </dgm:pt>
    <dgm:pt modelId="{494FF4E8-971C-41CF-B4BA-72D582D0A3F8}" type="pres">
      <dgm:prSet presAssocID="{D424CBF0-1857-44BF-8AB3-4E5827FE3C81}" presName="rootText1" presStyleLbl="node0" presStyleIdx="0" presStyleCnt="1" custScaleX="89640" custScaleY="835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B94E3BAF-6271-46B1-B71C-B12B413A84AD}" type="pres">
      <dgm:prSet presAssocID="{D424CBF0-1857-44BF-8AB3-4E5827FE3C81}" presName="rootConnector1" presStyleLbl="node1" presStyleIdx="0" presStyleCnt="0"/>
      <dgm:spPr/>
      <dgm:t>
        <a:bodyPr/>
        <a:lstStyle/>
        <a:p>
          <a:endParaRPr lang="es-SV"/>
        </a:p>
      </dgm:t>
    </dgm:pt>
    <dgm:pt modelId="{E1A66347-0D4B-43A1-A612-77DD2320B3A6}" type="pres">
      <dgm:prSet presAssocID="{D424CBF0-1857-44BF-8AB3-4E5827FE3C81}" presName="hierChild2" presStyleCnt="0"/>
      <dgm:spPr/>
      <dgm:t>
        <a:bodyPr/>
        <a:lstStyle/>
        <a:p>
          <a:endParaRPr lang="es-SV"/>
        </a:p>
      </dgm:t>
    </dgm:pt>
    <dgm:pt modelId="{AC30F394-E07E-45E0-AD73-E360591C2805}" type="pres">
      <dgm:prSet presAssocID="{42B86C7E-9C42-4D7D-881F-E1BC06FEB461}" presName="Name37" presStyleLbl="parChTrans1D2" presStyleIdx="0" presStyleCnt="4"/>
      <dgm:spPr/>
      <dgm:t>
        <a:bodyPr/>
        <a:lstStyle/>
        <a:p>
          <a:endParaRPr lang="es-SV"/>
        </a:p>
      </dgm:t>
    </dgm:pt>
    <dgm:pt modelId="{6FFA9B6E-E4BC-4057-AAD3-D6C799910859}" type="pres">
      <dgm:prSet presAssocID="{A1090A95-7408-4AEF-851F-F606D2CAE07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D4A246-5728-4B0E-B331-80B29C99AB59}" type="pres">
      <dgm:prSet presAssocID="{A1090A95-7408-4AEF-851F-F606D2CAE07F}" presName="rootComposite" presStyleCnt="0"/>
      <dgm:spPr/>
      <dgm:t>
        <a:bodyPr/>
        <a:lstStyle/>
        <a:p>
          <a:endParaRPr lang="es-SV"/>
        </a:p>
      </dgm:t>
    </dgm:pt>
    <dgm:pt modelId="{386CAD14-567E-46AD-B297-0DC09BE50B5D}" type="pres">
      <dgm:prSet presAssocID="{A1090A95-7408-4AEF-851F-F606D2CAE07F}" presName="rootText" presStyleLbl="node2" presStyleIdx="0" presStyleCnt="3" custLinFactX="47160" custLinFactNeighborX="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1304364-756D-43B7-AC41-6FFC8E943780}" type="pres">
      <dgm:prSet presAssocID="{A1090A95-7408-4AEF-851F-F606D2CAE07F}" presName="rootConnector" presStyleLbl="node2" presStyleIdx="0" presStyleCnt="3"/>
      <dgm:spPr/>
      <dgm:t>
        <a:bodyPr/>
        <a:lstStyle/>
        <a:p>
          <a:endParaRPr lang="es-SV"/>
        </a:p>
      </dgm:t>
    </dgm:pt>
    <dgm:pt modelId="{67FDB7FD-552F-4D84-B7F0-37904E67EF3E}" type="pres">
      <dgm:prSet presAssocID="{A1090A95-7408-4AEF-851F-F606D2CAE07F}" presName="hierChild4" presStyleCnt="0"/>
      <dgm:spPr/>
      <dgm:t>
        <a:bodyPr/>
        <a:lstStyle/>
        <a:p>
          <a:endParaRPr lang="es-SV"/>
        </a:p>
      </dgm:t>
    </dgm:pt>
    <dgm:pt modelId="{FCADB7F3-20B5-4D21-B9DA-D459578012A7}" type="pres">
      <dgm:prSet presAssocID="{C6D8852F-DC3A-4CFF-8BCA-EEBB483BEE7C}" presName="Name37" presStyleLbl="parChTrans1D3" presStyleIdx="0" presStyleCnt="3"/>
      <dgm:spPr/>
      <dgm:t>
        <a:bodyPr/>
        <a:lstStyle/>
        <a:p>
          <a:endParaRPr lang="es-SV"/>
        </a:p>
      </dgm:t>
    </dgm:pt>
    <dgm:pt modelId="{CBF36D5D-C5BC-4E40-89FF-B350DBC352D8}" type="pres">
      <dgm:prSet presAssocID="{46C327D9-15AF-4344-84D8-337564F1FD8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83451AB-A8E5-4B37-98D8-8203D256D8CA}" type="pres">
      <dgm:prSet presAssocID="{46C327D9-15AF-4344-84D8-337564F1FD8C}" presName="rootComposite" presStyleCnt="0"/>
      <dgm:spPr/>
      <dgm:t>
        <a:bodyPr/>
        <a:lstStyle/>
        <a:p>
          <a:endParaRPr lang="es-SV"/>
        </a:p>
      </dgm:t>
    </dgm:pt>
    <dgm:pt modelId="{C4E239F9-A3E6-4CEC-9B2D-489426BEB6C8}" type="pres">
      <dgm:prSet presAssocID="{46C327D9-15AF-4344-84D8-337564F1FD8C}" presName="rootText" presStyleLbl="node3" presStyleIdx="0" presStyleCnt="3" custLinFactX="47160" custLinFactNeighborX="100000" custLinFactNeighborY="-135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477A16B7-A71E-43C7-BC7B-47BE70334E71}" type="pres">
      <dgm:prSet presAssocID="{46C327D9-15AF-4344-84D8-337564F1FD8C}" presName="rootConnector" presStyleLbl="node3" presStyleIdx="0" presStyleCnt="3"/>
      <dgm:spPr/>
      <dgm:t>
        <a:bodyPr/>
        <a:lstStyle/>
        <a:p>
          <a:endParaRPr lang="es-SV"/>
        </a:p>
      </dgm:t>
    </dgm:pt>
    <dgm:pt modelId="{35833AA2-D815-400E-8FC8-7A43C782C488}" type="pres">
      <dgm:prSet presAssocID="{46C327D9-15AF-4344-84D8-337564F1FD8C}" presName="hierChild4" presStyleCnt="0"/>
      <dgm:spPr/>
      <dgm:t>
        <a:bodyPr/>
        <a:lstStyle/>
        <a:p>
          <a:endParaRPr lang="es-SV"/>
        </a:p>
      </dgm:t>
    </dgm:pt>
    <dgm:pt modelId="{D6618839-281C-4318-AA64-FD78AAC8EED6}" type="pres">
      <dgm:prSet presAssocID="{46C327D9-15AF-4344-84D8-337564F1FD8C}" presName="hierChild5" presStyleCnt="0"/>
      <dgm:spPr/>
      <dgm:t>
        <a:bodyPr/>
        <a:lstStyle/>
        <a:p>
          <a:endParaRPr lang="es-SV"/>
        </a:p>
      </dgm:t>
    </dgm:pt>
    <dgm:pt modelId="{7EFBA0B4-C1C3-4570-8E1D-9D7A6816CB44}" type="pres">
      <dgm:prSet presAssocID="{A1090A95-7408-4AEF-851F-F606D2CAE07F}" presName="hierChild5" presStyleCnt="0"/>
      <dgm:spPr/>
      <dgm:t>
        <a:bodyPr/>
        <a:lstStyle/>
        <a:p>
          <a:endParaRPr lang="es-SV"/>
        </a:p>
      </dgm:t>
    </dgm:pt>
    <dgm:pt modelId="{6AC61A7F-D29B-4EA5-87B5-0E80E4254494}" type="pres">
      <dgm:prSet presAssocID="{7ABEAD80-031F-4500-A994-E649674EEDB2}" presName="Name37" presStyleLbl="parChTrans1D2" presStyleIdx="1" presStyleCnt="4"/>
      <dgm:spPr/>
      <dgm:t>
        <a:bodyPr/>
        <a:lstStyle/>
        <a:p>
          <a:endParaRPr lang="es-SV"/>
        </a:p>
      </dgm:t>
    </dgm:pt>
    <dgm:pt modelId="{A7017204-9CC1-410D-982D-04CEA44494FC}" type="pres">
      <dgm:prSet presAssocID="{D94E676B-D313-4ED5-BB58-364F7A83EB0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8D59381-7290-4FBD-B48B-94166D95F18A}" type="pres">
      <dgm:prSet presAssocID="{D94E676B-D313-4ED5-BB58-364F7A83EB0E}" presName="rootComposite" presStyleCnt="0"/>
      <dgm:spPr/>
      <dgm:t>
        <a:bodyPr/>
        <a:lstStyle/>
        <a:p>
          <a:endParaRPr lang="es-SV"/>
        </a:p>
      </dgm:t>
    </dgm:pt>
    <dgm:pt modelId="{7E8DFF47-3643-4602-BEBF-726D801977E4}" type="pres">
      <dgm:prSet presAssocID="{D94E676B-D313-4ED5-BB58-364F7A83EB0E}" presName="rootText" presStyleLbl="node2" presStyleIdx="1" presStyleCnt="3" custLinFactX="96040" custLinFactNeighborX="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F6B5B91-4A1A-4FF8-BB1C-156DDEC4817D}" type="pres">
      <dgm:prSet presAssocID="{D94E676B-D313-4ED5-BB58-364F7A83EB0E}" presName="rootConnector" presStyleLbl="node2" presStyleIdx="1" presStyleCnt="3"/>
      <dgm:spPr/>
      <dgm:t>
        <a:bodyPr/>
        <a:lstStyle/>
        <a:p>
          <a:endParaRPr lang="es-SV"/>
        </a:p>
      </dgm:t>
    </dgm:pt>
    <dgm:pt modelId="{F403C5EB-141F-48D3-A27E-8F41B2780CA8}" type="pres">
      <dgm:prSet presAssocID="{D94E676B-D313-4ED5-BB58-364F7A83EB0E}" presName="hierChild4" presStyleCnt="0"/>
      <dgm:spPr/>
      <dgm:t>
        <a:bodyPr/>
        <a:lstStyle/>
        <a:p>
          <a:endParaRPr lang="es-SV"/>
        </a:p>
      </dgm:t>
    </dgm:pt>
    <dgm:pt modelId="{156B33B2-BDEE-4D56-9C25-C12F43166396}" type="pres">
      <dgm:prSet presAssocID="{B637D129-7F91-4607-A10F-CCE0F309BC44}" presName="Name37" presStyleLbl="parChTrans1D3" presStyleIdx="1" presStyleCnt="3"/>
      <dgm:spPr/>
      <dgm:t>
        <a:bodyPr/>
        <a:lstStyle/>
        <a:p>
          <a:endParaRPr lang="es-SV"/>
        </a:p>
      </dgm:t>
    </dgm:pt>
    <dgm:pt modelId="{87B933D9-6C1A-4EA0-8222-75D88CE03ACF}" type="pres">
      <dgm:prSet presAssocID="{B8FBA05B-4E58-46CB-B318-D65794B1C1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0658657-A32E-4C35-9EBF-4A96BB1C515E}" type="pres">
      <dgm:prSet presAssocID="{B8FBA05B-4E58-46CB-B318-D65794B1C182}" presName="rootComposite" presStyleCnt="0"/>
      <dgm:spPr/>
      <dgm:t>
        <a:bodyPr/>
        <a:lstStyle/>
        <a:p>
          <a:endParaRPr lang="es-SV"/>
        </a:p>
      </dgm:t>
    </dgm:pt>
    <dgm:pt modelId="{9EECCA52-E38F-4A28-A0C9-9102071BEDF1}" type="pres">
      <dgm:prSet presAssocID="{B8FBA05B-4E58-46CB-B318-D65794B1C182}" presName="rootText" presStyleLbl="node3" presStyleIdx="1" presStyleCnt="3" custLinFactX="96040" custLinFactNeighborX="100000" custLinFactNeighborY="-135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901AAF7-EE43-4E2D-B8F1-27CCFE6831FC}" type="pres">
      <dgm:prSet presAssocID="{B8FBA05B-4E58-46CB-B318-D65794B1C182}" presName="rootConnector" presStyleLbl="node3" presStyleIdx="1" presStyleCnt="3"/>
      <dgm:spPr/>
      <dgm:t>
        <a:bodyPr/>
        <a:lstStyle/>
        <a:p>
          <a:endParaRPr lang="es-SV"/>
        </a:p>
      </dgm:t>
    </dgm:pt>
    <dgm:pt modelId="{C1729D39-9B8F-4589-B3FA-3CB8C5A69576}" type="pres">
      <dgm:prSet presAssocID="{B8FBA05B-4E58-46CB-B318-D65794B1C182}" presName="hierChild4" presStyleCnt="0"/>
      <dgm:spPr/>
      <dgm:t>
        <a:bodyPr/>
        <a:lstStyle/>
        <a:p>
          <a:endParaRPr lang="es-SV"/>
        </a:p>
      </dgm:t>
    </dgm:pt>
    <dgm:pt modelId="{44330DDB-70AB-48D8-8BAA-C72453DE52AC}" type="pres">
      <dgm:prSet presAssocID="{B8FBA05B-4E58-46CB-B318-D65794B1C182}" presName="hierChild5" presStyleCnt="0"/>
      <dgm:spPr/>
      <dgm:t>
        <a:bodyPr/>
        <a:lstStyle/>
        <a:p>
          <a:endParaRPr lang="es-SV"/>
        </a:p>
      </dgm:t>
    </dgm:pt>
    <dgm:pt modelId="{26ECC2CC-8CD8-4695-8D48-20DDFD81D1BB}" type="pres">
      <dgm:prSet presAssocID="{D94E676B-D313-4ED5-BB58-364F7A83EB0E}" presName="hierChild5" presStyleCnt="0"/>
      <dgm:spPr/>
      <dgm:t>
        <a:bodyPr/>
        <a:lstStyle/>
        <a:p>
          <a:endParaRPr lang="es-SV"/>
        </a:p>
      </dgm:t>
    </dgm:pt>
    <dgm:pt modelId="{0F9DB3E9-B381-4E26-A1E4-2BBBD4F0ADB4}" type="pres">
      <dgm:prSet presAssocID="{BF84612E-7F4F-4041-803B-B242A000C5A3}" presName="Name37" presStyleLbl="parChTrans1D2" presStyleIdx="2" presStyleCnt="4"/>
      <dgm:spPr/>
      <dgm:t>
        <a:bodyPr/>
        <a:lstStyle/>
        <a:p>
          <a:endParaRPr lang="es-SV"/>
        </a:p>
      </dgm:t>
    </dgm:pt>
    <dgm:pt modelId="{FB860CB6-CACA-415F-9B83-61CC6B56C97C}" type="pres">
      <dgm:prSet presAssocID="{A4ECD462-503D-4177-8819-C639D0847B4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A3BFD97-450A-41A2-8057-E8EAADA45209}" type="pres">
      <dgm:prSet presAssocID="{A4ECD462-503D-4177-8819-C639D0847B46}" presName="rootComposite" presStyleCnt="0"/>
      <dgm:spPr/>
      <dgm:t>
        <a:bodyPr/>
        <a:lstStyle/>
        <a:p>
          <a:endParaRPr lang="es-SV"/>
        </a:p>
      </dgm:t>
    </dgm:pt>
    <dgm:pt modelId="{5C5049DA-32AF-425F-962D-6DD5B9996CFE}" type="pres">
      <dgm:prSet presAssocID="{A4ECD462-503D-4177-8819-C639D0847B46}" presName="rootText" presStyleLbl="node2" presStyleIdx="2" presStyleCnt="3" custLinFactX="-105972" custLinFactNeighborX="-2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2500963-7636-43B3-9068-1AB22FDD2543}" type="pres">
      <dgm:prSet presAssocID="{A4ECD462-503D-4177-8819-C639D0847B46}" presName="rootConnector" presStyleLbl="node2" presStyleIdx="2" presStyleCnt="3"/>
      <dgm:spPr/>
      <dgm:t>
        <a:bodyPr/>
        <a:lstStyle/>
        <a:p>
          <a:endParaRPr lang="es-SV"/>
        </a:p>
      </dgm:t>
    </dgm:pt>
    <dgm:pt modelId="{8CB8596C-C145-4FA4-ADB5-FF082BD0DF7B}" type="pres">
      <dgm:prSet presAssocID="{A4ECD462-503D-4177-8819-C639D0847B46}" presName="hierChild4" presStyleCnt="0"/>
      <dgm:spPr/>
      <dgm:t>
        <a:bodyPr/>
        <a:lstStyle/>
        <a:p>
          <a:endParaRPr lang="es-SV"/>
        </a:p>
      </dgm:t>
    </dgm:pt>
    <dgm:pt modelId="{96882593-3B07-475D-A242-05FA6E7D93EA}" type="pres">
      <dgm:prSet presAssocID="{9F10F665-1E77-4684-823A-381FEDFA28D6}" presName="Name37" presStyleLbl="parChTrans1D3" presStyleIdx="2" presStyleCnt="3"/>
      <dgm:spPr/>
      <dgm:t>
        <a:bodyPr/>
        <a:lstStyle/>
        <a:p>
          <a:endParaRPr lang="es-SV"/>
        </a:p>
      </dgm:t>
    </dgm:pt>
    <dgm:pt modelId="{F4087926-670A-4100-965C-CE5329B52A56}" type="pres">
      <dgm:prSet presAssocID="{3D832330-28ED-4947-9812-92A0DDB1903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81AC5BC0-F1AE-49EA-A07B-F7CC06918155}" type="pres">
      <dgm:prSet presAssocID="{3D832330-28ED-4947-9812-92A0DDB19034}" presName="rootComposite" presStyleCnt="0"/>
      <dgm:spPr/>
      <dgm:t>
        <a:bodyPr/>
        <a:lstStyle/>
        <a:p>
          <a:endParaRPr lang="es-SV"/>
        </a:p>
      </dgm:t>
    </dgm:pt>
    <dgm:pt modelId="{F61E6EC3-D5B0-4EC6-9EDA-C2525BEFDC40}" type="pres">
      <dgm:prSet presAssocID="{3D832330-28ED-4947-9812-92A0DDB19034}" presName="rootText" presStyleLbl="node3" presStyleIdx="2" presStyleCnt="3" custLinFactX="-105972" custLinFactNeighborX="-200000" custLinFactNeighborY="-135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8A2CFFF-1185-4A1B-ABA8-8CEAB9F88FF4}" type="pres">
      <dgm:prSet presAssocID="{3D832330-28ED-4947-9812-92A0DDB19034}" presName="rootConnector" presStyleLbl="node3" presStyleIdx="2" presStyleCnt="3"/>
      <dgm:spPr/>
      <dgm:t>
        <a:bodyPr/>
        <a:lstStyle/>
        <a:p>
          <a:endParaRPr lang="es-SV"/>
        </a:p>
      </dgm:t>
    </dgm:pt>
    <dgm:pt modelId="{DE38D205-E3FB-4647-A2B9-0AE484E62AC9}" type="pres">
      <dgm:prSet presAssocID="{3D832330-28ED-4947-9812-92A0DDB19034}" presName="hierChild4" presStyleCnt="0"/>
      <dgm:spPr/>
      <dgm:t>
        <a:bodyPr/>
        <a:lstStyle/>
        <a:p>
          <a:endParaRPr lang="es-SV"/>
        </a:p>
      </dgm:t>
    </dgm:pt>
    <dgm:pt modelId="{589E1EF3-07BD-41FD-82DE-885713F467E2}" type="pres">
      <dgm:prSet presAssocID="{47A80185-7705-42F7-AEAF-2E92C870A786}" presName="Name37" presStyleLbl="parChTrans1D4" presStyleIdx="0" presStyleCnt="1"/>
      <dgm:spPr/>
      <dgm:t>
        <a:bodyPr/>
        <a:lstStyle/>
        <a:p>
          <a:endParaRPr lang="es-SV"/>
        </a:p>
      </dgm:t>
    </dgm:pt>
    <dgm:pt modelId="{5F3837FE-4258-4DB1-B214-0367C7D90755}" type="pres">
      <dgm:prSet presAssocID="{AD863E33-5F77-4B8C-97D4-AAF74A2663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86CA6BBD-6A2C-4A7D-8169-9D67D910B989}" type="pres">
      <dgm:prSet presAssocID="{AD863E33-5F77-4B8C-97D4-AAF74A2663CE}" presName="rootComposite" presStyleCnt="0"/>
      <dgm:spPr/>
      <dgm:t>
        <a:bodyPr/>
        <a:lstStyle/>
        <a:p>
          <a:endParaRPr lang="es-SV"/>
        </a:p>
      </dgm:t>
    </dgm:pt>
    <dgm:pt modelId="{A9C07640-93FB-4D2C-B6E6-D9C0EC45A507}" type="pres">
      <dgm:prSet presAssocID="{AD863E33-5F77-4B8C-97D4-AAF74A2663CE}" presName="rootText" presStyleLbl="node4" presStyleIdx="0" presStyleCnt="1" custLinFactX="-108676" custLinFactNeighborX="-200000" custLinFactNeighborY="-135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DC06559-ECC2-4BE9-847F-E9FE984D55E6}" type="pres">
      <dgm:prSet presAssocID="{AD863E33-5F77-4B8C-97D4-AAF74A2663CE}" presName="rootConnector" presStyleLbl="node4" presStyleIdx="0" presStyleCnt="1"/>
      <dgm:spPr/>
      <dgm:t>
        <a:bodyPr/>
        <a:lstStyle/>
        <a:p>
          <a:endParaRPr lang="es-SV"/>
        </a:p>
      </dgm:t>
    </dgm:pt>
    <dgm:pt modelId="{368980F0-0D4C-484C-A4E7-2A6C405E59B4}" type="pres">
      <dgm:prSet presAssocID="{AD863E33-5F77-4B8C-97D4-AAF74A2663CE}" presName="hierChild4" presStyleCnt="0"/>
      <dgm:spPr/>
      <dgm:t>
        <a:bodyPr/>
        <a:lstStyle/>
        <a:p>
          <a:endParaRPr lang="es-SV"/>
        </a:p>
      </dgm:t>
    </dgm:pt>
    <dgm:pt modelId="{6E486FF7-7194-434B-842A-11E831CEC9E1}" type="pres">
      <dgm:prSet presAssocID="{AD863E33-5F77-4B8C-97D4-AAF74A2663CE}" presName="hierChild5" presStyleCnt="0"/>
      <dgm:spPr/>
      <dgm:t>
        <a:bodyPr/>
        <a:lstStyle/>
        <a:p>
          <a:endParaRPr lang="es-SV"/>
        </a:p>
      </dgm:t>
    </dgm:pt>
    <dgm:pt modelId="{045B7ABF-9192-4552-A62F-5B4DC6840893}" type="pres">
      <dgm:prSet presAssocID="{3D832330-28ED-4947-9812-92A0DDB19034}" presName="hierChild5" presStyleCnt="0"/>
      <dgm:spPr/>
      <dgm:t>
        <a:bodyPr/>
        <a:lstStyle/>
        <a:p>
          <a:endParaRPr lang="es-SV"/>
        </a:p>
      </dgm:t>
    </dgm:pt>
    <dgm:pt modelId="{69B956FD-0AD7-4EF7-A9E8-0D04307C5778}" type="pres">
      <dgm:prSet presAssocID="{A4ECD462-503D-4177-8819-C639D0847B46}" presName="hierChild5" presStyleCnt="0"/>
      <dgm:spPr/>
      <dgm:t>
        <a:bodyPr/>
        <a:lstStyle/>
        <a:p>
          <a:endParaRPr lang="es-SV"/>
        </a:p>
      </dgm:t>
    </dgm:pt>
    <dgm:pt modelId="{C0F6E030-93F0-4BF8-AC01-EC975534E827}" type="pres">
      <dgm:prSet presAssocID="{D424CBF0-1857-44BF-8AB3-4E5827FE3C81}" presName="hierChild3" presStyleCnt="0"/>
      <dgm:spPr/>
      <dgm:t>
        <a:bodyPr/>
        <a:lstStyle/>
        <a:p>
          <a:endParaRPr lang="es-SV"/>
        </a:p>
      </dgm:t>
    </dgm:pt>
    <dgm:pt modelId="{434D0730-DF98-473E-967D-99EB7FC9619E}" type="pres">
      <dgm:prSet presAssocID="{62251C2E-F2AF-4283-A949-B779AA64BB55}" presName="Name111" presStyleLbl="parChTrans1D2" presStyleIdx="3" presStyleCnt="4"/>
      <dgm:spPr/>
      <dgm:t>
        <a:bodyPr/>
        <a:lstStyle/>
        <a:p>
          <a:endParaRPr lang="es-SV"/>
        </a:p>
      </dgm:t>
    </dgm:pt>
    <dgm:pt modelId="{E50BB324-759D-4237-8107-81078DE802B9}" type="pres">
      <dgm:prSet presAssocID="{02019698-CC80-437D-9386-92E76813798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DCCA3D4-220D-4BFE-A6FB-1941F6B49B50}" type="pres">
      <dgm:prSet presAssocID="{02019698-CC80-437D-9386-92E76813798C}" presName="rootComposite3" presStyleCnt="0"/>
      <dgm:spPr/>
      <dgm:t>
        <a:bodyPr/>
        <a:lstStyle/>
        <a:p>
          <a:endParaRPr lang="es-SV"/>
        </a:p>
      </dgm:t>
    </dgm:pt>
    <dgm:pt modelId="{B4994C4C-0CEC-4931-A438-5FB9C2A8602D}" type="pres">
      <dgm:prSet presAssocID="{02019698-CC80-437D-9386-92E76813798C}" presName="rootText3" presStyleLbl="asst1" presStyleIdx="0" presStyleCnt="1" custScaleX="124101" custScaleY="12303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A3CA7E3-A42F-4D48-AEF6-C7505B1FCFCF}" type="pres">
      <dgm:prSet presAssocID="{02019698-CC80-437D-9386-92E76813798C}" presName="rootConnector3" presStyleLbl="asst1" presStyleIdx="0" presStyleCnt="1"/>
      <dgm:spPr/>
      <dgm:t>
        <a:bodyPr/>
        <a:lstStyle/>
        <a:p>
          <a:endParaRPr lang="es-SV"/>
        </a:p>
      </dgm:t>
    </dgm:pt>
    <dgm:pt modelId="{1B246261-D749-4E13-B22D-9D1D6ACE6E13}" type="pres">
      <dgm:prSet presAssocID="{02019698-CC80-437D-9386-92E76813798C}" presName="hierChild6" presStyleCnt="0"/>
      <dgm:spPr/>
      <dgm:t>
        <a:bodyPr/>
        <a:lstStyle/>
        <a:p>
          <a:endParaRPr lang="es-SV"/>
        </a:p>
      </dgm:t>
    </dgm:pt>
    <dgm:pt modelId="{C779B70A-F617-4CAD-A4DC-ABA9CBC11219}" type="pres">
      <dgm:prSet presAssocID="{02019698-CC80-437D-9386-92E76813798C}" presName="hierChild7" presStyleCnt="0"/>
      <dgm:spPr/>
      <dgm:t>
        <a:bodyPr/>
        <a:lstStyle/>
        <a:p>
          <a:endParaRPr lang="es-SV"/>
        </a:p>
      </dgm:t>
    </dgm:pt>
  </dgm:ptLst>
  <dgm:cxnLst>
    <dgm:cxn modelId="{49470321-2D11-4A56-843A-076802D8D694}" type="presOf" srcId="{02019698-CC80-437D-9386-92E76813798C}" destId="{8A3CA7E3-A42F-4D48-AEF6-C7505B1FCFCF}" srcOrd="1" destOrd="0" presId="urn:microsoft.com/office/officeart/2005/8/layout/orgChart1"/>
    <dgm:cxn modelId="{A920DC43-B36B-4B53-A53B-36AA6D9B8CE5}" type="presOf" srcId="{C6D8852F-DC3A-4CFF-8BCA-EEBB483BEE7C}" destId="{FCADB7F3-20B5-4D21-B9DA-D459578012A7}" srcOrd="0" destOrd="0" presId="urn:microsoft.com/office/officeart/2005/8/layout/orgChart1"/>
    <dgm:cxn modelId="{D6995BD2-2E1F-4305-BCD2-6974664ECE9C}" type="presOf" srcId="{A4ECD462-503D-4177-8819-C639D0847B46}" destId="{22500963-7636-43B3-9068-1AB22FDD2543}" srcOrd="1" destOrd="0" presId="urn:microsoft.com/office/officeart/2005/8/layout/orgChart1"/>
    <dgm:cxn modelId="{499243BE-D611-4637-BDDB-5426C407BB70}" type="presOf" srcId="{D94E676B-D313-4ED5-BB58-364F7A83EB0E}" destId="{7E8DFF47-3643-4602-BEBF-726D801977E4}" srcOrd="0" destOrd="0" presId="urn:microsoft.com/office/officeart/2005/8/layout/orgChart1"/>
    <dgm:cxn modelId="{64763FC8-DFBD-48F7-8569-B4EE156B3175}" type="presOf" srcId="{62251C2E-F2AF-4283-A949-B779AA64BB55}" destId="{434D0730-DF98-473E-967D-99EB7FC9619E}" srcOrd="0" destOrd="0" presId="urn:microsoft.com/office/officeart/2005/8/layout/orgChart1"/>
    <dgm:cxn modelId="{CA98A6D5-7004-4DEE-9E57-7112E40E96D2}" type="presOf" srcId="{3D832330-28ED-4947-9812-92A0DDB19034}" destId="{F61E6EC3-D5B0-4EC6-9EDA-C2525BEFDC40}" srcOrd="0" destOrd="0" presId="urn:microsoft.com/office/officeart/2005/8/layout/orgChart1"/>
    <dgm:cxn modelId="{1E9FE46A-8D3A-4981-BE93-6704E597121B}" type="presOf" srcId="{BF84612E-7F4F-4041-803B-B242A000C5A3}" destId="{0F9DB3E9-B381-4E26-A1E4-2BBBD4F0ADB4}" srcOrd="0" destOrd="0" presId="urn:microsoft.com/office/officeart/2005/8/layout/orgChart1"/>
    <dgm:cxn modelId="{4DD24233-55C9-488E-85FC-EEF2142EACE0}" type="presOf" srcId="{46C327D9-15AF-4344-84D8-337564F1FD8C}" destId="{C4E239F9-A3E6-4CEC-9B2D-489426BEB6C8}" srcOrd="0" destOrd="0" presId="urn:microsoft.com/office/officeart/2005/8/layout/orgChart1"/>
    <dgm:cxn modelId="{7F6F6F97-A309-4190-8441-B653501E0E12}" type="presOf" srcId="{AD863E33-5F77-4B8C-97D4-AAF74A2663CE}" destId="{A9C07640-93FB-4D2C-B6E6-D9C0EC45A507}" srcOrd="0" destOrd="0" presId="urn:microsoft.com/office/officeart/2005/8/layout/orgChart1"/>
    <dgm:cxn modelId="{7D23BBFF-B608-48A6-B690-C9F8F1069085}" type="presOf" srcId="{D424CBF0-1857-44BF-8AB3-4E5827FE3C81}" destId="{494FF4E8-971C-41CF-B4BA-72D582D0A3F8}" srcOrd="0" destOrd="0" presId="urn:microsoft.com/office/officeart/2005/8/layout/orgChart1"/>
    <dgm:cxn modelId="{0D924341-F64D-4FE1-972B-FACC38485174}" type="presOf" srcId="{AD863E33-5F77-4B8C-97D4-AAF74A2663CE}" destId="{2DC06559-ECC2-4BE9-847F-E9FE984D55E6}" srcOrd="1" destOrd="0" presId="urn:microsoft.com/office/officeart/2005/8/layout/orgChart1"/>
    <dgm:cxn modelId="{2A5E66F1-21FF-425B-BEC3-DA586B97BEC8}" type="presOf" srcId="{91FE7B0B-9C03-4A69-B1F5-A1A2D4FCA52B}" destId="{69DDBE81-7EC2-4004-BFD9-17415ED0D54B}" srcOrd="0" destOrd="0" presId="urn:microsoft.com/office/officeart/2005/8/layout/orgChart1"/>
    <dgm:cxn modelId="{10788223-2E36-49F3-AFFB-4E75D055DA4D}" srcId="{D94E676B-D313-4ED5-BB58-364F7A83EB0E}" destId="{B8FBA05B-4E58-46CB-B318-D65794B1C182}" srcOrd="0" destOrd="0" parTransId="{B637D129-7F91-4607-A10F-CCE0F309BC44}" sibTransId="{E02E4B1E-0AA9-49DC-B625-D078973319C7}"/>
    <dgm:cxn modelId="{D6B464AD-8879-4830-BB8B-382577BE3650}" type="presOf" srcId="{D94E676B-D313-4ED5-BB58-364F7A83EB0E}" destId="{DF6B5B91-4A1A-4FF8-BB1C-156DDEC4817D}" srcOrd="1" destOrd="0" presId="urn:microsoft.com/office/officeart/2005/8/layout/orgChart1"/>
    <dgm:cxn modelId="{3F25865D-F32D-4406-A365-A284A4283AA3}" type="presOf" srcId="{47A80185-7705-42F7-AEAF-2E92C870A786}" destId="{589E1EF3-07BD-41FD-82DE-885713F467E2}" srcOrd="0" destOrd="0" presId="urn:microsoft.com/office/officeart/2005/8/layout/orgChart1"/>
    <dgm:cxn modelId="{5FDC7D22-6AEC-4573-92CB-36FC7BF1B21A}" type="presOf" srcId="{02019698-CC80-437D-9386-92E76813798C}" destId="{B4994C4C-0CEC-4931-A438-5FB9C2A8602D}" srcOrd="0" destOrd="0" presId="urn:microsoft.com/office/officeart/2005/8/layout/orgChart1"/>
    <dgm:cxn modelId="{58DD87C0-A610-48F9-A8ED-579DBB82DD25}" srcId="{D424CBF0-1857-44BF-8AB3-4E5827FE3C81}" destId="{A4ECD462-503D-4177-8819-C639D0847B46}" srcOrd="3" destOrd="0" parTransId="{BF84612E-7F4F-4041-803B-B242A000C5A3}" sibTransId="{F6F957BC-266B-410D-9FD2-917B9EB72661}"/>
    <dgm:cxn modelId="{98865CB3-C633-4C0F-9626-F2457EE59FBB}" type="presOf" srcId="{3D832330-28ED-4947-9812-92A0DDB19034}" destId="{E8A2CFFF-1185-4A1B-ABA8-8CEAB9F88FF4}" srcOrd="1" destOrd="0" presId="urn:microsoft.com/office/officeart/2005/8/layout/orgChart1"/>
    <dgm:cxn modelId="{26944FCB-E2DE-424D-B294-B9C8A712257D}" type="presOf" srcId="{A1090A95-7408-4AEF-851F-F606D2CAE07F}" destId="{386CAD14-567E-46AD-B297-0DC09BE50B5D}" srcOrd="0" destOrd="0" presId="urn:microsoft.com/office/officeart/2005/8/layout/orgChart1"/>
    <dgm:cxn modelId="{D696101E-BBF6-47FA-8B32-3C901B427EF9}" type="presOf" srcId="{B8FBA05B-4E58-46CB-B318-D65794B1C182}" destId="{9EECCA52-E38F-4A28-A0C9-9102071BEDF1}" srcOrd="0" destOrd="0" presId="urn:microsoft.com/office/officeart/2005/8/layout/orgChart1"/>
    <dgm:cxn modelId="{E03D145E-EA30-48F7-B535-7B1D41766E88}" srcId="{D424CBF0-1857-44BF-8AB3-4E5827FE3C81}" destId="{A1090A95-7408-4AEF-851F-F606D2CAE07F}" srcOrd="1" destOrd="0" parTransId="{42B86C7E-9C42-4D7D-881F-E1BC06FEB461}" sibTransId="{E38312E2-E132-4AF9-A8CC-FD35E95D1EFC}"/>
    <dgm:cxn modelId="{36F9D119-4C05-499F-8262-3EC638E75845}" srcId="{D424CBF0-1857-44BF-8AB3-4E5827FE3C81}" destId="{D94E676B-D313-4ED5-BB58-364F7A83EB0E}" srcOrd="2" destOrd="0" parTransId="{7ABEAD80-031F-4500-A994-E649674EEDB2}" sibTransId="{48CCC3AE-BBAE-4090-922E-DF7D525E62B8}"/>
    <dgm:cxn modelId="{79566234-EEE0-428B-A787-3DF1CB456ABC}" srcId="{A1090A95-7408-4AEF-851F-F606D2CAE07F}" destId="{46C327D9-15AF-4344-84D8-337564F1FD8C}" srcOrd="0" destOrd="0" parTransId="{C6D8852F-DC3A-4CFF-8BCA-EEBB483BEE7C}" sibTransId="{9545900B-CD45-43E1-AD1C-C68E3C1648C4}"/>
    <dgm:cxn modelId="{CCB9222A-8F6F-4F4C-91EE-55F5525C9078}" type="presOf" srcId="{A1090A95-7408-4AEF-851F-F606D2CAE07F}" destId="{E1304364-756D-43B7-AC41-6FFC8E943780}" srcOrd="1" destOrd="0" presId="urn:microsoft.com/office/officeart/2005/8/layout/orgChart1"/>
    <dgm:cxn modelId="{6B841227-C6C1-4BA3-867A-28506FBDB940}" type="presOf" srcId="{D424CBF0-1857-44BF-8AB3-4E5827FE3C81}" destId="{B94E3BAF-6271-46B1-B71C-B12B413A84AD}" srcOrd="1" destOrd="0" presId="urn:microsoft.com/office/officeart/2005/8/layout/orgChart1"/>
    <dgm:cxn modelId="{9B3BC929-9BB6-47C3-9B92-1A904F679FC4}" type="presOf" srcId="{B637D129-7F91-4607-A10F-CCE0F309BC44}" destId="{156B33B2-BDEE-4D56-9C25-C12F43166396}" srcOrd="0" destOrd="0" presId="urn:microsoft.com/office/officeart/2005/8/layout/orgChart1"/>
    <dgm:cxn modelId="{DE9A7F4F-8685-4D1C-BCDE-0B47A5BA726E}" type="presOf" srcId="{42B86C7E-9C42-4D7D-881F-E1BC06FEB461}" destId="{AC30F394-E07E-45E0-AD73-E360591C2805}" srcOrd="0" destOrd="0" presId="urn:microsoft.com/office/officeart/2005/8/layout/orgChart1"/>
    <dgm:cxn modelId="{DDE04E29-B31D-49A9-A569-CB61BD64600A}" type="presOf" srcId="{B8FBA05B-4E58-46CB-B318-D65794B1C182}" destId="{C901AAF7-EE43-4E2D-B8F1-27CCFE6831FC}" srcOrd="1" destOrd="0" presId="urn:microsoft.com/office/officeart/2005/8/layout/orgChart1"/>
    <dgm:cxn modelId="{FD9E1EF0-C156-4E23-AF82-05B5685010BF}" type="presOf" srcId="{46C327D9-15AF-4344-84D8-337564F1FD8C}" destId="{477A16B7-A71E-43C7-BC7B-47BE70334E71}" srcOrd="1" destOrd="0" presId="urn:microsoft.com/office/officeart/2005/8/layout/orgChart1"/>
    <dgm:cxn modelId="{889BEABE-6EEF-4449-8181-FCBBFBB2AEBE}" srcId="{3D832330-28ED-4947-9812-92A0DDB19034}" destId="{AD863E33-5F77-4B8C-97D4-AAF74A2663CE}" srcOrd="0" destOrd="0" parTransId="{47A80185-7705-42F7-AEAF-2E92C870A786}" sibTransId="{08FD97AD-3BDC-41E2-BCF6-1755A28A6B33}"/>
    <dgm:cxn modelId="{4145264C-E62E-4250-967E-ECEF1447FFA7}" srcId="{91FE7B0B-9C03-4A69-B1F5-A1A2D4FCA52B}" destId="{D424CBF0-1857-44BF-8AB3-4E5827FE3C81}" srcOrd="0" destOrd="0" parTransId="{B0260428-D052-4630-97DC-3779C038ADF1}" sibTransId="{1A0B5F49-2D7E-40B4-B0D0-2CADC8E43699}"/>
    <dgm:cxn modelId="{EFBEAB7C-62DF-4418-BB5A-7D3FB0390D41}" srcId="{A4ECD462-503D-4177-8819-C639D0847B46}" destId="{3D832330-28ED-4947-9812-92A0DDB19034}" srcOrd="0" destOrd="0" parTransId="{9F10F665-1E77-4684-823A-381FEDFA28D6}" sibTransId="{D25BF0D8-3B0E-4EFD-8DC0-0F603FCC89D8}"/>
    <dgm:cxn modelId="{56751CB5-4C7E-4882-8E8D-F95FF042A7C5}" srcId="{D424CBF0-1857-44BF-8AB3-4E5827FE3C81}" destId="{02019698-CC80-437D-9386-92E76813798C}" srcOrd="0" destOrd="0" parTransId="{62251C2E-F2AF-4283-A949-B779AA64BB55}" sibTransId="{66A5038D-7505-4779-9D29-87027F6ED176}"/>
    <dgm:cxn modelId="{5FD03066-D3CE-403A-8367-6A6C0E374D8D}" type="presOf" srcId="{7ABEAD80-031F-4500-A994-E649674EEDB2}" destId="{6AC61A7F-D29B-4EA5-87B5-0E80E4254494}" srcOrd="0" destOrd="0" presId="urn:microsoft.com/office/officeart/2005/8/layout/orgChart1"/>
    <dgm:cxn modelId="{FBA780FB-64CE-4CF5-A8D4-BD8E5C289F9D}" type="presOf" srcId="{9F10F665-1E77-4684-823A-381FEDFA28D6}" destId="{96882593-3B07-475D-A242-05FA6E7D93EA}" srcOrd="0" destOrd="0" presId="urn:microsoft.com/office/officeart/2005/8/layout/orgChart1"/>
    <dgm:cxn modelId="{581F1B0F-37FF-42A8-8355-58AB8C2F6C5C}" type="presOf" srcId="{A4ECD462-503D-4177-8819-C639D0847B46}" destId="{5C5049DA-32AF-425F-962D-6DD5B9996CFE}" srcOrd="0" destOrd="0" presId="urn:microsoft.com/office/officeart/2005/8/layout/orgChart1"/>
    <dgm:cxn modelId="{9DC96115-4FD7-4144-A285-3CFB3096CCE3}" type="presParOf" srcId="{69DDBE81-7EC2-4004-BFD9-17415ED0D54B}" destId="{D4355FBC-DE54-4F85-8998-78FC1CCF2EBB}" srcOrd="0" destOrd="0" presId="urn:microsoft.com/office/officeart/2005/8/layout/orgChart1"/>
    <dgm:cxn modelId="{D49A093D-1D15-425D-B51E-CA5E952E0E2B}" type="presParOf" srcId="{D4355FBC-DE54-4F85-8998-78FC1CCF2EBB}" destId="{C9771996-3473-41CC-A841-256717E3DDB2}" srcOrd="0" destOrd="0" presId="urn:microsoft.com/office/officeart/2005/8/layout/orgChart1"/>
    <dgm:cxn modelId="{2DFD0254-41CE-4930-8F7F-8CF520B1F33B}" type="presParOf" srcId="{C9771996-3473-41CC-A841-256717E3DDB2}" destId="{494FF4E8-971C-41CF-B4BA-72D582D0A3F8}" srcOrd="0" destOrd="0" presId="urn:microsoft.com/office/officeart/2005/8/layout/orgChart1"/>
    <dgm:cxn modelId="{0A2516C4-FABE-44E0-B51F-3205C58BA180}" type="presParOf" srcId="{C9771996-3473-41CC-A841-256717E3DDB2}" destId="{B94E3BAF-6271-46B1-B71C-B12B413A84AD}" srcOrd="1" destOrd="0" presId="urn:microsoft.com/office/officeart/2005/8/layout/orgChart1"/>
    <dgm:cxn modelId="{273F3574-1C1E-4BF1-8032-440AA28D3784}" type="presParOf" srcId="{D4355FBC-DE54-4F85-8998-78FC1CCF2EBB}" destId="{E1A66347-0D4B-43A1-A612-77DD2320B3A6}" srcOrd="1" destOrd="0" presId="urn:microsoft.com/office/officeart/2005/8/layout/orgChart1"/>
    <dgm:cxn modelId="{3C7ADE57-7A67-448E-AF5E-5BA500ADD2C3}" type="presParOf" srcId="{E1A66347-0D4B-43A1-A612-77DD2320B3A6}" destId="{AC30F394-E07E-45E0-AD73-E360591C2805}" srcOrd="0" destOrd="0" presId="urn:microsoft.com/office/officeart/2005/8/layout/orgChart1"/>
    <dgm:cxn modelId="{9CCE3E36-66E2-4521-B830-758F7865EBC5}" type="presParOf" srcId="{E1A66347-0D4B-43A1-A612-77DD2320B3A6}" destId="{6FFA9B6E-E4BC-4057-AAD3-D6C799910859}" srcOrd="1" destOrd="0" presId="urn:microsoft.com/office/officeart/2005/8/layout/orgChart1"/>
    <dgm:cxn modelId="{27E749F4-2C30-4E5C-A58A-35A8958468DA}" type="presParOf" srcId="{6FFA9B6E-E4BC-4057-AAD3-D6C799910859}" destId="{49D4A246-5728-4B0E-B331-80B29C99AB59}" srcOrd="0" destOrd="0" presId="urn:microsoft.com/office/officeart/2005/8/layout/orgChart1"/>
    <dgm:cxn modelId="{D20A1B9D-AAFC-488F-B894-5C17021F5484}" type="presParOf" srcId="{49D4A246-5728-4B0E-B331-80B29C99AB59}" destId="{386CAD14-567E-46AD-B297-0DC09BE50B5D}" srcOrd="0" destOrd="0" presId="urn:microsoft.com/office/officeart/2005/8/layout/orgChart1"/>
    <dgm:cxn modelId="{BA8281E2-C456-4871-829C-25843E73495F}" type="presParOf" srcId="{49D4A246-5728-4B0E-B331-80B29C99AB59}" destId="{E1304364-756D-43B7-AC41-6FFC8E943780}" srcOrd="1" destOrd="0" presId="urn:microsoft.com/office/officeart/2005/8/layout/orgChart1"/>
    <dgm:cxn modelId="{4DFB83DA-9248-4792-99BD-BA0C4506735A}" type="presParOf" srcId="{6FFA9B6E-E4BC-4057-AAD3-D6C799910859}" destId="{67FDB7FD-552F-4D84-B7F0-37904E67EF3E}" srcOrd="1" destOrd="0" presId="urn:microsoft.com/office/officeart/2005/8/layout/orgChart1"/>
    <dgm:cxn modelId="{22B5320E-DF96-47C6-9D9B-97F46961335F}" type="presParOf" srcId="{67FDB7FD-552F-4D84-B7F0-37904E67EF3E}" destId="{FCADB7F3-20B5-4D21-B9DA-D459578012A7}" srcOrd="0" destOrd="0" presId="urn:microsoft.com/office/officeart/2005/8/layout/orgChart1"/>
    <dgm:cxn modelId="{ADCBC5EE-3317-404C-AEE1-D8A14E55D738}" type="presParOf" srcId="{67FDB7FD-552F-4D84-B7F0-37904E67EF3E}" destId="{CBF36D5D-C5BC-4E40-89FF-B350DBC352D8}" srcOrd="1" destOrd="0" presId="urn:microsoft.com/office/officeart/2005/8/layout/orgChart1"/>
    <dgm:cxn modelId="{65EBF6EC-3060-4E8E-A03C-FFF1D1347F84}" type="presParOf" srcId="{CBF36D5D-C5BC-4E40-89FF-B350DBC352D8}" destId="{B83451AB-A8E5-4B37-98D8-8203D256D8CA}" srcOrd="0" destOrd="0" presId="urn:microsoft.com/office/officeart/2005/8/layout/orgChart1"/>
    <dgm:cxn modelId="{5BABA6A3-D4D8-4B64-8A51-C9078B129A35}" type="presParOf" srcId="{B83451AB-A8E5-4B37-98D8-8203D256D8CA}" destId="{C4E239F9-A3E6-4CEC-9B2D-489426BEB6C8}" srcOrd="0" destOrd="0" presId="urn:microsoft.com/office/officeart/2005/8/layout/orgChart1"/>
    <dgm:cxn modelId="{F8C767C2-6B44-4BD8-89DF-F8DE63CE874C}" type="presParOf" srcId="{B83451AB-A8E5-4B37-98D8-8203D256D8CA}" destId="{477A16B7-A71E-43C7-BC7B-47BE70334E71}" srcOrd="1" destOrd="0" presId="urn:microsoft.com/office/officeart/2005/8/layout/orgChart1"/>
    <dgm:cxn modelId="{2487540C-BC90-47F4-AB31-A3CAAF17C1D8}" type="presParOf" srcId="{CBF36D5D-C5BC-4E40-89FF-B350DBC352D8}" destId="{35833AA2-D815-400E-8FC8-7A43C782C488}" srcOrd="1" destOrd="0" presId="urn:microsoft.com/office/officeart/2005/8/layout/orgChart1"/>
    <dgm:cxn modelId="{A5A4E1CE-165A-4458-BF9C-04E5D9D31C55}" type="presParOf" srcId="{CBF36D5D-C5BC-4E40-89FF-B350DBC352D8}" destId="{D6618839-281C-4318-AA64-FD78AAC8EED6}" srcOrd="2" destOrd="0" presId="urn:microsoft.com/office/officeart/2005/8/layout/orgChart1"/>
    <dgm:cxn modelId="{CDD22012-890A-442B-B469-22FF07C4EB0E}" type="presParOf" srcId="{6FFA9B6E-E4BC-4057-AAD3-D6C799910859}" destId="{7EFBA0B4-C1C3-4570-8E1D-9D7A6816CB44}" srcOrd="2" destOrd="0" presId="urn:microsoft.com/office/officeart/2005/8/layout/orgChart1"/>
    <dgm:cxn modelId="{3E644616-4FC8-44A6-B5AE-852FC8135204}" type="presParOf" srcId="{E1A66347-0D4B-43A1-A612-77DD2320B3A6}" destId="{6AC61A7F-D29B-4EA5-87B5-0E80E4254494}" srcOrd="2" destOrd="0" presId="urn:microsoft.com/office/officeart/2005/8/layout/orgChart1"/>
    <dgm:cxn modelId="{FC8869EB-A2F0-4783-AB3D-4CEE094F1F75}" type="presParOf" srcId="{E1A66347-0D4B-43A1-A612-77DD2320B3A6}" destId="{A7017204-9CC1-410D-982D-04CEA44494FC}" srcOrd="3" destOrd="0" presId="urn:microsoft.com/office/officeart/2005/8/layout/orgChart1"/>
    <dgm:cxn modelId="{45F2A141-1977-42F2-A415-BAA62228640A}" type="presParOf" srcId="{A7017204-9CC1-410D-982D-04CEA44494FC}" destId="{98D59381-7290-4FBD-B48B-94166D95F18A}" srcOrd="0" destOrd="0" presId="urn:microsoft.com/office/officeart/2005/8/layout/orgChart1"/>
    <dgm:cxn modelId="{258E56D1-D0E0-46B0-9A60-B1DC6D8FCFBB}" type="presParOf" srcId="{98D59381-7290-4FBD-B48B-94166D95F18A}" destId="{7E8DFF47-3643-4602-BEBF-726D801977E4}" srcOrd="0" destOrd="0" presId="urn:microsoft.com/office/officeart/2005/8/layout/orgChart1"/>
    <dgm:cxn modelId="{E4F27A79-D63C-492D-9ADA-95392E7E46DA}" type="presParOf" srcId="{98D59381-7290-4FBD-B48B-94166D95F18A}" destId="{DF6B5B91-4A1A-4FF8-BB1C-156DDEC4817D}" srcOrd="1" destOrd="0" presId="urn:microsoft.com/office/officeart/2005/8/layout/orgChart1"/>
    <dgm:cxn modelId="{1CA17F5B-ADDC-4711-9B61-5E727F9FEDFE}" type="presParOf" srcId="{A7017204-9CC1-410D-982D-04CEA44494FC}" destId="{F403C5EB-141F-48D3-A27E-8F41B2780CA8}" srcOrd="1" destOrd="0" presId="urn:microsoft.com/office/officeart/2005/8/layout/orgChart1"/>
    <dgm:cxn modelId="{A16E4357-9CDE-4ED1-984B-4561D63A9395}" type="presParOf" srcId="{F403C5EB-141F-48D3-A27E-8F41B2780CA8}" destId="{156B33B2-BDEE-4D56-9C25-C12F43166396}" srcOrd="0" destOrd="0" presId="urn:microsoft.com/office/officeart/2005/8/layout/orgChart1"/>
    <dgm:cxn modelId="{76640D9B-F710-42AE-AE65-F86D6B5CDA43}" type="presParOf" srcId="{F403C5EB-141F-48D3-A27E-8F41B2780CA8}" destId="{87B933D9-6C1A-4EA0-8222-75D88CE03ACF}" srcOrd="1" destOrd="0" presId="urn:microsoft.com/office/officeart/2005/8/layout/orgChart1"/>
    <dgm:cxn modelId="{44E3B289-AB20-4FCF-A267-29C00E01F0EA}" type="presParOf" srcId="{87B933D9-6C1A-4EA0-8222-75D88CE03ACF}" destId="{B0658657-A32E-4C35-9EBF-4A96BB1C515E}" srcOrd="0" destOrd="0" presId="urn:microsoft.com/office/officeart/2005/8/layout/orgChart1"/>
    <dgm:cxn modelId="{01D1766B-529A-489F-8DC3-30FCAD849E4A}" type="presParOf" srcId="{B0658657-A32E-4C35-9EBF-4A96BB1C515E}" destId="{9EECCA52-E38F-4A28-A0C9-9102071BEDF1}" srcOrd="0" destOrd="0" presId="urn:microsoft.com/office/officeart/2005/8/layout/orgChart1"/>
    <dgm:cxn modelId="{330EFBA3-EB23-47DF-9FF4-5D5AF9AEB205}" type="presParOf" srcId="{B0658657-A32E-4C35-9EBF-4A96BB1C515E}" destId="{C901AAF7-EE43-4E2D-B8F1-27CCFE6831FC}" srcOrd="1" destOrd="0" presId="urn:microsoft.com/office/officeart/2005/8/layout/orgChart1"/>
    <dgm:cxn modelId="{85A50D6B-15B5-49D9-9C1B-3BD13D973E9C}" type="presParOf" srcId="{87B933D9-6C1A-4EA0-8222-75D88CE03ACF}" destId="{C1729D39-9B8F-4589-B3FA-3CB8C5A69576}" srcOrd="1" destOrd="0" presId="urn:microsoft.com/office/officeart/2005/8/layout/orgChart1"/>
    <dgm:cxn modelId="{48C8EE4F-DDAC-47F4-BB7C-04A7F60A56D8}" type="presParOf" srcId="{87B933D9-6C1A-4EA0-8222-75D88CE03ACF}" destId="{44330DDB-70AB-48D8-8BAA-C72453DE52AC}" srcOrd="2" destOrd="0" presId="urn:microsoft.com/office/officeart/2005/8/layout/orgChart1"/>
    <dgm:cxn modelId="{8DACEFFB-C420-471B-ABD7-087E123DA4B8}" type="presParOf" srcId="{A7017204-9CC1-410D-982D-04CEA44494FC}" destId="{26ECC2CC-8CD8-4695-8D48-20DDFD81D1BB}" srcOrd="2" destOrd="0" presId="urn:microsoft.com/office/officeart/2005/8/layout/orgChart1"/>
    <dgm:cxn modelId="{87231BEE-F93E-4A97-AC99-C2D66760A5D8}" type="presParOf" srcId="{E1A66347-0D4B-43A1-A612-77DD2320B3A6}" destId="{0F9DB3E9-B381-4E26-A1E4-2BBBD4F0ADB4}" srcOrd="4" destOrd="0" presId="urn:microsoft.com/office/officeart/2005/8/layout/orgChart1"/>
    <dgm:cxn modelId="{FDC1E523-527E-4526-8D4D-AFA160E8032A}" type="presParOf" srcId="{E1A66347-0D4B-43A1-A612-77DD2320B3A6}" destId="{FB860CB6-CACA-415F-9B83-61CC6B56C97C}" srcOrd="5" destOrd="0" presId="urn:microsoft.com/office/officeart/2005/8/layout/orgChart1"/>
    <dgm:cxn modelId="{D7296042-B0DA-47AB-B422-91A56E893A0F}" type="presParOf" srcId="{FB860CB6-CACA-415F-9B83-61CC6B56C97C}" destId="{0A3BFD97-450A-41A2-8057-E8EAADA45209}" srcOrd="0" destOrd="0" presId="urn:microsoft.com/office/officeart/2005/8/layout/orgChart1"/>
    <dgm:cxn modelId="{966D110D-AD8A-428C-8DA5-851252D5ACDF}" type="presParOf" srcId="{0A3BFD97-450A-41A2-8057-E8EAADA45209}" destId="{5C5049DA-32AF-425F-962D-6DD5B9996CFE}" srcOrd="0" destOrd="0" presId="urn:microsoft.com/office/officeart/2005/8/layout/orgChart1"/>
    <dgm:cxn modelId="{993F15F2-DFCF-4AB7-BBF4-F85F99949C3B}" type="presParOf" srcId="{0A3BFD97-450A-41A2-8057-E8EAADA45209}" destId="{22500963-7636-43B3-9068-1AB22FDD2543}" srcOrd="1" destOrd="0" presId="urn:microsoft.com/office/officeart/2005/8/layout/orgChart1"/>
    <dgm:cxn modelId="{811ADFC4-4B0B-4C33-B044-551A5D355FDD}" type="presParOf" srcId="{FB860CB6-CACA-415F-9B83-61CC6B56C97C}" destId="{8CB8596C-C145-4FA4-ADB5-FF082BD0DF7B}" srcOrd="1" destOrd="0" presId="urn:microsoft.com/office/officeart/2005/8/layout/orgChart1"/>
    <dgm:cxn modelId="{B43E6ED6-1D06-457B-9732-E803A8376881}" type="presParOf" srcId="{8CB8596C-C145-4FA4-ADB5-FF082BD0DF7B}" destId="{96882593-3B07-475D-A242-05FA6E7D93EA}" srcOrd="0" destOrd="0" presId="urn:microsoft.com/office/officeart/2005/8/layout/orgChart1"/>
    <dgm:cxn modelId="{6C5A2F5D-F3F4-48A8-A412-BD87736AEDAF}" type="presParOf" srcId="{8CB8596C-C145-4FA4-ADB5-FF082BD0DF7B}" destId="{F4087926-670A-4100-965C-CE5329B52A56}" srcOrd="1" destOrd="0" presId="urn:microsoft.com/office/officeart/2005/8/layout/orgChart1"/>
    <dgm:cxn modelId="{B0769077-7252-4BE3-B4D9-7B24189E97FC}" type="presParOf" srcId="{F4087926-670A-4100-965C-CE5329B52A56}" destId="{81AC5BC0-F1AE-49EA-A07B-F7CC06918155}" srcOrd="0" destOrd="0" presId="urn:microsoft.com/office/officeart/2005/8/layout/orgChart1"/>
    <dgm:cxn modelId="{D43D6409-92E6-48AE-BF7D-8FEA9AE0DEBA}" type="presParOf" srcId="{81AC5BC0-F1AE-49EA-A07B-F7CC06918155}" destId="{F61E6EC3-D5B0-4EC6-9EDA-C2525BEFDC40}" srcOrd="0" destOrd="0" presId="urn:microsoft.com/office/officeart/2005/8/layout/orgChart1"/>
    <dgm:cxn modelId="{6327AAAA-60EB-460D-AFA3-B5BA8C57070A}" type="presParOf" srcId="{81AC5BC0-F1AE-49EA-A07B-F7CC06918155}" destId="{E8A2CFFF-1185-4A1B-ABA8-8CEAB9F88FF4}" srcOrd="1" destOrd="0" presId="urn:microsoft.com/office/officeart/2005/8/layout/orgChart1"/>
    <dgm:cxn modelId="{4287B18E-0FF0-4FA6-ABEC-115DF9BCB65A}" type="presParOf" srcId="{F4087926-670A-4100-965C-CE5329B52A56}" destId="{DE38D205-E3FB-4647-A2B9-0AE484E62AC9}" srcOrd="1" destOrd="0" presId="urn:microsoft.com/office/officeart/2005/8/layout/orgChart1"/>
    <dgm:cxn modelId="{6EC71F8A-9D65-4F25-AF0C-E68892562241}" type="presParOf" srcId="{DE38D205-E3FB-4647-A2B9-0AE484E62AC9}" destId="{589E1EF3-07BD-41FD-82DE-885713F467E2}" srcOrd="0" destOrd="0" presId="urn:microsoft.com/office/officeart/2005/8/layout/orgChart1"/>
    <dgm:cxn modelId="{2CA8D4CD-5342-4845-B22F-79E3AD4208CA}" type="presParOf" srcId="{DE38D205-E3FB-4647-A2B9-0AE484E62AC9}" destId="{5F3837FE-4258-4DB1-B214-0367C7D90755}" srcOrd="1" destOrd="0" presId="urn:microsoft.com/office/officeart/2005/8/layout/orgChart1"/>
    <dgm:cxn modelId="{0F711117-07B7-44AF-9F0E-97183D6D194F}" type="presParOf" srcId="{5F3837FE-4258-4DB1-B214-0367C7D90755}" destId="{86CA6BBD-6A2C-4A7D-8169-9D67D910B989}" srcOrd="0" destOrd="0" presId="urn:microsoft.com/office/officeart/2005/8/layout/orgChart1"/>
    <dgm:cxn modelId="{79432DF8-D5BE-4B8D-9D10-090A49A18CC0}" type="presParOf" srcId="{86CA6BBD-6A2C-4A7D-8169-9D67D910B989}" destId="{A9C07640-93FB-4D2C-B6E6-D9C0EC45A507}" srcOrd="0" destOrd="0" presId="urn:microsoft.com/office/officeart/2005/8/layout/orgChart1"/>
    <dgm:cxn modelId="{DF171794-6BA1-47B4-9562-21D25244D766}" type="presParOf" srcId="{86CA6BBD-6A2C-4A7D-8169-9D67D910B989}" destId="{2DC06559-ECC2-4BE9-847F-E9FE984D55E6}" srcOrd="1" destOrd="0" presId="urn:microsoft.com/office/officeart/2005/8/layout/orgChart1"/>
    <dgm:cxn modelId="{12C17E91-6A49-48B1-9BEC-77A9D5A1B6DD}" type="presParOf" srcId="{5F3837FE-4258-4DB1-B214-0367C7D90755}" destId="{368980F0-0D4C-484C-A4E7-2A6C405E59B4}" srcOrd="1" destOrd="0" presId="urn:microsoft.com/office/officeart/2005/8/layout/orgChart1"/>
    <dgm:cxn modelId="{68C2B83B-332C-4572-BE20-B0E5D2BBCC8D}" type="presParOf" srcId="{5F3837FE-4258-4DB1-B214-0367C7D90755}" destId="{6E486FF7-7194-434B-842A-11E831CEC9E1}" srcOrd="2" destOrd="0" presId="urn:microsoft.com/office/officeart/2005/8/layout/orgChart1"/>
    <dgm:cxn modelId="{9743EB1B-E2F7-4938-9C11-4131C2C69E49}" type="presParOf" srcId="{F4087926-670A-4100-965C-CE5329B52A56}" destId="{045B7ABF-9192-4552-A62F-5B4DC6840893}" srcOrd="2" destOrd="0" presId="urn:microsoft.com/office/officeart/2005/8/layout/orgChart1"/>
    <dgm:cxn modelId="{8A7AC5CF-3E06-4DC6-B5E5-70F0033FF2CF}" type="presParOf" srcId="{FB860CB6-CACA-415F-9B83-61CC6B56C97C}" destId="{69B956FD-0AD7-4EF7-A9E8-0D04307C5778}" srcOrd="2" destOrd="0" presId="urn:microsoft.com/office/officeart/2005/8/layout/orgChart1"/>
    <dgm:cxn modelId="{CC086673-2377-4C1E-A802-07B8911F2F93}" type="presParOf" srcId="{D4355FBC-DE54-4F85-8998-78FC1CCF2EBB}" destId="{C0F6E030-93F0-4BF8-AC01-EC975534E827}" srcOrd="2" destOrd="0" presId="urn:microsoft.com/office/officeart/2005/8/layout/orgChart1"/>
    <dgm:cxn modelId="{68028D2C-80A6-4755-92E2-5DBC6566208D}" type="presParOf" srcId="{C0F6E030-93F0-4BF8-AC01-EC975534E827}" destId="{434D0730-DF98-473E-967D-99EB7FC9619E}" srcOrd="0" destOrd="0" presId="urn:microsoft.com/office/officeart/2005/8/layout/orgChart1"/>
    <dgm:cxn modelId="{D7CBD11E-B1A2-406F-9D23-CCDCBBBB5519}" type="presParOf" srcId="{C0F6E030-93F0-4BF8-AC01-EC975534E827}" destId="{E50BB324-759D-4237-8107-81078DE802B9}" srcOrd="1" destOrd="0" presId="urn:microsoft.com/office/officeart/2005/8/layout/orgChart1"/>
    <dgm:cxn modelId="{9894089C-BD9B-4978-92B5-DC136449FB21}" type="presParOf" srcId="{E50BB324-759D-4237-8107-81078DE802B9}" destId="{7DCCA3D4-220D-4BFE-A6FB-1941F6B49B50}" srcOrd="0" destOrd="0" presId="urn:microsoft.com/office/officeart/2005/8/layout/orgChart1"/>
    <dgm:cxn modelId="{98A6DD17-509C-4DF9-ADED-C2B5EA4A0C15}" type="presParOf" srcId="{7DCCA3D4-220D-4BFE-A6FB-1941F6B49B50}" destId="{B4994C4C-0CEC-4931-A438-5FB9C2A8602D}" srcOrd="0" destOrd="0" presId="urn:microsoft.com/office/officeart/2005/8/layout/orgChart1"/>
    <dgm:cxn modelId="{992E3A3A-C81C-45B7-BE30-36822E3F5D29}" type="presParOf" srcId="{7DCCA3D4-220D-4BFE-A6FB-1941F6B49B50}" destId="{8A3CA7E3-A42F-4D48-AEF6-C7505B1FCFCF}" srcOrd="1" destOrd="0" presId="urn:microsoft.com/office/officeart/2005/8/layout/orgChart1"/>
    <dgm:cxn modelId="{52EFF239-CAA7-46EA-9207-84112B6A3547}" type="presParOf" srcId="{E50BB324-759D-4237-8107-81078DE802B9}" destId="{1B246261-D749-4E13-B22D-9D1D6ACE6E13}" srcOrd="1" destOrd="0" presId="urn:microsoft.com/office/officeart/2005/8/layout/orgChart1"/>
    <dgm:cxn modelId="{EC9ACB89-D541-40ED-9B10-B07ABEDB079E}" type="presParOf" srcId="{E50BB324-759D-4237-8107-81078DE802B9}" destId="{C779B70A-F617-4CAD-A4DC-ABA9CBC1121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9DB462FC-1065-45C6-A134-E5563AA0E9C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32F8DE34-DCA3-471C-8C33-1C022CD71784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Unidad productora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D8E4C695-B91D-463B-95F3-9D18032408A1}" type="parTrans" cxnId="{F5AC32FC-928F-40C7-9C21-AA293B278CB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1CF94EC-7C51-45A3-804C-F62D74E4E8E5}" type="sibTrans" cxnId="{F5AC32FC-928F-40C7-9C21-AA293B278CB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7E5CABD-4E4E-42A7-9275-0BF8286C4562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Muestreo </a:t>
          </a:r>
          <a:endParaRPr lang="es-SV" sz="1500" dirty="0">
            <a:latin typeface="+mj-lt"/>
          </a:endParaRPr>
        </a:p>
      </dgm:t>
    </dgm:pt>
    <dgm:pt modelId="{82E137CF-2511-4C33-A431-7188024FBB06}" type="parTrans" cxnId="{87E7B515-1C10-4CC7-AC72-DE5D47D9681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6CFFD642-E360-4C6F-A43D-3782C087BFCB}" type="sibTrans" cxnId="{87E7B515-1C10-4CC7-AC72-DE5D47D9681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08AFAA8-F396-4E8E-B387-991237DEE270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Cronológica </a:t>
          </a:r>
          <a:endParaRPr lang="es-SV" sz="1500" dirty="0">
            <a:latin typeface="+mj-lt"/>
          </a:endParaRPr>
        </a:p>
      </dgm:t>
    </dgm:pt>
    <dgm:pt modelId="{E6675F71-8AEE-4226-B7B9-6532116BBA2E}" type="parTrans" cxnId="{A5FEA15A-B3DD-4C82-83E1-5DBC7B9DF34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B7F3F693-D272-42A1-9513-38E432076723}" type="sibTrans" cxnId="{A5FEA15A-B3DD-4C82-83E1-5DBC7B9DF34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4A3729AA-5412-4010-9750-A6DAC56FDD11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Tipográfica </a:t>
          </a:r>
          <a:endParaRPr lang="es-SV" sz="1500" dirty="0">
            <a:latin typeface="+mj-lt"/>
          </a:endParaRPr>
        </a:p>
      </dgm:t>
    </dgm:pt>
    <dgm:pt modelId="{97A10D91-CD57-4D0D-8FF4-916356967F7A}" type="parTrans" cxnId="{70C0497C-0C11-4375-8EA7-1E9077DBB4B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35AAB46-FF32-4EF7-952E-9410D4F1E914}" type="sibTrans" cxnId="{70C0497C-0C11-4375-8EA7-1E9077DBB4B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1B65097-1277-45ED-A412-AC6D22D88666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Combinada </a:t>
          </a:r>
          <a:endParaRPr lang="es-SV" sz="1500" dirty="0">
            <a:latin typeface="+mj-lt"/>
          </a:endParaRPr>
        </a:p>
      </dgm:t>
    </dgm:pt>
    <dgm:pt modelId="{5D17E74C-EA5E-46D5-BAD1-BEBA1371A706}" type="parTrans" cxnId="{5C8860C3-7A3A-4178-ADB4-A6EEFB82A62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AE77C47-F74A-4134-9195-C46809AF201A}" type="sibTrans" cxnId="{5C8860C3-7A3A-4178-ADB4-A6EEFB82A62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38B802F-CC7F-415B-9CF9-B2C299B0EAE5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Aleatorio </a:t>
          </a:r>
          <a:endParaRPr lang="es-SV" sz="1500" dirty="0">
            <a:latin typeface="+mj-lt"/>
          </a:endParaRPr>
        </a:p>
      </dgm:t>
    </dgm:pt>
    <dgm:pt modelId="{20E996A8-3476-47AE-8745-F813A5DCA6EE}" type="parTrans" cxnId="{1AC2D6B8-4B9E-465F-B24E-9D0F9AF3BA5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D4DAB45-EEF2-4081-99C9-1EADB0D36E6C}" type="sibTrans" cxnId="{1AC2D6B8-4B9E-465F-B24E-9D0F9AF3BA5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2351B14-3EFE-4B08-90F5-8B20738D2E7A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Sistemático </a:t>
          </a:r>
          <a:endParaRPr lang="es-SV" sz="1500" dirty="0">
            <a:latin typeface="+mj-lt"/>
          </a:endParaRPr>
        </a:p>
      </dgm:t>
    </dgm:pt>
    <dgm:pt modelId="{CE452763-B329-42C7-BA91-8F5C811E3B98}" type="parTrans" cxnId="{33FB700A-161A-41BA-9EDB-063280C9658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3803DD7-4AC0-477A-9371-35635B6F5688}" type="sibTrans" cxnId="{33FB700A-161A-41BA-9EDB-063280C9658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23064BD-CB38-4664-B0F8-096A2C4DB653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Alfabética </a:t>
          </a:r>
          <a:endParaRPr lang="es-SV" sz="1500" dirty="0">
            <a:latin typeface="+mj-lt"/>
          </a:endParaRPr>
        </a:p>
      </dgm:t>
    </dgm:pt>
    <dgm:pt modelId="{93A87042-F36C-40DB-8194-BDBDE57976F2}" type="sibTrans" cxnId="{11543F85-0EC8-4453-9046-483E96F0880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E67C8DC-E39A-4BE3-A91C-5804D41065A3}" type="parTrans" cxnId="{11543F85-0EC8-4453-9046-483E96F0880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4AE1E17-9BA6-4BB5-89EA-3D82FB2A4B1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Cualitativa </a:t>
          </a:r>
          <a:endParaRPr lang="es-SV" sz="1500" dirty="0">
            <a:latin typeface="+mj-lt"/>
          </a:endParaRPr>
        </a:p>
      </dgm:t>
    </dgm:pt>
    <dgm:pt modelId="{9050579D-A720-4227-8715-DE5928AD1A53}" type="sibTrans" cxnId="{D06AD316-4881-4840-829F-1F11E9B12D6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0AA1B64-6630-4FC9-9CC2-42B689EE3697}" type="parTrans" cxnId="{D06AD316-4881-4840-829F-1F11E9B12D6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40CA241-6ED9-4DC0-97C1-7AEE5821A603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Tipo documental</a:t>
          </a:r>
          <a:endParaRPr lang="es-SV" sz="1500" dirty="0">
            <a:latin typeface="+mj-lt"/>
          </a:endParaRPr>
        </a:p>
      </dgm:t>
    </dgm:pt>
    <dgm:pt modelId="{644B5EB0-67B8-4E46-AF05-383CBA9DA2CC}" type="sibTrans" cxnId="{A143A38D-3145-4647-91ED-7ECD35E1697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1667DD7-A240-4677-A08A-0C1046079D8A}" type="parTrans" cxnId="{A143A38D-3145-4647-91ED-7ECD35E1697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05E6115-A0FB-4477-9BC5-97F7F46F61B8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Ya sea por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793BF51B-3EFE-4CE0-A406-0354A521E486}" type="sibTrans" cxnId="{FF4D41AC-219B-4FE4-8207-851CF87A61B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C6AF7CC-2923-490D-B6A4-C15A778F365D}" type="parTrans" cxnId="{FF4D41AC-219B-4FE4-8207-851CF87A61B7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7B255B5-34D9-4169-99EA-00C7A45B71D0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Método de Selección Documental </a:t>
          </a:r>
          <a:r>
            <a:rPr lang="es-SV" sz="1500" dirty="0" smtClean="0">
              <a:solidFill>
                <a:srgbClr val="002060"/>
              </a:solidFill>
              <a:latin typeface="+mj-lt"/>
            </a:rPr>
            <a:t>para conservar muestras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55E6290D-A72A-41B9-8707-8A4D643AB0B7}" type="sibTrans" cxnId="{E3E7F4AA-AAD8-4AC9-BB8E-EEE2780A7CB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E828743-71D3-4BE3-B4D7-A2AE8890A21D}" type="parTrans" cxnId="{E3E7F4AA-AAD8-4AC9-BB8E-EEE2780A7CB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E93EA62-045D-40C4-8005-52911DBA5EBE}">
      <dgm:prSet custT="1"/>
      <dgm:spPr>
        <a:noFill/>
      </dgm:spPr>
      <dgm:t>
        <a:bodyPr/>
        <a:lstStyle/>
        <a:p>
          <a:r>
            <a:rPr lang="es-SV" sz="15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Que aplique a soporte en papel o digital</a:t>
          </a:r>
          <a:endParaRPr lang="es-SV" sz="1500" dirty="0">
            <a:solidFill>
              <a:schemeClr val="tx1">
                <a:lumMod val="65000"/>
                <a:lumOff val="35000"/>
              </a:schemeClr>
            </a:solidFill>
            <a:latin typeface="+mj-lt"/>
          </a:endParaRPr>
        </a:p>
      </dgm:t>
    </dgm:pt>
    <dgm:pt modelId="{34053FFF-D8B7-46BD-94CE-A4D0B0431A00}" type="parTrans" cxnId="{139597C1-AAB0-415E-928F-C017B5FC4DF2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6D86D42F-8676-4666-8885-344249E31AC4}" type="sibTrans" cxnId="{139597C1-AAB0-415E-928F-C017B5FC4DF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085CB0F-EEE3-4082-A1C5-7A8DD92619F8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Mantener muestras de las series documentales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1A9CE2B0-210E-4EE8-9307-D84BE54B05B8}" type="parTrans" cxnId="{AF8D8612-3146-4878-97F3-3613BCA1E08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8B4FF202-693A-407E-B0F1-B9C9DFFF9535}" type="sibTrans" cxnId="{AF8D8612-3146-4878-97F3-3613BCA1E08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13228DB-6149-49AC-A0E0-CE6451B0E95C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Hechos relevantes del desarrollo institucional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12F2A63B-956F-41CC-BA87-1FCD1064EA8B}" type="parTrans" cxnId="{484D69AA-D05F-4D61-A18D-0D973171C07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9C7C7B7-BD42-45A4-9B4E-445F389088D5}" type="sibTrans" cxnId="{484D69AA-D05F-4D61-A18D-0D973171C07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04C5516-9661-410A-A467-748CD48ECE6C}" type="pres">
      <dgm:prSet presAssocID="{9DB462FC-1065-45C6-A134-E5563AA0E9C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1686544-D6BA-4ED4-977F-16F4375BDE52}" type="pres">
      <dgm:prSet presAssocID="{32F8DE34-DCA3-471C-8C33-1C022CD71784}" presName="root1" presStyleCnt="0"/>
      <dgm:spPr/>
    </dgm:pt>
    <dgm:pt modelId="{FC78B9ED-4391-4C77-9B56-671111D8266B}" type="pres">
      <dgm:prSet presAssocID="{32F8DE34-DCA3-471C-8C33-1C022CD71784}" presName="LevelOneTextNode" presStyleLbl="node0" presStyleIdx="0" presStyleCnt="1" custScaleX="120650" custScaleY="137719" custLinFactNeighborY="-3605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73C39C5-468A-47CB-8AB8-AD98A3F433ED}" type="pres">
      <dgm:prSet presAssocID="{32F8DE34-DCA3-471C-8C33-1C022CD71784}" presName="level2hierChild" presStyleCnt="0"/>
      <dgm:spPr/>
    </dgm:pt>
    <dgm:pt modelId="{4E341672-EA6C-4312-B92B-F8F4B62DDE16}" type="pres">
      <dgm:prSet presAssocID="{6E828743-71D3-4BE3-B4D7-A2AE8890A21D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ED05CAC3-5D27-44FA-B8C4-69BF8FA290FA}" type="pres">
      <dgm:prSet presAssocID="{6E828743-71D3-4BE3-B4D7-A2AE8890A21D}" presName="connTx" presStyleLbl="parChTrans1D2" presStyleIdx="0" presStyleCnt="2"/>
      <dgm:spPr/>
      <dgm:t>
        <a:bodyPr/>
        <a:lstStyle/>
        <a:p>
          <a:endParaRPr lang="es-SV"/>
        </a:p>
      </dgm:t>
    </dgm:pt>
    <dgm:pt modelId="{3F46F68A-16BF-4218-BB6F-453992DCC220}" type="pres">
      <dgm:prSet presAssocID="{F7B255B5-34D9-4169-99EA-00C7A45B71D0}" presName="root2" presStyleCnt="0"/>
      <dgm:spPr/>
    </dgm:pt>
    <dgm:pt modelId="{51A3DC1B-2782-4750-AC5A-707FD1C7B728}" type="pres">
      <dgm:prSet presAssocID="{F7B255B5-34D9-4169-99EA-00C7A45B71D0}" presName="LevelTwoTextNode" presStyleLbl="node2" presStyleIdx="0" presStyleCnt="2" custScaleX="120650" custScaleY="137719" custLinFactY="-19647" custLinFactNeighborX="-2049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F2EBAEA-7F65-4136-9969-CED2904E8115}" type="pres">
      <dgm:prSet presAssocID="{F7B255B5-34D9-4169-99EA-00C7A45B71D0}" presName="level3hierChild" presStyleCnt="0"/>
      <dgm:spPr/>
    </dgm:pt>
    <dgm:pt modelId="{E07EEC23-4B46-4839-945D-F5CAAD46EFD7}" type="pres">
      <dgm:prSet presAssocID="{5C6AF7CC-2923-490D-B6A4-C15A778F365D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6A68FFBA-4CD3-4E8F-8315-F71081DE518F}" type="pres">
      <dgm:prSet presAssocID="{5C6AF7CC-2923-490D-B6A4-C15A778F365D}" presName="connTx" presStyleLbl="parChTrans1D3" presStyleIdx="0" presStyleCnt="2"/>
      <dgm:spPr/>
      <dgm:t>
        <a:bodyPr/>
        <a:lstStyle/>
        <a:p>
          <a:endParaRPr lang="es-SV"/>
        </a:p>
      </dgm:t>
    </dgm:pt>
    <dgm:pt modelId="{BDBD73BA-E48A-4C32-989A-15208204964F}" type="pres">
      <dgm:prSet presAssocID="{405E6115-A0FB-4477-9BC5-97F7F46F61B8}" presName="root2" presStyleCnt="0"/>
      <dgm:spPr/>
    </dgm:pt>
    <dgm:pt modelId="{009755FB-3577-4F1E-8ABC-E2C1DF6A5CA7}" type="pres">
      <dgm:prSet presAssocID="{405E6115-A0FB-4477-9BC5-97F7F46F61B8}" presName="LevelTwoTextNode" presStyleLbl="node3" presStyleIdx="0" presStyleCnt="2" custScaleX="55989" custScaleY="77785" custLinFactY="-19647" custLinFactNeighborX="-39323" custLinFactNeighborY="-100000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BE712260-E305-459D-8ECA-1DB39F168914}" type="pres">
      <dgm:prSet presAssocID="{405E6115-A0FB-4477-9BC5-97F7F46F61B8}" presName="level3hierChild" presStyleCnt="0"/>
      <dgm:spPr/>
    </dgm:pt>
    <dgm:pt modelId="{E2EDEDE2-3FA5-4273-85CB-C5A14A1F4075}" type="pres">
      <dgm:prSet presAssocID="{D1667DD7-A240-4677-A08A-0C1046079D8A}" presName="conn2-1" presStyleLbl="parChTrans1D4" presStyleIdx="0" presStyleCnt="10"/>
      <dgm:spPr/>
      <dgm:t>
        <a:bodyPr/>
        <a:lstStyle/>
        <a:p>
          <a:endParaRPr lang="es-SV"/>
        </a:p>
      </dgm:t>
    </dgm:pt>
    <dgm:pt modelId="{ABC1B825-4F8E-4F6E-A2FC-BAD89DBFC773}" type="pres">
      <dgm:prSet presAssocID="{D1667DD7-A240-4677-A08A-0C1046079D8A}" presName="connTx" presStyleLbl="parChTrans1D4" presStyleIdx="0" presStyleCnt="10"/>
      <dgm:spPr/>
      <dgm:t>
        <a:bodyPr/>
        <a:lstStyle/>
        <a:p>
          <a:endParaRPr lang="es-SV"/>
        </a:p>
      </dgm:t>
    </dgm:pt>
    <dgm:pt modelId="{C4DBC5CE-1C46-4F55-B3E9-E6D8D9BA857D}" type="pres">
      <dgm:prSet presAssocID="{740CA241-6ED9-4DC0-97C1-7AEE5821A603}" presName="root2" presStyleCnt="0"/>
      <dgm:spPr/>
    </dgm:pt>
    <dgm:pt modelId="{BB1C41D7-8AF4-4792-BD0E-A7A53E1EA83A}" type="pres">
      <dgm:prSet presAssocID="{740CA241-6ED9-4DC0-97C1-7AEE5821A603}" presName="LevelTwoTextNode" presStyleLbl="node4" presStyleIdx="0" presStyleCnt="10" custScaleY="53024" custLinFactY="-19647" custLinFactNeighborX="-42063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CD060A2-CAC8-4787-9EBC-2F5FC733D4BE}" type="pres">
      <dgm:prSet presAssocID="{740CA241-6ED9-4DC0-97C1-7AEE5821A603}" presName="level3hierChild" presStyleCnt="0"/>
      <dgm:spPr/>
    </dgm:pt>
    <dgm:pt modelId="{5CDACE38-408A-45AF-9BA9-1A4E6892A9BC}" type="pres">
      <dgm:prSet presAssocID="{60AA1B64-6630-4FC9-9CC2-42B689EE3697}" presName="conn2-1" presStyleLbl="parChTrans1D4" presStyleIdx="1" presStyleCnt="10"/>
      <dgm:spPr/>
      <dgm:t>
        <a:bodyPr/>
        <a:lstStyle/>
        <a:p>
          <a:endParaRPr lang="es-SV"/>
        </a:p>
      </dgm:t>
    </dgm:pt>
    <dgm:pt modelId="{7BF9257F-A2FD-48CD-973B-CDFF9D3B8F17}" type="pres">
      <dgm:prSet presAssocID="{60AA1B64-6630-4FC9-9CC2-42B689EE3697}" presName="connTx" presStyleLbl="parChTrans1D4" presStyleIdx="1" presStyleCnt="10"/>
      <dgm:spPr/>
      <dgm:t>
        <a:bodyPr/>
        <a:lstStyle/>
        <a:p>
          <a:endParaRPr lang="es-SV"/>
        </a:p>
      </dgm:t>
    </dgm:pt>
    <dgm:pt modelId="{BA5DBA00-8636-40CB-90A9-A01D9B0E02C1}" type="pres">
      <dgm:prSet presAssocID="{74AE1E17-9BA6-4BB5-89EA-3D82FB2A4B1F}" presName="root2" presStyleCnt="0"/>
      <dgm:spPr/>
    </dgm:pt>
    <dgm:pt modelId="{5409B5E8-BD3E-4F83-B548-5AA843D8EFDF}" type="pres">
      <dgm:prSet presAssocID="{74AE1E17-9BA6-4BB5-89EA-3D82FB2A4B1F}" presName="LevelTwoTextNode" presStyleLbl="node4" presStyleIdx="1" presStyleCnt="10" custScaleY="53024" custLinFactY="-19647" custLinFactNeighborX="-42063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C1DFFEF-D565-4DA5-91E5-EF9F84F80128}" type="pres">
      <dgm:prSet presAssocID="{74AE1E17-9BA6-4BB5-89EA-3D82FB2A4B1F}" presName="level3hierChild" presStyleCnt="0"/>
      <dgm:spPr/>
    </dgm:pt>
    <dgm:pt modelId="{B9296E7E-14EC-4E37-BB4C-B16CB81543BA}" type="pres">
      <dgm:prSet presAssocID="{6E67C8DC-E39A-4BE3-A91C-5804D41065A3}" presName="conn2-1" presStyleLbl="parChTrans1D4" presStyleIdx="2" presStyleCnt="10"/>
      <dgm:spPr/>
      <dgm:t>
        <a:bodyPr/>
        <a:lstStyle/>
        <a:p>
          <a:endParaRPr lang="es-SV"/>
        </a:p>
      </dgm:t>
    </dgm:pt>
    <dgm:pt modelId="{20D4A600-80EF-4B62-97AA-03EB5424DEAC}" type="pres">
      <dgm:prSet presAssocID="{6E67C8DC-E39A-4BE3-A91C-5804D41065A3}" presName="connTx" presStyleLbl="parChTrans1D4" presStyleIdx="2" presStyleCnt="10"/>
      <dgm:spPr/>
      <dgm:t>
        <a:bodyPr/>
        <a:lstStyle/>
        <a:p>
          <a:endParaRPr lang="es-SV"/>
        </a:p>
      </dgm:t>
    </dgm:pt>
    <dgm:pt modelId="{FEA1CF25-30C5-4D75-A1CB-5ECDAF987BFA}" type="pres">
      <dgm:prSet presAssocID="{623064BD-CB38-4664-B0F8-096A2C4DB653}" presName="root2" presStyleCnt="0"/>
      <dgm:spPr/>
    </dgm:pt>
    <dgm:pt modelId="{FD934915-8D7B-41BB-AC3E-B168DB6CDACE}" type="pres">
      <dgm:prSet presAssocID="{623064BD-CB38-4664-B0F8-096A2C4DB653}" presName="LevelTwoTextNode" presStyleLbl="node4" presStyleIdx="2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52E642C-AD23-45C1-8AF4-74A9E425D9CF}" type="pres">
      <dgm:prSet presAssocID="{623064BD-CB38-4664-B0F8-096A2C4DB653}" presName="level3hierChild" presStyleCnt="0"/>
      <dgm:spPr/>
    </dgm:pt>
    <dgm:pt modelId="{AF86738D-DD35-49D5-B10E-3A760D03A9BD}" type="pres">
      <dgm:prSet presAssocID="{E6675F71-8AEE-4226-B7B9-6532116BBA2E}" presName="conn2-1" presStyleLbl="parChTrans1D4" presStyleIdx="3" presStyleCnt="10"/>
      <dgm:spPr/>
      <dgm:t>
        <a:bodyPr/>
        <a:lstStyle/>
        <a:p>
          <a:endParaRPr lang="es-SV"/>
        </a:p>
      </dgm:t>
    </dgm:pt>
    <dgm:pt modelId="{70572D8C-28AA-4705-A995-57D570F9068C}" type="pres">
      <dgm:prSet presAssocID="{E6675F71-8AEE-4226-B7B9-6532116BBA2E}" presName="connTx" presStyleLbl="parChTrans1D4" presStyleIdx="3" presStyleCnt="10"/>
      <dgm:spPr/>
      <dgm:t>
        <a:bodyPr/>
        <a:lstStyle/>
        <a:p>
          <a:endParaRPr lang="es-SV"/>
        </a:p>
      </dgm:t>
    </dgm:pt>
    <dgm:pt modelId="{B3227508-31FE-4369-8E14-5B26CF7B7A20}" type="pres">
      <dgm:prSet presAssocID="{108AFAA8-F396-4E8E-B387-991237DEE270}" presName="root2" presStyleCnt="0"/>
      <dgm:spPr/>
    </dgm:pt>
    <dgm:pt modelId="{B9DBF989-65F7-478A-A1DB-35F70E0DE864}" type="pres">
      <dgm:prSet presAssocID="{108AFAA8-F396-4E8E-B387-991237DEE270}" presName="LevelTwoTextNode" presStyleLbl="node4" presStyleIdx="3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3F58A70-801C-48C9-968F-F7B6DE1CFEB3}" type="pres">
      <dgm:prSet presAssocID="{108AFAA8-F396-4E8E-B387-991237DEE270}" presName="level3hierChild" presStyleCnt="0"/>
      <dgm:spPr/>
    </dgm:pt>
    <dgm:pt modelId="{96DF0D8A-79F1-4684-806B-43563CEBDA3F}" type="pres">
      <dgm:prSet presAssocID="{97A10D91-CD57-4D0D-8FF4-916356967F7A}" presName="conn2-1" presStyleLbl="parChTrans1D4" presStyleIdx="4" presStyleCnt="10"/>
      <dgm:spPr/>
      <dgm:t>
        <a:bodyPr/>
        <a:lstStyle/>
        <a:p>
          <a:endParaRPr lang="es-SV"/>
        </a:p>
      </dgm:t>
    </dgm:pt>
    <dgm:pt modelId="{FD28C08C-FD93-403B-BF06-17D34E9CE4B5}" type="pres">
      <dgm:prSet presAssocID="{97A10D91-CD57-4D0D-8FF4-916356967F7A}" presName="connTx" presStyleLbl="parChTrans1D4" presStyleIdx="4" presStyleCnt="10"/>
      <dgm:spPr/>
      <dgm:t>
        <a:bodyPr/>
        <a:lstStyle/>
        <a:p>
          <a:endParaRPr lang="es-SV"/>
        </a:p>
      </dgm:t>
    </dgm:pt>
    <dgm:pt modelId="{38681AB8-D3B7-4DF1-B7A1-E1B37AF731DF}" type="pres">
      <dgm:prSet presAssocID="{4A3729AA-5412-4010-9750-A6DAC56FDD11}" presName="root2" presStyleCnt="0"/>
      <dgm:spPr/>
    </dgm:pt>
    <dgm:pt modelId="{0F5ED060-AA74-4BF4-BF3B-52218C8B2674}" type="pres">
      <dgm:prSet presAssocID="{4A3729AA-5412-4010-9750-A6DAC56FDD11}" presName="LevelTwoTextNode" presStyleLbl="node4" presStyleIdx="4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1685C7F-5042-4CC5-A7C9-22649ACEA071}" type="pres">
      <dgm:prSet presAssocID="{4A3729AA-5412-4010-9750-A6DAC56FDD11}" presName="level3hierChild" presStyleCnt="0"/>
      <dgm:spPr/>
    </dgm:pt>
    <dgm:pt modelId="{E210DBB4-34AA-47D8-910D-49151237968D}" type="pres">
      <dgm:prSet presAssocID="{34053FFF-D8B7-46BD-94CE-A4D0B0431A00}" presName="conn2-1" presStyleLbl="parChTrans1D4" presStyleIdx="5" presStyleCnt="10"/>
      <dgm:spPr/>
      <dgm:t>
        <a:bodyPr/>
        <a:lstStyle/>
        <a:p>
          <a:endParaRPr lang="es-SV"/>
        </a:p>
      </dgm:t>
    </dgm:pt>
    <dgm:pt modelId="{29F1F38D-9182-49B0-AB19-EE87714BEF6A}" type="pres">
      <dgm:prSet presAssocID="{34053FFF-D8B7-46BD-94CE-A4D0B0431A00}" presName="connTx" presStyleLbl="parChTrans1D4" presStyleIdx="5" presStyleCnt="10"/>
      <dgm:spPr/>
      <dgm:t>
        <a:bodyPr/>
        <a:lstStyle/>
        <a:p>
          <a:endParaRPr lang="es-SV"/>
        </a:p>
      </dgm:t>
    </dgm:pt>
    <dgm:pt modelId="{81593BCD-B8E5-40C6-AF7D-337C5B459BDA}" type="pres">
      <dgm:prSet presAssocID="{3E93EA62-045D-40C4-8005-52911DBA5EBE}" presName="root2" presStyleCnt="0"/>
      <dgm:spPr/>
    </dgm:pt>
    <dgm:pt modelId="{A378BB5B-A7B7-4271-B101-A4425ECD3F9D}" type="pres">
      <dgm:prSet presAssocID="{3E93EA62-045D-40C4-8005-52911DBA5EBE}" presName="LevelTwoTextNode" presStyleLbl="node4" presStyleIdx="5" presStyleCnt="10" custScaleY="126826" custLinFactNeighborX="-30465" custLinFactNeighborY="-8949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39F9CA2-5207-4E61-8D05-C438067B528A}" type="pres">
      <dgm:prSet presAssocID="{3E93EA62-045D-40C4-8005-52911DBA5EBE}" presName="level3hierChild" presStyleCnt="0"/>
      <dgm:spPr/>
    </dgm:pt>
    <dgm:pt modelId="{B5C2C06D-A7BF-4EEE-B772-DDB65A1C529F}" type="pres">
      <dgm:prSet presAssocID="{5D17E74C-EA5E-46D5-BAD1-BEBA1371A706}" presName="conn2-1" presStyleLbl="parChTrans1D4" presStyleIdx="6" presStyleCnt="10"/>
      <dgm:spPr/>
      <dgm:t>
        <a:bodyPr/>
        <a:lstStyle/>
        <a:p>
          <a:endParaRPr lang="es-SV"/>
        </a:p>
      </dgm:t>
    </dgm:pt>
    <dgm:pt modelId="{CA93F37F-30B8-4EC4-A9F8-6E2320DACFDA}" type="pres">
      <dgm:prSet presAssocID="{5D17E74C-EA5E-46D5-BAD1-BEBA1371A706}" presName="connTx" presStyleLbl="parChTrans1D4" presStyleIdx="6" presStyleCnt="10"/>
      <dgm:spPr/>
      <dgm:t>
        <a:bodyPr/>
        <a:lstStyle/>
        <a:p>
          <a:endParaRPr lang="es-SV"/>
        </a:p>
      </dgm:t>
    </dgm:pt>
    <dgm:pt modelId="{CAC2A4DD-03C6-4E58-A898-E78DAD20694D}" type="pres">
      <dgm:prSet presAssocID="{C1B65097-1277-45ED-A412-AC6D22D88666}" presName="root2" presStyleCnt="0"/>
      <dgm:spPr/>
    </dgm:pt>
    <dgm:pt modelId="{FAD218F2-8D62-4E2A-BCF2-5A1EC83ED39E}" type="pres">
      <dgm:prSet presAssocID="{C1B65097-1277-45ED-A412-AC6D22D88666}" presName="LevelTwoTextNode" presStyleLbl="node4" presStyleIdx="6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89EBB95-6C4F-407F-827F-52E796503EDE}" type="pres">
      <dgm:prSet presAssocID="{C1B65097-1277-45ED-A412-AC6D22D88666}" presName="level3hierChild" presStyleCnt="0"/>
      <dgm:spPr/>
    </dgm:pt>
    <dgm:pt modelId="{C54CEB16-4F7B-4646-813C-B54EA7DE120A}" type="pres">
      <dgm:prSet presAssocID="{82E137CF-2511-4C33-A431-7188024FBB06}" presName="conn2-1" presStyleLbl="parChTrans1D4" presStyleIdx="7" presStyleCnt="10"/>
      <dgm:spPr/>
      <dgm:t>
        <a:bodyPr/>
        <a:lstStyle/>
        <a:p>
          <a:endParaRPr lang="es-SV"/>
        </a:p>
      </dgm:t>
    </dgm:pt>
    <dgm:pt modelId="{1EFE1E87-7DBE-49F9-94FE-FEB7FA070022}" type="pres">
      <dgm:prSet presAssocID="{82E137CF-2511-4C33-A431-7188024FBB06}" presName="connTx" presStyleLbl="parChTrans1D4" presStyleIdx="7" presStyleCnt="10"/>
      <dgm:spPr/>
      <dgm:t>
        <a:bodyPr/>
        <a:lstStyle/>
        <a:p>
          <a:endParaRPr lang="es-SV"/>
        </a:p>
      </dgm:t>
    </dgm:pt>
    <dgm:pt modelId="{F2E38DC2-B676-445F-98F9-0B18C610C32C}" type="pres">
      <dgm:prSet presAssocID="{B7E5CABD-4E4E-42A7-9275-0BF8286C4562}" presName="root2" presStyleCnt="0"/>
      <dgm:spPr/>
    </dgm:pt>
    <dgm:pt modelId="{42232079-10CE-4778-ADFA-F890CE0081CE}" type="pres">
      <dgm:prSet presAssocID="{B7E5CABD-4E4E-42A7-9275-0BF8286C4562}" presName="LevelTwoTextNode" presStyleLbl="node4" presStyleIdx="7" presStyleCnt="10" custScaleY="53024" custLinFactY="-19647" custLinFactNeighborX="-42063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557F82D-ADDF-4AC2-9C14-238C32202407}" type="pres">
      <dgm:prSet presAssocID="{B7E5CABD-4E4E-42A7-9275-0BF8286C4562}" presName="level3hierChild" presStyleCnt="0"/>
      <dgm:spPr/>
    </dgm:pt>
    <dgm:pt modelId="{5993EEF5-D0DA-40C4-8130-8E825472B739}" type="pres">
      <dgm:prSet presAssocID="{20E996A8-3476-47AE-8745-F813A5DCA6EE}" presName="conn2-1" presStyleLbl="parChTrans1D4" presStyleIdx="8" presStyleCnt="10"/>
      <dgm:spPr/>
      <dgm:t>
        <a:bodyPr/>
        <a:lstStyle/>
        <a:p>
          <a:endParaRPr lang="es-SV"/>
        </a:p>
      </dgm:t>
    </dgm:pt>
    <dgm:pt modelId="{162DCB8A-B91B-4AB3-8CB8-11FA1AD0E623}" type="pres">
      <dgm:prSet presAssocID="{20E996A8-3476-47AE-8745-F813A5DCA6EE}" presName="connTx" presStyleLbl="parChTrans1D4" presStyleIdx="8" presStyleCnt="10"/>
      <dgm:spPr/>
      <dgm:t>
        <a:bodyPr/>
        <a:lstStyle/>
        <a:p>
          <a:endParaRPr lang="es-SV"/>
        </a:p>
      </dgm:t>
    </dgm:pt>
    <dgm:pt modelId="{A95E7066-987C-4F06-87E8-A32CD4F5A2AA}" type="pres">
      <dgm:prSet presAssocID="{B38B802F-CC7F-415B-9CF9-B2C299B0EAE5}" presName="root2" presStyleCnt="0"/>
      <dgm:spPr/>
    </dgm:pt>
    <dgm:pt modelId="{B57CB04C-1FBC-4B1F-9F6E-5C5D915FDD6C}" type="pres">
      <dgm:prSet presAssocID="{B38B802F-CC7F-415B-9CF9-B2C299B0EAE5}" presName="LevelTwoTextNode" presStyleLbl="node4" presStyleIdx="8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475C809-1F55-4BE0-A171-64BF5B7972BE}" type="pres">
      <dgm:prSet presAssocID="{B38B802F-CC7F-415B-9CF9-B2C299B0EAE5}" presName="level3hierChild" presStyleCnt="0"/>
      <dgm:spPr/>
    </dgm:pt>
    <dgm:pt modelId="{9AD4DA30-A4C7-4C48-8448-50C1563A4DD9}" type="pres">
      <dgm:prSet presAssocID="{CE452763-B329-42C7-BA91-8F5C811E3B98}" presName="conn2-1" presStyleLbl="parChTrans1D4" presStyleIdx="9" presStyleCnt="10"/>
      <dgm:spPr/>
      <dgm:t>
        <a:bodyPr/>
        <a:lstStyle/>
        <a:p>
          <a:endParaRPr lang="es-SV"/>
        </a:p>
      </dgm:t>
    </dgm:pt>
    <dgm:pt modelId="{69B1C015-FA4E-40F2-9E93-74E534BC48E8}" type="pres">
      <dgm:prSet presAssocID="{CE452763-B329-42C7-BA91-8F5C811E3B98}" presName="connTx" presStyleLbl="parChTrans1D4" presStyleIdx="9" presStyleCnt="10"/>
      <dgm:spPr/>
      <dgm:t>
        <a:bodyPr/>
        <a:lstStyle/>
        <a:p>
          <a:endParaRPr lang="es-SV"/>
        </a:p>
      </dgm:t>
    </dgm:pt>
    <dgm:pt modelId="{EC1A2683-7369-44A4-BFDF-911E7C109A36}" type="pres">
      <dgm:prSet presAssocID="{E2351B14-3EFE-4B08-90F5-8B20738D2E7A}" presName="root2" presStyleCnt="0"/>
      <dgm:spPr/>
    </dgm:pt>
    <dgm:pt modelId="{E2F36DCA-5C52-4A13-9A46-F71A7E296AE2}" type="pres">
      <dgm:prSet presAssocID="{E2351B14-3EFE-4B08-90F5-8B20738D2E7A}" presName="LevelTwoTextNode" presStyleLbl="node4" presStyleIdx="9" presStyleCnt="10" custScaleY="44261" custLinFactY="-19647" custLinFactNeighborX="-88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AE21DB-0793-45B0-92CC-65BF76011A46}" type="pres">
      <dgm:prSet presAssocID="{E2351B14-3EFE-4B08-90F5-8B20738D2E7A}" presName="level3hierChild" presStyleCnt="0"/>
      <dgm:spPr/>
    </dgm:pt>
    <dgm:pt modelId="{D786E99E-721B-4159-AEC3-716B045EEF2E}" type="pres">
      <dgm:prSet presAssocID="{1A9CE2B0-210E-4EE8-9307-D84BE54B05B8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F8C51964-A0F6-411D-861A-73A5D27EE947}" type="pres">
      <dgm:prSet presAssocID="{1A9CE2B0-210E-4EE8-9307-D84BE54B05B8}" presName="connTx" presStyleLbl="parChTrans1D2" presStyleIdx="1" presStyleCnt="2"/>
      <dgm:spPr/>
      <dgm:t>
        <a:bodyPr/>
        <a:lstStyle/>
        <a:p>
          <a:endParaRPr lang="es-SV"/>
        </a:p>
      </dgm:t>
    </dgm:pt>
    <dgm:pt modelId="{87687377-00FC-46C4-AC54-27EA6D38E86F}" type="pres">
      <dgm:prSet presAssocID="{E085CB0F-EEE3-4082-A1C5-7A8DD92619F8}" presName="root2" presStyleCnt="0"/>
      <dgm:spPr/>
    </dgm:pt>
    <dgm:pt modelId="{556A06DF-EAF2-430A-B678-7540DDFF843B}" type="pres">
      <dgm:prSet presAssocID="{E085CB0F-EEE3-4082-A1C5-7A8DD92619F8}" presName="LevelTwoTextNode" presStyleLbl="node2" presStyleIdx="1" presStyleCnt="2" custScaleX="137513" custScaleY="10145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1C8D93F-3E8C-43F0-A62C-0533DC9D8710}" type="pres">
      <dgm:prSet presAssocID="{E085CB0F-EEE3-4082-A1C5-7A8DD92619F8}" presName="level3hierChild" presStyleCnt="0"/>
      <dgm:spPr/>
    </dgm:pt>
    <dgm:pt modelId="{DAEABF1B-D5D7-4C46-8772-9DA0B4CBF684}" type="pres">
      <dgm:prSet presAssocID="{12F2A63B-956F-41CC-BA87-1FCD1064EA8B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68C3FE1B-6329-41BE-829E-018A60E4F486}" type="pres">
      <dgm:prSet presAssocID="{12F2A63B-956F-41CC-BA87-1FCD1064EA8B}" presName="connTx" presStyleLbl="parChTrans1D3" presStyleIdx="1" presStyleCnt="2"/>
      <dgm:spPr/>
      <dgm:t>
        <a:bodyPr/>
        <a:lstStyle/>
        <a:p>
          <a:endParaRPr lang="es-SV"/>
        </a:p>
      </dgm:t>
    </dgm:pt>
    <dgm:pt modelId="{ADA92A1C-8321-4DBF-9178-3BE687696EF1}" type="pres">
      <dgm:prSet presAssocID="{C13228DB-6149-49AC-A0E0-CE6451B0E95C}" presName="root2" presStyleCnt="0"/>
      <dgm:spPr/>
    </dgm:pt>
    <dgm:pt modelId="{9FA59B02-162C-44EA-B6B5-3BB7763CCAA7}" type="pres">
      <dgm:prSet presAssocID="{C13228DB-6149-49AC-A0E0-CE6451B0E95C}" presName="LevelTwoTextNode" presStyleLbl="node3" presStyleIdx="1" presStyleCnt="2" custScaleX="118150" custScaleY="101452" custLinFactNeighborX="81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E8E9702-EB2C-4687-8630-310218E3CB03}" type="pres">
      <dgm:prSet presAssocID="{C13228DB-6149-49AC-A0E0-CE6451B0E95C}" presName="level3hierChild" presStyleCnt="0"/>
      <dgm:spPr/>
    </dgm:pt>
  </dgm:ptLst>
  <dgm:cxnLst>
    <dgm:cxn modelId="{FE0E5546-0F55-458E-B6E6-0385F31F70C3}" type="presOf" srcId="{32F8DE34-DCA3-471C-8C33-1C022CD71784}" destId="{FC78B9ED-4391-4C77-9B56-671111D8266B}" srcOrd="0" destOrd="0" presId="urn:microsoft.com/office/officeart/2005/8/layout/hierarchy2"/>
    <dgm:cxn modelId="{7975DD53-59F6-4F0F-9B8B-E9A313BD90F7}" type="presOf" srcId="{5C6AF7CC-2923-490D-B6A4-C15A778F365D}" destId="{E07EEC23-4B46-4839-945D-F5CAAD46EFD7}" srcOrd="0" destOrd="0" presId="urn:microsoft.com/office/officeart/2005/8/layout/hierarchy2"/>
    <dgm:cxn modelId="{A143A38D-3145-4647-91ED-7ECD35E1697D}" srcId="{405E6115-A0FB-4477-9BC5-97F7F46F61B8}" destId="{740CA241-6ED9-4DC0-97C1-7AEE5821A603}" srcOrd="0" destOrd="0" parTransId="{D1667DD7-A240-4677-A08A-0C1046079D8A}" sibTransId="{644B5EB0-67B8-4E46-AF05-383CBA9DA2CC}"/>
    <dgm:cxn modelId="{1B31FEBD-6024-4EAA-9679-D8E25A36548D}" type="presOf" srcId="{405E6115-A0FB-4477-9BC5-97F7F46F61B8}" destId="{009755FB-3577-4F1E-8ABC-E2C1DF6A5CA7}" srcOrd="0" destOrd="0" presId="urn:microsoft.com/office/officeart/2005/8/layout/hierarchy2"/>
    <dgm:cxn modelId="{6D9A928E-D969-4FC0-9EC8-EA076CDFEFA0}" type="presOf" srcId="{E6675F71-8AEE-4226-B7B9-6532116BBA2E}" destId="{70572D8C-28AA-4705-A995-57D570F9068C}" srcOrd="1" destOrd="0" presId="urn:microsoft.com/office/officeart/2005/8/layout/hierarchy2"/>
    <dgm:cxn modelId="{055E7D03-881F-4D1A-A329-D2A88939A378}" type="presOf" srcId="{3E93EA62-045D-40C4-8005-52911DBA5EBE}" destId="{A378BB5B-A7B7-4271-B101-A4425ECD3F9D}" srcOrd="0" destOrd="0" presId="urn:microsoft.com/office/officeart/2005/8/layout/hierarchy2"/>
    <dgm:cxn modelId="{EB5BD75E-6823-4B23-8778-ED7D4D4FD0D2}" type="presOf" srcId="{60AA1B64-6630-4FC9-9CC2-42B689EE3697}" destId="{7BF9257F-A2FD-48CD-973B-CDFF9D3B8F17}" srcOrd="1" destOrd="0" presId="urn:microsoft.com/office/officeart/2005/8/layout/hierarchy2"/>
    <dgm:cxn modelId="{BB9E281B-D46C-46B0-BF6C-2EFF747733C2}" type="presOf" srcId="{E6675F71-8AEE-4226-B7B9-6532116BBA2E}" destId="{AF86738D-DD35-49D5-B10E-3A760D03A9BD}" srcOrd="0" destOrd="0" presId="urn:microsoft.com/office/officeart/2005/8/layout/hierarchy2"/>
    <dgm:cxn modelId="{DD7AA96A-2D87-476A-879C-B3F434F8C139}" type="presOf" srcId="{20E996A8-3476-47AE-8745-F813A5DCA6EE}" destId="{162DCB8A-B91B-4AB3-8CB8-11FA1AD0E623}" srcOrd="1" destOrd="0" presId="urn:microsoft.com/office/officeart/2005/8/layout/hierarchy2"/>
    <dgm:cxn modelId="{74F842FE-75DF-4EEF-9E7E-C840437878A7}" type="presOf" srcId="{623064BD-CB38-4664-B0F8-096A2C4DB653}" destId="{FD934915-8D7B-41BB-AC3E-B168DB6CDACE}" srcOrd="0" destOrd="0" presId="urn:microsoft.com/office/officeart/2005/8/layout/hierarchy2"/>
    <dgm:cxn modelId="{33FB700A-161A-41BA-9EDB-063280C9658D}" srcId="{B7E5CABD-4E4E-42A7-9275-0BF8286C4562}" destId="{E2351B14-3EFE-4B08-90F5-8B20738D2E7A}" srcOrd="1" destOrd="0" parTransId="{CE452763-B329-42C7-BA91-8F5C811E3B98}" sibTransId="{33803DD7-4AC0-477A-9371-35635B6F5688}"/>
    <dgm:cxn modelId="{FEC9C8B9-597A-4A10-9819-D64D41E4D7B7}" type="presOf" srcId="{34053FFF-D8B7-46BD-94CE-A4D0B0431A00}" destId="{E210DBB4-34AA-47D8-910D-49151237968D}" srcOrd="0" destOrd="0" presId="urn:microsoft.com/office/officeart/2005/8/layout/hierarchy2"/>
    <dgm:cxn modelId="{820F939C-8F9A-4D14-B142-CD378786238C}" type="presOf" srcId="{60AA1B64-6630-4FC9-9CC2-42B689EE3697}" destId="{5CDACE38-408A-45AF-9BA9-1A4E6892A9BC}" srcOrd="0" destOrd="0" presId="urn:microsoft.com/office/officeart/2005/8/layout/hierarchy2"/>
    <dgm:cxn modelId="{EC9677C5-EB2F-4575-9C77-1879DD004DD0}" type="presOf" srcId="{6E828743-71D3-4BE3-B4D7-A2AE8890A21D}" destId="{4E341672-EA6C-4312-B92B-F8F4B62DDE16}" srcOrd="0" destOrd="0" presId="urn:microsoft.com/office/officeart/2005/8/layout/hierarchy2"/>
    <dgm:cxn modelId="{9C04CE02-AAA9-4D8B-A541-4D0F4CD89633}" type="presOf" srcId="{C13228DB-6149-49AC-A0E0-CE6451B0E95C}" destId="{9FA59B02-162C-44EA-B6B5-3BB7763CCAA7}" srcOrd="0" destOrd="0" presId="urn:microsoft.com/office/officeart/2005/8/layout/hierarchy2"/>
    <dgm:cxn modelId="{484D69AA-D05F-4D61-A18D-0D973171C075}" srcId="{E085CB0F-EEE3-4082-A1C5-7A8DD92619F8}" destId="{C13228DB-6149-49AC-A0E0-CE6451B0E95C}" srcOrd="0" destOrd="0" parTransId="{12F2A63B-956F-41CC-BA87-1FCD1064EA8B}" sibTransId="{59C7C7B7-BD42-45A4-9B4E-445F389088D5}"/>
    <dgm:cxn modelId="{F68E0A34-D9BA-4532-8B42-B4E00A8AA621}" type="presOf" srcId="{5D17E74C-EA5E-46D5-BAD1-BEBA1371A706}" destId="{B5C2C06D-A7BF-4EEE-B772-DDB65A1C529F}" srcOrd="0" destOrd="0" presId="urn:microsoft.com/office/officeart/2005/8/layout/hierarchy2"/>
    <dgm:cxn modelId="{0CF01EF0-BE23-4935-995A-4646992FC1BB}" type="presOf" srcId="{5C6AF7CC-2923-490D-B6A4-C15A778F365D}" destId="{6A68FFBA-4CD3-4E8F-8315-F71081DE518F}" srcOrd="1" destOrd="0" presId="urn:microsoft.com/office/officeart/2005/8/layout/hierarchy2"/>
    <dgm:cxn modelId="{08706F52-FED6-4CFF-A723-FB0078EADDA1}" type="presOf" srcId="{740CA241-6ED9-4DC0-97C1-7AEE5821A603}" destId="{BB1C41D7-8AF4-4792-BD0E-A7A53E1EA83A}" srcOrd="0" destOrd="0" presId="urn:microsoft.com/office/officeart/2005/8/layout/hierarchy2"/>
    <dgm:cxn modelId="{7060DB04-3010-4EFD-A561-D6153A8DE807}" type="presOf" srcId="{F7B255B5-34D9-4169-99EA-00C7A45B71D0}" destId="{51A3DC1B-2782-4750-AC5A-707FD1C7B728}" srcOrd="0" destOrd="0" presId="urn:microsoft.com/office/officeart/2005/8/layout/hierarchy2"/>
    <dgm:cxn modelId="{10131F2C-9E6A-45D1-882C-8916D7BBC8D2}" type="presOf" srcId="{4A3729AA-5412-4010-9750-A6DAC56FDD11}" destId="{0F5ED060-AA74-4BF4-BF3B-52218C8B2674}" srcOrd="0" destOrd="0" presId="urn:microsoft.com/office/officeart/2005/8/layout/hierarchy2"/>
    <dgm:cxn modelId="{6C22E2ED-1CE9-4E01-8CEF-BA03F308F3B4}" type="presOf" srcId="{E085CB0F-EEE3-4082-A1C5-7A8DD92619F8}" destId="{556A06DF-EAF2-430A-B678-7540DDFF843B}" srcOrd="0" destOrd="0" presId="urn:microsoft.com/office/officeart/2005/8/layout/hierarchy2"/>
    <dgm:cxn modelId="{7CF921FE-ED62-42DF-9CBA-081EEF81848E}" type="presOf" srcId="{CE452763-B329-42C7-BA91-8F5C811E3B98}" destId="{9AD4DA30-A4C7-4C48-8448-50C1563A4DD9}" srcOrd="0" destOrd="0" presId="urn:microsoft.com/office/officeart/2005/8/layout/hierarchy2"/>
    <dgm:cxn modelId="{A5FEA15A-B3DD-4C82-83E1-5DBC7B9DF34B}" srcId="{74AE1E17-9BA6-4BB5-89EA-3D82FB2A4B1F}" destId="{108AFAA8-F396-4E8E-B387-991237DEE270}" srcOrd="1" destOrd="0" parTransId="{E6675F71-8AEE-4226-B7B9-6532116BBA2E}" sibTransId="{B7F3F693-D272-42A1-9513-38E432076723}"/>
    <dgm:cxn modelId="{D0507EDA-1D3D-4A82-8043-4AD7ADA34B16}" type="presOf" srcId="{D1667DD7-A240-4677-A08A-0C1046079D8A}" destId="{ABC1B825-4F8E-4F6E-A2FC-BAD89DBFC773}" srcOrd="1" destOrd="0" presId="urn:microsoft.com/office/officeart/2005/8/layout/hierarchy2"/>
    <dgm:cxn modelId="{02B9A4AA-E20E-4448-B471-50B337F1135B}" type="presOf" srcId="{9DB462FC-1065-45C6-A134-E5563AA0E9C2}" destId="{804C5516-9661-410A-A467-748CD48ECE6C}" srcOrd="0" destOrd="0" presId="urn:microsoft.com/office/officeart/2005/8/layout/hierarchy2"/>
    <dgm:cxn modelId="{F5AC32FC-928F-40C7-9C21-AA293B278CBC}" srcId="{9DB462FC-1065-45C6-A134-E5563AA0E9C2}" destId="{32F8DE34-DCA3-471C-8C33-1C022CD71784}" srcOrd="0" destOrd="0" parTransId="{D8E4C695-B91D-463B-95F3-9D18032408A1}" sibTransId="{21CF94EC-7C51-45A3-804C-F62D74E4E8E5}"/>
    <dgm:cxn modelId="{11543F85-0EC8-4453-9046-483E96F08808}" srcId="{74AE1E17-9BA6-4BB5-89EA-3D82FB2A4B1F}" destId="{623064BD-CB38-4664-B0F8-096A2C4DB653}" srcOrd="0" destOrd="0" parTransId="{6E67C8DC-E39A-4BE3-A91C-5804D41065A3}" sibTransId="{93A87042-F36C-40DB-8194-BDBDE57976F2}"/>
    <dgm:cxn modelId="{D06AD316-4881-4840-829F-1F11E9B12D62}" srcId="{405E6115-A0FB-4477-9BC5-97F7F46F61B8}" destId="{74AE1E17-9BA6-4BB5-89EA-3D82FB2A4B1F}" srcOrd="1" destOrd="0" parTransId="{60AA1B64-6630-4FC9-9CC2-42B689EE3697}" sibTransId="{9050579D-A720-4227-8715-DE5928AD1A53}"/>
    <dgm:cxn modelId="{AF8D8612-3146-4878-97F3-3613BCA1E08D}" srcId="{32F8DE34-DCA3-471C-8C33-1C022CD71784}" destId="{E085CB0F-EEE3-4082-A1C5-7A8DD92619F8}" srcOrd="1" destOrd="0" parTransId="{1A9CE2B0-210E-4EE8-9307-D84BE54B05B8}" sibTransId="{8B4FF202-693A-407E-B0F1-B9C9DFFF9535}"/>
    <dgm:cxn modelId="{E1C87AAE-574B-45AC-A71E-F5749CE1CB4D}" type="presOf" srcId="{12F2A63B-956F-41CC-BA87-1FCD1064EA8B}" destId="{68C3FE1B-6329-41BE-829E-018A60E4F486}" srcOrd="1" destOrd="0" presId="urn:microsoft.com/office/officeart/2005/8/layout/hierarchy2"/>
    <dgm:cxn modelId="{E3E7F4AA-AAD8-4AC9-BB8E-EEE2780A7CB8}" srcId="{32F8DE34-DCA3-471C-8C33-1C022CD71784}" destId="{F7B255B5-34D9-4169-99EA-00C7A45B71D0}" srcOrd="0" destOrd="0" parTransId="{6E828743-71D3-4BE3-B4D7-A2AE8890A21D}" sibTransId="{55E6290D-A72A-41B9-8707-8A4D643AB0B7}"/>
    <dgm:cxn modelId="{0F8D5731-34FB-41A8-8FD2-3A7FCA9CF893}" type="presOf" srcId="{1A9CE2B0-210E-4EE8-9307-D84BE54B05B8}" destId="{F8C51964-A0F6-411D-861A-73A5D27EE947}" srcOrd="1" destOrd="0" presId="urn:microsoft.com/office/officeart/2005/8/layout/hierarchy2"/>
    <dgm:cxn modelId="{50362619-BA0E-4629-8821-FA51826BAE7F}" type="presOf" srcId="{C1B65097-1277-45ED-A412-AC6D22D88666}" destId="{FAD218F2-8D62-4E2A-BCF2-5A1EC83ED39E}" srcOrd="0" destOrd="0" presId="urn:microsoft.com/office/officeart/2005/8/layout/hierarchy2"/>
    <dgm:cxn modelId="{C239C46C-C628-4B45-9E9E-3AF6D560D95E}" type="presOf" srcId="{74AE1E17-9BA6-4BB5-89EA-3D82FB2A4B1F}" destId="{5409B5E8-BD3E-4F83-B548-5AA843D8EFDF}" srcOrd="0" destOrd="0" presId="urn:microsoft.com/office/officeart/2005/8/layout/hierarchy2"/>
    <dgm:cxn modelId="{1AB7D329-7ACA-4648-9E06-70FF5E499648}" type="presOf" srcId="{5D17E74C-EA5E-46D5-BAD1-BEBA1371A706}" destId="{CA93F37F-30B8-4EC4-A9F8-6E2320DACFDA}" srcOrd="1" destOrd="0" presId="urn:microsoft.com/office/officeart/2005/8/layout/hierarchy2"/>
    <dgm:cxn modelId="{6CB0039A-DF5F-4CE9-9F45-9D25B0BE07DA}" type="presOf" srcId="{108AFAA8-F396-4E8E-B387-991237DEE270}" destId="{B9DBF989-65F7-478A-A1DB-35F70E0DE864}" srcOrd="0" destOrd="0" presId="urn:microsoft.com/office/officeart/2005/8/layout/hierarchy2"/>
    <dgm:cxn modelId="{67D64137-45BA-4AC7-BF33-D76ACC01DAD6}" type="presOf" srcId="{6E67C8DC-E39A-4BE3-A91C-5804D41065A3}" destId="{20D4A600-80EF-4B62-97AA-03EB5424DEAC}" srcOrd="1" destOrd="0" presId="urn:microsoft.com/office/officeart/2005/8/layout/hierarchy2"/>
    <dgm:cxn modelId="{C627A891-EC14-47F5-BB44-978454CAAEF9}" type="presOf" srcId="{82E137CF-2511-4C33-A431-7188024FBB06}" destId="{C54CEB16-4F7B-4646-813C-B54EA7DE120A}" srcOrd="0" destOrd="0" presId="urn:microsoft.com/office/officeart/2005/8/layout/hierarchy2"/>
    <dgm:cxn modelId="{46B07BDC-C7F2-4221-A362-1F027792054A}" type="presOf" srcId="{B38B802F-CC7F-415B-9CF9-B2C299B0EAE5}" destId="{B57CB04C-1FBC-4B1F-9F6E-5C5D915FDD6C}" srcOrd="0" destOrd="0" presId="urn:microsoft.com/office/officeart/2005/8/layout/hierarchy2"/>
    <dgm:cxn modelId="{139597C1-AAB0-415E-928F-C017B5FC4DF2}" srcId="{4A3729AA-5412-4010-9750-A6DAC56FDD11}" destId="{3E93EA62-045D-40C4-8005-52911DBA5EBE}" srcOrd="0" destOrd="0" parTransId="{34053FFF-D8B7-46BD-94CE-A4D0B0431A00}" sibTransId="{6D86D42F-8676-4666-8885-344249E31AC4}"/>
    <dgm:cxn modelId="{BC6ACF89-DCC1-4388-A7D5-00844A5DDBCA}" type="presOf" srcId="{12F2A63B-956F-41CC-BA87-1FCD1064EA8B}" destId="{DAEABF1B-D5D7-4C46-8772-9DA0B4CBF684}" srcOrd="0" destOrd="0" presId="urn:microsoft.com/office/officeart/2005/8/layout/hierarchy2"/>
    <dgm:cxn modelId="{F9884ED3-13C3-4C37-B1C8-F231B79D2E59}" type="presOf" srcId="{6E828743-71D3-4BE3-B4D7-A2AE8890A21D}" destId="{ED05CAC3-5D27-44FA-B8C4-69BF8FA290FA}" srcOrd="1" destOrd="0" presId="urn:microsoft.com/office/officeart/2005/8/layout/hierarchy2"/>
    <dgm:cxn modelId="{1AC2D6B8-4B9E-465F-B24E-9D0F9AF3BA5B}" srcId="{B7E5CABD-4E4E-42A7-9275-0BF8286C4562}" destId="{B38B802F-CC7F-415B-9CF9-B2C299B0EAE5}" srcOrd="0" destOrd="0" parTransId="{20E996A8-3476-47AE-8745-F813A5DCA6EE}" sibTransId="{AD4DAB45-EEF2-4081-99C9-1EADB0D36E6C}"/>
    <dgm:cxn modelId="{9DFCBD68-B4ED-4033-9525-E987BFDBAC80}" type="presOf" srcId="{6E67C8DC-E39A-4BE3-A91C-5804D41065A3}" destId="{B9296E7E-14EC-4E37-BB4C-B16CB81543BA}" srcOrd="0" destOrd="0" presId="urn:microsoft.com/office/officeart/2005/8/layout/hierarchy2"/>
    <dgm:cxn modelId="{5A24F284-DD23-4FCB-BB1D-F35A1CF6F0E6}" type="presOf" srcId="{97A10D91-CD57-4D0D-8FF4-916356967F7A}" destId="{96DF0D8A-79F1-4684-806B-43563CEBDA3F}" srcOrd="0" destOrd="0" presId="urn:microsoft.com/office/officeart/2005/8/layout/hierarchy2"/>
    <dgm:cxn modelId="{5C8860C3-7A3A-4178-ADB4-A6EEFB82A62B}" srcId="{74AE1E17-9BA6-4BB5-89EA-3D82FB2A4B1F}" destId="{C1B65097-1277-45ED-A412-AC6D22D88666}" srcOrd="3" destOrd="0" parTransId="{5D17E74C-EA5E-46D5-BAD1-BEBA1371A706}" sibTransId="{3AE77C47-F74A-4134-9195-C46809AF201A}"/>
    <dgm:cxn modelId="{87E7B515-1C10-4CC7-AC72-DE5D47D9681D}" srcId="{405E6115-A0FB-4477-9BC5-97F7F46F61B8}" destId="{B7E5CABD-4E4E-42A7-9275-0BF8286C4562}" srcOrd="2" destOrd="0" parTransId="{82E137CF-2511-4C33-A431-7188024FBB06}" sibTransId="{6CFFD642-E360-4C6F-A43D-3782C087BFCB}"/>
    <dgm:cxn modelId="{15BF0B48-2211-4FA4-B4E7-28E038BDDD3C}" type="presOf" srcId="{B7E5CABD-4E4E-42A7-9275-0BF8286C4562}" destId="{42232079-10CE-4778-ADFA-F890CE0081CE}" srcOrd="0" destOrd="0" presId="urn:microsoft.com/office/officeart/2005/8/layout/hierarchy2"/>
    <dgm:cxn modelId="{BD9F2194-1D2E-40CD-B48F-83F520B227DF}" type="presOf" srcId="{20E996A8-3476-47AE-8745-F813A5DCA6EE}" destId="{5993EEF5-D0DA-40C4-8130-8E825472B739}" srcOrd="0" destOrd="0" presId="urn:microsoft.com/office/officeart/2005/8/layout/hierarchy2"/>
    <dgm:cxn modelId="{70C0497C-0C11-4375-8EA7-1E9077DBB4BA}" srcId="{74AE1E17-9BA6-4BB5-89EA-3D82FB2A4B1F}" destId="{4A3729AA-5412-4010-9750-A6DAC56FDD11}" srcOrd="2" destOrd="0" parTransId="{97A10D91-CD57-4D0D-8FF4-916356967F7A}" sibTransId="{735AAB46-FF32-4EF7-952E-9410D4F1E914}"/>
    <dgm:cxn modelId="{467CDA2F-7B99-419B-AE44-BB177E462161}" type="presOf" srcId="{1A9CE2B0-210E-4EE8-9307-D84BE54B05B8}" destId="{D786E99E-721B-4159-AEC3-716B045EEF2E}" srcOrd="0" destOrd="0" presId="urn:microsoft.com/office/officeart/2005/8/layout/hierarchy2"/>
    <dgm:cxn modelId="{53545D67-2921-4C81-8C5E-1496CCA792F8}" type="presOf" srcId="{E2351B14-3EFE-4B08-90F5-8B20738D2E7A}" destId="{E2F36DCA-5C52-4A13-9A46-F71A7E296AE2}" srcOrd="0" destOrd="0" presId="urn:microsoft.com/office/officeart/2005/8/layout/hierarchy2"/>
    <dgm:cxn modelId="{EB550BC5-244A-471C-9B20-6BA2A0D5560D}" type="presOf" srcId="{97A10D91-CD57-4D0D-8FF4-916356967F7A}" destId="{FD28C08C-FD93-403B-BF06-17D34E9CE4B5}" srcOrd="1" destOrd="0" presId="urn:microsoft.com/office/officeart/2005/8/layout/hierarchy2"/>
    <dgm:cxn modelId="{92B21EFA-7661-447E-B55D-03A4DABCEB15}" type="presOf" srcId="{D1667DD7-A240-4677-A08A-0C1046079D8A}" destId="{E2EDEDE2-3FA5-4273-85CB-C5A14A1F4075}" srcOrd="0" destOrd="0" presId="urn:microsoft.com/office/officeart/2005/8/layout/hierarchy2"/>
    <dgm:cxn modelId="{12D4E9A2-241C-4073-BF19-1267BBA67D73}" type="presOf" srcId="{34053FFF-D8B7-46BD-94CE-A4D0B0431A00}" destId="{29F1F38D-9182-49B0-AB19-EE87714BEF6A}" srcOrd="1" destOrd="0" presId="urn:microsoft.com/office/officeart/2005/8/layout/hierarchy2"/>
    <dgm:cxn modelId="{51AAC9C0-DD7F-49B4-A4CC-609CDE547337}" type="presOf" srcId="{CE452763-B329-42C7-BA91-8F5C811E3B98}" destId="{69B1C015-FA4E-40F2-9E93-74E534BC48E8}" srcOrd="1" destOrd="0" presId="urn:microsoft.com/office/officeart/2005/8/layout/hierarchy2"/>
    <dgm:cxn modelId="{19937D30-CCDA-4354-8D68-C0C7CF1325C0}" type="presOf" srcId="{82E137CF-2511-4C33-A431-7188024FBB06}" destId="{1EFE1E87-7DBE-49F9-94FE-FEB7FA070022}" srcOrd="1" destOrd="0" presId="urn:microsoft.com/office/officeart/2005/8/layout/hierarchy2"/>
    <dgm:cxn modelId="{FF4D41AC-219B-4FE4-8207-851CF87A61B7}" srcId="{F7B255B5-34D9-4169-99EA-00C7A45B71D0}" destId="{405E6115-A0FB-4477-9BC5-97F7F46F61B8}" srcOrd="0" destOrd="0" parTransId="{5C6AF7CC-2923-490D-B6A4-C15A778F365D}" sibTransId="{793BF51B-3EFE-4CE0-A406-0354A521E486}"/>
    <dgm:cxn modelId="{9E818799-1ED8-4197-85A6-338063349F14}" type="presParOf" srcId="{804C5516-9661-410A-A467-748CD48ECE6C}" destId="{B1686544-D6BA-4ED4-977F-16F4375BDE52}" srcOrd="0" destOrd="0" presId="urn:microsoft.com/office/officeart/2005/8/layout/hierarchy2"/>
    <dgm:cxn modelId="{43892094-16B8-4550-BF54-45A70D79700A}" type="presParOf" srcId="{B1686544-D6BA-4ED4-977F-16F4375BDE52}" destId="{FC78B9ED-4391-4C77-9B56-671111D8266B}" srcOrd="0" destOrd="0" presId="urn:microsoft.com/office/officeart/2005/8/layout/hierarchy2"/>
    <dgm:cxn modelId="{2379C18C-E613-4747-A813-0517A8A96EFB}" type="presParOf" srcId="{B1686544-D6BA-4ED4-977F-16F4375BDE52}" destId="{473C39C5-468A-47CB-8AB8-AD98A3F433ED}" srcOrd="1" destOrd="0" presId="urn:microsoft.com/office/officeart/2005/8/layout/hierarchy2"/>
    <dgm:cxn modelId="{CB250C90-8433-4FC6-99FD-712180C0D6C2}" type="presParOf" srcId="{473C39C5-468A-47CB-8AB8-AD98A3F433ED}" destId="{4E341672-EA6C-4312-B92B-F8F4B62DDE16}" srcOrd="0" destOrd="0" presId="urn:microsoft.com/office/officeart/2005/8/layout/hierarchy2"/>
    <dgm:cxn modelId="{DF03A78B-648E-4B6C-8A51-5062B90EF1E6}" type="presParOf" srcId="{4E341672-EA6C-4312-B92B-F8F4B62DDE16}" destId="{ED05CAC3-5D27-44FA-B8C4-69BF8FA290FA}" srcOrd="0" destOrd="0" presId="urn:microsoft.com/office/officeart/2005/8/layout/hierarchy2"/>
    <dgm:cxn modelId="{CEC7FFB8-536C-4DA9-912A-154AC5A5F672}" type="presParOf" srcId="{473C39C5-468A-47CB-8AB8-AD98A3F433ED}" destId="{3F46F68A-16BF-4218-BB6F-453992DCC220}" srcOrd="1" destOrd="0" presId="urn:microsoft.com/office/officeart/2005/8/layout/hierarchy2"/>
    <dgm:cxn modelId="{EC28FCD7-8DEE-4BD5-9282-F24AACD1500C}" type="presParOf" srcId="{3F46F68A-16BF-4218-BB6F-453992DCC220}" destId="{51A3DC1B-2782-4750-AC5A-707FD1C7B728}" srcOrd="0" destOrd="0" presId="urn:microsoft.com/office/officeart/2005/8/layout/hierarchy2"/>
    <dgm:cxn modelId="{8371509C-E1D4-49D7-8D25-9A019620DE60}" type="presParOf" srcId="{3F46F68A-16BF-4218-BB6F-453992DCC220}" destId="{4F2EBAEA-7F65-4136-9969-CED2904E8115}" srcOrd="1" destOrd="0" presId="urn:microsoft.com/office/officeart/2005/8/layout/hierarchy2"/>
    <dgm:cxn modelId="{9985A7D6-25E8-4924-9F5E-FCFA27812282}" type="presParOf" srcId="{4F2EBAEA-7F65-4136-9969-CED2904E8115}" destId="{E07EEC23-4B46-4839-945D-F5CAAD46EFD7}" srcOrd="0" destOrd="0" presId="urn:microsoft.com/office/officeart/2005/8/layout/hierarchy2"/>
    <dgm:cxn modelId="{12B69325-E7C6-4BC7-978F-32607185834B}" type="presParOf" srcId="{E07EEC23-4B46-4839-945D-F5CAAD46EFD7}" destId="{6A68FFBA-4CD3-4E8F-8315-F71081DE518F}" srcOrd="0" destOrd="0" presId="urn:microsoft.com/office/officeart/2005/8/layout/hierarchy2"/>
    <dgm:cxn modelId="{A5DAA0FF-837B-4CCD-8455-DA73DC23A92B}" type="presParOf" srcId="{4F2EBAEA-7F65-4136-9969-CED2904E8115}" destId="{BDBD73BA-E48A-4C32-989A-15208204964F}" srcOrd="1" destOrd="0" presId="urn:microsoft.com/office/officeart/2005/8/layout/hierarchy2"/>
    <dgm:cxn modelId="{40723E6B-1E14-48E3-93B0-36F3C689ACC9}" type="presParOf" srcId="{BDBD73BA-E48A-4C32-989A-15208204964F}" destId="{009755FB-3577-4F1E-8ABC-E2C1DF6A5CA7}" srcOrd="0" destOrd="0" presId="urn:microsoft.com/office/officeart/2005/8/layout/hierarchy2"/>
    <dgm:cxn modelId="{8EF79109-3168-440E-92FB-9713B3543B53}" type="presParOf" srcId="{BDBD73BA-E48A-4C32-989A-15208204964F}" destId="{BE712260-E305-459D-8ECA-1DB39F168914}" srcOrd="1" destOrd="0" presId="urn:microsoft.com/office/officeart/2005/8/layout/hierarchy2"/>
    <dgm:cxn modelId="{C1D0FB68-5D03-418D-BD55-2CB051D455F6}" type="presParOf" srcId="{BE712260-E305-459D-8ECA-1DB39F168914}" destId="{E2EDEDE2-3FA5-4273-85CB-C5A14A1F4075}" srcOrd="0" destOrd="0" presId="urn:microsoft.com/office/officeart/2005/8/layout/hierarchy2"/>
    <dgm:cxn modelId="{E6678E16-65BD-47A4-87DB-921F11A27667}" type="presParOf" srcId="{E2EDEDE2-3FA5-4273-85CB-C5A14A1F4075}" destId="{ABC1B825-4F8E-4F6E-A2FC-BAD89DBFC773}" srcOrd="0" destOrd="0" presId="urn:microsoft.com/office/officeart/2005/8/layout/hierarchy2"/>
    <dgm:cxn modelId="{8414E1EE-6169-47DC-9453-B24506B95656}" type="presParOf" srcId="{BE712260-E305-459D-8ECA-1DB39F168914}" destId="{C4DBC5CE-1C46-4F55-B3E9-E6D8D9BA857D}" srcOrd="1" destOrd="0" presId="urn:microsoft.com/office/officeart/2005/8/layout/hierarchy2"/>
    <dgm:cxn modelId="{89EC66AF-7B72-4309-A36E-56C99BF55C84}" type="presParOf" srcId="{C4DBC5CE-1C46-4F55-B3E9-E6D8D9BA857D}" destId="{BB1C41D7-8AF4-4792-BD0E-A7A53E1EA83A}" srcOrd="0" destOrd="0" presId="urn:microsoft.com/office/officeart/2005/8/layout/hierarchy2"/>
    <dgm:cxn modelId="{1068F916-FA00-49DD-9548-9E36FE86AB13}" type="presParOf" srcId="{C4DBC5CE-1C46-4F55-B3E9-E6D8D9BA857D}" destId="{ECD060A2-CAC8-4787-9EBC-2F5FC733D4BE}" srcOrd="1" destOrd="0" presId="urn:microsoft.com/office/officeart/2005/8/layout/hierarchy2"/>
    <dgm:cxn modelId="{85F45FDD-FB9F-499A-B5AF-F2A07A68FB9F}" type="presParOf" srcId="{BE712260-E305-459D-8ECA-1DB39F168914}" destId="{5CDACE38-408A-45AF-9BA9-1A4E6892A9BC}" srcOrd="2" destOrd="0" presId="urn:microsoft.com/office/officeart/2005/8/layout/hierarchy2"/>
    <dgm:cxn modelId="{8ABB0680-A0DF-42AD-88B1-B82867E4C4B0}" type="presParOf" srcId="{5CDACE38-408A-45AF-9BA9-1A4E6892A9BC}" destId="{7BF9257F-A2FD-48CD-973B-CDFF9D3B8F17}" srcOrd="0" destOrd="0" presId="urn:microsoft.com/office/officeart/2005/8/layout/hierarchy2"/>
    <dgm:cxn modelId="{0979E3AD-23EE-4ED4-8FA3-F674508D2689}" type="presParOf" srcId="{BE712260-E305-459D-8ECA-1DB39F168914}" destId="{BA5DBA00-8636-40CB-90A9-A01D9B0E02C1}" srcOrd="3" destOrd="0" presId="urn:microsoft.com/office/officeart/2005/8/layout/hierarchy2"/>
    <dgm:cxn modelId="{8955E691-EC7E-41BF-B256-68B763562B4E}" type="presParOf" srcId="{BA5DBA00-8636-40CB-90A9-A01D9B0E02C1}" destId="{5409B5E8-BD3E-4F83-B548-5AA843D8EFDF}" srcOrd="0" destOrd="0" presId="urn:microsoft.com/office/officeart/2005/8/layout/hierarchy2"/>
    <dgm:cxn modelId="{C973294C-4D1D-4853-9BA9-24D9F74F6D2F}" type="presParOf" srcId="{BA5DBA00-8636-40CB-90A9-A01D9B0E02C1}" destId="{6C1DFFEF-D565-4DA5-91E5-EF9F84F80128}" srcOrd="1" destOrd="0" presId="urn:microsoft.com/office/officeart/2005/8/layout/hierarchy2"/>
    <dgm:cxn modelId="{71B02457-67D3-4879-9FCB-B12B9DAEB016}" type="presParOf" srcId="{6C1DFFEF-D565-4DA5-91E5-EF9F84F80128}" destId="{B9296E7E-14EC-4E37-BB4C-B16CB81543BA}" srcOrd="0" destOrd="0" presId="urn:microsoft.com/office/officeart/2005/8/layout/hierarchy2"/>
    <dgm:cxn modelId="{0079E820-8181-4294-9174-9A1FEB27F937}" type="presParOf" srcId="{B9296E7E-14EC-4E37-BB4C-B16CB81543BA}" destId="{20D4A600-80EF-4B62-97AA-03EB5424DEAC}" srcOrd="0" destOrd="0" presId="urn:microsoft.com/office/officeart/2005/8/layout/hierarchy2"/>
    <dgm:cxn modelId="{B3E04B80-87D6-4C27-8975-B9EBD80A5E69}" type="presParOf" srcId="{6C1DFFEF-D565-4DA5-91E5-EF9F84F80128}" destId="{FEA1CF25-30C5-4D75-A1CB-5ECDAF987BFA}" srcOrd="1" destOrd="0" presId="urn:microsoft.com/office/officeart/2005/8/layout/hierarchy2"/>
    <dgm:cxn modelId="{A4F16120-91A0-4570-8812-D4933B305C4E}" type="presParOf" srcId="{FEA1CF25-30C5-4D75-A1CB-5ECDAF987BFA}" destId="{FD934915-8D7B-41BB-AC3E-B168DB6CDACE}" srcOrd="0" destOrd="0" presId="urn:microsoft.com/office/officeart/2005/8/layout/hierarchy2"/>
    <dgm:cxn modelId="{1062F1BF-BA61-49D7-9CD5-45AABACAD718}" type="presParOf" srcId="{FEA1CF25-30C5-4D75-A1CB-5ECDAF987BFA}" destId="{E52E642C-AD23-45C1-8AF4-74A9E425D9CF}" srcOrd="1" destOrd="0" presId="urn:microsoft.com/office/officeart/2005/8/layout/hierarchy2"/>
    <dgm:cxn modelId="{E7D7EB10-2C44-4205-AD17-DBA8BC1D56BF}" type="presParOf" srcId="{6C1DFFEF-D565-4DA5-91E5-EF9F84F80128}" destId="{AF86738D-DD35-49D5-B10E-3A760D03A9BD}" srcOrd="2" destOrd="0" presId="urn:microsoft.com/office/officeart/2005/8/layout/hierarchy2"/>
    <dgm:cxn modelId="{C0DAA028-E892-4E7F-B124-C16792AC0FC2}" type="presParOf" srcId="{AF86738D-DD35-49D5-B10E-3A760D03A9BD}" destId="{70572D8C-28AA-4705-A995-57D570F9068C}" srcOrd="0" destOrd="0" presId="urn:microsoft.com/office/officeart/2005/8/layout/hierarchy2"/>
    <dgm:cxn modelId="{A2753A9A-04A2-436A-B3C2-3FA4C9D873DE}" type="presParOf" srcId="{6C1DFFEF-D565-4DA5-91E5-EF9F84F80128}" destId="{B3227508-31FE-4369-8E14-5B26CF7B7A20}" srcOrd="3" destOrd="0" presId="urn:microsoft.com/office/officeart/2005/8/layout/hierarchy2"/>
    <dgm:cxn modelId="{E545D00E-D591-4FD3-88E7-2222026784C8}" type="presParOf" srcId="{B3227508-31FE-4369-8E14-5B26CF7B7A20}" destId="{B9DBF989-65F7-478A-A1DB-35F70E0DE864}" srcOrd="0" destOrd="0" presId="urn:microsoft.com/office/officeart/2005/8/layout/hierarchy2"/>
    <dgm:cxn modelId="{70EDEB9F-7A77-45EC-B9E8-49119F8F0A55}" type="presParOf" srcId="{B3227508-31FE-4369-8E14-5B26CF7B7A20}" destId="{93F58A70-801C-48C9-968F-F7B6DE1CFEB3}" srcOrd="1" destOrd="0" presId="urn:microsoft.com/office/officeart/2005/8/layout/hierarchy2"/>
    <dgm:cxn modelId="{3EF659F1-8614-4F5A-9FDA-9AA4892AA553}" type="presParOf" srcId="{6C1DFFEF-D565-4DA5-91E5-EF9F84F80128}" destId="{96DF0D8A-79F1-4684-806B-43563CEBDA3F}" srcOrd="4" destOrd="0" presId="urn:microsoft.com/office/officeart/2005/8/layout/hierarchy2"/>
    <dgm:cxn modelId="{7399F279-9E6B-4589-B4AF-84A5FAF37FA8}" type="presParOf" srcId="{96DF0D8A-79F1-4684-806B-43563CEBDA3F}" destId="{FD28C08C-FD93-403B-BF06-17D34E9CE4B5}" srcOrd="0" destOrd="0" presId="urn:microsoft.com/office/officeart/2005/8/layout/hierarchy2"/>
    <dgm:cxn modelId="{1C449699-20FC-4080-85FF-D5916DF0E522}" type="presParOf" srcId="{6C1DFFEF-D565-4DA5-91E5-EF9F84F80128}" destId="{38681AB8-D3B7-4DF1-B7A1-E1B37AF731DF}" srcOrd="5" destOrd="0" presId="urn:microsoft.com/office/officeart/2005/8/layout/hierarchy2"/>
    <dgm:cxn modelId="{AC3DF827-F0C9-4BF0-844E-7662904D96F1}" type="presParOf" srcId="{38681AB8-D3B7-4DF1-B7A1-E1B37AF731DF}" destId="{0F5ED060-AA74-4BF4-BF3B-52218C8B2674}" srcOrd="0" destOrd="0" presId="urn:microsoft.com/office/officeart/2005/8/layout/hierarchy2"/>
    <dgm:cxn modelId="{55CD928A-9755-4896-B18E-FE6DB22935F6}" type="presParOf" srcId="{38681AB8-D3B7-4DF1-B7A1-E1B37AF731DF}" destId="{B1685C7F-5042-4CC5-A7C9-22649ACEA071}" srcOrd="1" destOrd="0" presId="urn:microsoft.com/office/officeart/2005/8/layout/hierarchy2"/>
    <dgm:cxn modelId="{760C51BA-E552-413B-B7DE-B1E9D8A2A020}" type="presParOf" srcId="{B1685C7F-5042-4CC5-A7C9-22649ACEA071}" destId="{E210DBB4-34AA-47D8-910D-49151237968D}" srcOrd="0" destOrd="0" presId="urn:microsoft.com/office/officeart/2005/8/layout/hierarchy2"/>
    <dgm:cxn modelId="{1D4E81EB-CC40-4D37-AD1A-B0CEBDB1A504}" type="presParOf" srcId="{E210DBB4-34AA-47D8-910D-49151237968D}" destId="{29F1F38D-9182-49B0-AB19-EE87714BEF6A}" srcOrd="0" destOrd="0" presId="urn:microsoft.com/office/officeart/2005/8/layout/hierarchy2"/>
    <dgm:cxn modelId="{C06B66EB-4F24-4F7F-9727-6C016BF7A9F2}" type="presParOf" srcId="{B1685C7F-5042-4CC5-A7C9-22649ACEA071}" destId="{81593BCD-B8E5-40C6-AF7D-337C5B459BDA}" srcOrd="1" destOrd="0" presId="urn:microsoft.com/office/officeart/2005/8/layout/hierarchy2"/>
    <dgm:cxn modelId="{10804C7E-4E92-4C09-B17F-C81BD1239D6A}" type="presParOf" srcId="{81593BCD-B8E5-40C6-AF7D-337C5B459BDA}" destId="{A378BB5B-A7B7-4271-B101-A4425ECD3F9D}" srcOrd="0" destOrd="0" presId="urn:microsoft.com/office/officeart/2005/8/layout/hierarchy2"/>
    <dgm:cxn modelId="{B0E4CD24-7637-42F6-969B-9A5864DCFCE4}" type="presParOf" srcId="{81593BCD-B8E5-40C6-AF7D-337C5B459BDA}" destId="{339F9CA2-5207-4E61-8D05-C438067B528A}" srcOrd="1" destOrd="0" presId="urn:microsoft.com/office/officeart/2005/8/layout/hierarchy2"/>
    <dgm:cxn modelId="{AC72D31A-C0EB-4B3B-B7F9-33F4ABA65CCC}" type="presParOf" srcId="{6C1DFFEF-D565-4DA5-91E5-EF9F84F80128}" destId="{B5C2C06D-A7BF-4EEE-B772-DDB65A1C529F}" srcOrd="6" destOrd="0" presId="urn:microsoft.com/office/officeart/2005/8/layout/hierarchy2"/>
    <dgm:cxn modelId="{850D00C3-D690-4D8F-A414-092DF1DDACB0}" type="presParOf" srcId="{B5C2C06D-A7BF-4EEE-B772-DDB65A1C529F}" destId="{CA93F37F-30B8-4EC4-A9F8-6E2320DACFDA}" srcOrd="0" destOrd="0" presId="urn:microsoft.com/office/officeart/2005/8/layout/hierarchy2"/>
    <dgm:cxn modelId="{997C39E2-DA1A-4221-AE27-6678AD20467A}" type="presParOf" srcId="{6C1DFFEF-D565-4DA5-91E5-EF9F84F80128}" destId="{CAC2A4DD-03C6-4E58-A898-E78DAD20694D}" srcOrd="7" destOrd="0" presId="urn:microsoft.com/office/officeart/2005/8/layout/hierarchy2"/>
    <dgm:cxn modelId="{38C226BD-7168-46F4-90A2-918AB7445710}" type="presParOf" srcId="{CAC2A4DD-03C6-4E58-A898-E78DAD20694D}" destId="{FAD218F2-8D62-4E2A-BCF2-5A1EC83ED39E}" srcOrd="0" destOrd="0" presId="urn:microsoft.com/office/officeart/2005/8/layout/hierarchy2"/>
    <dgm:cxn modelId="{6E57CCFA-8079-4CBB-BA72-85E736108AE4}" type="presParOf" srcId="{CAC2A4DD-03C6-4E58-A898-E78DAD20694D}" destId="{D89EBB95-6C4F-407F-827F-52E796503EDE}" srcOrd="1" destOrd="0" presId="urn:microsoft.com/office/officeart/2005/8/layout/hierarchy2"/>
    <dgm:cxn modelId="{39F0B5D7-85D4-42D3-96A6-38D8E4C3B14A}" type="presParOf" srcId="{BE712260-E305-459D-8ECA-1DB39F168914}" destId="{C54CEB16-4F7B-4646-813C-B54EA7DE120A}" srcOrd="4" destOrd="0" presId="urn:microsoft.com/office/officeart/2005/8/layout/hierarchy2"/>
    <dgm:cxn modelId="{7B80AAF6-8182-47B8-94FB-63A6BE9474AA}" type="presParOf" srcId="{C54CEB16-4F7B-4646-813C-B54EA7DE120A}" destId="{1EFE1E87-7DBE-49F9-94FE-FEB7FA070022}" srcOrd="0" destOrd="0" presId="urn:microsoft.com/office/officeart/2005/8/layout/hierarchy2"/>
    <dgm:cxn modelId="{4C48B660-BDBA-4156-ABC0-D18981752E94}" type="presParOf" srcId="{BE712260-E305-459D-8ECA-1DB39F168914}" destId="{F2E38DC2-B676-445F-98F9-0B18C610C32C}" srcOrd="5" destOrd="0" presId="urn:microsoft.com/office/officeart/2005/8/layout/hierarchy2"/>
    <dgm:cxn modelId="{5CF60F69-FE62-4CC7-9116-168DFDA69D51}" type="presParOf" srcId="{F2E38DC2-B676-445F-98F9-0B18C610C32C}" destId="{42232079-10CE-4778-ADFA-F890CE0081CE}" srcOrd="0" destOrd="0" presId="urn:microsoft.com/office/officeart/2005/8/layout/hierarchy2"/>
    <dgm:cxn modelId="{8A4EADE6-6A9D-4474-B43A-1152EB586BFD}" type="presParOf" srcId="{F2E38DC2-B676-445F-98F9-0B18C610C32C}" destId="{A557F82D-ADDF-4AC2-9C14-238C32202407}" srcOrd="1" destOrd="0" presId="urn:microsoft.com/office/officeart/2005/8/layout/hierarchy2"/>
    <dgm:cxn modelId="{86654269-B4C3-4F32-A934-A63347B3CD67}" type="presParOf" srcId="{A557F82D-ADDF-4AC2-9C14-238C32202407}" destId="{5993EEF5-D0DA-40C4-8130-8E825472B739}" srcOrd="0" destOrd="0" presId="urn:microsoft.com/office/officeart/2005/8/layout/hierarchy2"/>
    <dgm:cxn modelId="{5C25404D-5770-4A21-84AE-4DE3160FC718}" type="presParOf" srcId="{5993EEF5-D0DA-40C4-8130-8E825472B739}" destId="{162DCB8A-B91B-4AB3-8CB8-11FA1AD0E623}" srcOrd="0" destOrd="0" presId="urn:microsoft.com/office/officeart/2005/8/layout/hierarchy2"/>
    <dgm:cxn modelId="{209B8901-CCF6-42D8-873B-031FCB324CCF}" type="presParOf" srcId="{A557F82D-ADDF-4AC2-9C14-238C32202407}" destId="{A95E7066-987C-4F06-87E8-A32CD4F5A2AA}" srcOrd="1" destOrd="0" presId="urn:microsoft.com/office/officeart/2005/8/layout/hierarchy2"/>
    <dgm:cxn modelId="{533E9DEC-F153-4300-9CCE-A8135C1DDDC4}" type="presParOf" srcId="{A95E7066-987C-4F06-87E8-A32CD4F5A2AA}" destId="{B57CB04C-1FBC-4B1F-9F6E-5C5D915FDD6C}" srcOrd="0" destOrd="0" presId="urn:microsoft.com/office/officeart/2005/8/layout/hierarchy2"/>
    <dgm:cxn modelId="{B277841B-DF08-41C3-8319-6A369101D2CA}" type="presParOf" srcId="{A95E7066-987C-4F06-87E8-A32CD4F5A2AA}" destId="{1475C809-1F55-4BE0-A171-64BF5B7972BE}" srcOrd="1" destOrd="0" presId="urn:microsoft.com/office/officeart/2005/8/layout/hierarchy2"/>
    <dgm:cxn modelId="{40F38853-99AB-4734-9925-BC962502A874}" type="presParOf" srcId="{A557F82D-ADDF-4AC2-9C14-238C32202407}" destId="{9AD4DA30-A4C7-4C48-8448-50C1563A4DD9}" srcOrd="2" destOrd="0" presId="urn:microsoft.com/office/officeart/2005/8/layout/hierarchy2"/>
    <dgm:cxn modelId="{3DBC6F8B-4749-4023-ACB1-E3B7723C760E}" type="presParOf" srcId="{9AD4DA30-A4C7-4C48-8448-50C1563A4DD9}" destId="{69B1C015-FA4E-40F2-9E93-74E534BC48E8}" srcOrd="0" destOrd="0" presId="urn:microsoft.com/office/officeart/2005/8/layout/hierarchy2"/>
    <dgm:cxn modelId="{4E885D12-B880-4EBD-87CB-EC59B6F3FEA0}" type="presParOf" srcId="{A557F82D-ADDF-4AC2-9C14-238C32202407}" destId="{EC1A2683-7369-44A4-BFDF-911E7C109A36}" srcOrd="3" destOrd="0" presId="urn:microsoft.com/office/officeart/2005/8/layout/hierarchy2"/>
    <dgm:cxn modelId="{0CD30EEC-EAE1-4B3E-A72F-A54C1ECCC1A9}" type="presParOf" srcId="{EC1A2683-7369-44A4-BFDF-911E7C109A36}" destId="{E2F36DCA-5C52-4A13-9A46-F71A7E296AE2}" srcOrd="0" destOrd="0" presId="urn:microsoft.com/office/officeart/2005/8/layout/hierarchy2"/>
    <dgm:cxn modelId="{3850B480-7909-4590-AF14-0A8F0593DE56}" type="presParOf" srcId="{EC1A2683-7369-44A4-BFDF-911E7C109A36}" destId="{E1AE21DB-0793-45B0-92CC-65BF76011A46}" srcOrd="1" destOrd="0" presId="urn:microsoft.com/office/officeart/2005/8/layout/hierarchy2"/>
    <dgm:cxn modelId="{3FBC4423-8959-404D-A5E2-D6D51474045D}" type="presParOf" srcId="{473C39C5-468A-47CB-8AB8-AD98A3F433ED}" destId="{D786E99E-721B-4159-AEC3-716B045EEF2E}" srcOrd="2" destOrd="0" presId="urn:microsoft.com/office/officeart/2005/8/layout/hierarchy2"/>
    <dgm:cxn modelId="{2325E717-5BF6-47E6-B50D-44B653EE10EC}" type="presParOf" srcId="{D786E99E-721B-4159-AEC3-716B045EEF2E}" destId="{F8C51964-A0F6-411D-861A-73A5D27EE947}" srcOrd="0" destOrd="0" presId="urn:microsoft.com/office/officeart/2005/8/layout/hierarchy2"/>
    <dgm:cxn modelId="{68757048-9CCF-4859-97F9-CE7384535081}" type="presParOf" srcId="{473C39C5-468A-47CB-8AB8-AD98A3F433ED}" destId="{87687377-00FC-46C4-AC54-27EA6D38E86F}" srcOrd="3" destOrd="0" presId="urn:microsoft.com/office/officeart/2005/8/layout/hierarchy2"/>
    <dgm:cxn modelId="{135B3161-94B9-4604-8EC0-CDA590BE9C43}" type="presParOf" srcId="{87687377-00FC-46C4-AC54-27EA6D38E86F}" destId="{556A06DF-EAF2-430A-B678-7540DDFF843B}" srcOrd="0" destOrd="0" presId="urn:microsoft.com/office/officeart/2005/8/layout/hierarchy2"/>
    <dgm:cxn modelId="{10AE9314-471A-4EB2-B34E-3E0F9C55B7F9}" type="presParOf" srcId="{87687377-00FC-46C4-AC54-27EA6D38E86F}" destId="{B1C8D93F-3E8C-43F0-A62C-0533DC9D8710}" srcOrd="1" destOrd="0" presId="urn:microsoft.com/office/officeart/2005/8/layout/hierarchy2"/>
    <dgm:cxn modelId="{833194C7-30C7-45F3-89E3-6379C1D2A4F3}" type="presParOf" srcId="{B1C8D93F-3E8C-43F0-A62C-0533DC9D8710}" destId="{DAEABF1B-D5D7-4C46-8772-9DA0B4CBF684}" srcOrd="0" destOrd="0" presId="urn:microsoft.com/office/officeart/2005/8/layout/hierarchy2"/>
    <dgm:cxn modelId="{B0894240-E966-4BE6-9A31-C499D00859EE}" type="presParOf" srcId="{DAEABF1B-D5D7-4C46-8772-9DA0B4CBF684}" destId="{68C3FE1B-6329-41BE-829E-018A60E4F486}" srcOrd="0" destOrd="0" presId="urn:microsoft.com/office/officeart/2005/8/layout/hierarchy2"/>
    <dgm:cxn modelId="{58B10504-0280-4388-BFA5-8FC8EBE416E2}" type="presParOf" srcId="{B1C8D93F-3E8C-43F0-A62C-0533DC9D8710}" destId="{ADA92A1C-8321-4DBF-9178-3BE687696EF1}" srcOrd="1" destOrd="0" presId="urn:microsoft.com/office/officeart/2005/8/layout/hierarchy2"/>
    <dgm:cxn modelId="{092434F6-DCB1-441E-A211-29A5DC41D6B9}" type="presParOf" srcId="{ADA92A1C-8321-4DBF-9178-3BE687696EF1}" destId="{9FA59B02-162C-44EA-B6B5-3BB7763CCAA7}" srcOrd="0" destOrd="0" presId="urn:microsoft.com/office/officeart/2005/8/layout/hierarchy2"/>
    <dgm:cxn modelId="{1B435011-198A-40D5-B2A6-E40721F25B59}" type="presParOf" srcId="{ADA92A1C-8321-4DBF-9178-3BE687696EF1}" destId="{8E8E9702-EB2C-4687-8630-310218E3CB0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305984E-BE25-4E24-9FF6-71664E857B1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SV"/>
        </a:p>
      </dgm:t>
    </dgm:pt>
    <dgm:pt modelId="{1CF52A99-7ACF-44E7-9C3D-258A6D144DDE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Área de Información o Tecnología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6852D8A-3403-4478-A4B0-498F4E60537D}" type="parTrans" cxnId="{FA41110B-34DA-4D5D-B635-9F4CBFCDE75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F0A2C66-3C14-4506-826B-38BC15162601}" type="sibTrans" cxnId="{FA41110B-34DA-4D5D-B635-9F4CBFCDE75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0C462D4-16C4-4461-84BA-284293551D14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Crear respaldos de documentos en soporte óptico</a:t>
          </a:r>
          <a:endParaRPr lang="es-SV" sz="1500" dirty="0">
            <a:latin typeface="+mj-lt"/>
          </a:endParaRPr>
        </a:p>
      </dgm:t>
    </dgm:pt>
    <dgm:pt modelId="{6E1D8310-9F01-4815-B941-9FB90776FE04}" type="parTrans" cxnId="{542ED3FA-3192-4F58-8FA4-07B5EB3DDEA9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04E5E0DE-B05B-41D3-82B9-6C96E0D27CB5}" type="sibTrans" cxnId="{542ED3FA-3192-4F58-8FA4-07B5EB3DDEA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1669E34-97F6-4686-AAB4-0D231BAE65F6}">
      <dgm:prSet phldrT="[Texto]" custT="1"/>
      <dgm:spPr/>
      <dgm:t>
        <a:bodyPr/>
        <a:lstStyle/>
        <a:p>
          <a:pPr algn="l"/>
          <a:r>
            <a:rPr lang="es-SV" sz="1500" dirty="0" smtClean="0">
              <a:latin typeface="+mj-lt"/>
            </a:rPr>
            <a:t>- CD</a:t>
          </a:r>
        </a:p>
        <a:p>
          <a:pPr algn="l"/>
          <a:r>
            <a:rPr lang="es-SV" sz="1500" dirty="0" smtClean="0">
              <a:latin typeface="+mj-lt"/>
            </a:rPr>
            <a:t>- DVD </a:t>
          </a:r>
        </a:p>
        <a:p>
          <a:pPr algn="l"/>
          <a:r>
            <a:rPr lang="es-SV" sz="1500" dirty="0" smtClean="0">
              <a:latin typeface="+mj-lt"/>
            </a:rPr>
            <a:t>- Blue-Ray  </a:t>
          </a:r>
          <a:endParaRPr lang="es-SV" sz="1500" dirty="0">
            <a:latin typeface="+mj-lt"/>
          </a:endParaRPr>
        </a:p>
      </dgm:t>
    </dgm:pt>
    <dgm:pt modelId="{8F3823B5-2469-4A03-8932-C7F79C92FFD0}" type="parTrans" cxnId="{604C6FD2-0009-44DE-9BEA-BB88AE316B2D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37387259-E67F-4F5A-B1D2-97F2F1F8FE8C}" type="sibTrans" cxnId="{604C6FD2-0009-44DE-9BEA-BB88AE316B2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6BB486D-CCB9-4FB0-9080-D6C5AF78BD18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Asegurar su preservación y migración</a:t>
          </a:r>
          <a:endParaRPr lang="es-SV" sz="1500" dirty="0">
            <a:latin typeface="+mj-lt"/>
          </a:endParaRPr>
        </a:p>
      </dgm:t>
    </dgm:pt>
    <dgm:pt modelId="{AE4EEAD9-1162-40CF-B1EB-8C52F348E2BC}" type="parTrans" cxnId="{00BDF804-843D-4065-8C8C-9F1FE9CA7AFA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0D086CEC-2CE5-47D1-B7A7-84E0415529B7}" type="sibTrans" cxnId="{00BDF804-843D-4065-8C8C-9F1FE9CA7AF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EFB7449-59B3-474C-A959-1A6E1D3C3DE1}" type="pres">
      <dgm:prSet presAssocID="{3305984E-BE25-4E24-9FF6-71664E857B1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F35713F-9ED9-43FC-BEAB-167307F8A28D}" type="pres">
      <dgm:prSet presAssocID="{1CF52A99-7ACF-44E7-9C3D-258A6D144DDE}" presName="root1" presStyleCnt="0"/>
      <dgm:spPr/>
    </dgm:pt>
    <dgm:pt modelId="{A40D4769-0443-4959-9AC8-B96171037DBB}" type="pres">
      <dgm:prSet presAssocID="{1CF52A99-7ACF-44E7-9C3D-258A6D144DD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EB50AB9-3ED9-49EF-A936-1F88A210485C}" type="pres">
      <dgm:prSet presAssocID="{1CF52A99-7ACF-44E7-9C3D-258A6D144DDE}" presName="level2hierChild" presStyleCnt="0"/>
      <dgm:spPr/>
    </dgm:pt>
    <dgm:pt modelId="{6AC9DD56-D4C6-4817-9F14-D49FEE4F2056}" type="pres">
      <dgm:prSet presAssocID="{6E1D8310-9F01-4815-B941-9FB90776FE04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3AED781A-545E-4499-AF97-A4F79DEB61EE}" type="pres">
      <dgm:prSet presAssocID="{6E1D8310-9F01-4815-B941-9FB90776FE04}" presName="connTx" presStyleLbl="parChTrans1D2" presStyleIdx="0" presStyleCnt="1"/>
      <dgm:spPr/>
      <dgm:t>
        <a:bodyPr/>
        <a:lstStyle/>
        <a:p>
          <a:endParaRPr lang="es-SV"/>
        </a:p>
      </dgm:t>
    </dgm:pt>
    <dgm:pt modelId="{3BCB16EF-C1A8-45F3-A83E-A755BDCCC478}" type="pres">
      <dgm:prSet presAssocID="{D0C462D4-16C4-4461-84BA-284293551D14}" presName="root2" presStyleCnt="0"/>
      <dgm:spPr/>
    </dgm:pt>
    <dgm:pt modelId="{E3E8F718-BA99-49C6-9ECD-0D95A740D325}" type="pres">
      <dgm:prSet presAssocID="{D0C462D4-16C4-4461-84BA-284293551D14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4A3A424-EB8E-43FA-8328-4999CDAE313D}" type="pres">
      <dgm:prSet presAssocID="{D0C462D4-16C4-4461-84BA-284293551D14}" presName="level3hierChild" presStyleCnt="0"/>
      <dgm:spPr/>
    </dgm:pt>
    <dgm:pt modelId="{33FF5BD5-7840-4B96-B97C-CE60E1397B40}" type="pres">
      <dgm:prSet presAssocID="{8F3823B5-2469-4A03-8932-C7F79C92FFD0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A3411442-CE84-40FA-A929-1C37379BFB68}" type="pres">
      <dgm:prSet presAssocID="{8F3823B5-2469-4A03-8932-C7F79C92FFD0}" presName="connTx" presStyleLbl="parChTrans1D3" presStyleIdx="0" presStyleCnt="1"/>
      <dgm:spPr/>
      <dgm:t>
        <a:bodyPr/>
        <a:lstStyle/>
        <a:p>
          <a:endParaRPr lang="es-SV"/>
        </a:p>
      </dgm:t>
    </dgm:pt>
    <dgm:pt modelId="{866EDCDC-D5D4-467B-933E-D856CFD9F54A}" type="pres">
      <dgm:prSet presAssocID="{21669E34-97F6-4686-AAB4-0D231BAE65F6}" presName="root2" presStyleCnt="0"/>
      <dgm:spPr/>
    </dgm:pt>
    <dgm:pt modelId="{256319CD-4EDB-4355-B520-78142F7BDD62}" type="pres">
      <dgm:prSet presAssocID="{21669E34-97F6-4686-AAB4-0D231BAE65F6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C985DF6-0DFE-4FDB-B5E6-DE1ECEA8A7C0}" type="pres">
      <dgm:prSet presAssocID="{21669E34-97F6-4686-AAB4-0D231BAE65F6}" presName="level3hierChild" presStyleCnt="0"/>
      <dgm:spPr/>
    </dgm:pt>
    <dgm:pt modelId="{704880EB-F873-4391-9667-DB551CEAF2FC}" type="pres">
      <dgm:prSet presAssocID="{AE4EEAD9-1162-40CF-B1EB-8C52F348E2BC}" presName="conn2-1" presStyleLbl="parChTrans1D4" presStyleIdx="0" presStyleCnt="1"/>
      <dgm:spPr/>
      <dgm:t>
        <a:bodyPr/>
        <a:lstStyle/>
        <a:p>
          <a:endParaRPr lang="es-SV"/>
        </a:p>
      </dgm:t>
    </dgm:pt>
    <dgm:pt modelId="{4808876F-8B0A-41F6-87C4-78649A6A49D6}" type="pres">
      <dgm:prSet presAssocID="{AE4EEAD9-1162-40CF-B1EB-8C52F348E2BC}" presName="connTx" presStyleLbl="parChTrans1D4" presStyleIdx="0" presStyleCnt="1"/>
      <dgm:spPr/>
      <dgm:t>
        <a:bodyPr/>
        <a:lstStyle/>
        <a:p>
          <a:endParaRPr lang="es-SV"/>
        </a:p>
      </dgm:t>
    </dgm:pt>
    <dgm:pt modelId="{B5E9E9DA-B147-491D-B949-CB4663C6DE77}" type="pres">
      <dgm:prSet presAssocID="{D6BB486D-CCB9-4FB0-9080-D6C5AF78BD18}" presName="root2" presStyleCnt="0"/>
      <dgm:spPr/>
    </dgm:pt>
    <dgm:pt modelId="{6C5BC390-F25C-4F52-B113-F66B3A4383CC}" type="pres">
      <dgm:prSet presAssocID="{D6BB486D-CCB9-4FB0-9080-D6C5AF78BD18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B94B6C2-B471-4D27-8F2A-F4D62C18192B}" type="pres">
      <dgm:prSet presAssocID="{D6BB486D-CCB9-4FB0-9080-D6C5AF78BD18}" presName="level3hierChild" presStyleCnt="0"/>
      <dgm:spPr/>
    </dgm:pt>
  </dgm:ptLst>
  <dgm:cxnLst>
    <dgm:cxn modelId="{FA41110B-34DA-4D5D-B635-9F4CBFCDE753}" srcId="{3305984E-BE25-4E24-9FF6-71664E857B16}" destId="{1CF52A99-7ACF-44E7-9C3D-258A6D144DDE}" srcOrd="0" destOrd="0" parTransId="{C6852D8A-3403-4478-A4B0-498F4E60537D}" sibTransId="{3F0A2C66-3C14-4506-826B-38BC15162601}"/>
    <dgm:cxn modelId="{DC5D290B-BE92-499D-BE10-7F6ECD187335}" type="presOf" srcId="{D6BB486D-CCB9-4FB0-9080-D6C5AF78BD18}" destId="{6C5BC390-F25C-4F52-B113-F66B3A4383CC}" srcOrd="0" destOrd="0" presId="urn:microsoft.com/office/officeart/2005/8/layout/hierarchy2"/>
    <dgm:cxn modelId="{BD91804B-A9CD-4E00-A960-878EB760958B}" type="presOf" srcId="{D0C462D4-16C4-4461-84BA-284293551D14}" destId="{E3E8F718-BA99-49C6-9ECD-0D95A740D325}" srcOrd="0" destOrd="0" presId="urn:microsoft.com/office/officeart/2005/8/layout/hierarchy2"/>
    <dgm:cxn modelId="{00BDF804-843D-4065-8C8C-9F1FE9CA7AFA}" srcId="{21669E34-97F6-4686-AAB4-0D231BAE65F6}" destId="{D6BB486D-CCB9-4FB0-9080-D6C5AF78BD18}" srcOrd="0" destOrd="0" parTransId="{AE4EEAD9-1162-40CF-B1EB-8C52F348E2BC}" sibTransId="{0D086CEC-2CE5-47D1-B7A7-84E0415529B7}"/>
    <dgm:cxn modelId="{0E87339A-3A1E-4A2A-8CC9-37B82DCD83F3}" type="presOf" srcId="{AE4EEAD9-1162-40CF-B1EB-8C52F348E2BC}" destId="{4808876F-8B0A-41F6-87C4-78649A6A49D6}" srcOrd="1" destOrd="0" presId="urn:microsoft.com/office/officeart/2005/8/layout/hierarchy2"/>
    <dgm:cxn modelId="{9BCB24FD-3392-43AC-8BF0-01B0C234C2C0}" type="presOf" srcId="{21669E34-97F6-4686-AAB4-0D231BAE65F6}" destId="{256319CD-4EDB-4355-B520-78142F7BDD62}" srcOrd="0" destOrd="0" presId="urn:microsoft.com/office/officeart/2005/8/layout/hierarchy2"/>
    <dgm:cxn modelId="{A4EF775C-4EC7-4609-BFF6-493A73D7AD78}" type="presOf" srcId="{6E1D8310-9F01-4815-B941-9FB90776FE04}" destId="{6AC9DD56-D4C6-4817-9F14-D49FEE4F2056}" srcOrd="0" destOrd="0" presId="urn:microsoft.com/office/officeart/2005/8/layout/hierarchy2"/>
    <dgm:cxn modelId="{FCFFFC0F-F2F1-42C7-A9D9-304160E3BF2F}" type="presOf" srcId="{3305984E-BE25-4E24-9FF6-71664E857B16}" destId="{7EFB7449-59B3-474C-A959-1A6E1D3C3DE1}" srcOrd="0" destOrd="0" presId="urn:microsoft.com/office/officeart/2005/8/layout/hierarchy2"/>
    <dgm:cxn modelId="{36039231-82BF-4319-A5CC-1B5CD483FDA5}" type="presOf" srcId="{6E1D8310-9F01-4815-B941-9FB90776FE04}" destId="{3AED781A-545E-4499-AF97-A4F79DEB61EE}" srcOrd="1" destOrd="0" presId="urn:microsoft.com/office/officeart/2005/8/layout/hierarchy2"/>
    <dgm:cxn modelId="{9CD72F4D-A50B-4D65-A530-D8FB771891B2}" type="presOf" srcId="{8F3823B5-2469-4A03-8932-C7F79C92FFD0}" destId="{33FF5BD5-7840-4B96-B97C-CE60E1397B40}" srcOrd="0" destOrd="0" presId="urn:microsoft.com/office/officeart/2005/8/layout/hierarchy2"/>
    <dgm:cxn modelId="{0AC78EF0-4B1E-46C1-83F3-95EC9705C2EB}" type="presOf" srcId="{8F3823B5-2469-4A03-8932-C7F79C92FFD0}" destId="{A3411442-CE84-40FA-A929-1C37379BFB68}" srcOrd="1" destOrd="0" presId="urn:microsoft.com/office/officeart/2005/8/layout/hierarchy2"/>
    <dgm:cxn modelId="{542ED3FA-3192-4F58-8FA4-07B5EB3DDEA9}" srcId="{1CF52A99-7ACF-44E7-9C3D-258A6D144DDE}" destId="{D0C462D4-16C4-4461-84BA-284293551D14}" srcOrd="0" destOrd="0" parTransId="{6E1D8310-9F01-4815-B941-9FB90776FE04}" sibTransId="{04E5E0DE-B05B-41D3-82B9-6C96E0D27CB5}"/>
    <dgm:cxn modelId="{738FF105-6272-4F70-8146-0E1EDC645C32}" type="presOf" srcId="{AE4EEAD9-1162-40CF-B1EB-8C52F348E2BC}" destId="{704880EB-F873-4391-9667-DB551CEAF2FC}" srcOrd="0" destOrd="0" presId="urn:microsoft.com/office/officeart/2005/8/layout/hierarchy2"/>
    <dgm:cxn modelId="{604C6FD2-0009-44DE-9BEA-BB88AE316B2D}" srcId="{D0C462D4-16C4-4461-84BA-284293551D14}" destId="{21669E34-97F6-4686-AAB4-0D231BAE65F6}" srcOrd="0" destOrd="0" parTransId="{8F3823B5-2469-4A03-8932-C7F79C92FFD0}" sibTransId="{37387259-E67F-4F5A-B1D2-97F2F1F8FE8C}"/>
    <dgm:cxn modelId="{A8187161-3353-4459-BCA9-435E2E4441F4}" type="presOf" srcId="{1CF52A99-7ACF-44E7-9C3D-258A6D144DDE}" destId="{A40D4769-0443-4959-9AC8-B96171037DBB}" srcOrd="0" destOrd="0" presId="urn:microsoft.com/office/officeart/2005/8/layout/hierarchy2"/>
    <dgm:cxn modelId="{97E3551F-3CED-42CF-88B4-BE0FF637AA7E}" type="presParOf" srcId="{7EFB7449-59B3-474C-A959-1A6E1D3C3DE1}" destId="{BF35713F-9ED9-43FC-BEAB-167307F8A28D}" srcOrd="0" destOrd="0" presId="urn:microsoft.com/office/officeart/2005/8/layout/hierarchy2"/>
    <dgm:cxn modelId="{D5DE297C-C6E6-465D-B634-76151838FF89}" type="presParOf" srcId="{BF35713F-9ED9-43FC-BEAB-167307F8A28D}" destId="{A40D4769-0443-4959-9AC8-B96171037DBB}" srcOrd="0" destOrd="0" presId="urn:microsoft.com/office/officeart/2005/8/layout/hierarchy2"/>
    <dgm:cxn modelId="{02C4AB95-167A-4953-806A-5C102D9BEC72}" type="presParOf" srcId="{BF35713F-9ED9-43FC-BEAB-167307F8A28D}" destId="{7EB50AB9-3ED9-49EF-A936-1F88A210485C}" srcOrd="1" destOrd="0" presId="urn:microsoft.com/office/officeart/2005/8/layout/hierarchy2"/>
    <dgm:cxn modelId="{E8884682-44CF-43C9-802A-4E8ABA782B63}" type="presParOf" srcId="{7EB50AB9-3ED9-49EF-A936-1F88A210485C}" destId="{6AC9DD56-D4C6-4817-9F14-D49FEE4F2056}" srcOrd="0" destOrd="0" presId="urn:microsoft.com/office/officeart/2005/8/layout/hierarchy2"/>
    <dgm:cxn modelId="{D2D0E511-653E-4FE7-B872-56082281ADC0}" type="presParOf" srcId="{6AC9DD56-D4C6-4817-9F14-D49FEE4F2056}" destId="{3AED781A-545E-4499-AF97-A4F79DEB61EE}" srcOrd="0" destOrd="0" presId="urn:microsoft.com/office/officeart/2005/8/layout/hierarchy2"/>
    <dgm:cxn modelId="{3439EBE4-9519-4A03-ACF3-115DF033DCD0}" type="presParOf" srcId="{7EB50AB9-3ED9-49EF-A936-1F88A210485C}" destId="{3BCB16EF-C1A8-45F3-A83E-A755BDCCC478}" srcOrd="1" destOrd="0" presId="urn:microsoft.com/office/officeart/2005/8/layout/hierarchy2"/>
    <dgm:cxn modelId="{0A2D89B2-DD9F-4F5A-BB24-C44004462D3A}" type="presParOf" srcId="{3BCB16EF-C1A8-45F3-A83E-A755BDCCC478}" destId="{E3E8F718-BA99-49C6-9ECD-0D95A740D325}" srcOrd="0" destOrd="0" presId="urn:microsoft.com/office/officeart/2005/8/layout/hierarchy2"/>
    <dgm:cxn modelId="{5B15F356-F64B-4E5C-95FB-D12B153F7610}" type="presParOf" srcId="{3BCB16EF-C1A8-45F3-A83E-A755BDCCC478}" destId="{24A3A424-EB8E-43FA-8328-4999CDAE313D}" srcOrd="1" destOrd="0" presId="urn:microsoft.com/office/officeart/2005/8/layout/hierarchy2"/>
    <dgm:cxn modelId="{6A960C9F-0540-4784-A79B-46281FA63B97}" type="presParOf" srcId="{24A3A424-EB8E-43FA-8328-4999CDAE313D}" destId="{33FF5BD5-7840-4B96-B97C-CE60E1397B40}" srcOrd="0" destOrd="0" presId="urn:microsoft.com/office/officeart/2005/8/layout/hierarchy2"/>
    <dgm:cxn modelId="{10082439-73A5-4881-BE38-CADA94C7A030}" type="presParOf" srcId="{33FF5BD5-7840-4B96-B97C-CE60E1397B40}" destId="{A3411442-CE84-40FA-A929-1C37379BFB68}" srcOrd="0" destOrd="0" presId="urn:microsoft.com/office/officeart/2005/8/layout/hierarchy2"/>
    <dgm:cxn modelId="{7F245FB7-8DED-4E59-9C67-70584658BF95}" type="presParOf" srcId="{24A3A424-EB8E-43FA-8328-4999CDAE313D}" destId="{866EDCDC-D5D4-467B-933E-D856CFD9F54A}" srcOrd="1" destOrd="0" presId="urn:microsoft.com/office/officeart/2005/8/layout/hierarchy2"/>
    <dgm:cxn modelId="{CB1C30FD-5CA1-436A-A76D-FC87173F5579}" type="presParOf" srcId="{866EDCDC-D5D4-467B-933E-D856CFD9F54A}" destId="{256319CD-4EDB-4355-B520-78142F7BDD62}" srcOrd="0" destOrd="0" presId="urn:microsoft.com/office/officeart/2005/8/layout/hierarchy2"/>
    <dgm:cxn modelId="{39738853-51E4-4D89-A53F-470847184C7A}" type="presParOf" srcId="{866EDCDC-D5D4-467B-933E-D856CFD9F54A}" destId="{2C985DF6-0DFE-4FDB-B5E6-DE1ECEA8A7C0}" srcOrd="1" destOrd="0" presId="urn:microsoft.com/office/officeart/2005/8/layout/hierarchy2"/>
    <dgm:cxn modelId="{58A139EB-DAA8-439B-877B-21302775A359}" type="presParOf" srcId="{2C985DF6-0DFE-4FDB-B5E6-DE1ECEA8A7C0}" destId="{704880EB-F873-4391-9667-DB551CEAF2FC}" srcOrd="0" destOrd="0" presId="urn:microsoft.com/office/officeart/2005/8/layout/hierarchy2"/>
    <dgm:cxn modelId="{68D5B16A-7208-4FE8-898C-9305A76D9FDA}" type="presParOf" srcId="{704880EB-F873-4391-9667-DB551CEAF2FC}" destId="{4808876F-8B0A-41F6-87C4-78649A6A49D6}" srcOrd="0" destOrd="0" presId="urn:microsoft.com/office/officeart/2005/8/layout/hierarchy2"/>
    <dgm:cxn modelId="{C527B276-298D-4BC6-942E-77C09D93D939}" type="presParOf" srcId="{2C985DF6-0DFE-4FDB-B5E6-DE1ECEA8A7C0}" destId="{B5E9E9DA-B147-491D-B949-CB4663C6DE77}" srcOrd="1" destOrd="0" presId="urn:microsoft.com/office/officeart/2005/8/layout/hierarchy2"/>
    <dgm:cxn modelId="{D82D0DB4-2A70-4E4D-B09F-AE2394F1C909}" type="presParOf" srcId="{B5E9E9DA-B147-491D-B949-CB4663C6DE77}" destId="{6C5BC390-F25C-4F52-B113-F66B3A4383CC}" srcOrd="0" destOrd="0" presId="urn:microsoft.com/office/officeart/2005/8/layout/hierarchy2"/>
    <dgm:cxn modelId="{B82CDAED-FDBA-4451-BBC4-C1EA293EE946}" type="presParOf" srcId="{B5E9E9DA-B147-491D-B949-CB4663C6DE77}" destId="{BB94B6C2-B471-4D27-8F2A-F4D62C18192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7DBB924-02D2-49D5-AE59-2D489727888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SV"/>
        </a:p>
      </dgm:t>
    </dgm:pt>
    <dgm:pt modelId="{34BAA898-97EB-4986-9AC7-281152F0F902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Área de Comunicaciones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16279311-5A1F-4D34-A920-B58F5D0499D1}" type="parTrans" cxnId="{5BB4066F-52F4-4D76-AD0B-F766FAC8DFB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69356CA-38C6-424F-ADBC-3EA9BC454265}" type="sibTrans" cxnId="{5BB4066F-52F4-4D76-AD0B-F766FAC8DFB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1B672A7-64E3-4AD6-AC95-3ACE184D5FC5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Preservar la información</a:t>
          </a:r>
          <a:endParaRPr lang="es-SV" sz="1500" dirty="0">
            <a:latin typeface="+mj-lt"/>
          </a:endParaRPr>
        </a:p>
      </dgm:t>
    </dgm:pt>
    <dgm:pt modelId="{56F9C541-938E-43DE-960E-AE8CF224ADED}" type="parTrans" cxnId="{86E6B0FA-694C-4CAE-B7FC-A95C1DD2F528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B0033BC8-046E-4CAB-8900-5006F1E13E12}" type="sibTrans" cxnId="{86E6B0FA-694C-4CAE-B7FC-A95C1DD2F52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C8C76AA-B2EC-4543-ADBA-724DF717148E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Sitio Web institucional</a:t>
          </a:r>
          <a:endParaRPr lang="es-SV" sz="1500" dirty="0">
            <a:latin typeface="+mj-lt"/>
          </a:endParaRPr>
        </a:p>
      </dgm:t>
    </dgm:pt>
    <dgm:pt modelId="{9461953F-500B-4D40-8D0F-606391B53024}" type="parTrans" cxnId="{D984F2BC-B6A1-4F20-9776-C562A14B4003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3B2F083C-F63E-4FE5-8D5F-55541C3DF3B1}" type="sibTrans" cxnId="{D984F2BC-B6A1-4F20-9776-C562A14B400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F3EED70-B8CE-4652-A3BE-256B9FF770E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El mismo medio u otros respaldos digitales </a:t>
          </a:r>
          <a:endParaRPr lang="es-SV" sz="1500" dirty="0">
            <a:latin typeface="+mj-lt"/>
          </a:endParaRPr>
        </a:p>
      </dgm:t>
    </dgm:pt>
    <dgm:pt modelId="{15E3915A-D290-4C1F-9E46-826AC4E5C5D5}" type="parTrans" cxnId="{66BEFF7A-5F4C-4DF7-9644-85DACB869B9D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8E2DB9A5-7924-4097-9589-43B551D2E6FA}" type="sibTrans" cxnId="{66BEFF7A-5F4C-4DF7-9644-85DACB869B9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8B1683F-A8BE-41EA-A1B0-6822C53BE946}" type="pres">
      <dgm:prSet presAssocID="{97DBB924-02D2-49D5-AE59-2D489727888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6F4F2FF-B295-4A30-93CF-E6F1F3BF145F}" type="pres">
      <dgm:prSet presAssocID="{34BAA898-97EB-4986-9AC7-281152F0F902}" presName="root1" presStyleCnt="0"/>
      <dgm:spPr/>
    </dgm:pt>
    <dgm:pt modelId="{53621559-B369-417B-9579-097D56134189}" type="pres">
      <dgm:prSet presAssocID="{34BAA898-97EB-4986-9AC7-281152F0F90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6B3A571-6947-48BE-8687-E89C359ECCF4}" type="pres">
      <dgm:prSet presAssocID="{34BAA898-97EB-4986-9AC7-281152F0F902}" presName="level2hierChild" presStyleCnt="0"/>
      <dgm:spPr/>
    </dgm:pt>
    <dgm:pt modelId="{EE9F9E95-A0AC-4FB0-9CA8-5A62FEA78CA9}" type="pres">
      <dgm:prSet presAssocID="{56F9C541-938E-43DE-960E-AE8CF224ADED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70600384-3A2D-4F74-8B26-DB0B6CE97B3A}" type="pres">
      <dgm:prSet presAssocID="{56F9C541-938E-43DE-960E-AE8CF224ADED}" presName="connTx" presStyleLbl="parChTrans1D2" presStyleIdx="0" presStyleCnt="1"/>
      <dgm:spPr/>
      <dgm:t>
        <a:bodyPr/>
        <a:lstStyle/>
        <a:p>
          <a:endParaRPr lang="es-SV"/>
        </a:p>
      </dgm:t>
    </dgm:pt>
    <dgm:pt modelId="{58D57670-C14B-440B-AB39-0B5B33A89E69}" type="pres">
      <dgm:prSet presAssocID="{81B672A7-64E3-4AD6-AC95-3ACE184D5FC5}" presName="root2" presStyleCnt="0"/>
      <dgm:spPr/>
    </dgm:pt>
    <dgm:pt modelId="{3CAEB444-45E1-45F4-AFC4-19A4A3F691C8}" type="pres">
      <dgm:prSet presAssocID="{81B672A7-64E3-4AD6-AC95-3ACE184D5FC5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55C1E94-6C5D-4289-A625-C8E0410C423C}" type="pres">
      <dgm:prSet presAssocID="{81B672A7-64E3-4AD6-AC95-3ACE184D5FC5}" presName="level3hierChild" presStyleCnt="0"/>
      <dgm:spPr/>
    </dgm:pt>
    <dgm:pt modelId="{25D1DE32-63BD-463B-AFB4-DC7CB3695F3F}" type="pres">
      <dgm:prSet presAssocID="{9461953F-500B-4D40-8D0F-606391B53024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81A4CFC9-41EC-4773-BC13-F717201F9708}" type="pres">
      <dgm:prSet presAssocID="{9461953F-500B-4D40-8D0F-606391B53024}" presName="connTx" presStyleLbl="parChTrans1D3" presStyleIdx="0" presStyleCnt="1"/>
      <dgm:spPr/>
      <dgm:t>
        <a:bodyPr/>
        <a:lstStyle/>
        <a:p>
          <a:endParaRPr lang="es-SV"/>
        </a:p>
      </dgm:t>
    </dgm:pt>
    <dgm:pt modelId="{D63BCDDF-A7D0-48B6-BBDE-E699FA278D17}" type="pres">
      <dgm:prSet presAssocID="{DC8C76AA-B2EC-4543-ADBA-724DF717148E}" presName="root2" presStyleCnt="0"/>
      <dgm:spPr/>
    </dgm:pt>
    <dgm:pt modelId="{23A8DDFE-3F3C-48A6-AA58-52CAF0F89B80}" type="pres">
      <dgm:prSet presAssocID="{DC8C76AA-B2EC-4543-ADBA-724DF717148E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9521097-DD34-445F-B453-49E3D5F40735}" type="pres">
      <dgm:prSet presAssocID="{DC8C76AA-B2EC-4543-ADBA-724DF717148E}" presName="level3hierChild" presStyleCnt="0"/>
      <dgm:spPr/>
    </dgm:pt>
    <dgm:pt modelId="{2E7D4E0C-F728-4ED3-B673-230A913220EB}" type="pres">
      <dgm:prSet presAssocID="{15E3915A-D290-4C1F-9E46-826AC4E5C5D5}" presName="conn2-1" presStyleLbl="parChTrans1D4" presStyleIdx="0" presStyleCnt="1"/>
      <dgm:spPr/>
      <dgm:t>
        <a:bodyPr/>
        <a:lstStyle/>
        <a:p>
          <a:endParaRPr lang="es-SV"/>
        </a:p>
      </dgm:t>
    </dgm:pt>
    <dgm:pt modelId="{1B6F9ADC-3103-4A04-9175-3DD2649A9FFD}" type="pres">
      <dgm:prSet presAssocID="{15E3915A-D290-4C1F-9E46-826AC4E5C5D5}" presName="connTx" presStyleLbl="parChTrans1D4" presStyleIdx="0" presStyleCnt="1"/>
      <dgm:spPr/>
      <dgm:t>
        <a:bodyPr/>
        <a:lstStyle/>
        <a:p>
          <a:endParaRPr lang="es-SV"/>
        </a:p>
      </dgm:t>
    </dgm:pt>
    <dgm:pt modelId="{70DA276E-AE85-4C21-A8DC-946D0D28B2F2}" type="pres">
      <dgm:prSet presAssocID="{AF3EED70-B8CE-4652-A3BE-256B9FF770EB}" presName="root2" presStyleCnt="0"/>
      <dgm:spPr/>
    </dgm:pt>
    <dgm:pt modelId="{A7A86D12-05E5-43A8-A445-57FE32028639}" type="pres">
      <dgm:prSet presAssocID="{AF3EED70-B8CE-4652-A3BE-256B9FF770EB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A4D63AE-20B2-45BE-B2EE-4A7F3C3FA1E3}" type="pres">
      <dgm:prSet presAssocID="{AF3EED70-B8CE-4652-A3BE-256B9FF770EB}" presName="level3hierChild" presStyleCnt="0"/>
      <dgm:spPr/>
    </dgm:pt>
  </dgm:ptLst>
  <dgm:cxnLst>
    <dgm:cxn modelId="{D984F2BC-B6A1-4F20-9776-C562A14B4003}" srcId="{81B672A7-64E3-4AD6-AC95-3ACE184D5FC5}" destId="{DC8C76AA-B2EC-4543-ADBA-724DF717148E}" srcOrd="0" destOrd="0" parTransId="{9461953F-500B-4D40-8D0F-606391B53024}" sibTransId="{3B2F083C-F63E-4FE5-8D5F-55541C3DF3B1}"/>
    <dgm:cxn modelId="{780AA026-7F34-41EC-BC82-877F785B2A56}" type="presOf" srcId="{81B672A7-64E3-4AD6-AC95-3ACE184D5FC5}" destId="{3CAEB444-45E1-45F4-AFC4-19A4A3F691C8}" srcOrd="0" destOrd="0" presId="urn:microsoft.com/office/officeart/2005/8/layout/hierarchy2"/>
    <dgm:cxn modelId="{86E6B0FA-694C-4CAE-B7FC-A95C1DD2F528}" srcId="{34BAA898-97EB-4986-9AC7-281152F0F902}" destId="{81B672A7-64E3-4AD6-AC95-3ACE184D5FC5}" srcOrd="0" destOrd="0" parTransId="{56F9C541-938E-43DE-960E-AE8CF224ADED}" sibTransId="{B0033BC8-046E-4CAB-8900-5006F1E13E12}"/>
    <dgm:cxn modelId="{5BB4066F-52F4-4D76-AD0B-F766FAC8DFB7}" srcId="{97DBB924-02D2-49D5-AE59-2D4897278886}" destId="{34BAA898-97EB-4986-9AC7-281152F0F902}" srcOrd="0" destOrd="0" parTransId="{16279311-5A1F-4D34-A920-B58F5D0499D1}" sibTransId="{369356CA-38C6-424F-ADBC-3EA9BC454265}"/>
    <dgm:cxn modelId="{487877D7-4B67-4BF6-BB9E-175C3B8B8B09}" type="presOf" srcId="{97DBB924-02D2-49D5-AE59-2D4897278886}" destId="{18B1683F-A8BE-41EA-A1B0-6822C53BE946}" srcOrd="0" destOrd="0" presId="urn:microsoft.com/office/officeart/2005/8/layout/hierarchy2"/>
    <dgm:cxn modelId="{C2E32987-783C-4413-9D11-55811459DA63}" type="presOf" srcId="{9461953F-500B-4D40-8D0F-606391B53024}" destId="{25D1DE32-63BD-463B-AFB4-DC7CB3695F3F}" srcOrd="0" destOrd="0" presId="urn:microsoft.com/office/officeart/2005/8/layout/hierarchy2"/>
    <dgm:cxn modelId="{D0B20F2F-0D1E-4831-B519-DD05A13820B2}" type="presOf" srcId="{9461953F-500B-4D40-8D0F-606391B53024}" destId="{81A4CFC9-41EC-4773-BC13-F717201F9708}" srcOrd="1" destOrd="0" presId="urn:microsoft.com/office/officeart/2005/8/layout/hierarchy2"/>
    <dgm:cxn modelId="{9E6F1208-20EF-4711-BE65-1295ADE95A3D}" type="presOf" srcId="{DC8C76AA-B2EC-4543-ADBA-724DF717148E}" destId="{23A8DDFE-3F3C-48A6-AA58-52CAF0F89B80}" srcOrd="0" destOrd="0" presId="urn:microsoft.com/office/officeart/2005/8/layout/hierarchy2"/>
    <dgm:cxn modelId="{FFF1DF1E-77B0-4D9C-BEFA-BF028DEE4249}" type="presOf" srcId="{AF3EED70-B8CE-4652-A3BE-256B9FF770EB}" destId="{A7A86D12-05E5-43A8-A445-57FE32028639}" srcOrd="0" destOrd="0" presId="urn:microsoft.com/office/officeart/2005/8/layout/hierarchy2"/>
    <dgm:cxn modelId="{4303355C-BEC8-49BE-9C33-A4B6E9A79096}" type="presOf" srcId="{15E3915A-D290-4C1F-9E46-826AC4E5C5D5}" destId="{2E7D4E0C-F728-4ED3-B673-230A913220EB}" srcOrd="0" destOrd="0" presId="urn:microsoft.com/office/officeart/2005/8/layout/hierarchy2"/>
    <dgm:cxn modelId="{254BEAE4-6C53-49AE-9432-1854F5B01156}" type="presOf" srcId="{34BAA898-97EB-4986-9AC7-281152F0F902}" destId="{53621559-B369-417B-9579-097D56134189}" srcOrd="0" destOrd="0" presId="urn:microsoft.com/office/officeart/2005/8/layout/hierarchy2"/>
    <dgm:cxn modelId="{0BF342AF-E962-40D3-9D67-156FE0908015}" type="presOf" srcId="{56F9C541-938E-43DE-960E-AE8CF224ADED}" destId="{EE9F9E95-A0AC-4FB0-9CA8-5A62FEA78CA9}" srcOrd="0" destOrd="0" presId="urn:microsoft.com/office/officeart/2005/8/layout/hierarchy2"/>
    <dgm:cxn modelId="{3D7C4748-CE72-4594-BCAC-2C493F3C68BC}" type="presOf" srcId="{15E3915A-D290-4C1F-9E46-826AC4E5C5D5}" destId="{1B6F9ADC-3103-4A04-9175-3DD2649A9FFD}" srcOrd="1" destOrd="0" presId="urn:microsoft.com/office/officeart/2005/8/layout/hierarchy2"/>
    <dgm:cxn modelId="{5455089F-E07A-40D2-A951-DB39FE70D7D4}" type="presOf" srcId="{56F9C541-938E-43DE-960E-AE8CF224ADED}" destId="{70600384-3A2D-4F74-8B26-DB0B6CE97B3A}" srcOrd="1" destOrd="0" presId="urn:microsoft.com/office/officeart/2005/8/layout/hierarchy2"/>
    <dgm:cxn modelId="{66BEFF7A-5F4C-4DF7-9644-85DACB869B9D}" srcId="{DC8C76AA-B2EC-4543-ADBA-724DF717148E}" destId="{AF3EED70-B8CE-4652-A3BE-256B9FF770EB}" srcOrd="0" destOrd="0" parTransId="{15E3915A-D290-4C1F-9E46-826AC4E5C5D5}" sibTransId="{8E2DB9A5-7924-4097-9589-43B551D2E6FA}"/>
    <dgm:cxn modelId="{E0FE631F-37F1-447B-9116-1AD4A2D51470}" type="presParOf" srcId="{18B1683F-A8BE-41EA-A1B0-6822C53BE946}" destId="{86F4F2FF-B295-4A30-93CF-E6F1F3BF145F}" srcOrd="0" destOrd="0" presId="urn:microsoft.com/office/officeart/2005/8/layout/hierarchy2"/>
    <dgm:cxn modelId="{FE2ED684-FB38-4225-B679-F6F80C51858B}" type="presParOf" srcId="{86F4F2FF-B295-4A30-93CF-E6F1F3BF145F}" destId="{53621559-B369-417B-9579-097D56134189}" srcOrd="0" destOrd="0" presId="urn:microsoft.com/office/officeart/2005/8/layout/hierarchy2"/>
    <dgm:cxn modelId="{9B372202-FBB4-4ED7-9087-D9251320322C}" type="presParOf" srcId="{86F4F2FF-B295-4A30-93CF-E6F1F3BF145F}" destId="{76B3A571-6947-48BE-8687-E89C359ECCF4}" srcOrd="1" destOrd="0" presId="urn:microsoft.com/office/officeart/2005/8/layout/hierarchy2"/>
    <dgm:cxn modelId="{D4CA0EFD-63A7-4E37-B773-E13CA71D9538}" type="presParOf" srcId="{76B3A571-6947-48BE-8687-E89C359ECCF4}" destId="{EE9F9E95-A0AC-4FB0-9CA8-5A62FEA78CA9}" srcOrd="0" destOrd="0" presId="urn:microsoft.com/office/officeart/2005/8/layout/hierarchy2"/>
    <dgm:cxn modelId="{19D44E1D-F87B-4B6B-A5FE-E4B68D6FC903}" type="presParOf" srcId="{EE9F9E95-A0AC-4FB0-9CA8-5A62FEA78CA9}" destId="{70600384-3A2D-4F74-8B26-DB0B6CE97B3A}" srcOrd="0" destOrd="0" presId="urn:microsoft.com/office/officeart/2005/8/layout/hierarchy2"/>
    <dgm:cxn modelId="{81E187B6-CB26-4B82-9171-CE850D9A0C07}" type="presParOf" srcId="{76B3A571-6947-48BE-8687-E89C359ECCF4}" destId="{58D57670-C14B-440B-AB39-0B5B33A89E69}" srcOrd="1" destOrd="0" presId="urn:microsoft.com/office/officeart/2005/8/layout/hierarchy2"/>
    <dgm:cxn modelId="{E5711F66-B24F-4468-A9CD-3DF4CF8C4263}" type="presParOf" srcId="{58D57670-C14B-440B-AB39-0B5B33A89E69}" destId="{3CAEB444-45E1-45F4-AFC4-19A4A3F691C8}" srcOrd="0" destOrd="0" presId="urn:microsoft.com/office/officeart/2005/8/layout/hierarchy2"/>
    <dgm:cxn modelId="{380E2634-530B-4C23-AB00-6763D23AB261}" type="presParOf" srcId="{58D57670-C14B-440B-AB39-0B5B33A89E69}" destId="{255C1E94-6C5D-4289-A625-C8E0410C423C}" srcOrd="1" destOrd="0" presId="urn:microsoft.com/office/officeart/2005/8/layout/hierarchy2"/>
    <dgm:cxn modelId="{86642F8A-AC54-4D37-A3C9-E3729A5A72EF}" type="presParOf" srcId="{255C1E94-6C5D-4289-A625-C8E0410C423C}" destId="{25D1DE32-63BD-463B-AFB4-DC7CB3695F3F}" srcOrd="0" destOrd="0" presId="urn:microsoft.com/office/officeart/2005/8/layout/hierarchy2"/>
    <dgm:cxn modelId="{6ECB1C50-35C0-4B3B-A08E-C6973982AF56}" type="presParOf" srcId="{25D1DE32-63BD-463B-AFB4-DC7CB3695F3F}" destId="{81A4CFC9-41EC-4773-BC13-F717201F9708}" srcOrd="0" destOrd="0" presId="urn:microsoft.com/office/officeart/2005/8/layout/hierarchy2"/>
    <dgm:cxn modelId="{37EB1B54-3AD6-4892-B57F-25005CAAB8BA}" type="presParOf" srcId="{255C1E94-6C5D-4289-A625-C8E0410C423C}" destId="{D63BCDDF-A7D0-48B6-BBDE-E699FA278D17}" srcOrd="1" destOrd="0" presId="urn:microsoft.com/office/officeart/2005/8/layout/hierarchy2"/>
    <dgm:cxn modelId="{5EADCEC2-3E17-407C-A632-5F86505673BD}" type="presParOf" srcId="{D63BCDDF-A7D0-48B6-BBDE-E699FA278D17}" destId="{23A8DDFE-3F3C-48A6-AA58-52CAF0F89B80}" srcOrd="0" destOrd="0" presId="urn:microsoft.com/office/officeart/2005/8/layout/hierarchy2"/>
    <dgm:cxn modelId="{034E2D96-C2E1-47BB-8DEE-ADBB7C282033}" type="presParOf" srcId="{D63BCDDF-A7D0-48B6-BBDE-E699FA278D17}" destId="{F9521097-DD34-445F-B453-49E3D5F40735}" srcOrd="1" destOrd="0" presId="urn:microsoft.com/office/officeart/2005/8/layout/hierarchy2"/>
    <dgm:cxn modelId="{5ECFBF88-4848-43F8-B862-49F56CC2A862}" type="presParOf" srcId="{F9521097-DD34-445F-B453-49E3D5F40735}" destId="{2E7D4E0C-F728-4ED3-B673-230A913220EB}" srcOrd="0" destOrd="0" presId="urn:microsoft.com/office/officeart/2005/8/layout/hierarchy2"/>
    <dgm:cxn modelId="{32A5EEFB-E40D-4CEA-BC5F-1F3551BE27FD}" type="presParOf" srcId="{2E7D4E0C-F728-4ED3-B673-230A913220EB}" destId="{1B6F9ADC-3103-4A04-9175-3DD2649A9FFD}" srcOrd="0" destOrd="0" presId="urn:microsoft.com/office/officeart/2005/8/layout/hierarchy2"/>
    <dgm:cxn modelId="{96B6F61F-39CE-4984-8D63-E38F30F2FF85}" type="presParOf" srcId="{F9521097-DD34-445F-B453-49E3D5F40735}" destId="{70DA276E-AE85-4C21-A8DC-946D0D28B2F2}" srcOrd="1" destOrd="0" presId="urn:microsoft.com/office/officeart/2005/8/layout/hierarchy2"/>
    <dgm:cxn modelId="{71C0255C-803A-4F94-A3C0-4C4C1FB4DFF3}" type="presParOf" srcId="{70DA276E-AE85-4C21-A8DC-946D0D28B2F2}" destId="{A7A86D12-05E5-43A8-A445-57FE32028639}" srcOrd="0" destOrd="0" presId="urn:microsoft.com/office/officeart/2005/8/layout/hierarchy2"/>
    <dgm:cxn modelId="{11073894-E733-456C-A855-92959DA5AF40}" type="presParOf" srcId="{70DA276E-AE85-4C21-A8DC-946D0D28B2F2}" destId="{2A4D63AE-20B2-45BE-B2EE-4A7F3C3FA1E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D52A263D-A283-4B01-8F7E-D7962D54268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SV"/>
        </a:p>
      </dgm:t>
    </dgm:pt>
    <dgm:pt modelId="{8B6B3C22-6C6D-4297-8DF7-73903BF2FF34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Unidad productora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4B3564C3-DFC1-409C-BEA6-9FFCB2D00ABD}" type="parTrans" cxnId="{FF6B6517-D834-4925-A5DF-C364DA694EC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6FF914F-E0D8-449B-9CFA-98C2E23B7B57}" type="sibTrans" cxnId="{FF6B6517-D834-4925-A5DF-C364DA694EC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4569E77-610D-4FF6-8318-6577E596A87C}">
      <dgm:prSet phldrT="[Texto]" custT="1"/>
      <dgm:spPr/>
      <dgm:t>
        <a:bodyPr/>
        <a:lstStyle/>
        <a:p>
          <a:r>
            <a:rPr lang="es-SV" sz="1200" dirty="0" smtClean="0">
              <a:latin typeface="+mj-lt"/>
            </a:rPr>
            <a:t>Debe </a:t>
          </a:r>
          <a:endParaRPr lang="es-SV" sz="1200" dirty="0">
            <a:latin typeface="+mj-lt"/>
          </a:endParaRPr>
        </a:p>
      </dgm:t>
    </dgm:pt>
    <dgm:pt modelId="{7BB86261-8214-4CC9-9158-D54C29EA730D}" type="parTrans" cxnId="{6B7949E3-34EE-4159-9603-80C4828FCBB3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97B23DC-AD75-40C4-B013-258D43F60D2A}" type="sibTrans" cxnId="{6B7949E3-34EE-4159-9603-80C4828FCBB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BCC4E0D-EA71-4AC0-973C-80A2BE0843BE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Identificar y seleccionar las fracciones de series y subseries a transferir</a:t>
          </a:r>
          <a:endParaRPr lang="es-SV" sz="1500" dirty="0">
            <a:latin typeface="+mj-lt"/>
          </a:endParaRPr>
        </a:p>
      </dgm:t>
    </dgm:pt>
    <dgm:pt modelId="{E7F4F9F6-1ED9-4357-A34B-E0D6E5B7B64F}" type="parTrans" cxnId="{0407BD40-4865-4573-9206-26A1E4EA101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BC47FFF0-9DAA-4F3F-8F71-E7E036FA30F9}" type="sibTrans" cxnId="{0407BD40-4865-4573-9206-26A1E4EA101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4D12A5A-163F-413A-9EBD-96D34E54AB56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Comprobar el orden de los documentos dentro de los expedientes</a:t>
          </a:r>
          <a:endParaRPr lang="es-SV" sz="1500" dirty="0">
            <a:latin typeface="+mj-lt"/>
          </a:endParaRPr>
        </a:p>
      </dgm:t>
    </dgm:pt>
    <dgm:pt modelId="{6E2E0313-CC1D-4C35-905A-EB712FB5335D}" type="parTrans" cxnId="{5D5B4C00-86E9-440A-AABA-30A1DEA34044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DF71511-2930-48FE-8BC4-35A22240AF92}" type="sibTrans" cxnId="{5D5B4C00-86E9-440A-AABA-30A1DEA34044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13DAC0D-308A-4D9F-892B-A9BA0FBCFD9E}" type="pres">
      <dgm:prSet presAssocID="{D52A263D-A283-4B01-8F7E-D7962D54268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D048F23F-2BD9-4FAA-80E0-9E953CD4B2FB}" type="pres">
      <dgm:prSet presAssocID="{8B6B3C22-6C6D-4297-8DF7-73903BF2FF34}" presName="root1" presStyleCnt="0"/>
      <dgm:spPr/>
    </dgm:pt>
    <dgm:pt modelId="{18698B63-BF47-4127-9A45-0583B4BC53EB}" type="pres">
      <dgm:prSet presAssocID="{8B6B3C22-6C6D-4297-8DF7-73903BF2FF3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80146A2-C218-4D2F-AC3F-70C55F29987F}" type="pres">
      <dgm:prSet presAssocID="{8B6B3C22-6C6D-4297-8DF7-73903BF2FF34}" presName="level2hierChild" presStyleCnt="0"/>
      <dgm:spPr/>
    </dgm:pt>
    <dgm:pt modelId="{35635FCC-6920-41D3-B6EE-6599B91A9928}" type="pres">
      <dgm:prSet presAssocID="{7BB86261-8214-4CC9-9158-D54C29EA730D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E317D49A-A699-438E-A730-5B1A7777146E}" type="pres">
      <dgm:prSet presAssocID="{7BB86261-8214-4CC9-9158-D54C29EA730D}" presName="connTx" presStyleLbl="parChTrans1D2" presStyleIdx="0" presStyleCnt="1"/>
      <dgm:spPr/>
      <dgm:t>
        <a:bodyPr/>
        <a:lstStyle/>
        <a:p>
          <a:endParaRPr lang="es-SV"/>
        </a:p>
      </dgm:t>
    </dgm:pt>
    <dgm:pt modelId="{9E455A62-9215-4CFE-AF0B-FC1109D63EBA}" type="pres">
      <dgm:prSet presAssocID="{A4569E77-610D-4FF6-8318-6577E596A87C}" presName="root2" presStyleCnt="0"/>
      <dgm:spPr/>
    </dgm:pt>
    <dgm:pt modelId="{C037CBFD-C260-4FA6-AB88-CC5D411414E3}" type="pres">
      <dgm:prSet presAssocID="{A4569E77-610D-4FF6-8318-6577E596A87C}" presName="LevelTwoTextNode" presStyleLbl="node2" presStyleIdx="0" presStyleCnt="1" custScaleX="47371" custScaleY="57898" custLinFactNeighborX="-3004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CF342BA9-598F-4677-8672-09BC8561DD8F}" type="pres">
      <dgm:prSet presAssocID="{A4569E77-610D-4FF6-8318-6577E596A87C}" presName="level3hierChild" presStyleCnt="0"/>
      <dgm:spPr/>
    </dgm:pt>
    <dgm:pt modelId="{35FF2061-66F1-46CA-A05E-1C5D4755FA59}" type="pres">
      <dgm:prSet presAssocID="{E7F4F9F6-1ED9-4357-A34B-E0D6E5B7B64F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945A9AB9-0334-48E3-B846-20B2FD10520E}" type="pres">
      <dgm:prSet presAssocID="{E7F4F9F6-1ED9-4357-A34B-E0D6E5B7B64F}" presName="connTx" presStyleLbl="parChTrans1D3" presStyleIdx="0" presStyleCnt="2"/>
      <dgm:spPr/>
      <dgm:t>
        <a:bodyPr/>
        <a:lstStyle/>
        <a:p>
          <a:endParaRPr lang="es-SV"/>
        </a:p>
      </dgm:t>
    </dgm:pt>
    <dgm:pt modelId="{7ACF307E-5C9C-4B84-89A8-B91DFEFC76E0}" type="pres">
      <dgm:prSet presAssocID="{FBCC4E0D-EA71-4AC0-973C-80A2BE0843BE}" presName="root2" presStyleCnt="0"/>
      <dgm:spPr/>
    </dgm:pt>
    <dgm:pt modelId="{0160A654-14DF-4528-B848-5CD4B9BD6571}" type="pres">
      <dgm:prSet presAssocID="{FBCC4E0D-EA71-4AC0-973C-80A2BE0843BE}" presName="LevelTwoTextNode" presStyleLbl="node3" presStyleIdx="0" presStyleCnt="2" custLinFactNeighborX="-3728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A42047E-07BA-4C77-890F-04160535054B}" type="pres">
      <dgm:prSet presAssocID="{FBCC4E0D-EA71-4AC0-973C-80A2BE0843BE}" presName="level3hierChild" presStyleCnt="0"/>
      <dgm:spPr/>
    </dgm:pt>
    <dgm:pt modelId="{4971BAB3-9995-43B1-A0BF-076047FB0A7C}" type="pres">
      <dgm:prSet presAssocID="{6E2E0313-CC1D-4C35-905A-EB712FB5335D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A1CA1D1F-4A20-4529-9EDE-D9E39A161292}" type="pres">
      <dgm:prSet presAssocID="{6E2E0313-CC1D-4C35-905A-EB712FB5335D}" presName="connTx" presStyleLbl="parChTrans1D3" presStyleIdx="1" presStyleCnt="2"/>
      <dgm:spPr/>
      <dgm:t>
        <a:bodyPr/>
        <a:lstStyle/>
        <a:p>
          <a:endParaRPr lang="es-SV"/>
        </a:p>
      </dgm:t>
    </dgm:pt>
    <dgm:pt modelId="{A54C62B7-BE8A-48F5-82B3-DDC556815F45}" type="pres">
      <dgm:prSet presAssocID="{C4D12A5A-163F-413A-9EBD-96D34E54AB56}" presName="root2" presStyleCnt="0"/>
      <dgm:spPr/>
    </dgm:pt>
    <dgm:pt modelId="{72DCA6F7-53AF-473E-AA36-4710B70FAF62}" type="pres">
      <dgm:prSet presAssocID="{C4D12A5A-163F-413A-9EBD-96D34E54AB56}" presName="LevelTwoTextNode" presStyleLbl="node3" presStyleIdx="1" presStyleCnt="2" custLinFactNeighborX="-3728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BE906BF-B13C-4AF6-B134-4E75B16A6BDB}" type="pres">
      <dgm:prSet presAssocID="{C4D12A5A-163F-413A-9EBD-96D34E54AB56}" presName="level3hierChild" presStyleCnt="0"/>
      <dgm:spPr/>
    </dgm:pt>
  </dgm:ptLst>
  <dgm:cxnLst>
    <dgm:cxn modelId="{F9539CD1-807D-4F37-9ED3-224A88ACFE61}" type="presOf" srcId="{E7F4F9F6-1ED9-4357-A34B-E0D6E5B7B64F}" destId="{945A9AB9-0334-48E3-B846-20B2FD10520E}" srcOrd="1" destOrd="0" presId="urn:microsoft.com/office/officeart/2005/8/layout/hierarchy2"/>
    <dgm:cxn modelId="{3FC9B33F-B262-4212-BB51-F7B99E1812C6}" type="presOf" srcId="{C4D12A5A-163F-413A-9EBD-96D34E54AB56}" destId="{72DCA6F7-53AF-473E-AA36-4710B70FAF62}" srcOrd="0" destOrd="0" presId="urn:microsoft.com/office/officeart/2005/8/layout/hierarchy2"/>
    <dgm:cxn modelId="{FF5F5623-EC69-4FAE-B7CF-0047F394AA36}" type="presOf" srcId="{E7F4F9F6-1ED9-4357-A34B-E0D6E5B7B64F}" destId="{35FF2061-66F1-46CA-A05E-1C5D4755FA59}" srcOrd="0" destOrd="0" presId="urn:microsoft.com/office/officeart/2005/8/layout/hierarchy2"/>
    <dgm:cxn modelId="{6B7949E3-34EE-4159-9603-80C4828FCBB3}" srcId="{8B6B3C22-6C6D-4297-8DF7-73903BF2FF34}" destId="{A4569E77-610D-4FF6-8318-6577E596A87C}" srcOrd="0" destOrd="0" parTransId="{7BB86261-8214-4CC9-9158-D54C29EA730D}" sibTransId="{797B23DC-AD75-40C4-B013-258D43F60D2A}"/>
    <dgm:cxn modelId="{FF6B6517-D834-4925-A5DF-C364DA694EC8}" srcId="{D52A263D-A283-4B01-8F7E-D7962D542688}" destId="{8B6B3C22-6C6D-4297-8DF7-73903BF2FF34}" srcOrd="0" destOrd="0" parTransId="{4B3564C3-DFC1-409C-BEA6-9FFCB2D00ABD}" sibTransId="{F6FF914F-E0D8-449B-9CFA-98C2E23B7B57}"/>
    <dgm:cxn modelId="{7A5F25AB-6F3F-4F3B-BAD9-74A1DE00C1AA}" type="presOf" srcId="{A4569E77-610D-4FF6-8318-6577E596A87C}" destId="{C037CBFD-C260-4FA6-AB88-CC5D411414E3}" srcOrd="0" destOrd="0" presId="urn:microsoft.com/office/officeart/2005/8/layout/hierarchy2"/>
    <dgm:cxn modelId="{D2CBE25A-1A36-434C-9B9D-2B8A8C6F20F6}" type="presOf" srcId="{D52A263D-A283-4B01-8F7E-D7962D542688}" destId="{C13DAC0D-308A-4D9F-892B-A9BA0FBCFD9E}" srcOrd="0" destOrd="0" presId="urn:microsoft.com/office/officeart/2005/8/layout/hierarchy2"/>
    <dgm:cxn modelId="{B4A5E2B1-0CC8-43E5-B667-38D014EC9916}" type="presOf" srcId="{7BB86261-8214-4CC9-9158-D54C29EA730D}" destId="{35635FCC-6920-41D3-B6EE-6599B91A9928}" srcOrd="0" destOrd="0" presId="urn:microsoft.com/office/officeart/2005/8/layout/hierarchy2"/>
    <dgm:cxn modelId="{4017C770-0656-4235-B288-5F2576A17210}" type="presOf" srcId="{6E2E0313-CC1D-4C35-905A-EB712FB5335D}" destId="{4971BAB3-9995-43B1-A0BF-076047FB0A7C}" srcOrd="0" destOrd="0" presId="urn:microsoft.com/office/officeart/2005/8/layout/hierarchy2"/>
    <dgm:cxn modelId="{0407BD40-4865-4573-9206-26A1E4EA1019}" srcId="{A4569E77-610D-4FF6-8318-6577E596A87C}" destId="{FBCC4E0D-EA71-4AC0-973C-80A2BE0843BE}" srcOrd="0" destOrd="0" parTransId="{E7F4F9F6-1ED9-4357-A34B-E0D6E5B7B64F}" sibTransId="{BC47FFF0-9DAA-4F3F-8F71-E7E036FA30F9}"/>
    <dgm:cxn modelId="{5D5B4C00-86E9-440A-AABA-30A1DEA34044}" srcId="{A4569E77-610D-4FF6-8318-6577E596A87C}" destId="{C4D12A5A-163F-413A-9EBD-96D34E54AB56}" srcOrd="1" destOrd="0" parTransId="{6E2E0313-CC1D-4C35-905A-EB712FB5335D}" sibTransId="{CDF71511-2930-48FE-8BC4-35A22240AF92}"/>
    <dgm:cxn modelId="{0FF272E1-423A-43A1-B60E-AEC2CF5FAD4E}" type="presOf" srcId="{8B6B3C22-6C6D-4297-8DF7-73903BF2FF34}" destId="{18698B63-BF47-4127-9A45-0583B4BC53EB}" srcOrd="0" destOrd="0" presId="urn:microsoft.com/office/officeart/2005/8/layout/hierarchy2"/>
    <dgm:cxn modelId="{6973FCBA-C4DF-4E73-B40A-0896AB5DAE10}" type="presOf" srcId="{7BB86261-8214-4CC9-9158-D54C29EA730D}" destId="{E317D49A-A699-438E-A730-5B1A7777146E}" srcOrd="1" destOrd="0" presId="urn:microsoft.com/office/officeart/2005/8/layout/hierarchy2"/>
    <dgm:cxn modelId="{1928F051-5CC6-4246-926C-CCF8135881AA}" type="presOf" srcId="{6E2E0313-CC1D-4C35-905A-EB712FB5335D}" destId="{A1CA1D1F-4A20-4529-9EDE-D9E39A161292}" srcOrd="1" destOrd="0" presId="urn:microsoft.com/office/officeart/2005/8/layout/hierarchy2"/>
    <dgm:cxn modelId="{ACA471D6-A00A-4CFD-A21B-80FC4F128F0E}" type="presOf" srcId="{FBCC4E0D-EA71-4AC0-973C-80A2BE0843BE}" destId="{0160A654-14DF-4528-B848-5CD4B9BD6571}" srcOrd="0" destOrd="0" presId="urn:microsoft.com/office/officeart/2005/8/layout/hierarchy2"/>
    <dgm:cxn modelId="{80F0F18C-201E-4FB0-8E45-7FD3FB59DC15}" type="presParOf" srcId="{C13DAC0D-308A-4D9F-892B-A9BA0FBCFD9E}" destId="{D048F23F-2BD9-4FAA-80E0-9E953CD4B2FB}" srcOrd="0" destOrd="0" presId="urn:microsoft.com/office/officeart/2005/8/layout/hierarchy2"/>
    <dgm:cxn modelId="{72DD1B5A-6A6C-43AB-871E-AB337B20EE79}" type="presParOf" srcId="{D048F23F-2BD9-4FAA-80E0-9E953CD4B2FB}" destId="{18698B63-BF47-4127-9A45-0583B4BC53EB}" srcOrd="0" destOrd="0" presId="urn:microsoft.com/office/officeart/2005/8/layout/hierarchy2"/>
    <dgm:cxn modelId="{5D428D18-2A75-43B5-ABA6-F2366417357C}" type="presParOf" srcId="{D048F23F-2BD9-4FAA-80E0-9E953CD4B2FB}" destId="{280146A2-C218-4D2F-AC3F-70C55F29987F}" srcOrd="1" destOrd="0" presId="urn:microsoft.com/office/officeart/2005/8/layout/hierarchy2"/>
    <dgm:cxn modelId="{5AFF61AF-C1EC-4676-9B11-34AECF7D7A47}" type="presParOf" srcId="{280146A2-C218-4D2F-AC3F-70C55F29987F}" destId="{35635FCC-6920-41D3-B6EE-6599B91A9928}" srcOrd="0" destOrd="0" presId="urn:microsoft.com/office/officeart/2005/8/layout/hierarchy2"/>
    <dgm:cxn modelId="{EB1887DB-0A73-4A22-BBC1-7B873C455510}" type="presParOf" srcId="{35635FCC-6920-41D3-B6EE-6599B91A9928}" destId="{E317D49A-A699-438E-A730-5B1A7777146E}" srcOrd="0" destOrd="0" presId="urn:microsoft.com/office/officeart/2005/8/layout/hierarchy2"/>
    <dgm:cxn modelId="{9111570A-31C8-4714-AFE3-40D7FD706A37}" type="presParOf" srcId="{280146A2-C218-4D2F-AC3F-70C55F29987F}" destId="{9E455A62-9215-4CFE-AF0B-FC1109D63EBA}" srcOrd="1" destOrd="0" presId="urn:microsoft.com/office/officeart/2005/8/layout/hierarchy2"/>
    <dgm:cxn modelId="{73A90F72-610F-47CD-B345-27D78148F05B}" type="presParOf" srcId="{9E455A62-9215-4CFE-AF0B-FC1109D63EBA}" destId="{C037CBFD-C260-4FA6-AB88-CC5D411414E3}" srcOrd="0" destOrd="0" presId="urn:microsoft.com/office/officeart/2005/8/layout/hierarchy2"/>
    <dgm:cxn modelId="{86F99923-F298-46A6-8765-4A88C9B7D6E8}" type="presParOf" srcId="{9E455A62-9215-4CFE-AF0B-FC1109D63EBA}" destId="{CF342BA9-598F-4677-8672-09BC8561DD8F}" srcOrd="1" destOrd="0" presId="urn:microsoft.com/office/officeart/2005/8/layout/hierarchy2"/>
    <dgm:cxn modelId="{BD7B5E6E-DA3A-4F63-B3C2-F1691D96C5AD}" type="presParOf" srcId="{CF342BA9-598F-4677-8672-09BC8561DD8F}" destId="{35FF2061-66F1-46CA-A05E-1C5D4755FA59}" srcOrd="0" destOrd="0" presId="urn:microsoft.com/office/officeart/2005/8/layout/hierarchy2"/>
    <dgm:cxn modelId="{D7237AAC-BD5C-43BA-9816-77E678E1BF20}" type="presParOf" srcId="{35FF2061-66F1-46CA-A05E-1C5D4755FA59}" destId="{945A9AB9-0334-48E3-B846-20B2FD10520E}" srcOrd="0" destOrd="0" presId="urn:microsoft.com/office/officeart/2005/8/layout/hierarchy2"/>
    <dgm:cxn modelId="{0CA6A579-554A-491F-BCFE-38E17FF82F49}" type="presParOf" srcId="{CF342BA9-598F-4677-8672-09BC8561DD8F}" destId="{7ACF307E-5C9C-4B84-89A8-B91DFEFC76E0}" srcOrd="1" destOrd="0" presId="urn:microsoft.com/office/officeart/2005/8/layout/hierarchy2"/>
    <dgm:cxn modelId="{4D11F4F8-3221-4F4E-B800-1FF73A85CA4C}" type="presParOf" srcId="{7ACF307E-5C9C-4B84-89A8-B91DFEFC76E0}" destId="{0160A654-14DF-4528-B848-5CD4B9BD6571}" srcOrd="0" destOrd="0" presId="urn:microsoft.com/office/officeart/2005/8/layout/hierarchy2"/>
    <dgm:cxn modelId="{6BC3D08E-7C01-4B2B-B75B-F3A42AE8C519}" type="presParOf" srcId="{7ACF307E-5C9C-4B84-89A8-B91DFEFC76E0}" destId="{DA42047E-07BA-4C77-890F-04160535054B}" srcOrd="1" destOrd="0" presId="urn:microsoft.com/office/officeart/2005/8/layout/hierarchy2"/>
    <dgm:cxn modelId="{C837B0A2-5F20-40D2-9C74-79EC15901B98}" type="presParOf" srcId="{CF342BA9-598F-4677-8672-09BC8561DD8F}" destId="{4971BAB3-9995-43B1-A0BF-076047FB0A7C}" srcOrd="2" destOrd="0" presId="urn:microsoft.com/office/officeart/2005/8/layout/hierarchy2"/>
    <dgm:cxn modelId="{4E544551-FCEC-4A78-8A38-6CFE77414DD5}" type="presParOf" srcId="{4971BAB3-9995-43B1-A0BF-076047FB0A7C}" destId="{A1CA1D1F-4A20-4529-9EDE-D9E39A161292}" srcOrd="0" destOrd="0" presId="urn:microsoft.com/office/officeart/2005/8/layout/hierarchy2"/>
    <dgm:cxn modelId="{786B50A7-4779-4CF1-A3DC-6BCD892DC1B3}" type="presParOf" srcId="{CF342BA9-598F-4677-8672-09BC8561DD8F}" destId="{A54C62B7-BE8A-48F5-82B3-DDC556815F45}" srcOrd="3" destOrd="0" presId="urn:microsoft.com/office/officeart/2005/8/layout/hierarchy2"/>
    <dgm:cxn modelId="{2D7A1BA2-7525-41E9-9C41-4940A11754EB}" type="presParOf" srcId="{A54C62B7-BE8A-48F5-82B3-DDC556815F45}" destId="{72DCA6F7-53AF-473E-AA36-4710B70FAF62}" srcOrd="0" destOrd="0" presId="urn:microsoft.com/office/officeart/2005/8/layout/hierarchy2"/>
    <dgm:cxn modelId="{BD35F2B4-156D-4FF8-8553-55BE6EB444E7}" type="presParOf" srcId="{A54C62B7-BE8A-48F5-82B3-DDC556815F45}" destId="{ABE906BF-B13C-4AF6-B134-4E75B16A6BD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F8EE1E42-924E-417A-820F-024A41B0090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C6CEFA4-8045-47D3-933C-29032E82D9F1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UGDA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F633FFEB-00FD-49C2-9E6B-D1FCD0049ED5}" type="par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7351B32-26B2-4322-BADA-7CA2E52F6160}" type="sib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E72F5FE-2EE9-48F9-ACD7-CF102950B457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Proceso de eliminación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B19262C-F62A-448F-A914-089FAE97F388}" type="parTrans" cxnId="{13B1B143-84E5-40A0-A445-68ED9C0BBF1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F73741E-4CF6-47CD-83B2-A536EE5CE7CE}" type="sibTrans" cxnId="{13B1B143-84E5-40A0-A445-68ED9C0BBF1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CD7D218-2715-4871-8555-E61244854EF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Legal y segura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4522FF3D-93B9-47A9-90A3-33A75265CF7B}" type="parTrans" cxnId="{A55798FE-E4BB-4318-B6DD-1E4574E2FBC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3C3373-1D37-4321-839E-70E868401819}" type="sibTrans" cxnId="{A55798FE-E4BB-4318-B6DD-1E4574E2FBC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93FA5F8-A3D2-41BD-8F6F-8F259986777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>
          <a:noFill/>
        </a:ln>
      </dgm:spPr>
      <dgm:t>
        <a:bodyPr/>
        <a:lstStyle/>
        <a:p>
          <a:pPr algn="l"/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Respetar plazos </a:t>
          </a:r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establecidos por la TPCD</a:t>
          </a:r>
        </a:p>
        <a:p>
          <a:pPr algn="l"/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Documentar la eliminación </a:t>
          </a:r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con acta firmada por CISED</a:t>
          </a:r>
        </a:p>
        <a:p>
          <a:pPr algn="l"/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CISED coordinará con  Archivo General de la Nación </a:t>
          </a:r>
          <a:r>
            <a:rPr lang="es-SV" sz="1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para proteger documentos históricos </a:t>
          </a:r>
          <a:endParaRPr lang="es-SV" sz="1200" b="1" dirty="0" smtClean="0">
            <a:solidFill>
              <a:schemeClr val="tx1">
                <a:lumMod val="65000"/>
                <a:lumOff val="35000"/>
              </a:schemeClr>
            </a:solidFill>
            <a:latin typeface="+mj-lt"/>
          </a:endParaRPr>
        </a:p>
        <a:p>
          <a:pPr algn="l"/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Informar únicamente al IAIP </a:t>
          </a:r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cuando se elimine información con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datos personales</a:t>
          </a:r>
        </a:p>
        <a:p>
          <a:pPr algn="l"/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UGDA coordinará  </a:t>
          </a:r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la confidencialidad de la eliminación documental</a:t>
          </a:r>
        </a:p>
        <a:p>
          <a:pPr algn="l"/>
          <a:r>
            <a:rPr lang="es-SV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- Tendrá validez ante el IAIP, cuando sea </a:t>
          </a:r>
          <a:r>
            <a:rPr lang="es-SV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rPr>
            <a:t>autorizado por CISED o según la Ley del Archivo General de la Nación</a:t>
          </a:r>
        </a:p>
        <a:p>
          <a:pPr algn="l"/>
          <a:endParaRPr lang="es-SV" sz="1200" dirty="0">
            <a:solidFill>
              <a:schemeClr val="tx1">
                <a:lumMod val="65000"/>
                <a:lumOff val="35000"/>
              </a:schemeClr>
            </a:solidFill>
            <a:latin typeface="+mj-lt"/>
          </a:endParaRPr>
        </a:p>
      </dgm:t>
    </dgm:pt>
    <dgm:pt modelId="{EC5A81AD-4484-43D5-A41F-6F4C505726E8}" type="parTrans" cxnId="{105B9A4E-7502-47D9-9EDB-1935580A675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887B5107-6B72-4E52-84EA-E5AC22447F70}" type="sibTrans" cxnId="{105B9A4E-7502-47D9-9EDB-1935580A675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3ED4F0E-CD52-4DC3-9948-9CE0814C60FD}" type="pres">
      <dgm:prSet presAssocID="{F8EE1E42-924E-417A-820F-024A41B00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3F0BDF3-5DF9-4487-A296-7D08A18A98EF}" type="pres">
      <dgm:prSet presAssocID="{4C6CEFA4-8045-47D3-933C-29032E82D9F1}" presName="root1" presStyleCnt="0"/>
      <dgm:spPr/>
    </dgm:pt>
    <dgm:pt modelId="{9669C095-A9B3-4F15-B2A4-9678579703EE}" type="pres">
      <dgm:prSet presAssocID="{4C6CEFA4-8045-47D3-933C-29032E82D9F1}" presName="LevelOneTextNode" presStyleLbl="node0" presStyleIdx="0" presStyleCnt="1" custLinFactNeighborX="-314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BC45190-B52E-4FEA-AD1D-ABFBF3177DCB}" type="pres">
      <dgm:prSet presAssocID="{4C6CEFA4-8045-47D3-933C-29032E82D9F1}" presName="level2hierChild" presStyleCnt="0"/>
      <dgm:spPr/>
    </dgm:pt>
    <dgm:pt modelId="{6A416FE7-BD85-4CFE-BBFA-AAA9FF0E419C}" type="pres">
      <dgm:prSet presAssocID="{CB19262C-F62A-448F-A914-089FAE97F388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45B8AD1E-0938-4721-BE9B-E7C694A75BA9}" type="pres">
      <dgm:prSet presAssocID="{CB19262C-F62A-448F-A914-089FAE97F388}" presName="connTx" presStyleLbl="parChTrans1D2" presStyleIdx="0" presStyleCnt="1"/>
      <dgm:spPr/>
      <dgm:t>
        <a:bodyPr/>
        <a:lstStyle/>
        <a:p>
          <a:endParaRPr lang="es-SV"/>
        </a:p>
      </dgm:t>
    </dgm:pt>
    <dgm:pt modelId="{679681FB-5F65-4FFD-BB05-9C76C087E5F8}" type="pres">
      <dgm:prSet presAssocID="{BE72F5FE-2EE9-48F9-ACD7-CF102950B457}" presName="root2" presStyleCnt="0"/>
      <dgm:spPr/>
    </dgm:pt>
    <dgm:pt modelId="{3EFE8334-F173-46D8-AC78-F1E537507227}" type="pres">
      <dgm:prSet presAssocID="{BE72F5FE-2EE9-48F9-ACD7-CF102950B457}" presName="LevelTwoTextNode" presStyleLbl="node2" presStyleIdx="0" presStyleCnt="1" custLinFactNeighborX="71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367BEA6-DE6D-486F-BC2B-983066866D42}" type="pres">
      <dgm:prSet presAssocID="{BE72F5FE-2EE9-48F9-ACD7-CF102950B457}" presName="level3hierChild" presStyleCnt="0"/>
      <dgm:spPr/>
    </dgm:pt>
    <dgm:pt modelId="{7C3B7D96-3D8B-41A1-AA5B-136332FA3865}" type="pres">
      <dgm:prSet presAssocID="{4522FF3D-93B9-47A9-90A3-33A75265CF7B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F3DA2146-5D3C-4F1B-BD17-4573662C61CD}" type="pres">
      <dgm:prSet presAssocID="{4522FF3D-93B9-47A9-90A3-33A75265CF7B}" presName="connTx" presStyleLbl="parChTrans1D3" presStyleIdx="0" presStyleCnt="1"/>
      <dgm:spPr/>
      <dgm:t>
        <a:bodyPr/>
        <a:lstStyle/>
        <a:p>
          <a:endParaRPr lang="es-SV"/>
        </a:p>
      </dgm:t>
    </dgm:pt>
    <dgm:pt modelId="{849C7C0B-D15A-497C-BEF7-6C9C4CC20247}" type="pres">
      <dgm:prSet presAssocID="{2CD7D218-2715-4871-8555-E61244854EFD}" presName="root2" presStyleCnt="0"/>
      <dgm:spPr/>
    </dgm:pt>
    <dgm:pt modelId="{FC71474A-EB82-42F6-BAE2-FA2F704E9165}" type="pres">
      <dgm:prSet presAssocID="{2CD7D218-2715-4871-8555-E61244854EFD}" presName="LevelTwoTextNode" presStyleLbl="node3" presStyleIdx="0" presStyleCnt="1" custLinFactNeighborX="-31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E225EA-D84C-4694-A569-3B709447393C}" type="pres">
      <dgm:prSet presAssocID="{2CD7D218-2715-4871-8555-E61244854EFD}" presName="level3hierChild" presStyleCnt="0"/>
      <dgm:spPr/>
    </dgm:pt>
    <dgm:pt modelId="{B6E05450-50CD-4062-B905-0F37B6F1085B}" type="pres">
      <dgm:prSet presAssocID="{EC5A81AD-4484-43D5-A41F-6F4C505726E8}" presName="conn2-1" presStyleLbl="parChTrans1D4" presStyleIdx="0" presStyleCnt="1"/>
      <dgm:spPr/>
      <dgm:t>
        <a:bodyPr/>
        <a:lstStyle/>
        <a:p>
          <a:endParaRPr lang="es-SV"/>
        </a:p>
      </dgm:t>
    </dgm:pt>
    <dgm:pt modelId="{EB2724D9-072D-439D-B77A-7357E707730D}" type="pres">
      <dgm:prSet presAssocID="{EC5A81AD-4484-43D5-A41F-6F4C505726E8}" presName="connTx" presStyleLbl="parChTrans1D4" presStyleIdx="0" presStyleCnt="1"/>
      <dgm:spPr/>
      <dgm:t>
        <a:bodyPr/>
        <a:lstStyle/>
        <a:p>
          <a:endParaRPr lang="es-SV"/>
        </a:p>
      </dgm:t>
    </dgm:pt>
    <dgm:pt modelId="{973997A9-BB2D-479C-899D-591BF973CE4E}" type="pres">
      <dgm:prSet presAssocID="{193FA5F8-A3D2-41BD-8F6F-8F2599867776}" presName="root2" presStyleCnt="0"/>
      <dgm:spPr/>
    </dgm:pt>
    <dgm:pt modelId="{8E17EC11-776F-4954-B86D-D295EF2749CD}" type="pres">
      <dgm:prSet presAssocID="{193FA5F8-A3D2-41BD-8F6F-8F2599867776}" presName="LevelTwoTextNode" presStyleLbl="node4" presStyleIdx="0" presStyleCnt="1" custScaleX="171069" custScaleY="428628" custLinFactNeighborX="189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01074A7-5F8F-4736-9A73-3E93DCA61921}" type="pres">
      <dgm:prSet presAssocID="{193FA5F8-A3D2-41BD-8F6F-8F2599867776}" presName="level3hierChild" presStyleCnt="0"/>
      <dgm:spPr/>
    </dgm:pt>
  </dgm:ptLst>
  <dgm:cxnLst>
    <dgm:cxn modelId="{9C0D5AE3-5A4E-4773-AC42-964C7B80CA92}" type="presOf" srcId="{2CD7D218-2715-4871-8555-E61244854EFD}" destId="{FC71474A-EB82-42F6-BAE2-FA2F704E9165}" srcOrd="0" destOrd="0" presId="urn:microsoft.com/office/officeart/2005/8/layout/hierarchy2"/>
    <dgm:cxn modelId="{91519A67-446E-405E-B722-C6FEF417C33F}" type="presOf" srcId="{4522FF3D-93B9-47A9-90A3-33A75265CF7B}" destId="{F3DA2146-5D3C-4F1B-BD17-4573662C61CD}" srcOrd="1" destOrd="0" presId="urn:microsoft.com/office/officeart/2005/8/layout/hierarchy2"/>
    <dgm:cxn modelId="{073939D8-1100-4FC5-A68E-A62AE3F0F4D2}" type="presOf" srcId="{BE72F5FE-2EE9-48F9-ACD7-CF102950B457}" destId="{3EFE8334-F173-46D8-AC78-F1E537507227}" srcOrd="0" destOrd="0" presId="urn:microsoft.com/office/officeart/2005/8/layout/hierarchy2"/>
    <dgm:cxn modelId="{1A2D3254-3010-424B-8CA4-07987D3D5857}" type="presOf" srcId="{4522FF3D-93B9-47A9-90A3-33A75265CF7B}" destId="{7C3B7D96-3D8B-41A1-AA5B-136332FA3865}" srcOrd="0" destOrd="0" presId="urn:microsoft.com/office/officeart/2005/8/layout/hierarchy2"/>
    <dgm:cxn modelId="{3CD9214F-3D9D-4218-A2F0-C89EE574FFEB}" type="presOf" srcId="{F8EE1E42-924E-417A-820F-024A41B00901}" destId="{23ED4F0E-CD52-4DC3-9948-9CE0814C60FD}" srcOrd="0" destOrd="0" presId="urn:microsoft.com/office/officeart/2005/8/layout/hierarchy2"/>
    <dgm:cxn modelId="{105B9A4E-7502-47D9-9EDB-1935580A6758}" srcId="{2CD7D218-2715-4871-8555-E61244854EFD}" destId="{193FA5F8-A3D2-41BD-8F6F-8F2599867776}" srcOrd="0" destOrd="0" parTransId="{EC5A81AD-4484-43D5-A41F-6F4C505726E8}" sibTransId="{887B5107-6B72-4E52-84EA-E5AC22447F70}"/>
    <dgm:cxn modelId="{FD9A9292-EF00-4E9C-A1E4-4DA748C3F317}" type="presOf" srcId="{CB19262C-F62A-448F-A914-089FAE97F388}" destId="{6A416FE7-BD85-4CFE-BBFA-AAA9FF0E419C}" srcOrd="0" destOrd="0" presId="urn:microsoft.com/office/officeart/2005/8/layout/hierarchy2"/>
    <dgm:cxn modelId="{13B1B143-84E5-40A0-A445-68ED9C0BBF12}" srcId="{4C6CEFA4-8045-47D3-933C-29032E82D9F1}" destId="{BE72F5FE-2EE9-48F9-ACD7-CF102950B457}" srcOrd="0" destOrd="0" parTransId="{CB19262C-F62A-448F-A914-089FAE97F388}" sibTransId="{0F73741E-4CF6-47CD-83B2-A536EE5CE7CE}"/>
    <dgm:cxn modelId="{A55798FE-E4BB-4318-B6DD-1E4574E2FBCF}" srcId="{BE72F5FE-2EE9-48F9-ACD7-CF102950B457}" destId="{2CD7D218-2715-4871-8555-E61244854EFD}" srcOrd="0" destOrd="0" parTransId="{4522FF3D-93B9-47A9-90A3-33A75265CF7B}" sibTransId="{123C3373-1D37-4321-839E-70E868401819}"/>
    <dgm:cxn modelId="{25CFC655-C840-40FA-9703-94116F215FF1}" type="presOf" srcId="{4C6CEFA4-8045-47D3-933C-29032E82D9F1}" destId="{9669C095-A9B3-4F15-B2A4-9678579703EE}" srcOrd="0" destOrd="0" presId="urn:microsoft.com/office/officeart/2005/8/layout/hierarchy2"/>
    <dgm:cxn modelId="{C256FEF5-1B4E-4DC1-B6B5-D1E787751F6D}" type="presOf" srcId="{193FA5F8-A3D2-41BD-8F6F-8F2599867776}" destId="{8E17EC11-776F-4954-B86D-D295EF2749CD}" srcOrd="0" destOrd="0" presId="urn:microsoft.com/office/officeart/2005/8/layout/hierarchy2"/>
    <dgm:cxn modelId="{50CB0588-A415-4A25-B230-9F663DBCA8DC}" type="presOf" srcId="{EC5A81AD-4484-43D5-A41F-6F4C505726E8}" destId="{EB2724D9-072D-439D-B77A-7357E707730D}" srcOrd="1" destOrd="0" presId="urn:microsoft.com/office/officeart/2005/8/layout/hierarchy2"/>
    <dgm:cxn modelId="{9272CA66-F03D-48BC-9676-BD83D1416E48}" type="presOf" srcId="{CB19262C-F62A-448F-A914-089FAE97F388}" destId="{45B8AD1E-0938-4721-BE9B-E7C694A75BA9}" srcOrd="1" destOrd="0" presId="urn:microsoft.com/office/officeart/2005/8/layout/hierarchy2"/>
    <dgm:cxn modelId="{8B710F53-0951-42AF-9AF1-3228F3C147EB}" srcId="{F8EE1E42-924E-417A-820F-024A41B00901}" destId="{4C6CEFA4-8045-47D3-933C-29032E82D9F1}" srcOrd="0" destOrd="0" parTransId="{F633FFEB-00FD-49C2-9E6B-D1FCD0049ED5}" sibTransId="{D7351B32-26B2-4322-BADA-7CA2E52F6160}"/>
    <dgm:cxn modelId="{3A036C17-D64B-4B95-8275-BD38C79C75E5}" type="presOf" srcId="{EC5A81AD-4484-43D5-A41F-6F4C505726E8}" destId="{B6E05450-50CD-4062-B905-0F37B6F1085B}" srcOrd="0" destOrd="0" presId="urn:microsoft.com/office/officeart/2005/8/layout/hierarchy2"/>
    <dgm:cxn modelId="{D0024C40-79BC-4FD1-B0AD-32160DEF63EB}" type="presParOf" srcId="{23ED4F0E-CD52-4DC3-9948-9CE0814C60FD}" destId="{03F0BDF3-5DF9-4487-A296-7D08A18A98EF}" srcOrd="0" destOrd="0" presId="urn:microsoft.com/office/officeart/2005/8/layout/hierarchy2"/>
    <dgm:cxn modelId="{19713780-6860-4BF4-B250-B5F893764B57}" type="presParOf" srcId="{03F0BDF3-5DF9-4487-A296-7D08A18A98EF}" destId="{9669C095-A9B3-4F15-B2A4-9678579703EE}" srcOrd="0" destOrd="0" presId="urn:microsoft.com/office/officeart/2005/8/layout/hierarchy2"/>
    <dgm:cxn modelId="{3ACA4E58-A68A-4C68-AA90-6B6F0510B8DB}" type="presParOf" srcId="{03F0BDF3-5DF9-4487-A296-7D08A18A98EF}" destId="{9BC45190-B52E-4FEA-AD1D-ABFBF3177DCB}" srcOrd="1" destOrd="0" presId="urn:microsoft.com/office/officeart/2005/8/layout/hierarchy2"/>
    <dgm:cxn modelId="{2101A36C-EFE8-4E5F-B9F6-6882B00A65A4}" type="presParOf" srcId="{9BC45190-B52E-4FEA-AD1D-ABFBF3177DCB}" destId="{6A416FE7-BD85-4CFE-BBFA-AAA9FF0E419C}" srcOrd="0" destOrd="0" presId="urn:microsoft.com/office/officeart/2005/8/layout/hierarchy2"/>
    <dgm:cxn modelId="{843C55FF-A3EF-4982-ABE0-88EB794B8C29}" type="presParOf" srcId="{6A416FE7-BD85-4CFE-BBFA-AAA9FF0E419C}" destId="{45B8AD1E-0938-4721-BE9B-E7C694A75BA9}" srcOrd="0" destOrd="0" presId="urn:microsoft.com/office/officeart/2005/8/layout/hierarchy2"/>
    <dgm:cxn modelId="{B35B326F-D9D5-4802-B73C-2CDB9F0F2A24}" type="presParOf" srcId="{9BC45190-B52E-4FEA-AD1D-ABFBF3177DCB}" destId="{679681FB-5F65-4FFD-BB05-9C76C087E5F8}" srcOrd="1" destOrd="0" presId="urn:microsoft.com/office/officeart/2005/8/layout/hierarchy2"/>
    <dgm:cxn modelId="{F1B977D5-CD04-476C-8317-F5532B0CE2D1}" type="presParOf" srcId="{679681FB-5F65-4FFD-BB05-9C76C087E5F8}" destId="{3EFE8334-F173-46D8-AC78-F1E537507227}" srcOrd="0" destOrd="0" presId="urn:microsoft.com/office/officeart/2005/8/layout/hierarchy2"/>
    <dgm:cxn modelId="{D2899017-B842-44EF-A337-79D9B1AA3609}" type="presParOf" srcId="{679681FB-5F65-4FFD-BB05-9C76C087E5F8}" destId="{C367BEA6-DE6D-486F-BC2B-983066866D42}" srcOrd="1" destOrd="0" presId="urn:microsoft.com/office/officeart/2005/8/layout/hierarchy2"/>
    <dgm:cxn modelId="{45449271-7D44-4A83-BBB8-D4DB5C66A2A6}" type="presParOf" srcId="{C367BEA6-DE6D-486F-BC2B-983066866D42}" destId="{7C3B7D96-3D8B-41A1-AA5B-136332FA3865}" srcOrd="0" destOrd="0" presId="urn:microsoft.com/office/officeart/2005/8/layout/hierarchy2"/>
    <dgm:cxn modelId="{876F93AE-1B28-4181-BA60-32BF26E88206}" type="presParOf" srcId="{7C3B7D96-3D8B-41A1-AA5B-136332FA3865}" destId="{F3DA2146-5D3C-4F1B-BD17-4573662C61CD}" srcOrd="0" destOrd="0" presId="urn:microsoft.com/office/officeart/2005/8/layout/hierarchy2"/>
    <dgm:cxn modelId="{E94C44F9-C6A3-4595-97CD-79DA521AE48A}" type="presParOf" srcId="{C367BEA6-DE6D-486F-BC2B-983066866D42}" destId="{849C7C0B-D15A-497C-BEF7-6C9C4CC20247}" srcOrd="1" destOrd="0" presId="urn:microsoft.com/office/officeart/2005/8/layout/hierarchy2"/>
    <dgm:cxn modelId="{7240DC22-A044-4E15-A90C-0181DE9EC4C6}" type="presParOf" srcId="{849C7C0B-D15A-497C-BEF7-6C9C4CC20247}" destId="{FC71474A-EB82-42F6-BAE2-FA2F704E9165}" srcOrd="0" destOrd="0" presId="urn:microsoft.com/office/officeart/2005/8/layout/hierarchy2"/>
    <dgm:cxn modelId="{AF9FE68F-F79C-45A0-9B48-D33E34042A72}" type="presParOf" srcId="{849C7C0B-D15A-497C-BEF7-6C9C4CC20247}" destId="{E1E225EA-D84C-4694-A569-3B709447393C}" srcOrd="1" destOrd="0" presId="urn:microsoft.com/office/officeart/2005/8/layout/hierarchy2"/>
    <dgm:cxn modelId="{66E20B45-938F-4E34-88E0-7E9529BF033B}" type="presParOf" srcId="{E1E225EA-D84C-4694-A569-3B709447393C}" destId="{B6E05450-50CD-4062-B905-0F37B6F1085B}" srcOrd="0" destOrd="0" presId="urn:microsoft.com/office/officeart/2005/8/layout/hierarchy2"/>
    <dgm:cxn modelId="{634324DE-F9CF-402E-BC02-F6C1B98A7ACF}" type="presParOf" srcId="{B6E05450-50CD-4062-B905-0F37B6F1085B}" destId="{EB2724D9-072D-439D-B77A-7357E707730D}" srcOrd="0" destOrd="0" presId="urn:microsoft.com/office/officeart/2005/8/layout/hierarchy2"/>
    <dgm:cxn modelId="{06B623FC-56F6-4647-86EE-7087A53F9B70}" type="presParOf" srcId="{E1E225EA-D84C-4694-A569-3B709447393C}" destId="{973997A9-BB2D-479C-899D-591BF973CE4E}" srcOrd="1" destOrd="0" presId="urn:microsoft.com/office/officeart/2005/8/layout/hierarchy2"/>
    <dgm:cxn modelId="{1217B887-579A-4EE7-B13D-2854BCFA4627}" type="presParOf" srcId="{973997A9-BB2D-479C-899D-591BF973CE4E}" destId="{8E17EC11-776F-4954-B86D-D295EF2749CD}" srcOrd="0" destOrd="0" presId="urn:microsoft.com/office/officeart/2005/8/layout/hierarchy2"/>
    <dgm:cxn modelId="{239573FD-0212-4566-ADF4-C7A17FED9B61}" type="presParOf" srcId="{973997A9-BB2D-479C-899D-591BF973CE4E}" destId="{701074A7-5F8F-4736-9A73-3E93DCA6192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A78B6B1-A3D6-4B8D-BCA5-58683623EC5C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5" csCatId="colorful" phldr="1"/>
      <dgm:spPr/>
    </dgm:pt>
    <dgm:pt modelId="{ABDEB73A-2779-4B48-8E60-F2CE28E9DCE9}">
      <dgm:prSet phldrT="[Texto]" custT="1"/>
      <dgm:spPr/>
      <dgm:t>
        <a:bodyPr/>
        <a:lstStyle/>
        <a:p>
          <a:r>
            <a:rPr lang="es-SV" sz="1500" dirty="0" smtClean="0"/>
            <a:t>UGDA</a:t>
          </a:r>
          <a:endParaRPr lang="es-SV" sz="1500" dirty="0"/>
        </a:p>
      </dgm:t>
    </dgm:pt>
    <dgm:pt modelId="{193B4990-AE4E-47C6-945C-BCF21BD1FBE3}" type="parTrans" cxnId="{1950E572-EAA4-4A63-A58C-1AF2322CCD0A}">
      <dgm:prSet/>
      <dgm:spPr/>
      <dgm:t>
        <a:bodyPr/>
        <a:lstStyle/>
        <a:p>
          <a:endParaRPr lang="es-SV" sz="1500"/>
        </a:p>
      </dgm:t>
    </dgm:pt>
    <dgm:pt modelId="{953E2EFC-0C64-4F2C-AE6B-FBAB3A10EE3E}" type="sibTrans" cxnId="{1950E572-EAA4-4A63-A58C-1AF2322CCD0A}">
      <dgm:prSet custT="1"/>
      <dgm:spPr/>
      <dgm:t>
        <a:bodyPr/>
        <a:lstStyle/>
        <a:p>
          <a:endParaRPr lang="es-SV" sz="1500"/>
        </a:p>
      </dgm:t>
    </dgm:pt>
    <dgm:pt modelId="{2F9DAF63-BA6E-46BB-8ED0-5AB4A19794B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Comité Institucional de Seguridad y Salud Ocupacional</a:t>
          </a:r>
          <a:endParaRPr lang="es-SV" sz="1500" dirty="0">
            <a:solidFill>
              <a:srgbClr val="002060"/>
            </a:solidFill>
          </a:endParaRPr>
        </a:p>
      </dgm:t>
    </dgm:pt>
    <dgm:pt modelId="{8613A360-DFF3-4860-B730-B79139868BC5}" type="parTrans" cxnId="{9130DB5F-FDCE-4F6A-B744-2B38C8DC237C}">
      <dgm:prSet/>
      <dgm:spPr/>
      <dgm:t>
        <a:bodyPr/>
        <a:lstStyle/>
        <a:p>
          <a:endParaRPr lang="es-SV" sz="1500"/>
        </a:p>
      </dgm:t>
    </dgm:pt>
    <dgm:pt modelId="{16E6406C-EBC9-4AF2-9B8C-33294DD03A75}" type="sibTrans" cxnId="{9130DB5F-FDCE-4F6A-B744-2B38C8DC237C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</a:rPr>
            <a:t>Implementarán</a:t>
          </a:r>
          <a:r>
            <a:rPr lang="es-SV" sz="1200" dirty="0" smtClean="0"/>
            <a:t> </a:t>
          </a:r>
          <a:endParaRPr lang="es-SV" sz="1200" dirty="0"/>
        </a:p>
      </dgm:t>
    </dgm:pt>
    <dgm:pt modelId="{67E466C0-C417-4804-80FE-CCC90B73EC26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Un </a:t>
          </a:r>
          <a:r>
            <a:rPr lang="es-SV" sz="1600" b="1" dirty="0" smtClean="0">
              <a:solidFill>
                <a:srgbClr val="002060"/>
              </a:solidFill>
            </a:rPr>
            <a:t>Plan Integrado de Conservación</a:t>
          </a:r>
          <a:r>
            <a:rPr lang="es-SV" sz="1500" dirty="0" smtClean="0">
              <a:solidFill>
                <a:srgbClr val="002060"/>
              </a:solidFill>
            </a:rPr>
            <a:t>, que se aplicará en la custodia documental durante todo el ciclo de la documentación y en todo el Sistema Institucional de Archivos</a:t>
          </a:r>
          <a:endParaRPr lang="es-SV" sz="1500" dirty="0">
            <a:solidFill>
              <a:srgbClr val="002060"/>
            </a:solidFill>
          </a:endParaRPr>
        </a:p>
      </dgm:t>
    </dgm:pt>
    <dgm:pt modelId="{A4B27E65-8AE0-4A37-9E7A-649BD9EA095D}" type="parTrans" cxnId="{6F8907BB-70ED-4092-BFBB-0534E442B2EE}">
      <dgm:prSet/>
      <dgm:spPr/>
      <dgm:t>
        <a:bodyPr/>
        <a:lstStyle/>
        <a:p>
          <a:endParaRPr lang="es-SV" sz="1500"/>
        </a:p>
      </dgm:t>
    </dgm:pt>
    <dgm:pt modelId="{7D528E5C-BC67-4980-86D3-3D7CF87A3B1D}" type="sibTrans" cxnId="{6F8907BB-70ED-4092-BFBB-0534E442B2EE}">
      <dgm:prSet/>
      <dgm:spPr/>
      <dgm:t>
        <a:bodyPr/>
        <a:lstStyle/>
        <a:p>
          <a:endParaRPr lang="es-SV" sz="1500"/>
        </a:p>
      </dgm:t>
    </dgm:pt>
    <dgm:pt modelId="{4F307796-B348-446C-A43F-FA6BF504E14B}" type="pres">
      <dgm:prSet presAssocID="{BA78B6B1-A3D6-4B8D-BCA5-58683623EC5C}" presName="Name0" presStyleCnt="0">
        <dgm:presLayoutVars>
          <dgm:dir/>
          <dgm:resizeHandles val="exact"/>
        </dgm:presLayoutVars>
      </dgm:prSet>
      <dgm:spPr/>
    </dgm:pt>
    <dgm:pt modelId="{4FD09680-4C4A-4673-BD30-4C5ECBCBC133}" type="pres">
      <dgm:prSet presAssocID="{BA78B6B1-A3D6-4B8D-BCA5-58683623EC5C}" presName="vNodes" presStyleCnt="0"/>
      <dgm:spPr/>
    </dgm:pt>
    <dgm:pt modelId="{60D0FF31-6E0C-4481-8B8E-4F18349B30A2}" type="pres">
      <dgm:prSet presAssocID="{ABDEB73A-2779-4B48-8E60-F2CE28E9DCE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0BBF97A-7D30-450A-8C8A-E3659B044F8D}" type="pres">
      <dgm:prSet presAssocID="{953E2EFC-0C64-4F2C-AE6B-FBAB3A10EE3E}" presName="spacerT" presStyleCnt="0"/>
      <dgm:spPr/>
    </dgm:pt>
    <dgm:pt modelId="{52FDEF29-E173-488B-AEDF-9754E5352039}" type="pres">
      <dgm:prSet presAssocID="{953E2EFC-0C64-4F2C-AE6B-FBAB3A10EE3E}" presName="sibTrans" presStyleLbl="sibTrans2D1" presStyleIdx="0" presStyleCnt="2"/>
      <dgm:spPr/>
      <dgm:t>
        <a:bodyPr/>
        <a:lstStyle/>
        <a:p>
          <a:endParaRPr lang="es-SV"/>
        </a:p>
      </dgm:t>
    </dgm:pt>
    <dgm:pt modelId="{E56C65BF-18D8-41F2-8946-43A79D83F4D6}" type="pres">
      <dgm:prSet presAssocID="{953E2EFC-0C64-4F2C-AE6B-FBAB3A10EE3E}" presName="spacerB" presStyleCnt="0"/>
      <dgm:spPr/>
    </dgm:pt>
    <dgm:pt modelId="{5A45CD18-4030-4A16-A5DE-91D8799060FF}" type="pres">
      <dgm:prSet presAssocID="{2F9DAF63-BA6E-46BB-8ED0-5AB4A19794B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11B6E11-F77C-46AE-8F59-B8EE19CF4E17}" type="pres">
      <dgm:prSet presAssocID="{BA78B6B1-A3D6-4B8D-BCA5-58683623EC5C}" presName="sibTransLast" presStyleLbl="sibTrans2D1" presStyleIdx="1" presStyleCnt="2" custScaleX="214783" custLinFactNeighborX="-24276"/>
      <dgm:spPr/>
      <dgm:t>
        <a:bodyPr/>
        <a:lstStyle/>
        <a:p>
          <a:endParaRPr lang="es-SV"/>
        </a:p>
      </dgm:t>
    </dgm:pt>
    <dgm:pt modelId="{D81325AE-7BD3-4CDB-90A5-C6AA0076D041}" type="pres">
      <dgm:prSet presAssocID="{BA78B6B1-A3D6-4B8D-BCA5-58683623EC5C}" presName="connectorText" presStyleLbl="sibTrans2D1" presStyleIdx="1" presStyleCnt="2"/>
      <dgm:spPr/>
      <dgm:t>
        <a:bodyPr/>
        <a:lstStyle/>
        <a:p>
          <a:endParaRPr lang="es-SV"/>
        </a:p>
      </dgm:t>
    </dgm:pt>
    <dgm:pt modelId="{30F12601-D012-43FE-9D25-BA43B8CFE62F}" type="pres">
      <dgm:prSet presAssocID="{BA78B6B1-A3D6-4B8D-BCA5-58683623EC5C}" presName="lastNode" presStyleLbl="node1" presStyleIdx="2" presStyleCnt="3" custScaleX="86501" custScaleY="9096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3508CFFC-A84A-4B93-8107-75F67F0EDF1F}" type="presOf" srcId="{67E466C0-C417-4804-80FE-CCC90B73EC26}" destId="{30F12601-D012-43FE-9D25-BA43B8CFE62F}" srcOrd="0" destOrd="0" presId="urn:microsoft.com/office/officeart/2005/8/layout/equation2"/>
    <dgm:cxn modelId="{6F8907BB-70ED-4092-BFBB-0534E442B2EE}" srcId="{BA78B6B1-A3D6-4B8D-BCA5-58683623EC5C}" destId="{67E466C0-C417-4804-80FE-CCC90B73EC26}" srcOrd="2" destOrd="0" parTransId="{A4B27E65-8AE0-4A37-9E7A-649BD9EA095D}" sibTransId="{7D528E5C-BC67-4980-86D3-3D7CF87A3B1D}"/>
    <dgm:cxn modelId="{7EB89740-8D34-4FC6-A90C-5CEA880AD033}" type="presOf" srcId="{BA78B6B1-A3D6-4B8D-BCA5-58683623EC5C}" destId="{4F307796-B348-446C-A43F-FA6BF504E14B}" srcOrd="0" destOrd="0" presId="urn:microsoft.com/office/officeart/2005/8/layout/equation2"/>
    <dgm:cxn modelId="{E3D7222B-80C3-413C-A82D-493F1775D615}" type="presOf" srcId="{ABDEB73A-2779-4B48-8E60-F2CE28E9DCE9}" destId="{60D0FF31-6E0C-4481-8B8E-4F18349B30A2}" srcOrd="0" destOrd="0" presId="urn:microsoft.com/office/officeart/2005/8/layout/equation2"/>
    <dgm:cxn modelId="{584BF054-9320-4FC1-9CE1-F3A234FCEDC3}" type="presOf" srcId="{953E2EFC-0C64-4F2C-AE6B-FBAB3A10EE3E}" destId="{52FDEF29-E173-488B-AEDF-9754E5352039}" srcOrd="0" destOrd="0" presId="urn:microsoft.com/office/officeart/2005/8/layout/equation2"/>
    <dgm:cxn modelId="{9130DB5F-FDCE-4F6A-B744-2B38C8DC237C}" srcId="{BA78B6B1-A3D6-4B8D-BCA5-58683623EC5C}" destId="{2F9DAF63-BA6E-46BB-8ED0-5AB4A19794BD}" srcOrd="1" destOrd="0" parTransId="{8613A360-DFF3-4860-B730-B79139868BC5}" sibTransId="{16E6406C-EBC9-4AF2-9B8C-33294DD03A75}"/>
    <dgm:cxn modelId="{AEFB3329-390A-4470-A16F-978388A301B1}" type="presOf" srcId="{16E6406C-EBC9-4AF2-9B8C-33294DD03A75}" destId="{811B6E11-F77C-46AE-8F59-B8EE19CF4E17}" srcOrd="0" destOrd="0" presId="urn:microsoft.com/office/officeart/2005/8/layout/equation2"/>
    <dgm:cxn modelId="{7416B9CB-AA61-4D30-A4AC-D5162091EA33}" type="presOf" srcId="{2F9DAF63-BA6E-46BB-8ED0-5AB4A19794BD}" destId="{5A45CD18-4030-4A16-A5DE-91D8799060FF}" srcOrd="0" destOrd="0" presId="urn:microsoft.com/office/officeart/2005/8/layout/equation2"/>
    <dgm:cxn modelId="{1879AC25-1503-43B2-8FB3-6F5780A8AC1C}" type="presOf" srcId="{16E6406C-EBC9-4AF2-9B8C-33294DD03A75}" destId="{D81325AE-7BD3-4CDB-90A5-C6AA0076D041}" srcOrd="1" destOrd="0" presId="urn:microsoft.com/office/officeart/2005/8/layout/equation2"/>
    <dgm:cxn modelId="{1950E572-EAA4-4A63-A58C-1AF2322CCD0A}" srcId="{BA78B6B1-A3D6-4B8D-BCA5-58683623EC5C}" destId="{ABDEB73A-2779-4B48-8E60-F2CE28E9DCE9}" srcOrd="0" destOrd="0" parTransId="{193B4990-AE4E-47C6-945C-BCF21BD1FBE3}" sibTransId="{953E2EFC-0C64-4F2C-AE6B-FBAB3A10EE3E}"/>
    <dgm:cxn modelId="{8ECA4DBE-8E81-4ED5-B8A0-873868D68606}" type="presParOf" srcId="{4F307796-B348-446C-A43F-FA6BF504E14B}" destId="{4FD09680-4C4A-4673-BD30-4C5ECBCBC133}" srcOrd="0" destOrd="0" presId="urn:microsoft.com/office/officeart/2005/8/layout/equation2"/>
    <dgm:cxn modelId="{8EDC0C23-6F10-423F-B093-A1B96412FDF2}" type="presParOf" srcId="{4FD09680-4C4A-4673-BD30-4C5ECBCBC133}" destId="{60D0FF31-6E0C-4481-8B8E-4F18349B30A2}" srcOrd="0" destOrd="0" presId="urn:microsoft.com/office/officeart/2005/8/layout/equation2"/>
    <dgm:cxn modelId="{5A1759AF-220A-4B21-83E3-1E6A11A5806E}" type="presParOf" srcId="{4FD09680-4C4A-4673-BD30-4C5ECBCBC133}" destId="{40BBF97A-7D30-450A-8C8A-E3659B044F8D}" srcOrd="1" destOrd="0" presId="urn:microsoft.com/office/officeart/2005/8/layout/equation2"/>
    <dgm:cxn modelId="{E6CAF0B4-AAF3-4E18-B022-336C07ECCA1D}" type="presParOf" srcId="{4FD09680-4C4A-4673-BD30-4C5ECBCBC133}" destId="{52FDEF29-E173-488B-AEDF-9754E5352039}" srcOrd="2" destOrd="0" presId="urn:microsoft.com/office/officeart/2005/8/layout/equation2"/>
    <dgm:cxn modelId="{31788BEF-2DA3-48A3-AA7E-D051327D1350}" type="presParOf" srcId="{4FD09680-4C4A-4673-BD30-4C5ECBCBC133}" destId="{E56C65BF-18D8-41F2-8946-43A79D83F4D6}" srcOrd="3" destOrd="0" presId="urn:microsoft.com/office/officeart/2005/8/layout/equation2"/>
    <dgm:cxn modelId="{9F22BA81-6640-48E5-BA22-6B729C827723}" type="presParOf" srcId="{4FD09680-4C4A-4673-BD30-4C5ECBCBC133}" destId="{5A45CD18-4030-4A16-A5DE-91D8799060FF}" srcOrd="4" destOrd="0" presId="urn:microsoft.com/office/officeart/2005/8/layout/equation2"/>
    <dgm:cxn modelId="{EEFEEF6A-3C41-43D1-9751-13A4BD555824}" type="presParOf" srcId="{4F307796-B348-446C-A43F-FA6BF504E14B}" destId="{811B6E11-F77C-46AE-8F59-B8EE19CF4E17}" srcOrd="1" destOrd="0" presId="urn:microsoft.com/office/officeart/2005/8/layout/equation2"/>
    <dgm:cxn modelId="{CF5BD749-A736-424F-8B95-4EA5EA909A3E}" type="presParOf" srcId="{811B6E11-F77C-46AE-8F59-B8EE19CF4E17}" destId="{D81325AE-7BD3-4CDB-90A5-C6AA0076D041}" srcOrd="0" destOrd="0" presId="urn:microsoft.com/office/officeart/2005/8/layout/equation2"/>
    <dgm:cxn modelId="{DA936C90-B48B-4F28-B6AF-174C1579E288}" type="presParOf" srcId="{4F307796-B348-446C-A43F-FA6BF504E14B}" destId="{30F12601-D012-43FE-9D25-BA43B8CFE62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EC6DFD87-DEFA-489C-A047-C5F4772B052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SV"/>
        </a:p>
      </dgm:t>
    </dgm:pt>
    <dgm:pt modelId="{2CCBA186-8212-4AB2-9E0D-F336F37C04C8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Plan Integrado de Conservación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C8464B18-C41E-4E50-9489-4FBF3827ADE6}" type="parTrans" cxnId="{3C666AB9-8DA5-4BE1-A602-B9E046B87FF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1C2B3B1-7CD8-4A63-8603-A3AB8ECA7AEE}" type="sibTrans" cxnId="{3C666AB9-8DA5-4BE1-A602-B9E046B87FF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524AF91-C05F-4913-8A7F-66C785346AF2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Realizar programación de custodia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2958A4BC-B48F-4347-8A6D-C79F34A316A8}" type="parTrans" cxnId="{B853CC48-1774-4165-9AC3-7160A2341945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B53D3FA6-038A-4C0B-9B0C-C1D1220FA959}" type="sibTrans" cxnId="{B853CC48-1774-4165-9AC3-7160A234194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EB418B4-5CD9-47A6-9AFB-41888DCAD23B}">
      <dgm:prSet custT="1"/>
      <dgm:spPr/>
      <dgm:t>
        <a:bodyPr/>
        <a:lstStyle/>
        <a:p>
          <a:r>
            <a:rPr lang="es-SV" sz="1200" dirty="0" smtClean="0">
              <a:latin typeface="+mj-lt"/>
            </a:rPr>
            <a:t>Aplicando éstos pasos</a:t>
          </a:r>
          <a:endParaRPr lang="es-SV" sz="1200" dirty="0">
            <a:latin typeface="+mj-lt"/>
          </a:endParaRPr>
        </a:p>
      </dgm:t>
    </dgm:pt>
    <dgm:pt modelId="{EBE6EA51-22A6-42BE-AF6C-5B8B646979B1}" type="parTrans" cxnId="{05F7AAED-D778-4FF0-924E-F76D503DBDEB}">
      <dgm:prSet custT="1"/>
      <dgm:spPr/>
      <dgm:t>
        <a:bodyPr/>
        <a:lstStyle/>
        <a:p>
          <a:endParaRPr lang="es-SV" sz="1500">
            <a:latin typeface="+mj-lt"/>
          </a:endParaRPr>
        </a:p>
      </dgm:t>
    </dgm:pt>
    <dgm:pt modelId="{60D249D7-2162-42BC-9BBC-7682A21810F4}" type="sibTrans" cxnId="{05F7AAED-D778-4FF0-924E-F76D503DBD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B60AD86-DCE8-498E-B959-E2A6A437E05A}" type="pres">
      <dgm:prSet presAssocID="{EC6DFD87-DEFA-489C-A047-C5F4772B05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ECA2D455-2F05-45B3-B533-D19D471316B1}" type="pres">
      <dgm:prSet presAssocID="{2CCBA186-8212-4AB2-9E0D-F336F37C04C8}" presName="root1" presStyleCnt="0"/>
      <dgm:spPr/>
      <dgm:t>
        <a:bodyPr/>
        <a:lstStyle/>
        <a:p>
          <a:endParaRPr lang="es-SV"/>
        </a:p>
      </dgm:t>
    </dgm:pt>
    <dgm:pt modelId="{F5C7A94D-7BE9-415C-8AAA-9FD4BC1DADA6}" type="pres">
      <dgm:prSet presAssocID="{2CCBA186-8212-4AB2-9E0D-F336F37C04C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FC2135E-CB24-4B21-89F8-50E3F0207849}" type="pres">
      <dgm:prSet presAssocID="{2CCBA186-8212-4AB2-9E0D-F336F37C04C8}" presName="level2hierChild" presStyleCnt="0"/>
      <dgm:spPr/>
      <dgm:t>
        <a:bodyPr/>
        <a:lstStyle/>
        <a:p>
          <a:endParaRPr lang="es-SV"/>
        </a:p>
      </dgm:t>
    </dgm:pt>
    <dgm:pt modelId="{47DCDC04-BD89-42D7-AD52-246EBE86647D}" type="pres">
      <dgm:prSet presAssocID="{2958A4BC-B48F-4347-8A6D-C79F34A316A8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F552D650-96AA-43D9-8EA0-A5C3B35DF894}" type="pres">
      <dgm:prSet presAssocID="{2958A4BC-B48F-4347-8A6D-C79F34A316A8}" presName="connTx" presStyleLbl="parChTrans1D2" presStyleIdx="0" presStyleCnt="1"/>
      <dgm:spPr/>
      <dgm:t>
        <a:bodyPr/>
        <a:lstStyle/>
        <a:p>
          <a:endParaRPr lang="es-SV"/>
        </a:p>
      </dgm:t>
    </dgm:pt>
    <dgm:pt modelId="{59A6534C-F69A-43C1-AD0D-2FBE2DFBCE6D}" type="pres">
      <dgm:prSet presAssocID="{C524AF91-C05F-4913-8A7F-66C785346AF2}" presName="root2" presStyleCnt="0"/>
      <dgm:spPr/>
      <dgm:t>
        <a:bodyPr/>
        <a:lstStyle/>
        <a:p>
          <a:endParaRPr lang="es-SV"/>
        </a:p>
      </dgm:t>
    </dgm:pt>
    <dgm:pt modelId="{1FE0223D-8782-462D-AE7D-2D1B3E5E95BF}" type="pres">
      <dgm:prSet presAssocID="{C524AF91-C05F-4913-8A7F-66C785346AF2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A658979-5E86-4663-9F72-4E5810578347}" type="pres">
      <dgm:prSet presAssocID="{C524AF91-C05F-4913-8A7F-66C785346AF2}" presName="level3hierChild" presStyleCnt="0"/>
      <dgm:spPr/>
      <dgm:t>
        <a:bodyPr/>
        <a:lstStyle/>
        <a:p>
          <a:endParaRPr lang="es-SV"/>
        </a:p>
      </dgm:t>
    </dgm:pt>
    <dgm:pt modelId="{B81F06D8-8AC8-44A0-9743-BD7388EB2B87}" type="pres">
      <dgm:prSet presAssocID="{EBE6EA51-22A6-42BE-AF6C-5B8B646979B1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4AFB5F08-5693-4D43-AE53-FEFA93864DEC}" type="pres">
      <dgm:prSet presAssocID="{EBE6EA51-22A6-42BE-AF6C-5B8B646979B1}" presName="connTx" presStyleLbl="parChTrans1D3" presStyleIdx="0" presStyleCnt="1"/>
      <dgm:spPr/>
      <dgm:t>
        <a:bodyPr/>
        <a:lstStyle/>
        <a:p>
          <a:endParaRPr lang="es-SV"/>
        </a:p>
      </dgm:t>
    </dgm:pt>
    <dgm:pt modelId="{5B52BDAE-D635-4064-8E8F-C61D744E48B9}" type="pres">
      <dgm:prSet presAssocID="{EEB418B4-5CD9-47A6-9AFB-41888DCAD23B}" presName="root2" presStyleCnt="0"/>
      <dgm:spPr/>
      <dgm:t>
        <a:bodyPr/>
        <a:lstStyle/>
        <a:p>
          <a:endParaRPr lang="es-SV"/>
        </a:p>
      </dgm:t>
    </dgm:pt>
    <dgm:pt modelId="{C0411A7D-D8B3-4756-8F2A-D59A30F0B62F}" type="pres">
      <dgm:prSet presAssocID="{EEB418B4-5CD9-47A6-9AFB-41888DCAD23B}" presName="LevelTwoTextNode" presStyleLbl="node3" presStyleIdx="0" presStyleCnt="1" custScaleX="56041" custScaleY="76328" custLinFactNeighborX="-34627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6DF05087-583C-48B0-A6F8-68072F8ED189}" type="pres">
      <dgm:prSet presAssocID="{EEB418B4-5CD9-47A6-9AFB-41888DCAD23B}" presName="level3hierChild" presStyleCnt="0"/>
      <dgm:spPr/>
      <dgm:t>
        <a:bodyPr/>
        <a:lstStyle/>
        <a:p>
          <a:endParaRPr lang="es-SV"/>
        </a:p>
      </dgm:t>
    </dgm:pt>
  </dgm:ptLst>
  <dgm:cxnLst>
    <dgm:cxn modelId="{4788D1B9-B613-448A-8411-24ECC34846D4}" type="presOf" srcId="{2958A4BC-B48F-4347-8A6D-C79F34A316A8}" destId="{F552D650-96AA-43D9-8EA0-A5C3B35DF894}" srcOrd="1" destOrd="0" presId="urn:microsoft.com/office/officeart/2005/8/layout/hierarchy2"/>
    <dgm:cxn modelId="{8AE360E0-1BD5-4FB2-A199-8F2197AEFEAF}" type="presOf" srcId="{EBE6EA51-22A6-42BE-AF6C-5B8B646979B1}" destId="{B81F06D8-8AC8-44A0-9743-BD7388EB2B87}" srcOrd="0" destOrd="0" presId="urn:microsoft.com/office/officeart/2005/8/layout/hierarchy2"/>
    <dgm:cxn modelId="{EEBD1121-58D9-499E-A828-3B522B6F0976}" type="presOf" srcId="{C524AF91-C05F-4913-8A7F-66C785346AF2}" destId="{1FE0223D-8782-462D-AE7D-2D1B3E5E95BF}" srcOrd="0" destOrd="0" presId="urn:microsoft.com/office/officeart/2005/8/layout/hierarchy2"/>
    <dgm:cxn modelId="{E72C9D72-96DC-42EF-8B90-15BCEA21BC19}" type="presOf" srcId="{2CCBA186-8212-4AB2-9E0D-F336F37C04C8}" destId="{F5C7A94D-7BE9-415C-8AAA-9FD4BC1DADA6}" srcOrd="0" destOrd="0" presId="urn:microsoft.com/office/officeart/2005/8/layout/hierarchy2"/>
    <dgm:cxn modelId="{D5FEF1F8-AF1E-42A3-A361-ADD726FCA76B}" type="presOf" srcId="{EC6DFD87-DEFA-489C-A047-C5F4772B0525}" destId="{AB60AD86-DCE8-498E-B959-E2A6A437E05A}" srcOrd="0" destOrd="0" presId="urn:microsoft.com/office/officeart/2005/8/layout/hierarchy2"/>
    <dgm:cxn modelId="{09DCD74D-4B78-4521-BCEE-424CA8083EDB}" type="presOf" srcId="{EEB418B4-5CD9-47A6-9AFB-41888DCAD23B}" destId="{C0411A7D-D8B3-4756-8F2A-D59A30F0B62F}" srcOrd="0" destOrd="0" presId="urn:microsoft.com/office/officeart/2005/8/layout/hierarchy2"/>
    <dgm:cxn modelId="{05F7AAED-D778-4FF0-924E-F76D503DBDEB}" srcId="{C524AF91-C05F-4913-8A7F-66C785346AF2}" destId="{EEB418B4-5CD9-47A6-9AFB-41888DCAD23B}" srcOrd="0" destOrd="0" parTransId="{EBE6EA51-22A6-42BE-AF6C-5B8B646979B1}" sibTransId="{60D249D7-2162-42BC-9BBC-7682A21810F4}"/>
    <dgm:cxn modelId="{B853CC48-1774-4165-9AC3-7160A2341945}" srcId="{2CCBA186-8212-4AB2-9E0D-F336F37C04C8}" destId="{C524AF91-C05F-4913-8A7F-66C785346AF2}" srcOrd="0" destOrd="0" parTransId="{2958A4BC-B48F-4347-8A6D-C79F34A316A8}" sibTransId="{B53D3FA6-038A-4C0B-9B0C-C1D1220FA959}"/>
    <dgm:cxn modelId="{3C666AB9-8DA5-4BE1-A602-B9E046B87FF6}" srcId="{EC6DFD87-DEFA-489C-A047-C5F4772B0525}" destId="{2CCBA186-8212-4AB2-9E0D-F336F37C04C8}" srcOrd="0" destOrd="0" parTransId="{C8464B18-C41E-4E50-9489-4FBF3827ADE6}" sibTransId="{E1C2B3B1-7CD8-4A63-8603-A3AB8ECA7AEE}"/>
    <dgm:cxn modelId="{1B6473CE-8EAE-4CCD-BD66-C886A838F48A}" type="presOf" srcId="{EBE6EA51-22A6-42BE-AF6C-5B8B646979B1}" destId="{4AFB5F08-5693-4D43-AE53-FEFA93864DEC}" srcOrd="1" destOrd="0" presId="urn:microsoft.com/office/officeart/2005/8/layout/hierarchy2"/>
    <dgm:cxn modelId="{71DF1A8D-179F-48E6-9055-864BA205A176}" type="presOf" srcId="{2958A4BC-B48F-4347-8A6D-C79F34A316A8}" destId="{47DCDC04-BD89-42D7-AD52-246EBE86647D}" srcOrd="0" destOrd="0" presId="urn:microsoft.com/office/officeart/2005/8/layout/hierarchy2"/>
    <dgm:cxn modelId="{797768CD-E589-45B2-B1CC-7DA8BD06B81F}" type="presParOf" srcId="{AB60AD86-DCE8-498E-B959-E2A6A437E05A}" destId="{ECA2D455-2F05-45B3-B533-D19D471316B1}" srcOrd="0" destOrd="0" presId="urn:microsoft.com/office/officeart/2005/8/layout/hierarchy2"/>
    <dgm:cxn modelId="{DAC65382-4141-4D3F-9A51-FC25C5AEC3F2}" type="presParOf" srcId="{ECA2D455-2F05-45B3-B533-D19D471316B1}" destId="{F5C7A94D-7BE9-415C-8AAA-9FD4BC1DADA6}" srcOrd="0" destOrd="0" presId="urn:microsoft.com/office/officeart/2005/8/layout/hierarchy2"/>
    <dgm:cxn modelId="{2E6FC2C9-DB52-460E-9B3A-6A9BD4C5DE5E}" type="presParOf" srcId="{ECA2D455-2F05-45B3-B533-D19D471316B1}" destId="{4FC2135E-CB24-4B21-89F8-50E3F0207849}" srcOrd="1" destOrd="0" presId="urn:microsoft.com/office/officeart/2005/8/layout/hierarchy2"/>
    <dgm:cxn modelId="{F93479AD-5B4B-44FC-A9AD-6945E23A59A0}" type="presParOf" srcId="{4FC2135E-CB24-4B21-89F8-50E3F0207849}" destId="{47DCDC04-BD89-42D7-AD52-246EBE86647D}" srcOrd="0" destOrd="0" presId="urn:microsoft.com/office/officeart/2005/8/layout/hierarchy2"/>
    <dgm:cxn modelId="{DE06ACA3-BA69-43CE-B9E9-EB1512F607EA}" type="presParOf" srcId="{47DCDC04-BD89-42D7-AD52-246EBE86647D}" destId="{F552D650-96AA-43D9-8EA0-A5C3B35DF894}" srcOrd="0" destOrd="0" presId="urn:microsoft.com/office/officeart/2005/8/layout/hierarchy2"/>
    <dgm:cxn modelId="{A9B53700-723A-408E-B556-EED36477F26F}" type="presParOf" srcId="{4FC2135E-CB24-4B21-89F8-50E3F0207849}" destId="{59A6534C-F69A-43C1-AD0D-2FBE2DFBCE6D}" srcOrd="1" destOrd="0" presId="urn:microsoft.com/office/officeart/2005/8/layout/hierarchy2"/>
    <dgm:cxn modelId="{5543DC89-8EC5-4506-8AD4-3E74B2324CF7}" type="presParOf" srcId="{59A6534C-F69A-43C1-AD0D-2FBE2DFBCE6D}" destId="{1FE0223D-8782-462D-AE7D-2D1B3E5E95BF}" srcOrd="0" destOrd="0" presId="urn:microsoft.com/office/officeart/2005/8/layout/hierarchy2"/>
    <dgm:cxn modelId="{7AB299A8-9EE0-4BCA-8BF7-C952C65D4FB9}" type="presParOf" srcId="{59A6534C-F69A-43C1-AD0D-2FBE2DFBCE6D}" destId="{0A658979-5E86-4663-9F72-4E5810578347}" srcOrd="1" destOrd="0" presId="urn:microsoft.com/office/officeart/2005/8/layout/hierarchy2"/>
    <dgm:cxn modelId="{B839E0D6-3B28-4736-A959-D17589BF9068}" type="presParOf" srcId="{0A658979-5E86-4663-9F72-4E5810578347}" destId="{B81F06D8-8AC8-44A0-9743-BD7388EB2B87}" srcOrd="0" destOrd="0" presId="urn:microsoft.com/office/officeart/2005/8/layout/hierarchy2"/>
    <dgm:cxn modelId="{8603FA4B-8826-4A78-8EBA-73DF38BD8182}" type="presParOf" srcId="{B81F06D8-8AC8-44A0-9743-BD7388EB2B87}" destId="{4AFB5F08-5693-4D43-AE53-FEFA93864DEC}" srcOrd="0" destOrd="0" presId="urn:microsoft.com/office/officeart/2005/8/layout/hierarchy2"/>
    <dgm:cxn modelId="{F2A128A2-62FD-42E1-BED4-022612C72D9C}" type="presParOf" srcId="{0A658979-5E86-4663-9F72-4E5810578347}" destId="{5B52BDAE-D635-4064-8E8F-C61D744E48B9}" srcOrd="1" destOrd="0" presId="urn:microsoft.com/office/officeart/2005/8/layout/hierarchy2"/>
    <dgm:cxn modelId="{B697B1F0-80A2-4B4E-8E58-2728EF13D3DA}" type="presParOf" srcId="{5B52BDAE-D635-4064-8E8F-C61D744E48B9}" destId="{C0411A7D-D8B3-4756-8F2A-D59A30F0B62F}" srcOrd="0" destOrd="0" presId="urn:microsoft.com/office/officeart/2005/8/layout/hierarchy2"/>
    <dgm:cxn modelId="{58585F12-F92F-4939-9068-BFAF31020135}" type="presParOf" srcId="{5B52BDAE-D635-4064-8E8F-C61D744E48B9}" destId="{6DF05087-583C-48B0-A6F8-68072F8ED18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6E73A1E9-C390-4175-B687-856AE3FEC02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2AD1C50C-1541-4062-8415-89ED428183DB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Para conservación de documentos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0500BEF5-AB7B-4485-8E96-F6F83EEC8705}" type="par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AD9DBCE-AC00-408A-BE9D-5DE4C9E9CB90}" type="sib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9F2F67F-5DE4-40BD-8035-8DFA5687F0D9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Entes obligados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E04C99A-49C9-4751-A45E-F1859ACAE850}" type="parTrans" cxnId="{1773A116-E15A-49AF-8EB9-516CAA4613F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EF8ABF5-260A-4604-BBA5-EE411173B5DD}" type="sibTrans" cxnId="{1773A116-E15A-49AF-8EB9-516CAA4613F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3E4512B-109E-424A-9A70-9FDED993D486}">
      <dgm:prSet custT="1"/>
      <dgm:spPr/>
      <dgm:t>
        <a:bodyPr/>
        <a:lstStyle/>
        <a:p>
          <a:r>
            <a:rPr lang="es-SV" sz="1200" dirty="0" smtClean="0"/>
            <a:t>Deberán </a:t>
          </a:r>
          <a:endParaRPr lang="es-SV" sz="1200" dirty="0"/>
        </a:p>
      </dgm:t>
    </dgm:pt>
    <dgm:pt modelId="{648D13D4-1F18-4DE7-83BC-386B025B850C}" type="parTrans" cxnId="{800FFEC4-F127-4E8C-9FC1-0064FD02FE85}">
      <dgm:prSet/>
      <dgm:spPr>
        <a:ln>
          <a:noFill/>
        </a:ln>
      </dgm:spPr>
      <dgm:t>
        <a:bodyPr/>
        <a:lstStyle/>
        <a:p>
          <a:endParaRPr lang="es-SV" dirty="0"/>
        </a:p>
      </dgm:t>
    </dgm:pt>
    <dgm:pt modelId="{5C32E6B9-0470-4B62-BC83-09834CF11E2F}" type="sibTrans" cxnId="{800FFEC4-F127-4E8C-9FC1-0064FD02FE85}">
      <dgm:prSet/>
      <dgm:spPr/>
      <dgm:t>
        <a:bodyPr/>
        <a:lstStyle/>
        <a:p>
          <a:endParaRPr lang="es-SV"/>
        </a:p>
      </dgm:t>
    </dgm:pt>
    <dgm:pt modelId="{EB1EF5B7-79F0-4135-8552-BF3E25813B12}" type="pres">
      <dgm:prSet presAssocID="{6E73A1E9-C390-4175-B687-856AE3FEC0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62DB0A7-C508-4287-A8A5-9E077BCBFD43}" type="pres">
      <dgm:prSet presAssocID="{2AD1C50C-1541-4062-8415-89ED428183DB}" presName="root1" presStyleCnt="0"/>
      <dgm:spPr/>
    </dgm:pt>
    <dgm:pt modelId="{9CDD3379-D317-4098-83B6-D3B05463A7B8}" type="pres">
      <dgm:prSet presAssocID="{2AD1C50C-1541-4062-8415-89ED428183D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47F661C-11B8-4286-8140-3DE0FE8E75FC}" type="pres">
      <dgm:prSet presAssocID="{2AD1C50C-1541-4062-8415-89ED428183DB}" presName="level2hierChild" presStyleCnt="0"/>
      <dgm:spPr/>
    </dgm:pt>
    <dgm:pt modelId="{FD714B40-C0BF-4594-99E4-C0F9B8D914BF}" type="pres">
      <dgm:prSet presAssocID="{0E04C99A-49C9-4751-A45E-F1859ACAE850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B8F8C7C4-FD39-4678-ABDF-458AEB40A630}" type="pres">
      <dgm:prSet presAssocID="{0E04C99A-49C9-4751-A45E-F1859ACAE850}" presName="connTx" presStyleLbl="parChTrans1D2" presStyleIdx="0" presStyleCnt="1"/>
      <dgm:spPr/>
      <dgm:t>
        <a:bodyPr/>
        <a:lstStyle/>
        <a:p>
          <a:endParaRPr lang="es-SV"/>
        </a:p>
      </dgm:t>
    </dgm:pt>
    <dgm:pt modelId="{B8DD3584-36BC-4E3D-93B7-EB18B63DB28F}" type="pres">
      <dgm:prSet presAssocID="{29F2F67F-5DE4-40BD-8035-8DFA5687F0D9}" presName="root2" presStyleCnt="0"/>
      <dgm:spPr/>
    </dgm:pt>
    <dgm:pt modelId="{4C380A1B-BF67-4861-85F5-148FA8949030}" type="pres">
      <dgm:prSet presAssocID="{29F2F67F-5DE4-40BD-8035-8DFA5687F0D9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6CC5E97-A122-4EC9-B465-D633ACB988F1}" type="pres">
      <dgm:prSet presAssocID="{29F2F67F-5DE4-40BD-8035-8DFA5687F0D9}" presName="level3hierChild" presStyleCnt="0"/>
      <dgm:spPr/>
    </dgm:pt>
    <dgm:pt modelId="{3843336E-B76F-4FF4-8963-ED27FE727724}" type="pres">
      <dgm:prSet presAssocID="{648D13D4-1F18-4DE7-83BC-386B025B850C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A28D6AD4-6E38-4278-BE07-817E2F45C6AB}" type="pres">
      <dgm:prSet presAssocID="{648D13D4-1F18-4DE7-83BC-386B025B850C}" presName="connTx" presStyleLbl="parChTrans1D3" presStyleIdx="0" presStyleCnt="1"/>
      <dgm:spPr/>
      <dgm:t>
        <a:bodyPr/>
        <a:lstStyle/>
        <a:p>
          <a:endParaRPr lang="es-SV"/>
        </a:p>
      </dgm:t>
    </dgm:pt>
    <dgm:pt modelId="{52316092-CEC5-4A10-BE66-7F84F0C95236}" type="pres">
      <dgm:prSet presAssocID="{B3E4512B-109E-424A-9A70-9FDED993D486}" presName="root2" presStyleCnt="0"/>
      <dgm:spPr/>
    </dgm:pt>
    <dgm:pt modelId="{88A33B9F-A924-4FA9-9EC2-31DAC1696BAD}" type="pres">
      <dgm:prSet presAssocID="{B3E4512B-109E-424A-9A70-9FDED993D486}" presName="LevelTwoTextNode" presStyleLbl="node3" presStyleIdx="0" presStyleCnt="1" custScaleX="69139" custScaleY="78382" custLinFactNeighborX="-26506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3F50E6B8-05F8-40FB-98D2-28030488B4E0}" type="pres">
      <dgm:prSet presAssocID="{B3E4512B-109E-424A-9A70-9FDED993D486}" presName="level3hierChild" presStyleCnt="0"/>
      <dgm:spPr/>
    </dgm:pt>
  </dgm:ptLst>
  <dgm:cxnLst>
    <dgm:cxn modelId="{AD862670-D322-4E6A-9D5A-B630230594D4}" type="presOf" srcId="{648D13D4-1F18-4DE7-83BC-386B025B850C}" destId="{3843336E-B76F-4FF4-8963-ED27FE727724}" srcOrd="0" destOrd="0" presId="urn:microsoft.com/office/officeart/2005/8/layout/hierarchy2"/>
    <dgm:cxn modelId="{6BF3DC47-CDE3-4C54-89A8-7B5CE1AC5A99}" type="presOf" srcId="{B3E4512B-109E-424A-9A70-9FDED993D486}" destId="{88A33B9F-A924-4FA9-9EC2-31DAC1696BAD}" srcOrd="0" destOrd="0" presId="urn:microsoft.com/office/officeart/2005/8/layout/hierarchy2"/>
    <dgm:cxn modelId="{6EBDD9B6-2EF1-49EA-A543-8AD759D65F3B}" srcId="{6E73A1E9-C390-4175-B687-856AE3FEC025}" destId="{2AD1C50C-1541-4062-8415-89ED428183DB}" srcOrd="0" destOrd="0" parTransId="{0500BEF5-AB7B-4485-8E96-F6F83EEC8705}" sibTransId="{2AD9DBCE-AC00-408A-BE9D-5DE4C9E9CB90}"/>
    <dgm:cxn modelId="{ED3B5BDC-60ED-4404-822B-8E39328E0520}" type="presOf" srcId="{648D13D4-1F18-4DE7-83BC-386B025B850C}" destId="{A28D6AD4-6E38-4278-BE07-817E2F45C6AB}" srcOrd="1" destOrd="0" presId="urn:microsoft.com/office/officeart/2005/8/layout/hierarchy2"/>
    <dgm:cxn modelId="{800FFEC4-F127-4E8C-9FC1-0064FD02FE85}" srcId="{29F2F67F-5DE4-40BD-8035-8DFA5687F0D9}" destId="{B3E4512B-109E-424A-9A70-9FDED993D486}" srcOrd="0" destOrd="0" parTransId="{648D13D4-1F18-4DE7-83BC-386B025B850C}" sibTransId="{5C32E6B9-0470-4B62-BC83-09834CF11E2F}"/>
    <dgm:cxn modelId="{05B0A0BB-33C6-4263-BD1D-9933FD91B428}" type="presOf" srcId="{0E04C99A-49C9-4751-A45E-F1859ACAE850}" destId="{B8F8C7C4-FD39-4678-ABDF-458AEB40A630}" srcOrd="1" destOrd="0" presId="urn:microsoft.com/office/officeart/2005/8/layout/hierarchy2"/>
    <dgm:cxn modelId="{88C09C5A-2AD6-4FB7-B57E-0413598DEEFE}" type="presOf" srcId="{29F2F67F-5DE4-40BD-8035-8DFA5687F0D9}" destId="{4C380A1B-BF67-4861-85F5-148FA8949030}" srcOrd="0" destOrd="0" presId="urn:microsoft.com/office/officeart/2005/8/layout/hierarchy2"/>
    <dgm:cxn modelId="{1773A116-E15A-49AF-8EB9-516CAA4613F8}" srcId="{2AD1C50C-1541-4062-8415-89ED428183DB}" destId="{29F2F67F-5DE4-40BD-8035-8DFA5687F0D9}" srcOrd="0" destOrd="0" parTransId="{0E04C99A-49C9-4751-A45E-F1859ACAE850}" sibTransId="{3EF8ABF5-260A-4604-BBA5-EE411173B5DD}"/>
    <dgm:cxn modelId="{1361287B-6018-4181-A930-A75DCBC86303}" type="presOf" srcId="{2AD1C50C-1541-4062-8415-89ED428183DB}" destId="{9CDD3379-D317-4098-83B6-D3B05463A7B8}" srcOrd="0" destOrd="0" presId="urn:microsoft.com/office/officeart/2005/8/layout/hierarchy2"/>
    <dgm:cxn modelId="{394713CA-B986-41DA-B575-8FCFE869CB6D}" type="presOf" srcId="{6E73A1E9-C390-4175-B687-856AE3FEC025}" destId="{EB1EF5B7-79F0-4135-8552-BF3E25813B12}" srcOrd="0" destOrd="0" presId="urn:microsoft.com/office/officeart/2005/8/layout/hierarchy2"/>
    <dgm:cxn modelId="{B6A76FBB-567D-4498-BB80-E30E974D0FAA}" type="presOf" srcId="{0E04C99A-49C9-4751-A45E-F1859ACAE850}" destId="{FD714B40-C0BF-4594-99E4-C0F9B8D914BF}" srcOrd="0" destOrd="0" presId="urn:microsoft.com/office/officeart/2005/8/layout/hierarchy2"/>
    <dgm:cxn modelId="{9A67963C-A6EB-45BD-92F0-B28548F7FDAE}" type="presParOf" srcId="{EB1EF5B7-79F0-4135-8552-BF3E25813B12}" destId="{062DB0A7-C508-4287-A8A5-9E077BCBFD43}" srcOrd="0" destOrd="0" presId="urn:microsoft.com/office/officeart/2005/8/layout/hierarchy2"/>
    <dgm:cxn modelId="{F8571588-BFEE-46A4-9DB8-9578A9486AF1}" type="presParOf" srcId="{062DB0A7-C508-4287-A8A5-9E077BCBFD43}" destId="{9CDD3379-D317-4098-83B6-D3B05463A7B8}" srcOrd="0" destOrd="0" presId="urn:microsoft.com/office/officeart/2005/8/layout/hierarchy2"/>
    <dgm:cxn modelId="{1429F1FA-C866-43DD-96FB-7C5BDA891F9E}" type="presParOf" srcId="{062DB0A7-C508-4287-A8A5-9E077BCBFD43}" destId="{547F661C-11B8-4286-8140-3DE0FE8E75FC}" srcOrd="1" destOrd="0" presId="urn:microsoft.com/office/officeart/2005/8/layout/hierarchy2"/>
    <dgm:cxn modelId="{E3EB7C51-6985-41D7-9D4A-43166E70B35F}" type="presParOf" srcId="{547F661C-11B8-4286-8140-3DE0FE8E75FC}" destId="{FD714B40-C0BF-4594-99E4-C0F9B8D914BF}" srcOrd="0" destOrd="0" presId="urn:microsoft.com/office/officeart/2005/8/layout/hierarchy2"/>
    <dgm:cxn modelId="{892F5D85-4BA2-44C2-9F4F-83D46200986D}" type="presParOf" srcId="{FD714B40-C0BF-4594-99E4-C0F9B8D914BF}" destId="{B8F8C7C4-FD39-4678-ABDF-458AEB40A630}" srcOrd="0" destOrd="0" presId="urn:microsoft.com/office/officeart/2005/8/layout/hierarchy2"/>
    <dgm:cxn modelId="{61802F54-0E27-4649-A939-86AEB75C00A0}" type="presParOf" srcId="{547F661C-11B8-4286-8140-3DE0FE8E75FC}" destId="{B8DD3584-36BC-4E3D-93B7-EB18B63DB28F}" srcOrd="1" destOrd="0" presId="urn:microsoft.com/office/officeart/2005/8/layout/hierarchy2"/>
    <dgm:cxn modelId="{B6BB7C51-F0EB-43F1-AFB1-B98CC35C227F}" type="presParOf" srcId="{B8DD3584-36BC-4E3D-93B7-EB18B63DB28F}" destId="{4C380A1B-BF67-4861-85F5-148FA8949030}" srcOrd="0" destOrd="0" presId="urn:microsoft.com/office/officeart/2005/8/layout/hierarchy2"/>
    <dgm:cxn modelId="{C52842CD-ED8D-4A3C-931B-7A05F3C3C0E4}" type="presParOf" srcId="{B8DD3584-36BC-4E3D-93B7-EB18B63DB28F}" destId="{96CC5E97-A122-4EC9-B465-D633ACB988F1}" srcOrd="1" destOrd="0" presId="urn:microsoft.com/office/officeart/2005/8/layout/hierarchy2"/>
    <dgm:cxn modelId="{A7CF61A7-EDE3-4912-BCD1-70978C7E7A4B}" type="presParOf" srcId="{96CC5E97-A122-4EC9-B465-D633ACB988F1}" destId="{3843336E-B76F-4FF4-8963-ED27FE727724}" srcOrd="0" destOrd="0" presId="urn:microsoft.com/office/officeart/2005/8/layout/hierarchy2"/>
    <dgm:cxn modelId="{6E16E840-B69C-48FB-A54F-D8C1CAA87F33}" type="presParOf" srcId="{3843336E-B76F-4FF4-8963-ED27FE727724}" destId="{A28D6AD4-6E38-4278-BE07-817E2F45C6AB}" srcOrd="0" destOrd="0" presId="urn:microsoft.com/office/officeart/2005/8/layout/hierarchy2"/>
    <dgm:cxn modelId="{3BFE5850-EE16-48AA-8FBE-F7235109A796}" type="presParOf" srcId="{96CC5E97-A122-4EC9-B465-D633ACB988F1}" destId="{52316092-CEC5-4A10-BE66-7F84F0C95236}" srcOrd="1" destOrd="0" presId="urn:microsoft.com/office/officeart/2005/8/layout/hierarchy2"/>
    <dgm:cxn modelId="{B482E4F2-07C8-4B3C-8CF1-76A0A29DCE3F}" type="presParOf" srcId="{52316092-CEC5-4A10-BE66-7F84F0C95236}" destId="{88A33B9F-A924-4FA9-9EC2-31DAC1696BAD}" srcOrd="0" destOrd="0" presId="urn:microsoft.com/office/officeart/2005/8/layout/hierarchy2"/>
    <dgm:cxn modelId="{A41C32E0-82BD-4DB2-B6EC-D9479EA96B14}" type="presParOf" srcId="{52316092-CEC5-4A10-BE66-7F84F0C95236}" destId="{3F50E6B8-05F8-40FB-98D2-28030488B4E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6E73A1E9-C390-4175-B687-856AE3FEC02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2AD1C50C-1541-4062-8415-89ED428183DB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Los depósitos documentales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0500BEF5-AB7B-4485-8E96-F6F83EEC8705}" type="par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AD9DBCE-AC00-408A-BE9D-5DE4C9E9CB90}" type="sib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3E4512B-109E-424A-9A70-9FDED993D486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</a:rPr>
            <a:t>Deben</a:t>
          </a:r>
          <a:endParaRPr lang="es-SV" sz="1200" dirty="0">
            <a:solidFill>
              <a:srgbClr val="002060"/>
            </a:solidFill>
          </a:endParaRPr>
        </a:p>
      </dgm:t>
    </dgm:pt>
    <dgm:pt modelId="{648D13D4-1F18-4DE7-83BC-386B025B850C}" type="parTrans" cxnId="{800FFEC4-F127-4E8C-9FC1-0064FD02FE85}">
      <dgm:prSet/>
      <dgm:spPr>
        <a:ln>
          <a:noFill/>
        </a:ln>
      </dgm:spPr>
      <dgm:t>
        <a:bodyPr/>
        <a:lstStyle/>
        <a:p>
          <a:endParaRPr lang="es-SV" dirty="0"/>
        </a:p>
      </dgm:t>
    </dgm:pt>
    <dgm:pt modelId="{5C32E6B9-0470-4B62-BC83-09834CF11E2F}" type="sibTrans" cxnId="{800FFEC4-F127-4E8C-9FC1-0064FD02FE85}">
      <dgm:prSet/>
      <dgm:spPr/>
      <dgm:t>
        <a:bodyPr/>
        <a:lstStyle/>
        <a:p>
          <a:endParaRPr lang="es-SV"/>
        </a:p>
      </dgm:t>
    </dgm:pt>
    <dgm:pt modelId="{EB1EF5B7-79F0-4135-8552-BF3E25813B12}" type="pres">
      <dgm:prSet presAssocID="{6E73A1E9-C390-4175-B687-856AE3FEC0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62DB0A7-C508-4287-A8A5-9E077BCBFD43}" type="pres">
      <dgm:prSet presAssocID="{2AD1C50C-1541-4062-8415-89ED428183DB}" presName="root1" presStyleCnt="0"/>
      <dgm:spPr/>
    </dgm:pt>
    <dgm:pt modelId="{9CDD3379-D317-4098-83B6-D3B05463A7B8}" type="pres">
      <dgm:prSet presAssocID="{2AD1C50C-1541-4062-8415-89ED428183D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47F661C-11B8-4286-8140-3DE0FE8E75FC}" type="pres">
      <dgm:prSet presAssocID="{2AD1C50C-1541-4062-8415-89ED428183DB}" presName="level2hierChild" presStyleCnt="0"/>
      <dgm:spPr/>
    </dgm:pt>
    <dgm:pt modelId="{3843336E-B76F-4FF4-8963-ED27FE727724}" type="pres">
      <dgm:prSet presAssocID="{648D13D4-1F18-4DE7-83BC-386B025B850C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A28D6AD4-6E38-4278-BE07-817E2F45C6AB}" type="pres">
      <dgm:prSet presAssocID="{648D13D4-1F18-4DE7-83BC-386B025B850C}" presName="connTx" presStyleLbl="parChTrans1D2" presStyleIdx="0" presStyleCnt="1"/>
      <dgm:spPr/>
      <dgm:t>
        <a:bodyPr/>
        <a:lstStyle/>
        <a:p>
          <a:endParaRPr lang="es-SV"/>
        </a:p>
      </dgm:t>
    </dgm:pt>
    <dgm:pt modelId="{52316092-CEC5-4A10-BE66-7F84F0C95236}" type="pres">
      <dgm:prSet presAssocID="{B3E4512B-109E-424A-9A70-9FDED993D486}" presName="root2" presStyleCnt="0"/>
      <dgm:spPr/>
    </dgm:pt>
    <dgm:pt modelId="{88A33B9F-A924-4FA9-9EC2-31DAC1696BAD}" type="pres">
      <dgm:prSet presAssocID="{B3E4512B-109E-424A-9A70-9FDED993D486}" presName="LevelTwoTextNode" presStyleLbl="node2" presStyleIdx="0" presStyleCnt="1" custScaleX="38689" custScaleY="51166" custLinFactNeighborX="-26506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3F50E6B8-05F8-40FB-98D2-28030488B4E0}" type="pres">
      <dgm:prSet presAssocID="{B3E4512B-109E-424A-9A70-9FDED993D486}" presName="level3hierChild" presStyleCnt="0"/>
      <dgm:spPr/>
    </dgm:pt>
  </dgm:ptLst>
  <dgm:cxnLst>
    <dgm:cxn modelId="{7A2C3491-F516-40CF-B6C5-562974E004BE}" type="presOf" srcId="{648D13D4-1F18-4DE7-83BC-386B025B850C}" destId="{A28D6AD4-6E38-4278-BE07-817E2F45C6AB}" srcOrd="1" destOrd="0" presId="urn:microsoft.com/office/officeart/2005/8/layout/hierarchy2"/>
    <dgm:cxn modelId="{7A93D810-2DAB-4E38-A08E-FE8B2A39563B}" type="presOf" srcId="{648D13D4-1F18-4DE7-83BC-386B025B850C}" destId="{3843336E-B76F-4FF4-8963-ED27FE727724}" srcOrd="0" destOrd="0" presId="urn:microsoft.com/office/officeart/2005/8/layout/hierarchy2"/>
    <dgm:cxn modelId="{800FFEC4-F127-4E8C-9FC1-0064FD02FE85}" srcId="{2AD1C50C-1541-4062-8415-89ED428183DB}" destId="{B3E4512B-109E-424A-9A70-9FDED993D486}" srcOrd="0" destOrd="0" parTransId="{648D13D4-1F18-4DE7-83BC-386B025B850C}" sibTransId="{5C32E6B9-0470-4B62-BC83-09834CF11E2F}"/>
    <dgm:cxn modelId="{6EBDD9B6-2EF1-49EA-A543-8AD759D65F3B}" srcId="{6E73A1E9-C390-4175-B687-856AE3FEC025}" destId="{2AD1C50C-1541-4062-8415-89ED428183DB}" srcOrd="0" destOrd="0" parTransId="{0500BEF5-AB7B-4485-8E96-F6F83EEC8705}" sibTransId="{2AD9DBCE-AC00-408A-BE9D-5DE4C9E9CB90}"/>
    <dgm:cxn modelId="{961D1CB1-DF3C-403F-8962-4F1750A69463}" type="presOf" srcId="{6E73A1E9-C390-4175-B687-856AE3FEC025}" destId="{EB1EF5B7-79F0-4135-8552-BF3E25813B12}" srcOrd="0" destOrd="0" presId="urn:microsoft.com/office/officeart/2005/8/layout/hierarchy2"/>
    <dgm:cxn modelId="{7AF5DA1D-CB4F-4062-809F-977F63700A68}" type="presOf" srcId="{2AD1C50C-1541-4062-8415-89ED428183DB}" destId="{9CDD3379-D317-4098-83B6-D3B05463A7B8}" srcOrd="0" destOrd="0" presId="urn:microsoft.com/office/officeart/2005/8/layout/hierarchy2"/>
    <dgm:cxn modelId="{9A9A1689-377D-4B81-8BC1-755F762484EF}" type="presOf" srcId="{B3E4512B-109E-424A-9A70-9FDED993D486}" destId="{88A33B9F-A924-4FA9-9EC2-31DAC1696BAD}" srcOrd="0" destOrd="0" presId="urn:microsoft.com/office/officeart/2005/8/layout/hierarchy2"/>
    <dgm:cxn modelId="{9B7A93BE-4360-4C29-B226-0A73B98BB2F6}" type="presParOf" srcId="{EB1EF5B7-79F0-4135-8552-BF3E25813B12}" destId="{062DB0A7-C508-4287-A8A5-9E077BCBFD43}" srcOrd="0" destOrd="0" presId="urn:microsoft.com/office/officeart/2005/8/layout/hierarchy2"/>
    <dgm:cxn modelId="{22DB5EAA-645E-40A5-8169-3C584617D2D1}" type="presParOf" srcId="{062DB0A7-C508-4287-A8A5-9E077BCBFD43}" destId="{9CDD3379-D317-4098-83B6-D3B05463A7B8}" srcOrd="0" destOrd="0" presId="urn:microsoft.com/office/officeart/2005/8/layout/hierarchy2"/>
    <dgm:cxn modelId="{23355061-D2A3-4664-AC49-7C1FCFC0E32D}" type="presParOf" srcId="{062DB0A7-C508-4287-A8A5-9E077BCBFD43}" destId="{547F661C-11B8-4286-8140-3DE0FE8E75FC}" srcOrd="1" destOrd="0" presId="urn:microsoft.com/office/officeart/2005/8/layout/hierarchy2"/>
    <dgm:cxn modelId="{FC5FDF61-A788-4542-BA23-EF84FABA5640}" type="presParOf" srcId="{547F661C-11B8-4286-8140-3DE0FE8E75FC}" destId="{3843336E-B76F-4FF4-8963-ED27FE727724}" srcOrd="0" destOrd="0" presId="urn:microsoft.com/office/officeart/2005/8/layout/hierarchy2"/>
    <dgm:cxn modelId="{31F3623D-F732-4105-BEEF-049EFA7D8FC4}" type="presParOf" srcId="{3843336E-B76F-4FF4-8963-ED27FE727724}" destId="{A28D6AD4-6E38-4278-BE07-817E2F45C6AB}" srcOrd="0" destOrd="0" presId="urn:microsoft.com/office/officeart/2005/8/layout/hierarchy2"/>
    <dgm:cxn modelId="{EDAB25E7-CF70-47A5-B37D-16F92CD8C4E0}" type="presParOf" srcId="{547F661C-11B8-4286-8140-3DE0FE8E75FC}" destId="{52316092-CEC5-4A10-BE66-7F84F0C95236}" srcOrd="1" destOrd="0" presId="urn:microsoft.com/office/officeart/2005/8/layout/hierarchy2"/>
    <dgm:cxn modelId="{7D93FC14-B334-4E9D-8D26-4C05F382CC6E}" type="presParOf" srcId="{52316092-CEC5-4A10-BE66-7F84F0C95236}" destId="{88A33B9F-A924-4FA9-9EC2-31DAC1696BAD}" srcOrd="0" destOrd="0" presId="urn:microsoft.com/office/officeart/2005/8/layout/hierarchy2"/>
    <dgm:cxn modelId="{FA1399C5-2F43-4E82-A7BA-13E11AAC6EE8}" type="presParOf" srcId="{52316092-CEC5-4A10-BE66-7F84F0C95236}" destId="{3F50E6B8-05F8-40FB-98D2-28030488B4E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6E73A1E9-C390-4175-B687-856AE3FEC02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2AD1C50C-1541-4062-8415-89ED428183DB}">
      <dgm:prSet phldrT="[Tex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El control medioambiental de los depósitos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0500BEF5-AB7B-4485-8E96-F6F83EEC8705}" type="par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AD9DBCE-AC00-408A-BE9D-5DE4C9E9CB90}" type="sib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3E4512B-109E-424A-9A70-9FDED993D486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</a:rPr>
            <a:t>Requiere </a:t>
          </a:r>
          <a:endParaRPr lang="es-SV" sz="1200" dirty="0">
            <a:solidFill>
              <a:srgbClr val="002060"/>
            </a:solidFill>
          </a:endParaRPr>
        </a:p>
      </dgm:t>
    </dgm:pt>
    <dgm:pt modelId="{648D13D4-1F18-4DE7-83BC-386B025B850C}" type="parTrans" cxnId="{800FFEC4-F127-4E8C-9FC1-0064FD02FE85}">
      <dgm:prSet/>
      <dgm:spPr>
        <a:ln>
          <a:noFill/>
        </a:ln>
      </dgm:spPr>
      <dgm:t>
        <a:bodyPr/>
        <a:lstStyle/>
        <a:p>
          <a:endParaRPr lang="es-SV" dirty="0"/>
        </a:p>
      </dgm:t>
    </dgm:pt>
    <dgm:pt modelId="{5C32E6B9-0470-4B62-BC83-09834CF11E2F}" type="sibTrans" cxnId="{800FFEC4-F127-4E8C-9FC1-0064FD02FE85}">
      <dgm:prSet/>
      <dgm:spPr/>
      <dgm:t>
        <a:bodyPr/>
        <a:lstStyle/>
        <a:p>
          <a:endParaRPr lang="es-SV"/>
        </a:p>
      </dgm:t>
    </dgm:pt>
    <dgm:pt modelId="{EB1EF5B7-79F0-4135-8552-BF3E25813B12}" type="pres">
      <dgm:prSet presAssocID="{6E73A1E9-C390-4175-B687-856AE3FEC0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62DB0A7-C508-4287-A8A5-9E077BCBFD43}" type="pres">
      <dgm:prSet presAssocID="{2AD1C50C-1541-4062-8415-89ED428183DB}" presName="root1" presStyleCnt="0"/>
      <dgm:spPr/>
    </dgm:pt>
    <dgm:pt modelId="{9CDD3379-D317-4098-83B6-D3B05463A7B8}" type="pres">
      <dgm:prSet presAssocID="{2AD1C50C-1541-4062-8415-89ED428183D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47F661C-11B8-4286-8140-3DE0FE8E75FC}" type="pres">
      <dgm:prSet presAssocID="{2AD1C50C-1541-4062-8415-89ED428183DB}" presName="level2hierChild" presStyleCnt="0"/>
      <dgm:spPr/>
    </dgm:pt>
    <dgm:pt modelId="{3843336E-B76F-4FF4-8963-ED27FE727724}" type="pres">
      <dgm:prSet presAssocID="{648D13D4-1F18-4DE7-83BC-386B025B850C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A28D6AD4-6E38-4278-BE07-817E2F45C6AB}" type="pres">
      <dgm:prSet presAssocID="{648D13D4-1F18-4DE7-83BC-386B025B850C}" presName="connTx" presStyleLbl="parChTrans1D2" presStyleIdx="0" presStyleCnt="1"/>
      <dgm:spPr/>
      <dgm:t>
        <a:bodyPr/>
        <a:lstStyle/>
        <a:p>
          <a:endParaRPr lang="es-SV"/>
        </a:p>
      </dgm:t>
    </dgm:pt>
    <dgm:pt modelId="{52316092-CEC5-4A10-BE66-7F84F0C95236}" type="pres">
      <dgm:prSet presAssocID="{B3E4512B-109E-424A-9A70-9FDED993D486}" presName="root2" presStyleCnt="0"/>
      <dgm:spPr/>
    </dgm:pt>
    <dgm:pt modelId="{88A33B9F-A924-4FA9-9EC2-31DAC1696BAD}" type="pres">
      <dgm:prSet presAssocID="{B3E4512B-109E-424A-9A70-9FDED993D486}" presName="LevelTwoTextNode" presStyleLbl="node2" presStyleIdx="0" presStyleCnt="1" custScaleX="38689" custScaleY="51166" custLinFactNeighborX="-26506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3F50E6B8-05F8-40FB-98D2-28030488B4E0}" type="pres">
      <dgm:prSet presAssocID="{B3E4512B-109E-424A-9A70-9FDED993D486}" presName="level3hierChild" presStyleCnt="0"/>
      <dgm:spPr/>
    </dgm:pt>
  </dgm:ptLst>
  <dgm:cxnLst>
    <dgm:cxn modelId="{B48C592C-428B-452A-9F1F-33DD0F059734}" type="presOf" srcId="{2AD1C50C-1541-4062-8415-89ED428183DB}" destId="{9CDD3379-D317-4098-83B6-D3B05463A7B8}" srcOrd="0" destOrd="0" presId="urn:microsoft.com/office/officeart/2005/8/layout/hierarchy2"/>
    <dgm:cxn modelId="{FEB4485D-AF6A-4A7D-95EF-F2F165EA9377}" type="presOf" srcId="{6E73A1E9-C390-4175-B687-856AE3FEC025}" destId="{EB1EF5B7-79F0-4135-8552-BF3E25813B12}" srcOrd="0" destOrd="0" presId="urn:microsoft.com/office/officeart/2005/8/layout/hierarchy2"/>
    <dgm:cxn modelId="{800FFEC4-F127-4E8C-9FC1-0064FD02FE85}" srcId="{2AD1C50C-1541-4062-8415-89ED428183DB}" destId="{B3E4512B-109E-424A-9A70-9FDED993D486}" srcOrd="0" destOrd="0" parTransId="{648D13D4-1F18-4DE7-83BC-386B025B850C}" sibTransId="{5C32E6B9-0470-4B62-BC83-09834CF11E2F}"/>
    <dgm:cxn modelId="{2910F47B-E027-4BE2-A4DE-B14C41BE5B0D}" type="presOf" srcId="{B3E4512B-109E-424A-9A70-9FDED993D486}" destId="{88A33B9F-A924-4FA9-9EC2-31DAC1696BAD}" srcOrd="0" destOrd="0" presId="urn:microsoft.com/office/officeart/2005/8/layout/hierarchy2"/>
    <dgm:cxn modelId="{DC50212C-09AE-4680-9DAC-B85DF75DE590}" type="presOf" srcId="{648D13D4-1F18-4DE7-83BC-386B025B850C}" destId="{3843336E-B76F-4FF4-8963-ED27FE727724}" srcOrd="0" destOrd="0" presId="urn:microsoft.com/office/officeart/2005/8/layout/hierarchy2"/>
    <dgm:cxn modelId="{6EBDD9B6-2EF1-49EA-A543-8AD759D65F3B}" srcId="{6E73A1E9-C390-4175-B687-856AE3FEC025}" destId="{2AD1C50C-1541-4062-8415-89ED428183DB}" srcOrd="0" destOrd="0" parTransId="{0500BEF5-AB7B-4485-8E96-F6F83EEC8705}" sibTransId="{2AD9DBCE-AC00-408A-BE9D-5DE4C9E9CB90}"/>
    <dgm:cxn modelId="{7581FDFC-3FF0-4A3A-8F6B-FC6BAF3EBE3F}" type="presOf" srcId="{648D13D4-1F18-4DE7-83BC-386B025B850C}" destId="{A28D6AD4-6E38-4278-BE07-817E2F45C6AB}" srcOrd="1" destOrd="0" presId="urn:microsoft.com/office/officeart/2005/8/layout/hierarchy2"/>
    <dgm:cxn modelId="{A567A335-B191-4715-84D5-492A983121CD}" type="presParOf" srcId="{EB1EF5B7-79F0-4135-8552-BF3E25813B12}" destId="{062DB0A7-C508-4287-A8A5-9E077BCBFD43}" srcOrd="0" destOrd="0" presId="urn:microsoft.com/office/officeart/2005/8/layout/hierarchy2"/>
    <dgm:cxn modelId="{8EFA0695-10D6-4D47-95D6-D9F3FA33DC09}" type="presParOf" srcId="{062DB0A7-C508-4287-A8A5-9E077BCBFD43}" destId="{9CDD3379-D317-4098-83B6-D3B05463A7B8}" srcOrd="0" destOrd="0" presId="urn:microsoft.com/office/officeart/2005/8/layout/hierarchy2"/>
    <dgm:cxn modelId="{DD56C3C9-C515-451C-B59D-1C6535AA85BE}" type="presParOf" srcId="{062DB0A7-C508-4287-A8A5-9E077BCBFD43}" destId="{547F661C-11B8-4286-8140-3DE0FE8E75FC}" srcOrd="1" destOrd="0" presId="urn:microsoft.com/office/officeart/2005/8/layout/hierarchy2"/>
    <dgm:cxn modelId="{9EACB85B-1FAC-4DDB-98E2-D16410D86CF5}" type="presParOf" srcId="{547F661C-11B8-4286-8140-3DE0FE8E75FC}" destId="{3843336E-B76F-4FF4-8963-ED27FE727724}" srcOrd="0" destOrd="0" presId="urn:microsoft.com/office/officeart/2005/8/layout/hierarchy2"/>
    <dgm:cxn modelId="{AED84EE7-01AF-4C90-959E-C5AB818D6F35}" type="presParOf" srcId="{3843336E-B76F-4FF4-8963-ED27FE727724}" destId="{A28D6AD4-6E38-4278-BE07-817E2F45C6AB}" srcOrd="0" destOrd="0" presId="urn:microsoft.com/office/officeart/2005/8/layout/hierarchy2"/>
    <dgm:cxn modelId="{26064013-55DF-42FE-801F-A6BDE3A1C4B9}" type="presParOf" srcId="{547F661C-11B8-4286-8140-3DE0FE8E75FC}" destId="{52316092-CEC5-4A10-BE66-7F84F0C95236}" srcOrd="1" destOrd="0" presId="urn:microsoft.com/office/officeart/2005/8/layout/hierarchy2"/>
    <dgm:cxn modelId="{7F9870F2-741D-4804-B954-FA0B8A08DB97}" type="presParOf" srcId="{52316092-CEC5-4A10-BE66-7F84F0C95236}" destId="{88A33B9F-A924-4FA9-9EC2-31DAC1696BAD}" srcOrd="0" destOrd="0" presId="urn:microsoft.com/office/officeart/2005/8/layout/hierarchy2"/>
    <dgm:cxn modelId="{AF2FC98E-E8B8-49AE-9FD0-52E669A32C30}" type="presParOf" srcId="{52316092-CEC5-4A10-BE66-7F84F0C95236}" destId="{3F50E6B8-05F8-40FB-98D2-28030488B4E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305F3E-39ED-4886-B982-E265A43ADA9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SV"/>
        </a:p>
      </dgm:t>
    </dgm:pt>
    <dgm:pt modelId="{45635D16-9651-47C9-8AD3-C43D00DBD210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Oficial de Archivo</a:t>
          </a:r>
          <a:endParaRPr lang="es-SV" sz="1500" b="1" dirty="0">
            <a:latin typeface="+mj-lt"/>
          </a:endParaRPr>
        </a:p>
      </dgm:t>
    </dgm:pt>
    <dgm:pt modelId="{34E10F86-E8E2-42C1-BCFE-12018A4803B0}" type="parTrans" cxnId="{D51CDC57-A154-4409-BB75-3E1F750CAB1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4D38B60-C5AC-4C77-AC69-E745533C69FE}" type="sibTrans" cxnId="{D51CDC57-A154-4409-BB75-3E1F750CAB1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5D3E032-D940-4680-B592-8A4F2AF2CC69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Funcionario nombrado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1E893014-CAC8-48AD-A214-AE35209BF97D}" type="parTrans" cxnId="{C707C7CF-1B6B-432F-A9AD-87698C81C37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AD40DBA-4A54-450F-81E3-EB933B98AC30}" type="sibTrans" cxnId="{C707C7CF-1B6B-432F-A9AD-87698C81C37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0E07871-5F06-4434-B4EB-E526A36C2883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Cursar formación en área archivística</a:t>
          </a:r>
          <a:endParaRPr lang="es-SV" sz="1500" dirty="0">
            <a:latin typeface="+mj-lt"/>
          </a:endParaRPr>
        </a:p>
      </dgm:t>
    </dgm:pt>
    <dgm:pt modelId="{F946D1B4-6527-4960-AB1F-39BDFB23DF09}" type="parTrans" cxnId="{EA262FC7-9A4B-41AB-9D12-B45555B470D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 dirty="0">
            <a:latin typeface="+mj-lt"/>
          </a:endParaRPr>
        </a:p>
      </dgm:t>
    </dgm:pt>
    <dgm:pt modelId="{B9906F99-9CBC-4845-96EA-BE6FAE61F196}" type="sibTrans" cxnId="{EA262FC7-9A4B-41AB-9D12-B45555B470D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A1B74B5-9AFC-4456-9911-DD5C886078AE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Cargo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7B42D100-0C30-4166-9D88-368D994B931E}" type="parTrans" cxnId="{A5BFAE91-948B-4AA2-80C8-379B3EF5189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991C35D-F4F9-4E78-8653-48077A72ED0A}" type="sibTrans" cxnId="{A5BFAE91-948B-4AA2-80C8-379B3EF5189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ABAB654-2E2F-475B-A63B-80E9D3A5E6E0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Oficial de Información</a:t>
          </a:r>
          <a:endParaRPr lang="es-SV" sz="1500" dirty="0">
            <a:latin typeface="+mj-lt"/>
          </a:endParaRPr>
        </a:p>
      </dgm:t>
    </dgm:pt>
    <dgm:pt modelId="{DA145B92-C106-4D72-B900-5EDC871A7E95}" type="parTrans" cxnId="{E2467FB9-52AB-49C5-BCFE-9B2E9F291BF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7B4468E-FA3C-4316-AD7B-92605D5D8E50}" type="sibTrans" cxnId="{E2467FB9-52AB-49C5-BCFE-9B2E9F291BF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42C70FF-82CB-4539-A3C7-D2B3B14D7C32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6 meses luego del nombramiento</a:t>
          </a:r>
          <a:endParaRPr lang="es-SV" sz="1500" dirty="0">
            <a:latin typeface="+mj-lt"/>
          </a:endParaRPr>
        </a:p>
      </dgm:t>
    </dgm:pt>
    <dgm:pt modelId="{16AFE8D0-882E-4E9C-BA1E-6BFAAA6197AF}" type="parTrans" cxnId="{327C5169-361B-496F-A998-74869C04D4F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6887F471-2089-453D-BEEF-AA1CF5646520}" type="sibTrans" cxnId="{327C5169-361B-496F-A998-74869C04D4F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E9E3552-5626-4369-8EE7-B0724E1CD9AA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IAIP o AGN</a:t>
          </a:r>
          <a:endParaRPr lang="es-SV" sz="1500" dirty="0">
            <a:latin typeface="+mj-lt"/>
          </a:endParaRPr>
        </a:p>
      </dgm:t>
    </dgm:pt>
    <dgm:pt modelId="{326304BF-A50C-473B-968D-AFCABB22198B}" type="parTrans" cxnId="{64741905-A173-48B5-864D-834E6B0876B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88E5A79-0884-46B7-BD65-8BE080F96747}" type="sibTrans" cxnId="{64741905-A173-48B5-864D-834E6B0876B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0F68FD60-F62C-4088-816D-E54479EE0C82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Funciones principales del cargo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FB346C6-D605-45CC-9BBB-E47D7901C0E0}" type="parTrans" cxnId="{8A26CE2E-F348-4C83-B246-5F8B1A4130B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DC4033B6-72EE-4D56-B0F1-190E3D19EC22}" type="sibTrans" cxnId="{8A26CE2E-F348-4C83-B246-5F8B1A4130B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CC28A30-21FD-4791-87D5-4EC9FFD12BC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Colaborador administrativo</a:t>
          </a:r>
          <a:endParaRPr lang="es-SV" sz="1500" dirty="0">
            <a:latin typeface="+mj-lt"/>
          </a:endParaRPr>
        </a:p>
      </dgm:t>
    </dgm:pt>
    <dgm:pt modelId="{BC82B4DA-DD07-4EBA-BCC9-2E1A7C5A125B}" type="parTrans" cxnId="{B608A700-6D65-4F74-888D-04D5521B34A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A78DFABA-A054-4DA1-994D-D7A34086C6D7}" type="sibTrans" cxnId="{B608A700-6D65-4F74-888D-04D5521B34A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A956985-07E7-467F-B4EC-EC3D9F64E3FD}">
      <dgm:prSet custT="1"/>
      <dgm:spPr>
        <a:solidFill>
          <a:srgbClr val="00B050"/>
        </a:solidFill>
      </dgm:spPr>
      <dgm:t>
        <a:bodyPr/>
        <a:lstStyle/>
        <a:p>
          <a:r>
            <a:rPr lang="es-SV" sz="1500" b="1" dirty="0" smtClean="0">
              <a:latin typeface="+mj-lt"/>
            </a:rPr>
            <a:t>Temporalmente (máximo 12 meses)</a:t>
          </a:r>
          <a:endParaRPr lang="es-SV" sz="1500" b="1" dirty="0">
            <a:latin typeface="+mj-lt"/>
          </a:endParaRPr>
        </a:p>
      </dgm:t>
    </dgm:pt>
    <dgm:pt modelId="{78543CC0-0F5B-4A6F-98A2-398F60CB6BD6}" type="parTrans" cxnId="{934CDF80-FE35-4234-B70E-6D4310FC894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34C6C70-42ED-4E6E-AD8D-EAB1903E15DF}" type="sibTrans" cxnId="{934CDF80-FE35-4234-B70E-6D4310FC894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7321E7D-1535-4212-9A03-B7C85F5A8C84}" type="pres">
      <dgm:prSet presAssocID="{80305F3E-39ED-4886-B982-E265A43ADA9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19897EAB-3A39-4460-AB2E-B070205DBFCC}" type="pres">
      <dgm:prSet presAssocID="{45635D16-9651-47C9-8AD3-C43D00DBD210}" presName="root1" presStyleCnt="0"/>
      <dgm:spPr/>
      <dgm:t>
        <a:bodyPr/>
        <a:lstStyle/>
        <a:p>
          <a:endParaRPr lang="es-SV"/>
        </a:p>
      </dgm:t>
    </dgm:pt>
    <dgm:pt modelId="{AC29E93B-317E-4CA9-9BA8-544459ED77A3}" type="pres">
      <dgm:prSet presAssocID="{45635D16-9651-47C9-8AD3-C43D00DBD21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918AA7B-3D4B-45EE-A78D-65E352BC1C55}" type="pres">
      <dgm:prSet presAssocID="{45635D16-9651-47C9-8AD3-C43D00DBD210}" presName="level2hierChild" presStyleCnt="0"/>
      <dgm:spPr/>
      <dgm:t>
        <a:bodyPr/>
        <a:lstStyle/>
        <a:p>
          <a:endParaRPr lang="es-SV"/>
        </a:p>
      </dgm:t>
    </dgm:pt>
    <dgm:pt modelId="{C8D3C11E-B591-4B31-8024-47F7FA8BDC59}" type="pres">
      <dgm:prSet presAssocID="{1E893014-CAC8-48AD-A214-AE35209BF97D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A23ABF2E-AE1F-4374-A102-48174FD901BF}" type="pres">
      <dgm:prSet presAssocID="{1E893014-CAC8-48AD-A214-AE35209BF97D}" presName="connTx" presStyleLbl="parChTrans1D2" presStyleIdx="0" presStyleCnt="3"/>
      <dgm:spPr/>
      <dgm:t>
        <a:bodyPr/>
        <a:lstStyle/>
        <a:p>
          <a:endParaRPr lang="es-SV"/>
        </a:p>
      </dgm:t>
    </dgm:pt>
    <dgm:pt modelId="{966C86B4-046D-4885-B1F1-5CC6BF1E04AD}" type="pres">
      <dgm:prSet presAssocID="{65D3E032-D940-4680-B592-8A4F2AF2CC69}" presName="root2" presStyleCnt="0"/>
      <dgm:spPr/>
      <dgm:t>
        <a:bodyPr/>
        <a:lstStyle/>
        <a:p>
          <a:endParaRPr lang="es-SV"/>
        </a:p>
      </dgm:t>
    </dgm:pt>
    <dgm:pt modelId="{558CCA1C-D315-42A5-95A5-2AEE39F9E503}" type="pres">
      <dgm:prSet presAssocID="{65D3E032-D940-4680-B592-8A4F2AF2CC69}" presName="LevelTwoTextNode" presStyleLbl="node2" presStyleIdx="0" presStyleCnt="3" custLinFactNeighborY="-2703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4D89C59-051B-4959-9E9F-41F1F9C4011B}" type="pres">
      <dgm:prSet presAssocID="{65D3E032-D940-4680-B592-8A4F2AF2CC69}" presName="level3hierChild" presStyleCnt="0"/>
      <dgm:spPr/>
      <dgm:t>
        <a:bodyPr/>
        <a:lstStyle/>
        <a:p>
          <a:endParaRPr lang="es-SV"/>
        </a:p>
      </dgm:t>
    </dgm:pt>
    <dgm:pt modelId="{BB2256B8-FDA1-49EC-B9F9-AA600DABBAE4}" type="pres">
      <dgm:prSet presAssocID="{F946D1B4-6527-4960-AB1F-39BDFB23DF09}" presName="conn2-1" presStyleLbl="parChTrans1D3" presStyleIdx="0" presStyleCnt="3"/>
      <dgm:spPr/>
      <dgm:t>
        <a:bodyPr/>
        <a:lstStyle/>
        <a:p>
          <a:endParaRPr lang="es-SV"/>
        </a:p>
      </dgm:t>
    </dgm:pt>
    <dgm:pt modelId="{D28A77B1-711F-48E2-9526-0F02149770C8}" type="pres">
      <dgm:prSet presAssocID="{F946D1B4-6527-4960-AB1F-39BDFB23DF09}" presName="connTx" presStyleLbl="parChTrans1D3" presStyleIdx="0" presStyleCnt="3"/>
      <dgm:spPr/>
      <dgm:t>
        <a:bodyPr/>
        <a:lstStyle/>
        <a:p>
          <a:endParaRPr lang="es-SV"/>
        </a:p>
      </dgm:t>
    </dgm:pt>
    <dgm:pt modelId="{A65CC87E-B53C-4B30-9603-6E54DC9BBFE8}" type="pres">
      <dgm:prSet presAssocID="{70E07871-5F06-4434-B4EB-E526A36C2883}" presName="root2" presStyleCnt="0"/>
      <dgm:spPr/>
      <dgm:t>
        <a:bodyPr/>
        <a:lstStyle/>
        <a:p>
          <a:endParaRPr lang="es-SV"/>
        </a:p>
      </dgm:t>
    </dgm:pt>
    <dgm:pt modelId="{B3A670AC-4B6A-48F0-A496-E415749743DC}" type="pres">
      <dgm:prSet presAssocID="{70E07871-5F06-4434-B4EB-E526A36C2883}" presName="LevelTwoTextNode" presStyleLbl="node3" presStyleIdx="0" presStyleCnt="3" custLinFactNeighborX="2921" custLinFactNeighborY="-2605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D785D88-769F-4592-AD45-C3C6CAA5920F}" type="pres">
      <dgm:prSet presAssocID="{70E07871-5F06-4434-B4EB-E526A36C2883}" presName="level3hierChild" presStyleCnt="0"/>
      <dgm:spPr/>
      <dgm:t>
        <a:bodyPr/>
        <a:lstStyle/>
        <a:p>
          <a:endParaRPr lang="es-SV"/>
        </a:p>
      </dgm:t>
    </dgm:pt>
    <dgm:pt modelId="{66DB2FA8-1C5A-4171-B688-A1D9613162DE}" type="pres">
      <dgm:prSet presAssocID="{16AFE8D0-882E-4E9C-BA1E-6BFAAA6197AF}" presName="conn2-1" presStyleLbl="parChTrans1D4" presStyleIdx="0" presStyleCnt="3"/>
      <dgm:spPr/>
      <dgm:t>
        <a:bodyPr/>
        <a:lstStyle/>
        <a:p>
          <a:endParaRPr lang="es-SV"/>
        </a:p>
      </dgm:t>
    </dgm:pt>
    <dgm:pt modelId="{772CAE11-EE69-46E3-83CD-4F9145B1B74D}" type="pres">
      <dgm:prSet presAssocID="{16AFE8D0-882E-4E9C-BA1E-6BFAAA6197AF}" presName="connTx" presStyleLbl="parChTrans1D4" presStyleIdx="0" presStyleCnt="3"/>
      <dgm:spPr/>
      <dgm:t>
        <a:bodyPr/>
        <a:lstStyle/>
        <a:p>
          <a:endParaRPr lang="es-SV"/>
        </a:p>
      </dgm:t>
    </dgm:pt>
    <dgm:pt modelId="{8873FACF-084C-4DD1-A09D-019B4E97BDBC}" type="pres">
      <dgm:prSet presAssocID="{A42C70FF-82CB-4539-A3C7-D2B3B14D7C32}" presName="root2" presStyleCnt="0"/>
      <dgm:spPr/>
      <dgm:t>
        <a:bodyPr/>
        <a:lstStyle/>
        <a:p>
          <a:endParaRPr lang="es-SV"/>
        </a:p>
      </dgm:t>
    </dgm:pt>
    <dgm:pt modelId="{7E958B3C-01CB-44AB-9F3D-1638000D45B8}" type="pres">
      <dgm:prSet presAssocID="{A42C70FF-82CB-4539-A3C7-D2B3B14D7C32}" presName="LevelTwoTextNode" presStyleLbl="node4" presStyleIdx="0" presStyleCnt="3" custLinFactNeighborY="-1280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B3836C3-1E14-4897-9A80-FFFEEC0E45DB}" type="pres">
      <dgm:prSet presAssocID="{A42C70FF-82CB-4539-A3C7-D2B3B14D7C32}" presName="level3hierChild" presStyleCnt="0"/>
      <dgm:spPr/>
      <dgm:t>
        <a:bodyPr/>
        <a:lstStyle/>
        <a:p>
          <a:endParaRPr lang="es-SV"/>
        </a:p>
      </dgm:t>
    </dgm:pt>
    <dgm:pt modelId="{7709EFC7-FA42-4380-9AA7-3A4FEFCA0DCF}" type="pres">
      <dgm:prSet presAssocID="{326304BF-A50C-473B-968D-AFCABB22198B}" presName="conn2-1" presStyleLbl="parChTrans1D4" presStyleIdx="1" presStyleCnt="3"/>
      <dgm:spPr/>
      <dgm:t>
        <a:bodyPr/>
        <a:lstStyle/>
        <a:p>
          <a:endParaRPr lang="es-SV"/>
        </a:p>
      </dgm:t>
    </dgm:pt>
    <dgm:pt modelId="{0923AAA5-DC71-4AB9-B410-2B0DA52AB61C}" type="pres">
      <dgm:prSet presAssocID="{326304BF-A50C-473B-968D-AFCABB22198B}" presName="connTx" presStyleLbl="parChTrans1D4" presStyleIdx="1" presStyleCnt="3"/>
      <dgm:spPr/>
      <dgm:t>
        <a:bodyPr/>
        <a:lstStyle/>
        <a:p>
          <a:endParaRPr lang="es-SV"/>
        </a:p>
      </dgm:t>
    </dgm:pt>
    <dgm:pt modelId="{7F408A90-5634-4348-B568-21B6AFB22D2A}" type="pres">
      <dgm:prSet presAssocID="{2E9E3552-5626-4369-8EE7-B0724E1CD9AA}" presName="root2" presStyleCnt="0"/>
      <dgm:spPr/>
      <dgm:t>
        <a:bodyPr/>
        <a:lstStyle/>
        <a:p>
          <a:endParaRPr lang="es-SV"/>
        </a:p>
      </dgm:t>
    </dgm:pt>
    <dgm:pt modelId="{AAD8FAC0-360F-459B-B5DD-6254AE2ED107}" type="pres">
      <dgm:prSet presAssocID="{2E9E3552-5626-4369-8EE7-B0724E1CD9AA}" presName="LevelTwoTextNode" presStyleLbl="node4" presStyleIdx="1" presStyleCnt="3" custLinFactNeighborY="-99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5093309-82C7-4A84-96FB-BAF999FF11CE}" type="pres">
      <dgm:prSet presAssocID="{2E9E3552-5626-4369-8EE7-B0724E1CD9AA}" presName="level3hierChild" presStyleCnt="0"/>
      <dgm:spPr/>
      <dgm:t>
        <a:bodyPr/>
        <a:lstStyle/>
        <a:p>
          <a:endParaRPr lang="es-SV"/>
        </a:p>
      </dgm:t>
    </dgm:pt>
    <dgm:pt modelId="{7B148C5D-0A3F-4246-BBB8-E6CF77A0B36A}" type="pres">
      <dgm:prSet presAssocID="{7B42D100-0C30-4166-9D88-368D994B931E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6AFA328A-064F-42C6-A977-A45DB2E376DC}" type="pres">
      <dgm:prSet presAssocID="{7B42D100-0C30-4166-9D88-368D994B931E}" presName="connTx" presStyleLbl="parChTrans1D2" presStyleIdx="1" presStyleCnt="3"/>
      <dgm:spPr/>
      <dgm:t>
        <a:bodyPr/>
        <a:lstStyle/>
        <a:p>
          <a:endParaRPr lang="es-SV"/>
        </a:p>
      </dgm:t>
    </dgm:pt>
    <dgm:pt modelId="{4EA18A06-28DC-4187-BB89-0D31A782B467}" type="pres">
      <dgm:prSet presAssocID="{AA1B74B5-9AFC-4456-9911-DD5C886078AE}" presName="root2" presStyleCnt="0"/>
      <dgm:spPr/>
      <dgm:t>
        <a:bodyPr/>
        <a:lstStyle/>
        <a:p>
          <a:endParaRPr lang="es-SV"/>
        </a:p>
      </dgm:t>
    </dgm:pt>
    <dgm:pt modelId="{CE5D613F-5B96-48A2-8DC9-853225D63597}" type="pres">
      <dgm:prSet presAssocID="{AA1B74B5-9AFC-4456-9911-DD5C886078AE}" presName="LevelTwoTextNode" presStyleLbl="node2" presStyleIdx="1" presStyleCnt="3" custLinFactNeighborX="-3690" custLinFactNeighborY="-2846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3AC1EF-3495-49DA-AB5A-BC58DB64BB8A}" type="pres">
      <dgm:prSet presAssocID="{AA1B74B5-9AFC-4456-9911-DD5C886078AE}" presName="level3hierChild" presStyleCnt="0"/>
      <dgm:spPr/>
      <dgm:t>
        <a:bodyPr/>
        <a:lstStyle/>
        <a:p>
          <a:endParaRPr lang="es-SV"/>
        </a:p>
      </dgm:t>
    </dgm:pt>
    <dgm:pt modelId="{42D5D8B1-C853-421C-82C2-F9FFFCF53B53}" type="pres">
      <dgm:prSet presAssocID="{DA145B92-C106-4D72-B900-5EDC871A7E95}" presName="conn2-1" presStyleLbl="parChTrans1D3" presStyleIdx="1" presStyleCnt="3"/>
      <dgm:spPr/>
      <dgm:t>
        <a:bodyPr/>
        <a:lstStyle/>
        <a:p>
          <a:endParaRPr lang="es-SV"/>
        </a:p>
      </dgm:t>
    </dgm:pt>
    <dgm:pt modelId="{5518229C-D483-47BE-8782-9ACA93D0DC81}" type="pres">
      <dgm:prSet presAssocID="{DA145B92-C106-4D72-B900-5EDC871A7E95}" presName="connTx" presStyleLbl="parChTrans1D3" presStyleIdx="1" presStyleCnt="3"/>
      <dgm:spPr/>
      <dgm:t>
        <a:bodyPr/>
        <a:lstStyle/>
        <a:p>
          <a:endParaRPr lang="es-SV"/>
        </a:p>
      </dgm:t>
    </dgm:pt>
    <dgm:pt modelId="{A3F6728D-27A5-4CE0-99CF-2A4EC1BFC38F}" type="pres">
      <dgm:prSet presAssocID="{5ABAB654-2E2F-475B-A63B-80E9D3A5E6E0}" presName="root2" presStyleCnt="0"/>
      <dgm:spPr/>
      <dgm:t>
        <a:bodyPr/>
        <a:lstStyle/>
        <a:p>
          <a:endParaRPr lang="es-SV"/>
        </a:p>
      </dgm:t>
    </dgm:pt>
    <dgm:pt modelId="{9EBABA0A-C32F-4945-A368-BD1B3CD4A8F3}" type="pres">
      <dgm:prSet presAssocID="{5ABAB654-2E2F-475B-A63B-80E9D3A5E6E0}" presName="LevelTwoTextNode" presStyleLbl="node3" presStyleIdx="1" presStyleCnt="3" custLinFactNeighborX="2921" custLinFactNeighborY="-223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F60A4A-5A8C-4487-BF05-93D5A32C04C6}" type="pres">
      <dgm:prSet presAssocID="{5ABAB654-2E2F-475B-A63B-80E9D3A5E6E0}" presName="level3hierChild" presStyleCnt="0"/>
      <dgm:spPr/>
      <dgm:t>
        <a:bodyPr/>
        <a:lstStyle/>
        <a:p>
          <a:endParaRPr lang="es-SV"/>
        </a:p>
      </dgm:t>
    </dgm:pt>
    <dgm:pt modelId="{48C4C464-CE98-40F6-9A3D-223709F4921E}" type="pres">
      <dgm:prSet presAssocID="{BC82B4DA-DD07-4EBA-BCC9-2E1A7C5A125B}" presName="conn2-1" presStyleLbl="parChTrans1D3" presStyleIdx="2" presStyleCnt="3"/>
      <dgm:spPr/>
      <dgm:t>
        <a:bodyPr/>
        <a:lstStyle/>
        <a:p>
          <a:endParaRPr lang="es-SV"/>
        </a:p>
      </dgm:t>
    </dgm:pt>
    <dgm:pt modelId="{E19FC0A7-4998-4F2C-B790-270BFC891467}" type="pres">
      <dgm:prSet presAssocID="{BC82B4DA-DD07-4EBA-BCC9-2E1A7C5A125B}" presName="connTx" presStyleLbl="parChTrans1D3" presStyleIdx="2" presStyleCnt="3"/>
      <dgm:spPr/>
      <dgm:t>
        <a:bodyPr/>
        <a:lstStyle/>
        <a:p>
          <a:endParaRPr lang="es-SV"/>
        </a:p>
      </dgm:t>
    </dgm:pt>
    <dgm:pt modelId="{A0E57FD0-B51D-4A0B-BF6F-02D241A080A9}" type="pres">
      <dgm:prSet presAssocID="{FCC28A30-21FD-4791-87D5-4EC9FFD12BCF}" presName="root2" presStyleCnt="0"/>
      <dgm:spPr/>
      <dgm:t>
        <a:bodyPr/>
        <a:lstStyle/>
        <a:p>
          <a:endParaRPr lang="es-SV"/>
        </a:p>
      </dgm:t>
    </dgm:pt>
    <dgm:pt modelId="{F7C18924-AF6B-4360-BE01-9FBF2CF1EE75}" type="pres">
      <dgm:prSet presAssocID="{FCC28A30-21FD-4791-87D5-4EC9FFD12BCF}" presName="LevelTwoTextNode" presStyleLbl="node3" presStyleIdx="2" presStyleCnt="3" custLinFactNeighborX="2921" custLinFactNeighborY="-2586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0093EA7-41D8-4EE8-A4E1-3E7CD008EDE1}" type="pres">
      <dgm:prSet presAssocID="{FCC28A30-21FD-4791-87D5-4EC9FFD12BCF}" presName="level3hierChild" presStyleCnt="0"/>
      <dgm:spPr/>
      <dgm:t>
        <a:bodyPr/>
        <a:lstStyle/>
        <a:p>
          <a:endParaRPr lang="es-SV"/>
        </a:p>
      </dgm:t>
    </dgm:pt>
    <dgm:pt modelId="{4BDA2904-9897-439E-BDDF-F3DB2A81F6E7}" type="pres">
      <dgm:prSet presAssocID="{78543CC0-0F5B-4A6F-98A2-398F60CB6BD6}" presName="conn2-1" presStyleLbl="parChTrans1D4" presStyleIdx="2" presStyleCnt="3"/>
      <dgm:spPr/>
      <dgm:t>
        <a:bodyPr/>
        <a:lstStyle/>
        <a:p>
          <a:endParaRPr lang="es-SV"/>
        </a:p>
      </dgm:t>
    </dgm:pt>
    <dgm:pt modelId="{E5826CF0-9AA8-444C-AA58-8A856DDA4F31}" type="pres">
      <dgm:prSet presAssocID="{78543CC0-0F5B-4A6F-98A2-398F60CB6BD6}" presName="connTx" presStyleLbl="parChTrans1D4" presStyleIdx="2" presStyleCnt="3"/>
      <dgm:spPr/>
      <dgm:t>
        <a:bodyPr/>
        <a:lstStyle/>
        <a:p>
          <a:endParaRPr lang="es-SV"/>
        </a:p>
      </dgm:t>
    </dgm:pt>
    <dgm:pt modelId="{9F5FB971-426E-47F1-B09B-DA2934EBECE0}" type="pres">
      <dgm:prSet presAssocID="{8A956985-07E7-467F-B4EC-EC3D9F64E3FD}" presName="root2" presStyleCnt="0"/>
      <dgm:spPr/>
      <dgm:t>
        <a:bodyPr/>
        <a:lstStyle/>
        <a:p>
          <a:endParaRPr lang="es-SV"/>
        </a:p>
      </dgm:t>
    </dgm:pt>
    <dgm:pt modelId="{D7DDEF39-CF36-4B85-A624-1E2D0B886093}" type="pres">
      <dgm:prSet presAssocID="{8A956985-07E7-467F-B4EC-EC3D9F64E3FD}" presName="LevelTwoTextNode" presStyleLbl="node4" presStyleIdx="2" presStyleCnt="3" custLinFactNeighborY="-2561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CFB24BF-C4B8-4673-8238-AAB548810CA3}" type="pres">
      <dgm:prSet presAssocID="{8A956985-07E7-467F-B4EC-EC3D9F64E3FD}" presName="level3hierChild" presStyleCnt="0"/>
      <dgm:spPr/>
      <dgm:t>
        <a:bodyPr/>
        <a:lstStyle/>
        <a:p>
          <a:endParaRPr lang="es-SV"/>
        </a:p>
      </dgm:t>
    </dgm:pt>
    <dgm:pt modelId="{DE5D14EE-AA6D-488E-B190-89820C6BC4A3}" type="pres">
      <dgm:prSet presAssocID="{3FB346C6-D605-45CC-9BBB-E47D7901C0E0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CC303AD0-E7CD-4D11-89F8-032C70DC8902}" type="pres">
      <dgm:prSet presAssocID="{3FB346C6-D605-45CC-9BBB-E47D7901C0E0}" presName="connTx" presStyleLbl="parChTrans1D2" presStyleIdx="2" presStyleCnt="3"/>
      <dgm:spPr/>
      <dgm:t>
        <a:bodyPr/>
        <a:lstStyle/>
        <a:p>
          <a:endParaRPr lang="es-SV"/>
        </a:p>
      </dgm:t>
    </dgm:pt>
    <dgm:pt modelId="{CBCB797B-2EA9-431B-B130-0799D4C757F5}" type="pres">
      <dgm:prSet presAssocID="{0F68FD60-F62C-4088-816D-E54479EE0C82}" presName="root2" presStyleCnt="0"/>
      <dgm:spPr/>
      <dgm:t>
        <a:bodyPr/>
        <a:lstStyle/>
        <a:p>
          <a:endParaRPr lang="es-SV"/>
        </a:p>
      </dgm:t>
    </dgm:pt>
    <dgm:pt modelId="{A842BF43-CC41-420E-A5C9-B4413CC52ACE}" type="pres">
      <dgm:prSet presAssocID="{0F68FD60-F62C-4088-816D-E54479EE0C82}" presName="LevelTwoTextNode" presStyleLbl="node2" presStyleIdx="2" presStyleCnt="3" custLinFactNeighborX="967" custLinFactNeighborY="4910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F8EBBC8-1FF4-40F0-8285-B351C9A4C836}" type="pres">
      <dgm:prSet presAssocID="{0F68FD60-F62C-4088-816D-E54479EE0C82}" presName="level3hierChild" presStyleCnt="0"/>
      <dgm:spPr/>
      <dgm:t>
        <a:bodyPr/>
        <a:lstStyle/>
        <a:p>
          <a:endParaRPr lang="es-SV"/>
        </a:p>
      </dgm:t>
    </dgm:pt>
  </dgm:ptLst>
  <dgm:cxnLst>
    <dgm:cxn modelId="{EA262FC7-9A4B-41AB-9D12-B45555B470DC}" srcId="{65D3E032-D940-4680-B592-8A4F2AF2CC69}" destId="{70E07871-5F06-4434-B4EB-E526A36C2883}" srcOrd="0" destOrd="0" parTransId="{F946D1B4-6527-4960-AB1F-39BDFB23DF09}" sibTransId="{B9906F99-9CBC-4845-96EA-BE6FAE61F196}"/>
    <dgm:cxn modelId="{8C1F07AD-9E13-4E74-9CED-027D9CB5CBED}" type="presOf" srcId="{0F68FD60-F62C-4088-816D-E54479EE0C82}" destId="{A842BF43-CC41-420E-A5C9-B4413CC52ACE}" srcOrd="0" destOrd="0" presId="urn:microsoft.com/office/officeart/2005/8/layout/hierarchy2"/>
    <dgm:cxn modelId="{ECA2EA2A-A4CB-4352-9983-4BE573B12749}" type="presOf" srcId="{BC82B4DA-DD07-4EBA-BCC9-2E1A7C5A125B}" destId="{48C4C464-CE98-40F6-9A3D-223709F4921E}" srcOrd="0" destOrd="0" presId="urn:microsoft.com/office/officeart/2005/8/layout/hierarchy2"/>
    <dgm:cxn modelId="{23A151B1-9377-469B-B4E6-DA17EAE27A9B}" type="presOf" srcId="{326304BF-A50C-473B-968D-AFCABB22198B}" destId="{7709EFC7-FA42-4380-9AA7-3A4FEFCA0DCF}" srcOrd="0" destOrd="0" presId="urn:microsoft.com/office/officeart/2005/8/layout/hierarchy2"/>
    <dgm:cxn modelId="{1D85A9ED-6039-4799-9263-D0E00E0B7D54}" type="presOf" srcId="{A42C70FF-82CB-4539-A3C7-D2B3B14D7C32}" destId="{7E958B3C-01CB-44AB-9F3D-1638000D45B8}" srcOrd="0" destOrd="0" presId="urn:microsoft.com/office/officeart/2005/8/layout/hierarchy2"/>
    <dgm:cxn modelId="{934CDF80-FE35-4234-B70E-6D4310FC894D}" srcId="{FCC28A30-21FD-4791-87D5-4EC9FFD12BCF}" destId="{8A956985-07E7-467F-B4EC-EC3D9F64E3FD}" srcOrd="0" destOrd="0" parTransId="{78543CC0-0F5B-4A6F-98A2-398F60CB6BD6}" sibTransId="{C34C6C70-42ED-4E6E-AD8D-EAB1903E15DF}"/>
    <dgm:cxn modelId="{0159BA9F-615D-4DFC-AA44-198A36AB14F4}" type="presOf" srcId="{326304BF-A50C-473B-968D-AFCABB22198B}" destId="{0923AAA5-DC71-4AB9-B410-2B0DA52AB61C}" srcOrd="1" destOrd="0" presId="urn:microsoft.com/office/officeart/2005/8/layout/hierarchy2"/>
    <dgm:cxn modelId="{5D766215-AB5C-4EC1-99C3-A2BF3E168858}" type="presOf" srcId="{2E9E3552-5626-4369-8EE7-B0724E1CD9AA}" destId="{AAD8FAC0-360F-459B-B5DD-6254AE2ED107}" srcOrd="0" destOrd="0" presId="urn:microsoft.com/office/officeart/2005/8/layout/hierarchy2"/>
    <dgm:cxn modelId="{1E7CF248-051B-4AFE-8C74-CB39322EA236}" type="presOf" srcId="{1E893014-CAC8-48AD-A214-AE35209BF97D}" destId="{C8D3C11E-B591-4B31-8024-47F7FA8BDC59}" srcOrd="0" destOrd="0" presId="urn:microsoft.com/office/officeart/2005/8/layout/hierarchy2"/>
    <dgm:cxn modelId="{B608A700-6D65-4F74-888D-04D5521B34AB}" srcId="{AA1B74B5-9AFC-4456-9911-DD5C886078AE}" destId="{FCC28A30-21FD-4791-87D5-4EC9FFD12BCF}" srcOrd="1" destOrd="0" parTransId="{BC82B4DA-DD07-4EBA-BCC9-2E1A7C5A125B}" sibTransId="{A78DFABA-A054-4DA1-994D-D7A34086C6D7}"/>
    <dgm:cxn modelId="{C707C7CF-1B6B-432F-A9AD-87698C81C37A}" srcId="{45635D16-9651-47C9-8AD3-C43D00DBD210}" destId="{65D3E032-D940-4680-B592-8A4F2AF2CC69}" srcOrd="0" destOrd="0" parTransId="{1E893014-CAC8-48AD-A214-AE35209BF97D}" sibTransId="{3AD40DBA-4A54-450F-81E3-EB933B98AC30}"/>
    <dgm:cxn modelId="{A5BFAE91-948B-4AA2-80C8-379B3EF5189F}" srcId="{45635D16-9651-47C9-8AD3-C43D00DBD210}" destId="{AA1B74B5-9AFC-4456-9911-DD5C886078AE}" srcOrd="1" destOrd="0" parTransId="{7B42D100-0C30-4166-9D88-368D994B931E}" sibTransId="{5991C35D-F4F9-4E78-8653-48077A72ED0A}"/>
    <dgm:cxn modelId="{F369668F-74BD-47D0-8A9A-8F6AD87C77DE}" type="presOf" srcId="{45635D16-9651-47C9-8AD3-C43D00DBD210}" destId="{AC29E93B-317E-4CA9-9BA8-544459ED77A3}" srcOrd="0" destOrd="0" presId="urn:microsoft.com/office/officeart/2005/8/layout/hierarchy2"/>
    <dgm:cxn modelId="{D2BA2D63-1BBB-4ACC-860D-C970151159A1}" type="presOf" srcId="{5ABAB654-2E2F-475B-A63B-80E9D3A5E6E0}" destId="{9EBABA0A-C32F-4945-A368-BD1B3CD4A8F3}" srcOrd="0" destOrd="0" presId="urn:microsoft.com/office/officeart/2005/8/layout/hierarchy2"/>
    <dgm:cxn modelId="{64741905-A173-48B5-864D-834E6B0876B9}" srcId="{70E07871-5F06-4434-B4EB-E526A36C2883}" destId="{2E9E3552-5626-4369-8EE7-B0724E1CD9AA}" srcOrd="1" destOrd="0" parTransId="{326304BF-A50C-473B-968D-AFCABB22198B}" sibTransId="{788E5A79-0884-46B7-BD65-8BE080F96747}"/>
    <dgm:cxn modelId="{D51CDC57-A154-4409-BB75-3E1F750CAB1E}" srcId="{80305F3E-39ED-4886-B982-E265A43ADA9E}" destId="{45635D16-9651-47C9-8AD3-C43D00DBD210}" srcOrd="0" destOrd="0" parTransId="{34E10F86-E8E2-42C1-BCFE-12018A4803B0}" sibTransId="{54D38B60-C5AC-4C77-AC69-E745533C69FE}"/>
    <dgm:cxn modelId="{DC2F8CEE-318E-49AE-8569-A6EB08CCD002}" type="presOf" srcId="{3FB346C6-D605-45CC-9BBB-E47D7901C0E0}" destId="{DE5D14EE-AA6D-488E-B190-89820C6BC4A3}" srcOrd="0" destOrd="0" presId="urn:microsoft.com/office/officeart/2005/8/layout/hierarchy2"/>
    <dgm:cxn modelId="{8A26CE2E-F348-4C83-B246-5F8B1A4130B0}" srcId="{45635D16-9651-47C9-8AD3-C43D00DBD210}" destId="{0F68FD60-F62C-4088-816D-E54479EE0C82}" srcOrd="2" destOrd="0" parTransId="{3FB346C6-D605-45CC-9BBB-E47D7901C0E0}" sibTransId="{DC4033B6-72EE-4D56-B0F1-190E3D19EC22}"/>
    <dgm:cxn modelId="{E2467FB9-52AB-49C5-BCFE-9B2E9F291BF6}" srcId="{AA1B74B5-9AFC-4456-9911-DD5C886078AE}" destId="{5ABAB654-2E2F-475B-A63B-80E9D3A5E6E0}" srcOrd="0" destOrd="0" parTransId="{DA145B92-C106-4D72-B900-5EDC871A7E95}" sibTransId="{A7B4468E-FA3C-4316-AD7B-92605D5D8E50}"/>
    <dgm:cxn modelId="{A0F96721-CB72-4633-8B10-645A9D7FF437}" type="presOf" srcId="{BC82B4DA-DD07-4EBA-BCC9-2E1A7C5A125B}" destId="{E19FC0A7-4998-4F2C-B790-270BFC891467}" srcOrd="1" destOrd="0" presId="urn:microsoft.com/office/officeart/2005/8/layout/hierarchy2"/>
    <dgm:cxn modelId="{D295E6A1-B8A6-4483-9488-2987CBB7B062}" type="presOf" srcId="{7B42D100-0C30-4166-9D88-368D994B931E}" destId="{7B148C5D-0A3F-4246-BBB8-E6CF77A0B36A}" srcOrd="0" destOrd="0" presId="urn:microsoft.com/office/officeart/2005/8/layout/hierarchy2"/>
    <dgm:cxn modelId="{327C5169-361B-496F-A998-74869C04D4F5}" srcId="{70E07871-5F06-4434-B4EB-E526A36C2883}" destId="{A42C70FF-82CB-4539-A3C7-D2B3B14D7C32}" srcOrd="0" destOrd="0" parTransId="{16AFE8D0-882E-4E9C-BA1E-6BFAAA6197AF}" sibTransId="{6887F471-2089-453D-BEEF-AA1CF5646520}"/>
    <dgm:cxn modelId="{CAD92B18-015A-441E-9009-AADDC50DA1B0}" type="presOf" srcId="{F946D1B4-6527-4960-AB1F-39BDFB23DF09}" destId="{BB2256B8-FDA1-49EC-B9F9-AA600DABBAE4}" srcOrd="0" destOrd="0" presId="urn:microsoft.com/office/officeart/2005/8/layout/hierarchy2"/>
    <dgm:cxn modelId="{B17CEA4E-DAA0-4100-8D04-DAF269D8B60C}" type="presOf" srcId="{78543CC0-0F5B-4A6F-98A2-398F60CB6BD6}" destId="{4BDA2904-9897-439E-BDDF-F3DB2A81F6E7}" srcOrd="0" destOrd="0" presId="urn:microsoft.com/office/officeart/2005/8/layout/hierarchy2"/>
    <dgm:cxn modelId="{42BDFE65-B250-4AAF-AF72-348741632EA2}" type="presOf" srcId="{65D3E032-D940-4680-B592-8A4F2AF2CC69}" destId="{558CCA1C-D315-42A5-95A5-2AEE39F9E503}" srcOrd="0" destOrd="0" presId="urn:microsoft.com/office/officeart/2005/8/layout/hierarchy2"/>
    <dgm:cxn modelId="{8F45625A-2F63-4F3B-8AAF-269EB1B96EE2}" type="presOf" srcId="{FCC28A30-21FD-4791-87D5-4EC9FFD12BCF}" destId="{F7C18924-AF6B-4360-BE01-9FBF2CF1EE75}" srcOrd="0" destOrd="0" presId="urn:microsoft.com/office/officeart/2005/8/layout/hierarchy2"/>
    <dgm:cxn modelId="{8B262BE5-1DE3-41AA-AB4E-83E4396B823B}" type="presOf" srcId="{16AFE8D0-882E-4E9C-BA1E-6BFAAA6197AF}" destId="{772CAE11-EE69-46E3-83CD-4F9145B1B74D}" srcOrd="1" destOrd="0" presId="urn:microsoft.com/office/officeart/2005/8/layout/hierarchy2"/>
    <dgm:cxn modelId="{FFEED10B-7A6B-4018-A896-4A32F4A6ECB5}" type="presOf" srcId="{7B42D100-0C30-4166-9D88-368D994B931E}" destId="{6AFA328A-064F-42C6-A977-A45DB2E376DC}" srcOrd="1" destOrd="0" presId="urn:microsoft.com/office/officeart/2005/8/layout/hierarchy2"/>
    <dgm:cxn modelId="{BDF8B887-6119-4387-BF3F-499D7FB0C619}" type="presOf" srcId="{3FB346C6-D605-45CC-9BBB-E47D7901C0E0}" destId="{CC303AD0-E7CD-4D11-89F8-032C70DC8902}" srcOrd="1" destOrd="0" presId="urn:microsoft.com/office/officeart/2005/8/layout/hierarchy2"/>
    <dgm:cxn modelId="{53A5EA40-3BA8-468F-8B36-4BA6BF120AEE}" type="presOf" srcId="{DA145B92-C106-4D72-B900-5EDC871A7E95}" destId="{42D5D8B1-C853-421C-82C2-F9FFFCF53B53}" srcOrd="0" destOrd="0" presId="urn:microsoft.com/office/officeart/2005/8/layout/hierarchy2"/>
    <dgm:cxn modelId="{048C7292-8354-4DC3-B9C7-F668C8774B68}" type="presOf" srcId="{1E893014-CAC8-48AD-A214-AE35209BF97D}" destId="{A23ABF2E-AE1F-4374-A102-48174FD901BF}" srcOrd="1" destOrd="0" presId="urn:microsoft.com/office/officeart/2005/8/layout/hierarchy2"/>
    <dgm:cxn modelId="{0057BF3B-6654-49BA-ACBA-61D0BDD9EE6F}" type="presOf" srcId="{F946D1B4-6527-4960-AB1F-39BDFB23DF09}" destId="{D28A77B1-711F-48E2-9526-0F02149770C8}" srcOrd="1" destOrd="0" presId="urn:microsoft.com/office/officeart/2005/8/layout/hierarchy2"/>
    <dgm:cxn modelId="{4EAC2E7A-0348-4898-ABD0-72A8236CC26F}" type="presOf" srcId="{78543CC0-0F5B-4A6F-98A2-398F60CB6BD6}" destId="{E5826CF0-9AA8-444C-AA58-8A856DDA4F31}" srcOrd="1" destOrd="0" presId="urn:microsoft.com/office/officeart/2005/8/layout/hierarchy2"/>
    <dgm:cxn modelId="{1979C4C8-8C0E-40AC-9E44-8697A287C3EE}" type="presOf" srcId="{16AFE8D0-882E-4E9C-BA1E-6BFAAA6197AF}" destId="{66DB2FA8-1C5A-4171-B688-A1D9613162DE}" srcOrd="0" destOrd="0" presId="urn:microsoft.com/office/officeart/2005/8/layout/hierarchy2"/>
    <dgm:cxn modelId="{37F94011-F183-4A2D-A882-6B9CDBE0D3F2}" type="presOf" srcId="{8A956985-07E7-467F-B4EC-EC3D9F64E3FD}" destId="{D7DDEF39-CF36-4B85-A624-1E2D0B886093}" srcOrd="0" destOrd="0" presId="urn:microsoft.com/office/officeart/2005/8/layout/hierarchy2"/>
    <dgm:cxn modelId="{6D922B1D-3285-4B48-AD54-B396F3FC9744}" type="presOf" srcId="{DA145B92-C106-4D72-B900-5EDC871A7E95}" destId="{5518229C-D483-47BE-8782-9ACA93D0DC81}" srcOrd="1" destOrd="0" presId="urn:microsoft.com/office/officeart/2005/8/layout/hierarchy2"/>
    <dgm:cxn modelId="{9CC19F3E-E3F6-4F30-B9CF-621162475DA8}" type="presOf" srcId="{80305F3E-39ED-4886-B982-E265A43ADA9E}" destId="{17321E7D-1535-4212-9A03-B7C85F5A8C84}" srcOrd="0" destOrd="0" presId="urn:microsoft.com/office/officeart/2005/8/layout/hierarchy2"/>
    <dgm:cxn modelId="{FF8058FB-06F7-4C5A-BA6F-14A1F8D04235}" type="presOf" srcId="{AA1B74B5-9AFC-4456-9911-DD5C886078AE}" destId="{CE5D613F-5B96-48A2-8DC9-853225D63597}" srcOrd="0" destOrd="0" presId="urn:microsoft.com/office/officeart/2005/8/layout/hierarchy2"/>
    <dgm:cxn modelId="{3141BF1B-AC6D-428F-BF6E-5708BF283174}" type="presOf" srcId="{70E07871-5F06-4434-B4EB-E526A36C2883}" destId="{B3A670AC-4B6A-48F0-A496-E415749743DC}" srcOrd="0" destOrd="0" presId="urn:microsoft.com/office/officeart/2005/8/layout/hierarchy2"/>
    <dgm:cxn modelId="{72BA3C77-4BB1-4839-8380-4C9CC7DD8DE5}" type="presParOf" srcId="{17321E7D-1535-4212-9A03-B7C85F5A8C84}" destId="{19897EAB-3A39-4460-AB2E-B070205DBFCC}" srcOrd="0" destOrd="0" presId="urn:microsoft.com/office/officeart/2005/8/layout/hierarchy2"/>
    <dgm:cxn modelId="{A4815D57-945C-43EB-8C46-80AF928A5C87}" type="presParOf" srcId="{19897EAB-3A39-4460-AB2E-B070205DBFCC}" destId="{AC29E93B-317E-4CA9-9BA8-544459ED77A3}" srcOrd="0" destOrd="0" presId="urn:microsoft.com/office/officeart/2005/8/layout/hierarchy2"/>
    <dgm:cxn modelId="{88552ACD-F615-4751-A15C-BA0419727947}" type="presParOf" srcId="{19897EAB-3A39-4460-AB2E-B070205DBFCC}" destId="{F918AA7B-3D4B-45EE-A78D-65E352BC1C55}" srcOrd="1" destOrd="0" presId="urn:microsoft.com/office/officeart/2005/8/layout/hierarchy2"/>
    <dgm:cxn modelId="{BAFFD7F3-9DB5-4DEE-B502-05316940DA6F}" type="presParOf" srcId="{F918AA7B-3D4B-45EE-A78D-65E352BC1C55}" destId="{C8D3C11E-B591-4B31-8024-47F7FA8BDC59}" srcOrd="0" destOrd="0" presId="urn:microsoft.com/office/officeart/2005/8/layout/hierarchy2"/>
    <dgm:cxn modelId="{836B141A-728C-4830-91A9-DD4E395EB114}" type="presParOf" srcId="{C8D3C11E-B591-4B31-8024-47F7FA8BDC59}" destId="{A23ABF2E-AE1F-4374-A102-48174FD901BF}" srcOrd="0" destOrd="0" presId="urn:microsoft.com/office/officeart/2005/8/layout/hierarchy2"/>
    <dgm:cxn modelId="{0665303E-B1E2-45BF-BD69-FB699B90A33D}" type="presParOf" srcId="{F918AA7B-3D4B-45EE-A78D-65E352BC1C55}" destId="{966C86B4-046D-4885-B1F1-5CC6BF1E04AD}" srcOrd="1" destOrd="0" presId="urn:microsoft.com/office/officeart/2005/8/layout/hierarchy2"/>
    <dgm:cxn modelId="{22C6C7F4-DD20-4D54-9E5B-1F324EB90C47}" type="presParOf" srcId="{966C86B4-046D-4885-B1F1-5CC6BF1E04AD}" destId="{558CCA1C-D315-42A5-95A5-2AEE39F9E503}" srcOrd="0" destOrd="0" presId="urn:microsoft.com/office/officeart/2005/8/layout/hierarchy2"/>
    <dgm:cxn modelId="{0DD1F979-98EA-445C-8CAA-9FA40BF120CA}" type="presParOf" srcId="{966C86B4-046D-4885-B1F1-5CC6BF1E04AD}" destId="{24D89C59-051B-4959-9E9F-41F1F9C4011B}" srcOrd="1" destOrd="0" presId="urn:microsoft.com/office/officeart/2005/8/layout/hierarchy2"/>
    <dgm:cxn modelId="{B7E76FD3-CF12-4FAD-878C-388899B7399E}" type="presParOf" srcId="{24D89C59-051B-4959-9E9F-41F1F9C4011B}" destId="{BB2256B8-FDA1-49EC-B9F9-AA600DABBAE4}" srcOrd="0" destOrd="0" presId="urn:microsoft.com/office/officeart/2005/8/layout/hierarchy2"/>
    <dgm:cxn modelId="{C396A0C5-0FE2-4634-834E-60142E45A0C0}" type="presParOf" srcId="{BB2256B8-FDA1-49EC-B9F9-AA600DABBAE4}" destId="{D28A77B1-711F-48E2-9526-0F02149770C8}" srcOrd="0" destOrd="0" presId="urn:microsoft.com/office/officeart/2005/8/layout/hierarchy2"/>
    <dgm:cxn modelId="{AB081739-DC3B-44A0-8F8F-6604C6158D85}" type="presParOf" srcId="{24D89C59-051B-4959-9E9F-41F1F9C4011B}" destId="{A65CC87E-B53C-4B30-9603-6E54DC9BBFE8}" srcOrd="1" destOrd="0" presId="urn:microsoft.com/office/officeart/2005/8/layout/hierarchy2"/>
    <dgm:cxn modelId="{E170FF73-ABC0-4A1B-868C-4352FC6B6DFA}" type="presParOf" srcId="{A65CC87E-B53C-4B30-9603-6E54DC9BBFE8}" destId="{B3A670AC-4B6A-48F0-A496-E415749743DC}" srcOrd="0" destOrd="0" presId="urn:microsoft.com/office/officeart/2005/8/layout/hierarchy2"/>
    <dgm:cxn modelId="{056D05A4-5CDE-4BDE-8551-C541353B70DB}" type="presParOf" srcId="{A65CC87E-B53C-4B30-9603-6E54DC9BBFE8}" destId="{DD785D88-769F-4592-AD45-C3C6CAA5920F}" srcOrd="1" destOrd="0" presId="urn:microsoft.com/office/officeart/2005/8/layout/hierarchy2"/>
    <dgm:cxn modelId="{9ED16A9A-771F-4B9F-9176-A9AD9C2859D5}" type="presParOf" srcId="{DD785D88-769F-4592-AD45-C3C6CAA5920F}" destId="{66DB2FA8-1C5A-4171-B688-A1D9613162DE}" srcOrd="0" destOrd="0" presId="urn:microsoft.com/office/officeart/2005/8/layout/hierarchy2"/>
    <dgm:cxn modelId="{4247C7F3-84A0-43E7-9CD3-857867447CBF}" type="presParOf" srcId="{66DB2FA8-1C5A-4171-B688-A1D9613162DE}" destId="{772CAE11-EE69-46E3-83CD-4F9145B1B74D}" srcOrd="0" destOrd="0" presId="urn:microsoft.com/office/officeart/2005/8/layout/hierarchy2"/>
    <dgm:cxn modelId="{B0F35607-B162-4BC1-A7CA-33DF523EB383}" type="presParOf" srcId="{DD785D88-769F-4592-AD45-C3C6CAA5920F}" destId="{8873FACF-084C-4DD1-A09D-019B4E97BDBC}" srcOrd="1" destOrd="0" presId="urn:microsoft.com/office/officeart/2005/8/layout/hierarchy2"/>
    <dgm:cxn modelId="{DF00827C-B47A-4FCB-84E4-ED7E8DD85EE8}" type="presParOf" srcId="{8873FACF-084C-4DD1-A09D-019B4E97BDBC}" destId="{7E958B3C-01CB-44AB-9F3D-1638000D45B8}" srcOrd="0" destOrd="0" presId="urn:microsoft.com/office/officeart/2005/8/layout/hierarchy2"/>
    <dgm:cxn modelId="{6A64B032-DAE2-46D4-9660-75515CF86D03}" type="presParOf" srcId="{8873FACF-084C-4DD1-A09D-019B4E97BDBC}" destId="{3B3836C3-1E14-4897-9A80-FFFEEC0E45DB}" srcOrd="1" destOrd="0" presId="urn:microsoft.com/office/officeart/2005/8/layout/hierarchy2"/>
    <dgm:cxn modelId="{0CB1F1E8-5683-4433-B493-A8A6382FB7B7}" type="presParOf" srcId="{DD785D88-769F-4592-AD45-C3C6CAA5920F}" destId="{7709EFC7-FA42-4380-9AA7-3A4FEFCA0DCF}" srcOrd="2" destOrd="0" presId="urn:microsoft.com/office/officeart/2005/8/layout/hierarchy2"/>
    <dgm:cxn modelId="{E302B254-0228-4AD1-9F9F-FBA94DC356E6}" type="presParOf" srcId="{7709EFC7-FA42-4380-9AA7-3A4FEFCA0DCF}" destId="{0923AAA5-DC71-4AB9-B410-2B0DA52AB61C}" srcOrd="0" destOrd="0" presId="urn:microsoft.com/office/officeart/2005/8/layout/hierarchy2"/>
    <dgm:cxn modelId="{810A78EF-A31E-4A00-9DDB-D90B123A241E}" type="presParOf" srcId="{DD785D88-769F-4592-AD45-C3C6CAA5920F}" destId="{7F408A90-5634-4348-B568-21B6AFB22D2A}" srcOrd="3" destOrd="0" presId="urn:microsoft.com/office/officeart/2005/8/layout/hierarchy2"/>
    <dgm:cxn modelId="{C63BCEE2-7FB9-40CE-84C4-E4F21F2AD7C5}" type="presParOf" srcId="{7F408A90-5634-4348-B568-21B6AFB22D2A}" destId="{AAD8FAC0-360F-459B-B5DD-6254AE2ED107}" srcOrd="0" destOrd="0" presId="urn:microsoft.com/office/officeart/2005/8/layout/hierarchy2"/>
    <dgm:cxn modelId="{B720A10D-0796-4AEC-8EAA-DA5CE18544EC}" type="presParOf" srcId="{7F408A90-5634-4348-B568-21B6AFB22D2A}" destId="{25093309-82C7-4A84-96FB-BAF999FF11CE}" srcOrd="1" destOrd="0" presId="urn:microsoft.com/office/officeart/2005/8/layout/hierarchy2"/>
    <dgm:cxn modelId="{2178DE88-C6E2-478B-B8A7-738D708AEE75}" type="presParOf" srcId="{F918AA7B-3D4B-45EE-A78D-65E352BC1C55}" destId="{7B148C5D-0A3F-4246-BBB8-E6CF77A0B36A}" srcOrd="2" destOrd="0" presId="urn:microsoft.com/office/officeart/2005/8/layout/hierarchy2"/>
    <dgm:cxn modelId="{53EE5970-9CCA-47A2-A2E7-57D90BB6867C}" type="presParOf" srcId="{7B148C5D-0A3F-4246-BBB8-E6CF77A0B36A}" destId="{6AFA328A-064F-42C6-A977-A45DB2E376DC}" srcOrd="0" destOrd="0" presId="urn:microsoft.com/office/officeart/2005/8/layout/hierarchy2"/>
    <dgm:cxn modelId="{308F1667-2E92-4879-AA0D-865161D06FC8}" type="presParOf" srcId="{F918AA7B-3D4B-45EE-A78D-65E352BC1C55}" destId="{4EA18A06-28DC-4187-BB89-0D31A782B467}" srcOrd="3" destOrd="0" presId="urn:microsoft.com/office/officeart/2005/8/layout/hierarchy2"/>
    <dgm:cxn modelId="{809E9AB7-33D9-4159-AC31-275C3582E181}" type="presParOf" srcId="{4EA18A06-28DC-4187-BB89-0D31A782B467}" destId="{CE5D613F-5B96-48A2-8DC9-853225D63597}" srcOrd="0" destOrd="0" presId="urn:microsoft.com/office/officeart/2005/8/layout/hierarchy2"/>
    <dgm:cxn modelId="{A55525FD-21A4-40FB-976F-89929289AE2F}" type="presParOf" srcId="{4EA18A06-28DC-4187-BB89-0D31A782B467}" destId="{0E3AC1EF-3495-49DA-AB5A-BC58DB64BB8A}" srcOrd="1" destOrd="0" presId="urn:microsoft.com/office/officeart/2005/8/layout/hierarchy2"/>
    <dgm:cxn modelId="{9E4C8D33-8A0F-4552-95D9-0D9114AA7315}" type="presParOf" srcId="{0E3AC1EF-3495-49DA-AB5A-BC58DB64BB8A}" destId="{42D5D8B1-C853-421C-82C2-F9FFFCF53B53}" srcOrd="0" destOrd="0" presId="urn:microsoft.com/office/officeart/2005/8/layout/hierarchy2"/>
    <dgm:cxn modelId="{0B81279F-00BD-4512-BBAF-526B8BA8AA47}" type="presParOf" srcId="{42D5D8B1-C853-421C-82C2-F9FFFCF53B53}" destId="{5518229C-D483-47BE-8782-9ACA93D0DC81}" srcOrd="0" destOrd="0" presId="urn:microsoft.com/office/officeart/2005/8/layout/hierarchy2"/>
    <dgm:cxn modelId="{0EFBCED5-03B9-4665-ABD5-46CBBA8D3F60}" type="presParOf" srcId="{0E3AC1EF-3495-49DA-AB5A-BC58DB64BB8A}" destId="{A3F6728D-27A5-4CE0-99CF-2A4EC1BFC38F}" srcOrd="1" destOrd="0" presId="urn:microsoft.com/office/officeart/2005/8/layout/hierarchy2"/>
    <dgm:cxn modelId="{7D9CF39B-51EB-4A63-ACDA-DFF7C84F7E22}" type="presParOf" srcId="{A3F6728D-27A5-4CE0-99CF-2A4EC1BFC38F}" destId="{9EBABA0A-C32F-4945-A368-BD1B3CD4A8F3}" srcOrd="0" destOrd="0" presId="urn:microsoft.com/office/officeart/2005/8/layout/hierarchy2"/>
    <dgm:cxn modelId="{248EDAB5-075C-4B78-82A3-A7796C35EFCF}" type="presParOf" srcId="{A3F6728D-27A5-4CE0-99CF-2A4EC1BFC38F}" destId="{E1F60A4A-5A8C-4487-BF05-93D5A32C04C6}" srcOrd="1" destOrd="0" presId="urn:microsoft.com/office/officeart/2005/8/layout/hierarchy2"/>
    <dgm:cxn modelId="{C00DAD6E-DA04-4C34-8E8B-1BFB204F303D}" type="presParOf" srcId="{0E3AC1EF-3495-49DA-AB5A-BC58DB64BB8A}" destId="{48C4C464-CE98-40F6-9A3D-223709F4921E}" srcOrd="2" destOrd="0" presId="urn:microsoft.com/office/officeart/2005/8/layout/hierarchy2"/>
    <dgm:cxn modelId="{528EF0E9-5BBB-4A47-86F4-D378DE6E37C1}" type="presParOf" srcId="{48C4C464-CE98-40F6-9A3D-223709F4921E}" destId="{E19FC0A7-4998-4F2C-B790-270BFC891467}" srcOrd="0" destOrd="0" presId="urn:microsoft.com/office/officeart/2005/8/layout/hierarchy2"/>
    <dgm:cxn modelId="{BACF9038-0ED4-42FF-B2F8-8FAD8701C951}" type="presParOf" srcId="{0E3AC1EF-3495-49DA-AB5A-BC58DB64BB8A}" destId="{A0E57FD0-B51D-4A0B-BF6F-02D241A080A9}" srcOrd="3" destOrd="0" presId="urn:microsoft.com/office/officeart/2005/8/layout/hierarchy2"/>
    <dgm:cxn modelId="{9853E850-A323-45A6-939F-B7793B2B9EE1}" type="presParOf" srcId="{A0E57FD0-B51D-4A0B-BF6F-02D241A080A9}" destId="{F7C18924-AF6B-4360-BE01-9FBF2CF1EE75}" srcOrd="0" destOrd="0" presId="urn:microsoft.com/office/officeart/2005/8/layout/hierarchy2"/>
    <dgm:cxn modelId="{7BC75336-39C1-4B3D-9294-B0115333431D}" type="presParOf" srcId="{A0E57FD0-B51D-4A0B-BF6F-02D241A080A9}" destId="{50093EA7-41D8-4EE8-A4E1-3E7CD008EDE1}" srcOrd="1" destOrd="0" presId="urn:microsoft.com/office/officeart/2005/8/layout/hierarchy2"/>
    <dgm:cxn modelId="{F7DCFB95-BF74-4615-82F2-33BF1DE0795A}" type="presParOf" srcId="{50093EA7-41D8-4EE8-A4E1-3E7CD008EDE1}" destId="{4BDA2904-9897-439E-BDDF-F3DB2A81F6E7}" srcOrd="0" destOrd="0" presId="urn:microsoft.com/office/officeart/2005/8/layout/hierarchy2"/>
    <dgm:cxn modelId="{1FB369D3-2AD4-42E4-B959-1FA13E2DD2E4}" type="presParOf" srcId="{4BDA2904-9897-439E-BDDF-F3DB2A81F6E7}" destId="{E5826CF0-9AA8-444C-AA58-8A856DDA4F31}" srcOrd="0" destOrd="0" presId="urn:microsoft.com/office/officeart/2005/8/layout/hierarchy2"/>
    <dgm:cxn modelId="{DE36E7FC-CC75-44F6-9B27-D960D1CCEF8B}" type="presParOf" srcId="{50093EA7-41D8-4EE8-A4E1-3E7CD008EDE1}" destId="{9F5FB971-426E-47F1-B09B-DA2934EBECE0}" srcOrd="1" destOrd="0" presId="urn:microsoft.com/office/officeart/2005/8/layout/hierarchy2"/>
    <dgm:cxn modelId="{F46F9A56-A7C6-425F-8206-B76AB957F56C}" type="presParOf" srcId="{9F5FB971-426E-47F1-B09B-DA2934EBECE0}" destId="{D7DDEF39-CF36-4B85-A624-1E2D0B886093}" srcOrd="0" destOrd="0" presId="urn:microsoft.com/office/officeart/2005/8/layout/hierarchy2"/>
    <dgm:cxn modelId="{841A4D7B-CD21-4F0A-A8BB-54E2AB779316}" type="presParOf" srcId="{9F5FB971-426E-47F1-B09B-DA2934EBECE0}" destId="{ACFB24BF-C4B8-4673-8238-AAB548810CA3}" srcOrd="1" destOrd="0" presId="urn:microsoft.com/office/officeart/2005/8/layout/hierarchy2"/>
    <dgm:cxn modelId="{FD16DE56-E2F4-46D7-B934-D78C10146AFC}" type="presParOf" srcId="{F918AA7B-3D4B-45EE-A78D-65E352BC1C55}" destId="{DE5D14EE-AA6D-488E-B190-89820C6BC4A3}" srcOrd="4" destOrd="0" presId="urn:microsoft.com/office/officeart/2005/8/layout/hierarchy2"/>
    <dgm:cxn modelId="{9975144E-8801-4489-9084-445CCC0DC9FA}" type="presParOf" srcId="{DE5D14EE-AA6D-488E-B190-89820C6BC4A3}" destId="{CC303AD0-E7CD-4D11-89F8-032C70DC8902}" srcOrd="0" destOrd="0" presId="urn:microsoft.com/office/officeart/2005/8/layout/hierarchy2"/>
    <dgm:cxn modelId="{30EC15D1-27F0-40CF-8635-F987B1196720}" type="presParOf" srcId="{F918AA7B-3D4B-45EE-A78D-65E352BC1C55}" destId="{CBCB797B-2EA9-431B-B130-0799D4C757F5}" srcOrd="5" destOrd="0" presId="urn:microsoft.com/office/officeart/2005/8/layout/hierarchy2"/>
    <dgm:cxn modelId="{C5D4059D-31FA-4325-8EED-191A09535422}" type="presParOf" srcId="{CBCB797B-2EA9-431B-B130-0799D4C757F5}" destId="{A842BF43-CC41-420E-A5C9-B4413CC52ACE}" srcOrd="0" destOrd="0" presId="urn:microsoft.com/office/officeart/2005/8/layout/hierarchy2"/>
    <dgm:cxn modelId="{C79FEAAA-558E-4682-8AD8-D76C082D52F7}" type="presParOf" srcId="{CBCB797B-2EA9-431B-B130-0799D4C757F5}" destId="{FF8EBBC8-1FF4-40F0-8285-B351C9A4C83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6E73A1E9-C390-4175-B687-856AE3FEC02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2AD1C50C-1541-4062-8415-89ED428183DB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0500BEF5-AB7B-4485-8E96-F6F83EEC8705}" type="par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AD9DBCE-AC00-408A-BE9D-5DE4C9E9CB90}" type="sibTrans" cxnId="{6EBDD9B6-2EF1-49EA-A543-8AD759D65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9F2F67F-5DE4-40BD-8035-8DFA5687F0D9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Minimizar los riesgos del SIGDA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E04C99A-49C9-4751-A45E-F1859ACAE850}" type="parTrans" cxnId="{1773A116-E15A-49AF-8EB9-516CAA4613F8}">
      <dgm:prSet custT="1"/>
      <dgm:spPr>
        <a:ln w="38100"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EF8ABF5-260A-4604-BBA5-EE411173B5DD}" type="sibTrans" cxnId="{1773A116-E15A-49AF-8EB9-516CAA4613F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3E4512B-109E-424A-9A70-9FDED993D486}">
      <dgm:prSet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</a:rPr>
            <a:t>Cumpliendo con </a:t>
          </a:r>
          <a:endParaRPr lang="es-SV" sz="1200" dirty="0">
            <a:solidFill>
              <a:srgbClr val="002060"/>
            </a:solidFill>
          </a:endParaRPr>
        </a:p>
      </dgm:t>
    </dgm:pt>
    <dgm:pt modelId="{648D13D4-1F18-4DE7-83BC-386B025B850C}" type="parTrans" cxnId="{800FFEC4-F127-4E8C-9FC1-0064FD02FE8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 dirty="0"/>
        </a:p>
      </dgm:t>
    </dgm:pt>
    <dgm:pt modelId="{5C32E6B9-0470-4B62-BC83-09834CF11E2F}" type="sibTrans" cxnId="{800FFEC4-F127-4E8C-9FC1-0064FD02FE85}">
      <dgm:prSet/>
      <dgm:spPr/>
      <dgm:t>
        <a:bodyPr/>
        <a:lstStyle/>
        <a:p>
          <a:endParaRPr lang="es-SV"/>
        </a:p>
      </dgm:t>
    </dgm:pt>
    <dgm:pt modelId="{EB1EF5B7-79F0-4135-8552-BF3E25813B12}" type="pres">
      <dgm:prSet presAssocID="{6E73A1E9-C390-4175-B687-856AE3FEC02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62DB0A7-C508-4287-A8A5-9E077BCBFD43}" type="pres">
      <dgm:prSet presAssocID="{2AD1C50C-1541-4062-8415-89ED428183DB}" presName="root1" presStyleCnt="0"/>
      <dgm:spPr/>
      <dgm:t>
        <a:bodyPr/>
        <a:lstStyle/>
        <a:p>
          <a:endParaRPr lang="es-SV"/>
        </a:p>
      </dgm:t>
    </dgm:pt>
    <dgm:pt modelId="{9CDD3379-D317-4098-83B6-D3B05463A7B8}" type="pres">
      <dgm:prSet presAssocID="{2AD1C50C-1541-4062-8415-89ED428183D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47F661C-11B8-4286-8140-3DE0FE8E75FC}" type="pres">
      <dgm:prSet presAssocID="{2AD1C50C-1541-4062-8415-89ED428183DB}" presName="level2hierChild" presStyleCnt="0"/>
      <dgm:spPr/>
      <dgm:t>
        <a:bodyPr/>
        <a:lstStyle/>
        <a:p>
          <a:endParaRPr lang="es-SV"/>
        </a:p>
      </dgm:t>
    </dgm:pt>
    <dgm:pt modelId="{FD714B40-C0BF-4594-99E4-C0F9B8D914BF}" type="pres">
      <dgm:prSet presAssocID="{0E04C99A-49C9-4751-A45E-F1859ACAE850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B8F8C7C4-FD39-4678-ABDF-458AEB40A630}" type="pres">
      <dgm:prSet presAssocID="{0E04C99A-49C9-4751-A45E-F1859ACAE850}" presName="connTx" presStyleLbl="parChTrans1D2" presStyleIdx="0" presStyleCnt="1"/>
      <dgm:spPr/>
      <dgm:t>
        <a:bodyPr/>
        <a:lstStyle/>
        <a:p>
          <a:endParaRPr lang="es-SV"/>
        </a:p>
      </dgm:t>
    </dgm:pt>
    <dgm:pt modelId="{B8DD3584-36BC-4E3D-93B7-EB18B63DB28F}" type="pres">
      <dgm:prSet presAssocID="{29F2F67F-5DE4-40BD-8035-8DFA5687F0D9}" presName="root2" presStyleCnt="0"/>
      <dgm:spPr/>
      <dgm:t>
        <a:bodyPr/>
        <a:lstStyle/>
        <a:p>
          <a:endParaRPr lang="es-SV"/>
        </a:p>
      </dgm:t>
    </dgm:pt>
    <dgm:pt modelId="{4C380A1B-BF67-4861-85F5-148FA8949030}" type="pres">
      <dgm:prSet presAssocID="{29F2F67F-5DE4-40BD-8035-8DFA5687F0D9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6CC5E97-A122-4EC9-B465-D633ACB988F1}" type="pres">
      <dgm:prSet presAssocID="{29F2F67F-5DE4-40BD-8035-8DFA5687F0D9}" presName="level3hierChild" presStyleCnt="0"/>
      <dgm:spPr/>
      <dgm:t>
        <a:bodyPr/>
        <a:lstStyle/>
        <a:p>
          <a:endParaRPr lang="es-SV"/>
        </a:p>
      </dgm:t>
    </dgm:pt>
    <dgm:pt modelId="{3843336E-B76F-4FF4-8963-ED27FE727724}" type="pres">
      <dgm:prSet presAssocID="{648D13D4-1F18-4DE7-83BC-386B025B850C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A28D6AD4-6E38-4278-BE07-817E2F45C6AB}" type="pres">
      <dgm:prSet presAssocID="{648D13D4-1F18-4DE7-83BC-386B025B850C}" presName="connTx" presStyleLbl="parChTrans1D3" presStyleIdx="0" presStyleCnt="1"/>
      <dgm:spPr/>
      <dgm:t>
        <a:bodyPr/>
        <a:lstStyle/>
        <a:p>
          <a:endParaRPr lang="es-SV"/>
        </a:p>
      </dgm:t>
    </dgm:pt>
    <dgm:pt modelId="{52316092-CEC5-4A10-BE66-7F84F0C95236}" type="pres">
      <dgm:prSet presAssocID="{B3E4512B-109E-424A-9A70-9FDED993D486}" presName="root2" presStyleCnt="0"/>
      <dgm:spPr/>
      <dgm:t>
        <a:bodyPr/>
        <a:lstStyle/>
        <a:p>
          <a:endParaRPr lang="es-SV"/>
        </a:p>
      </dgm:t>
    </dgm:pt>
    <dgm:pt modelId="{88A33B9F-A924-4FA9-9EC2-31DAC1696BAD}" type="pres">
      <dgm:prSet presAssocID="{B3E4512B-109E-424A-9A70-9FDED993D486}" presName="LevelTwoTextNode" presStyleLbl="node3" presStyleIdx="0" presStyleCnt="1" custScaleX="74694" custScaleY="93366" custLinFactNeighborX="-27194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3F50E6B8-05F8-40FB-98D2-28030488B4E0}" type="pres">
      <dgm:prSet presAssocID="{B3E4512B-109E-424A-9A70-9FDED993D486}" presName="level3hierChild" presStyleCnt="0"/>
      <dgm:spPr/>
      <dgm:t>
        <a:bodyPr/>
        <a:lstStyle/>
        <a:p>
          <a:endParaRPr lang="es-SV"/>
        </a:p>
      </dgm:t>
    </dgm:pt>
  </dgm:ptLst>
  <dgm:cxnLst>
    <dgm:cxn modelId="{4B7FD129-7C1C-4B54-992D-213C369297F3}" type="presOf" srcId="{B3E4512B-109E-424A-9A70-9FDED993D486}" destId="{88A33B9F-A924-4FA9-9EC2-31DAC1696BAD}" srcOrd="0" destOrd="0" presId="urn:microsoft.com/office/officeart/2005/8/layout/hierarchy2"/>
    <dgm:cxn modelId="{6EBDD9B6-2EF1-49EA-A543-8AD759D65F3B}" srcId="{6E73A1E9-C390-4175-B687-856AE3FEC025}" destId="{2AD1C50C-1541-4062-8415-89ED428183DB}" srcOrd="0" destOrd="0" parTransId="{0500BEF5-AB7B-4485-8E96-F6F83EEC8705}" sibTransId="{2AD9DBCE-AC00-408A-BE9D-5DE4C9E9CB90}"/>
    <dgm:cxn modelId="{800FFEC4-F127-4E8C-9FC1-0064FD02FE85}" srcId="{29F2F67F-5DE4-40BD-8035-8DFA5687F0D9}" destId="{B3E4512B-109E-424A-9A70-9FDED993D486}" srcOrd="0" destOrd="0" parTransId="{648D13D4-1F18-4DE7-83BC-386B025B850C}" sibTransId="{5C32E6B9-0470-4B62-BC83-09834CF11E2F}"/>
    <dgm:cxn modelId="{57B0496E-5E63-48A1-80EE-535FD8CBBD5D}" type="presOf" srcId="{648D13D4-1F18-4DE7-83BC-386B025B850C}" destId="{3843336E-B76F-4FF4-8963-ED27FE727724}" srcOrd="0" destOrd="0" presId="urn:microsoft.com/office/officeart/2005/8/layout/hierarchy2"/>
    <dgm:cxn modelId="{1773A116-E15A-49AF-8EB9-516CAA4613F8}" srcId="{2AD1C50C-1541-4062-8415-89ED428183DB}" destId="{29F2F67F-5DE4-40BD-8035-8DFA5687F0D9}" srcOrd="0" destOrd="0" parTransId="{0E04C99A-49C9-4751-A45E-F1859ACAE850}" sibTransId="{3EF8ABF5-260A-4604-BBA5-EE411173B5DD}"/>
    <dgm:cxn modelId="{A1FB1862-A00A-47C4-8FAD-7D2D691269CE}" type="presOf" srcId="{6E73A1E9-C390-4175-B687-856AE3FEC025}" destId="{EB1EF5B7-79F0-4135-8552-BF3E25813B12}" srcOrd="0" destOrd="0" presId="urn:microsoft.com/office/officeart/2005/8/layout/hierarchy2"/>
    <dgm:cxn modelId="{B656DAF1-5ABC-489E-B5FC-0C9443ACF6D4}" type="presOf" srcId="{0E04C99A-49C9-4751-A45E-F1859ACAE850}" destId="{B8F8C7C4-FD39-4678-ABDF-458AEB40A630}" srcOrd="1" destOrd="0" presId="urn:microsoft.com/office/officeart/2005/8/layout/hierarchy2"/>
    <dgm:cxn modelId="{EB443E29-B0F7-4F46-B670-8994B2D28A8B}" type="presOf" srcId="{2AD1C50C-1541-4062-8415-89ED428183DB}" destId="{9CDD3379-D317-4098-83B6-D3B05463A7B8}" srcOrd="0" destOrd="0" presId="urn:microsoft.com/office/officeart/2005/8/layout/hierarchy2"/>
    <dgm:cxn modelId="{68FBC19F-5F81-4E17-9A82-4E7B33D57609}" type="presOf" srcId="{29F2F67F-5DE4-40BD-8035-8DFA5687F0D9}" destId="{4C380A1B-BF67-4861-85F5-148FA8949030}" srcOrd="0" destOrd="0" presId="urn:microsoft.com/office/officeart/2005/8/layout/hierarchy2"/>
    <dgm:cxn modelId="{BD20F33B-090C-4A49-91C9-D8700E26B4E1}" type="presOf" srcId="{648D13D4-1F18-4DE7-83BC-386B025B850C}" destId="{A28D6AD4-6E38-4278-BE07-817E2F45C6AB}" srcOrd="1" destOrd="0" presId="urn:microsoft.com/office/officeart/2005/8/layout/hierarchy2"/>
    <dgm:cxn modelId="{136DA7DD-8F22-4F37-9DBE-974A915935CD}" type="presOf" srcId="{0E04C99A-49C9-4751-A45E-F1859ACAE850}" destId="{FD714B40-C0BF-4594-99E4-C0F9B8D914BF}" srcOrd="0" destOrd="0" presId="urn:microsoft.com/office/officeart/2005/8/layout/hierarchy2"/>
    <dgm:cxn modelId="{BF20EBE6-18B4-4198-8DB2-90D61D6F6D23}" type="presParOf" srcId="{EB1EF5B7-79F0-4135-8552-BF3E25813B12}" destId="{062DB0A7-C508-4287-A8A5-9E077BCBFD43}" srcOrd="0" destOrd="0" presId="urn:microsoft.com/office/officeart/2005/8/layout/hierarchy2"/>
    <dgm:cxn modelId="{F4CF426A-55DF-49B0-AC3D-2EEF39B84395}" type="presParOf" srcId="{062DB0A7-C508-4287-A8A5-9E077BCBFD43}" destId="{9CDD3379-D317-4098-83B6-D3B05463A7B8}" srcOrd="0" destOrd="0" presId="urn:microsoft.com/office/officeart/2005/8/layout/hierarchy2"/>
    <dgm:cxn modelId="{209F0BB4-D377-4E63-A700-3B490EA03FEA}" type="presParOf" srcId="{062DB0A7-C508-4287-A8A5-9E077BCBFD43}" destId="{547F661C-11B8-4286-8140-3DE0FE8E75FC}" srcOrd="1" destOrd="0" presId="urn:microsoft.com/office/officeart/2005/8/layout/hierarchy2"/>
    <dgm:cxn modelId="{45A8E832-5DCB-4013-B4B2-C580930B7797}" type="presParOf" srcId="{547F661C-11B8-4286-8140-3DE0FE8E75FC}" destId="{FD714B40-C0BF-4594-99E4-C0F9B8D914BF}" srcOrd="0" destOrd="0" presId="urn:microsoft.com/office/officeart/2005/8/layout/hierarchy2"/>
    <dgm:cxn modelId="{84732824-320A-4150-AC6D-01118174A4F5}" type="presParOf" srcId="{FD714B40-C0BF-4594-99E4-C0F9B8D914BF}" destId="{B8F8C7C4-FD39-4678-ABDF-458AEB40A630}" srcOrd="0" destOrd="0" presId="urn:microsoft.com/office/officeart/2005/8/layout/hierarchy2"/>
    <dgm:cxn modelId="{FD06AA5A-4A20-4A51-AD46-B2F5F148B5B5}" type="presParOf" srcId="{547F661C-11B8-4286-8140-3DE0FE8E75FC}" destId="{B8DD3584-36BC-4E3D-93B7-EB18B63DB28F}" srcOrd="1" destOrd="0" presId="urn:microsoft.com/office/officeart/2005/8/layout/hierarchy2"/>
    <dgm:cxn modelId="{46F805FD-8815-4238-ADC2-45F4D38FF280}" type="presParOf" srcId="{B8DD3584-36BC-4E3D-93B7-EB18B63DB28F}" destId="{4C380A1B-BF67-4861-85F5-148FA8949030}" srcOrd="0" destOrd="0" presId="urn:microsoft.com/office/officeart/2005/8/layout/hierarchy2"/>
    <dgm:cxn modelId="{12C021D6-A6EF-48AB-8D87-D1C9F50E79A1}" type="presParOf" srcId="{B8DD3584-36BC-4E3D-93B7-EB18B63DB28F}" destId="{96CC5E97-A122-4EC9-B465-D633ACB988F1}" srcOrd="1" destOrd="0" presId="urn:microsoft.com/office/officeart/2005/8/layout/hierarchy2"/>
    <dgm:cxn modelId="{74679378-2431-4792-8194-3776151CDA7E}" type="presParOf" srcId="{96CC5E97-A122-4EC9-B465-D633ACB988F1}" destId="{3843336E-B76F-4FF4-8963-ED27FE727724}" srcOrd="0" destOrd="0" presId="urn:microsoft.com/office/officeart/2005/8/layout/hierarchy2"/>
    <dgm:cxn modelId="{059E1BE3-840C-4682-92F5-7A3D2E2E00A4}" type="presParOf" srcId="{3843336E-B76F-4FF4-8963-ED27FE727724}" destId="{A28D6AD4-6E38-4278-BE07-817E2F45C6AB}" srcOrd="0" destOrd="0" presId="urn:microsoft.com/office/officeart/2005/8/layout/hierarchy2"/>
    <dgm:cxn modelId="{47E33A05-9D87-4E75-AA5C-AFF29DD556C5}" type="presParOf" srcId="{96CC5E97-A122-4EC9-B465-D633ACB988F1}" destId="{52316092-CEC5-4A10-BE66-7F84F0C95236}" srcOrd="1" destOrd="0" presId="urn:microsoft.com/office/officeart/2005/8/layout/hierarchy2"/>
    <dgm:cxn modelId="{49651F7A-7677-4F87-968A-0387BB5FCB14}" type="presParOf" srcId="{52316092-CEC5-4A10-BE66-7F84F0C95236}" destId="{88A33B9F-A924-4FA9-9EC2-31DAC1696BAD}" srcOrd="0" destOrd="0" presId="urn:microsoft.com/office/officeart/2005/8/layout/hierarchy2"/>
    <dgm:cxn modelId="{4D35D1A3-AD2A-4637-B9C5-7B41B0DF1101}" type="presParOf" srcId="{52316092-CEC5-4A10-BE66-7F84F0C95236}" destId="{3F50E6B8-05F8-40FB-98D2-28030488B4E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6C7F419C-F782-4177-8E07-32F8C43DB983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EA3824CC-8C37-43BD-8043-397CC1754AC6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Proceso de conservación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F53E624-B189-4787-A4A9-54D19A978536}" type="parTrans" cxnId="{D52DCD7E-3DF5-4924-A0DA-83317B59708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 dirty="0">
            <a:latin typeface="+mj-lt"/>
          </a:endParaRPr>
        </a:p>
      </dgm:t>
    </dgm:pt>
    <dgm:pt modelId="{0BBDE609-5173-4DCE-9EC3-F64EB1CEB65E}" type="sibTrans" cxnId="{D52DCD7E-3DF5-4924-A0DA-83317B59708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0FBAA7A-4212-467D-958D-88918C36F0D9}">
      <dgm:prSet phldrT="[Texto]" custT="1"/>
      <dgm:spPr/>
      <dgm:t>
        <a:bodyPr/>
        <a:lstStyle/>
        <a:p>
          <a:r>
            <a:rPr lang="es-SV" sz="1600" dirty="0" smtClean="0">
              <a:solidFill>
                <a:srgbClr val="002060"/>
              </a:solidFill>
              <a:latin typeface="+mj-lt"/>
            </a:rPr>
            <a:t>Un proyecto institucional normado desde lo legal y lo técnico  </a:t>
          </a:r>
          <a:endParaRPr lang="es-SV" sz="1600" dirty="0">
            <a:solidFill>
              <a:srgbClr val="002060"/>
            </a:solidFill>
            <a:latin typeface="+mj-lt"/>
          </a:endParaRPr>
        </a:p>
      </dgm:t>
    </dgm:pt>
    <dgm:pt modelId="{5EE823FA-3B8A-4402-8DB9-ADB57F883553}" type="parTrans" cxnId="{32854BDC-5B5F-43F5-AA8B-C397B8B8DF3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CB7559F-A276-4848-B455-CB8AF3FECD4D}" type="sibTrans" cxnId="{32854BDC-5B5F-43F5-AA8B-C397B8B8DF3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5288690-5504-4EBD-95A6-26635ECD13C6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Las fases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3C581E5-9A63-4B77-A5C1-6DFB09E71ABC}" type="parTrans" cxnId="{A85F42C4-3E4C-4F3E-96ED-22480B3EE2AB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5DC8691-AAAE-40D0-A164-5F5679EE944E}" type="sibTrans" cxnId="{A85F42C4-3E4C-4F3E-96ED-22480B3EE2A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A45D937-6045-441A-B5ED-95018F459F9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Conversión </a:t>
          </a:r>
          <a:endParaRPr lang="es-SV" sz="1500" dirty="0">
            <a:latin typeface="+mj-lt"/>
          </a:endParaRPr>
        </a:p>
      </dgm:t>
    </dgm:pt>
    <dgm:pt modelId="{94264452-54D5-43FF-870A-1D505E306A06}" type="parTrans" cxnId="{034A984F-2D09-44A3-9262-E5B13EE43AA3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3F45A4E-79DD-48DE-B86E-9E24312D3C73}" type="sibTrans" cxnId="{034A984F-2D09-44A3-9262-E5B13EE43AA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04BE552-E943-48A1-99A9-5824F795E69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Validación </a:t>
          </a:r>
          <a:endParaRPr lang="es-SV" sz="1500" dirty="0">
            <a:latin typeface="+mj-lt"/>
          </a:endParaRPr>
        </a:p>
      </dgm:t>
    </dgm:pt>
    <dgm:pt modelId="{5ED8EB02-2D7A-4BC6-A897-D708C2C6505C}" type="parTrans" cxnId="{521ACF9B-AAD4-4C82-8D8B-44948FB95391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BDC9491D-CFA5-4520-BB0B-2B3969A9CF10}" type="sibTrans" cxnId="{521ACF9B-AAD4-4C82-8D8B-44948FB95391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0B3DF74-DC24-496F-ADB1-04F601DEBC6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Confirmación </a:t>
          </a:r>
          <a:endParaRPr lang="es-SV" sz="1500" dirty="0">
            <a:latin typeface="+mj-lt"/>
          </a:endParaRPr>
        </a:p>
      </dgm:t>
    </dgm:pt>
    <dgm:pt modelId="{6D65FCEE-368D-42FB-A134-21EDE0D31D7C}" type="parTrans" cxnId="{634B8361-9765-418D-B86E-F06AAC279773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0457A32-B696-43E2-839B-2F6BC566E6B4}" type="sibTrans" cxnId="{634B8361-9765-418D-B86E-F06AAC27977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E7DC858-30A7-479C-B952-672AC62BA969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Planificación o selección</a:t>
          </a:r>
          <a:endParaRPr lang="es-SV" sz="1500" dirty="0">
            <a:latin typeface="+mj-lt"/>
          </a:endParaRPr>
        </a:p>
      </dgm:t>
    </dgm:pt>
    <dgm:pt modelId="{55404A68-6908-4099-8B03-047E4F563014}" type="parTrans" cxnId="{9FCB5F02-7698-4B75-B7AF-4F0A1DCB7FF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DCD5621-2356-4C7C-8CD4-948DD0A5D663}" type="sibTrans" cxnId="{9FCB5F02-7698-4B75-B7AF-4F0A1DCB7FF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A0B0D38-E0FF-4BE0-8D6D-03F46272F543}" type="pres">
      <dgm:prSet presAssocID="{6C7F419C-F782-4177-8E07-32F8C43DB98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EFD64677-96B7-482F-9785-9FFE30A3DCDB}" type="pres">
      <dgm:prSet presAssocID="{EA3824CC-8C37-43BD-8043-397CC1754AC6}" presName="root1" presStyleCnt="0"/>
      <dgm:spPr/>
    </dgm:pt>
    <dgm:pt modelId="{35F97557-5ECC-4600-9A21-5FF803C0A7E6}" type="pres">
      <dgm:prSet presAssocID="{EA3824CC-8C37-43BD-8043-397CC1754AC6}" presName="LevelOneTextNode" presStyleLbl="node0" presStyleIdx="0" presStyleCnt="1" custLinFactNeighborX="610" custLinFactNeighborY="70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6EB27FD-DB3D-4AE1-BC89-BCDC7D0C2925}" type="pres">
      <dgm:prSet presAssocID="{EA3824CC-8C37-43BD-8043-397CC1754AC6}" presName="level2hierChild" presStyleCnt="0"/>
      <dgm:spPr/>
    </dgm:pt>
    <dgm:pt modelId="{2B1A7E94-6466-478B-8654-50B39CE3FD29}" type="pres">
      <dgm:prSet presAssocID="{5EE823FA-3B8A-4402-8DB9-ADB57F883553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CDC5EFFE-0890-4543-BA70-46D8B2AFEFCD}" type="pres">
      <dgm:prSet presAssocID="{5EE823FA-3B8A-4402-8DB9-ADB57F883553}" presName="connTx" presStyleLbl="parChTrans1D2" presStyleIdx="0" presStyleCnt="1"/>
      <dgm:spPr/>
      <dgm:t>
        <a:bodyPr/>
        <a:lstStyle/>
        <a:p>
          <a:endParaRPr lang="es-SV"/>
        </a:p>
      </dgm:t>
    </dgm:pt>
    <dgm:pt modelId="{12B75A80-8307-4F65-BAEC-CE1332B4CFFB}" type="pres">
      <dgm:prSet presAssocID="{C0FBAA7A-4212-467D-958D-88918C36F0D9}" presName="root2" presStyleCnt="0"/>
      <dgm:spPr/>
    </dgm:pt>
    <dgm:pt modelId="{D09A0AB5-F682-4729-A8F6-11D31CE0AAF8}" type="pres">
      <dgm:prSet presAssocID="{C0FBAA7A-4212-467D-958D-88918C36F0D9}" presName="LevelTwoTextNode" presStyleLbl="node2" presStyleIdx="0" presStyleCnt="1" custScaleY="219245" custLinFactNeighborX="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A8818FF-8953-49A6-AD9B-6773772A71C0}" type="pres">
      <dgm:prSet presAssocID="{C0FBAA7A-4212-467D-958D-88918C36F0D9}" presName="level3hierChild" presStyleCnt="0"/>
      <dgm:spPr/>
    </dgm:pt>
    <dgm:pt modelId="{E8826FC0-C642-4AF8-8917-FB6859FA3B4E}" type="pres">
      <dgm:prSet presAssocID="{03C581E5-9A63-4B77-A5C1-6DFB09E71ABC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E91023B3-2C5F-466D-919D-1C152322685F}" type="pres">
      <dgm:prSet presAssocID="{03C581E5-9A63-4B77-A5C1-6DFB09E71ABC}" presName="connTx" presStyleLbl="parChTrans1D3" presStyleIdx="0" presStyleCnt="1"/>
      <dgm:spPr/>
      <dgm:t>
        <a:bodyPr/>
        <a:lstStyle/>
        <a:p>
          <a:endParaRPr lang="es-SV"/>
        </a:p>
      </dgm:t>
    </dgm:pt>
    <dgm:pt modelId="{A2054AF5-B764-4AED-B18A-214D52C9565B}" type="pres">
      <dgm:prSet presAssocID="{E5288690-5504-4EBD-95A6-26635ECD13C6}" presName="root2" presStyleCnt="0"/>
      <dgm:spPr/>
    </dgm:pt>
    <dgm:pt modelId="{8D8496B5-104C-4056-8212-E63077CCDB7B}" type="pres">
      <dgm:prSet presAssocID="{E5288690-5504-4EBD-95A6-26635ECD13C6}" presName="LevelTwoTextNode" presStyleLbl="node3" presStyleIdx="0" presStyleCnt="1" custLinFactNeighborX="1773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76A1E3-C25F-4C4A-A5F3-C39130104313}" type="pres">
      <dgm:prSet presAssocID="{E5288690-5504-4EBD-95A6-26635ECD13C6}" presName="level3hierChild" presStyleCnt="0"/>
      <dgm:spPr/>
    </dgm:pt>
    <dgm:pt modelId="{C9885902-ACC7-4150-95A2-6FAD75B81AEE}" type="pres">
      <dgm:prSet presAssocID="{55404A68-6908-4099-8B03-047E4F563014}" presName="conn2-1" presStyleLbl="parChTrans1D4" presStyleIdx="0" presStyleCnt="4"/>
      <dgm:spPr/>
      <dgm:t>
        <a:bodyPr/>
        <a:lstStyle/>
        <a:p>
          <a:endParaRPr lang="es-SV"/>
        </a:p>
      </dgm:t>
    </dgm:pt>
    <dgm:pt modelId="{246E08C4-7671-4562-9484-F1EF2A18B157}" type="pres">
      <dgm:prSet presAssocID="{55404A68-6908-4099-8B03-047E4F563014}" presName="connTx" presStyleLbl="parChTrans1D4" presStyleIdx="0" presStyleCnt="4"/>
      <dgm:spPr/>
      <dgm:t>
        <a:bodyPr/>
        <a:lstStyle/>
        <a:p>
          <a:endParaRPr lang="es-SV"/>
        </a:p>
      </dgm:t>
    </dgm:pt>
    <dgm:pt modelId="{54827466-AB96-4336-88B5-C2D3A90E5915}" type="pres">
      <dgm:prSet presAssocID="{1E7DC858-30A7-479C-B952-672AC62BA969}" presName="root2" presStyleCnt="0"/>
      <dgm:spPr/>
    </dgm:pt>
    <dgm:pt modelId="{AB9959DE-49D3-4FBE-899E-5E50866A591E}" type="pres">
      <dgm:prSet presAssocID="{1E7DC858-30A7-479C-B952-672AC62BA969}" presName="LevelTwoTextNode" presStyleLbl="node4" presStyleIdx="0" presStyleCnt="4" custScaleY="67792" custLinFactNeighborX="589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CE38F38-77FD-474E-A107-C184E8908E58}" type="pres">
      <dgm:prSet presAssocID="{1E7DC858-30A7-479C-B952-672AC62BA969}" presName="level3hierChild" presStyleCnt="0"/>
      <dgm:spPr/>
    </dgm:pt>
    <dgm:pt modelId="{C290A619-671E-46F8-BE0A-50EB0362C526}" type="pres">
      <dgm:prSet presAssocID="{94264452-54D5-43FF-870A-1D505E306A06}" presName="conn2-1" presStyleLbl="parChTrans1D4" presStyleIdx="1" presStyleCnt="4"/>
      <dgm:spPr/>
      <dgm:t>
        <a:bodyPr/>
        <a:lstStyle/>
        <a:p>
          <a:endParaRPr lang="es-SV"/>
        </a:p>
      </dgm:t>
    </dgm:pt>
    <dgm:pt modelId="{76C6E96E-0E05-4BFF-B77A-F2AB84D78CE6}" type="pres">
      <dgm:prSet presAssocID="{94264452-54D5-43FF-870A-1D505E306A06}" presName="connTx" presStyleLbl="parChTrans1D4" presStyleIdx="1" presStyleCnt="4"/>
      <dgm:spPr/>
      <dgm:t>
        <a:bodyPr/>
        <a:lstStyle/>
        <a:p>
          <a:endParaRPr lang="es-SV"/>
        </a:p>
      </dgm:t>
    </dgm:pt>
    <dgm:pt modelId="{C0FBCD84-DA3F-436A-9BE0-4AE72E529F9E}" type="pres">
      <dgm:prSet presAssocID="{9A45D937-6045-441A-B5ED-95018F459F9F}" presName="root2" presStyleCnt="0"/>
      <dgm:spPr/>
    </dgm:pt>
    <dgm:pt modelId="{65460CD2-DD9E-47B3-B1D3-F8E48CB26A37}" type="pres">
      <dgm:prSet presAssocID="{9A45D937-6045-441A-B5ED-95018F459F9F}" presName="LevelTwoTextNode" presStyleLbl="node4" presStyleIdx="1" presStyleCnt="4" custScaleY="67792" custLinFactNeighborX="589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F8AE7D-E26D-4E16-84F9-7A7A0B40A8C1}" type="pres">
      <dgm:prSet presAssocID="{9A45D937-6045-441A-B5ED-95018F459F9F}" presName="level3hierChild" presStyleCnt="0"/>
      <dgm:spPr/>
    </dgm:pt>
    <dgm:pt modelId="{C4C1CF45-6CF5-46CC-9847-D11EC77F23FD}" type="pres">
      <dgm:prSet presAssocID="{5ED8EB02-2D7A-4BC6-A897-D708C2C6505C}" presName="conn2-1" presStyleLbl="parChTrans1D4" presStyleIdx="2" presStyleCnt="4"/>
      <dgm:spPr/>
      <dgm:t>
        <a:bodyPr/>
        <a:lstStyle/>
        <a:p>
          <a:endParaRPr lang="es-SV"/>
        </a:p>
      </dgm:t>
    </dgm:pt>
    <dgm:pt modelId="{90EA9E42-9AA4-4E3F-8822-97772B0A476D}" type="pres">
      <dgm:prSet presAssocID="{5ED8EB02-2D7A-4BC6-A897-D708C2C6505C}" presName="connTx" presStyleLbl="parChTrans1D4" presStyleIdx="2" presStyleCnt="4"/>
      <dgm:spPr/>
      <dgm:t>
        <a:bodyPr/>
        <a:lstStyle/>
        <a:p>
          <a:endParaRPr lang="es-SV"/>
        </a:p>
      </dgm:t>
    </dgm:pt>
    <dgm:pt modelId="{968C5A27-48E2-4E85-86E9-65B4059802AF}" type="pres">
      <dgm:prSet presAssocID="{604BE552-E943-48A1-99A9-5824F795E69F}" presName="root2" presStyleCnt="0"/>
      <dgm:spPr/>
    </dgm:pt>
    <dgm:pt modelId="{4737E7C5-499E-4139-B8A9-D3C079AB9161}" type="pres">
      <dgm:prSet presAssocID="{604BE552-E943-48A1-99A9-5824F795E69F}" presName="LevelTwoTextNode" presStyleLbl="node4" presStyleIdx="2" presStyleCnt="4" custScaleY="67792" custLinFactNeighborX="589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29D713C-FA54-4D6C-9CF0-0ED52BB4EF46}" type="pres">
      <dgm:prSet presAssocID="{604BE552-E943-48A1-99A9-5824F795E69F}" presName="level3hierChild" presStyleCnt="0"/>
      <dgm:spPr/>
    </dgm:pt>
    <dgm:pt modelId="{2130E16B-14B9-41F2-9CA8-62D7188F7DB9}" type="pres">
      <dgm:prSet presAssocID="{6D65FCEE-368D-42FB-A134-21EDE0D31D7C}" presName="conn2-1" presStyleLbl="parChTrans1D4" presStyleIdx="3" presStyleCnt="4"/>
      <dgm:spPr/>
      <dgm:t>
        <a:bodyPr/>
        <a:lstStyle/>
        <a:p>
          <a:endParaRPr lang="es-SV"/>
        </a:p>
      </dgm:t>
    </dgm:pt>
    <dgm:pt modelId="{11085941-C683-4566-9759-A464C04D0E02}" type="pres">
      <dgm:prSet presAssocID="{6D65FCEE-368D-42FB-A134-21EDE0D31D7C}" presName="connTx" presStyleLbl="parChTrans1D4" presStyleIdx="3" presStyleCnt="4"/>
      <dgm:spPr/>
      <dgm:t>
        <a:bodyPr/>
        <a:lstStyle/>
        <a:p>
          <a:endParaRPr lang="es-SV"/>
        </a:p>
      </dgm:t>
    </dgm:pt>
    <dgm:pt modelId="{920D63F0-030E-4951-9B68-E59D1E3016E5}" type="pres">
      <dgm:prSet presAssocID="{A0B3DF74-DC24-496F-ADB1-04F601DEBC6F}" presName="root2" presStyleCnt="0"/>
      <dgm:spPr/>
    </dgm:pt>
    <dgm:pt modelId="{7EE177BB-1AAF-4DBB-9F86-F420C1B9E743}" type="pres">
      <dgm:prSet presAssocID="{A0B3DF74-DC24-496F-ADB1-04F601DEBC6F}" presName="LevelTwoTextNode" presStyleLbl="node4" presStyleIdx="3" presStyleCnt="4" custScaleY="67792" custLinFactNeighborX="589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BA511E4-8F7D-4EC1-853B-E7AE5B7DC971}" type="pres">
      <dgm:prSet presAssocID="{A0B3DF74-DC24-496F-ADB1-04F601DEBC6F}" presName="level3hierChild" presStyleCnt="0"/>
      <dgm:spPr/>
    </dgm:pt>
  </dgm:ptLst>
  <dgm:cxnLst>
    <dgm:cxn modelId="{D24DBB8A-1EC2-41FC-ADEF-66DFF031A4F1}" type="presOf" srcId="{94264452-54D5-43FF-870A-1D505E306A06}" destId="{C290A619-671E-46F8-BE0A-50EB0362C526}" srcOrd="0" destOrd="0" presId="urn:microsoft.com/office/officeart/2005/8/layout/hierarchy2"/>
    <dgm:cxn modelId="{9FCB5F02-7698-4B75-B7AF-4F0A1DCB7FF5}" srcId="{E5288690-5504-4EBD-95A6-26635ECD13C6}" destId="{1E7DC858-30A7-479C-B952-672AC62BA969}" srcOrd="0" destOrd="0" parTransId="{55404A68-6908-4099-8B03-047E4F563014}" sibTransId="{CDCD5621-2356-4C7C-8CD4-948DD0A5D663}"/>
    <dgm:cxn modelId="{5727FF41-2A15-4945-B8D7-911ABAC01878}" type="presOf" srcId="{6D65FCEE-368D-42FB-A134-21EDE0D31D7C}" destId="{11085941-C683-4566-9759-A464C04D0E02}" srcOrd="1" destOrd="0" presId="urn:microsoft.com/office/officeart/2005/8/layout/hierarchy2"/>
    <dgm:cxn modelId="{5288419F-1E3A-4C08-B511-657560767F03}" type="presOf" srcId="{1E7DC858-30A7-479C-B952-672AC62BA969}" destId="{AB9959DE-49D3-4FBE-899E-5E50866A591E}" srcOrd="0" destOrd="0" presId="urn:microsoft.com/office/officeart/2005/8/layout/hierarchy2"/>
    <dgm:cxn modelId="{2A3A7C6A-3F76-42F2-980B-CF75F7499967}" type="presOf" srcId="{E5288690-5504-4EBD-95A6-26635ECD13C6}" destId="{8D8496B5-104C-4056-8212-E63077CCDB7B}" srcOrd="0" destOrd="0" presId="urn:microsoft.com/office/officeart/2005/8/layout/hierarchy2"/>
    <dgm:cxn modelId="{BA71DBD6-E9D7-45FD-B36A-52FD01242D99}" type="presOf" srcId="{5EE823FA-3B8A-4402-8DB9-ADB57F883553}" destId="{CDC5EFFE-0890-4543-BA70-46D8B2AFEFCD}" srcOrd="1" destOrd="0" presId="urn:microsoft.com/office/officeart/2005/8/layout/hierarchy2"/>
    <dgm:cxn modelId="{076EEA5F-A98C-4D5E-AF60-71991E8E76E1}" type="presOf" srcId="{6C7F419C-F782-4177-8E07-32F8C43DB983}" destId="{3A0B0D38-E0FF-4BE0-8D6D-03F46272F543}" srcOrd="0" destOrd="0" presId="urn:microsoft.com/office/officeart/2005/8/layout/hierarchy2"/>
    <dgm:cxn modelId="{92EC600B-F058-4A3D-80D4-71C051181E30}" type="presOf" srcId="{A0B3DF74-DC24-496F-ADB1-04F601DEBC6F}" destId="{7EE177BB-1AAF-4DBB-9F86-F420C1B9E743}" srcOrd="0" destOrd="0" presId="urn:microsoft.com/office/officeart/2005/8/layout/hierarchy2"/>
    <dgm:cxn modelId="{E6CE8DB6-5230-48D4-94F7-DEC3F5AB4BCD}" type="presOf" srcId="{C0FBAA7A-4212-467D-958D-88918C36F0D9}" destId="{D09A0AB5-F682-4729-A8F6-11D31CE0AAF8}" srcOrd="0" destOrd="0" presId="urn:microsoft.com/office/officeart/2005/8/layout/hierarchy2"/>
    <dgm:cxn modelId="{B9330866-DF8A-4915-9661-E8FFEBB0DC15}" type="presOf" srcId="{EA3824CC-8C37-43BD-8043-397CC1754AC6}" destId="{35F97557-5ECC-4600-9A21-5FF803C0A7E6}" srcOrd="0" destOrd="0" presId="urn:microsoft.com/office/officeart/2005/8/layout/hierarchy2"/>
    <dgm:cxn modelId="{521ACF9B-AAD4-4C82-8D8B-44948FB95391}" srcId="{E5288690-5504-4EBD-95A6-26635ECD13C6}" destId="{604BE552-E943-48A1-99A9-5824F795E69F}" srcOrd="2" destOrd="0" parTransId="{5ED8EB02-2D7A-4BC6-A897-D708C2C6505C}" sibTransId="{BDC9491D-CFA5-4520-BB0B-2B3969A9CF10}"/>
    <dgm:cxn modelId="{DA5F8D53-8A83-4798-9C95-1656223EB6A7}" type="presOf" srcId="{55404A68-6908-4099-8B03-047E4F563014}" destId="{C9885902-ACC7-4150-95A2-6FAD75B81AEE}" srcOrd="0" destOrd="0" presId="urn:microsoft.com/office/officeart/2005/8/layout/hierarchy2"/>
    <dgm:cxn modelId="{D00BCE6D-2AF9-45C4-AD84-6E67FBC39160}" type="presOf" srcId="{55404A68-6908-4099-8B03-047E4F563014}" destId="{246E08C4-7671-4562-9484-F1EF2A18B157}" srcOrd="1" destOrd="0" presId="urn:microsoft.com/office/officeart/2005/8/layout/hierarchy2"/>
    <dgm:cxn modelId="{DC6B1916-EBBF-4858-BB18-79BB1FE0168F}" type="presOf" srcId="{9A45D937-6045-441A-B5ED-95018F459F9F}" destId="{65460CD2-DD9E-47B3-B1D3-F8E48CB26A37}" srcOrd="0" destOrd="0" presId="urn:microsoft.com/office/officeart/2005/8/layout/hierarchy2"/>
    <dgm:cxn modelId="{830FB521-F43C-40EE-9CDB-1B4292B9E155}" type="presOf" srcId="{6D65FCEE-368D-42FB-A134-21EDE0D31D7C}" destId="{2130E16B-14B9-41F2-9CA8-62D7188F7DB9}" srcOrd="0" destOrd="0" presId="urn:microsoft.com/office/officeart/2005/8/layout/hierarchy2"/>
    <dgm:cxn modelId="{034A984F-2D09-44A3-9262-E5B13EE43AA3}" srcId="{E5288690-5504-4EBD-95A6-26635ECD13C6}" destId="{9A45D937-6045-441A-B5ED-95018F459F9F}" srcOrd="1" destOrd="0" parTransId="{94264452-54D5-43FF-870A-1D505E306A06}" sibTransId="{F3F45A4E-79DD-48DE-B86E-9E24312D3C73}"/>
    <dgm:cxn modelId="{634B8361-9765-418D-B86E-F06AAC279773}" srcId="{E5288690-5504-4EBD-95A6-26635ECD13C6}" destId="{A0B3DF74-DC24-496F-ADB1-04F601DEBC6F}" srcOrd="3" destOrd="0" parTransId="{6D65FCEE-368D-42FB-A134-21EDE0D31D7C}" sibTransId="{70457A32-B696-43E2-839B-2F6BC566E6B4}"/>
    <dgm:cxn modelId="{EE1924F7-C6BE-4145-A90E-05DB499649C6}" type="presOf" srcId="{5ED8EB02-2D7A-4BC6-A897-D708C2C6505C}" destId="{C4C1CF45-6CF5-46CC-9847-D11EC77F23FD}" srcOrd="0" destOrd="0" presId="urn:microsoft.com/office/officeart/2005/8/layout/hierarchy2"/>
    <dgm:cxn modelId="{FA131EB8-F1A4-4860-B707-7080DD596CDD}" type="presOf" srcId="{5EE823FA-3B8A-4402-8DB9-ADB57F883553}" destId="{2B1A7E94-6466-478B-8654-50B39CE3FD29}" srcOrd="0" destOrd="0" presId="urn:microsoft.com/office/officeart/2005/8/layout/hierarchy2"/>
    <dgm:cxn modelId="{415FE77E-D212-4200-808F-A92DF3E85ED6}" type="presOf" srcId="{03C581E5-9A63-4B77-A5C1-6DFB09E71ABC}" destId="{E8826FC0-C642-4AF8-8917-FB6859FA3B4E}" srcOrd="0" destOrd="0" presId="urn:microsoft.com/office/officeart/2005/8/layout/hierarchy2"/>
    <dgm:cxn modelId="{D52DCD7E-3DF5-4924-A0DA-83317B59708D}" srcId="{6C7F419C-F782-4177-8E07-32F8C43DB983}" destId="{EA3824CC-8C37-43BD-8043-397CC1754AC6}" srcOrd="0" destOrd="0" parTransId="{0F53E624-B189-4787-A4A9-54D19A978536}" sibTransId="{0BBDE609-5173-4DCE-9EC3-F64EB1CEB65E}"/>
    <dgm:cxn modelId="{57D1BF5B-22EC-442C-8ADF-83B0FE7C06FB}" type="presOf" srcId="{03C581E5-9A63-4B77-A5C1-6DFB09E71ABC}" destId="{E91023B3-2C5F-466D-919D-1C152322685F}" srcOrd="1" destOrd="0" presId="urn:microsoft.com/office/officeart/2005/8/layout/hierarchy2"/>
    <dgm:cxn modelId="{418EC215-E726-4203-9577-9FBCACA11A15}" type="presOf" srcId="{94264452-54D5-43FF-870A-1D505E306A06}" destId="{76C6E96E-0E05-4BFF-B77A-F2AB84D78CE6}" srcOrd="1" destOrd="0" presId="urn:microsoft.com/office/officeart/2005/8/layout/hierarchy2"/>
    <dgm:cxn modelId="{645CE5BD-3D04-4285-9C4F-9F128A9647DB}" type="presOf" srcId="{604BE552-E943-48A1-99A9-5824F795E69F}" destId="{4737E7C5-499E-4139-B8A9-D3C079AB9161}" srcOrd="0" destOrd="0" presId="urn:microsoft.com/office/officeart/2005/8/layout/hierarchy2"/>
    <dgm:cxn modelId="{A85F42C4-3E4C-4F3E-96ED-22480B3EE2AB}" srcId="{C0FBAA7A-4212-467D-958D-88918C36F0D9}" destId="{E5288690-5504-4EBD-95A6-26635ECD13C6}" srcOrd="0" destOrd="0" parTransId="{03C581E5-9A63-4B77-A5C1-6DFB09E71ABC}" sibTransId="{25DC8691-AAAE-40D0-A164-5F5679EE944E}"/>
    <dgm:cxn modelId="{3B35141F-24C4-4A39-A540-173A3EE27314}" type="presOf" srcId="{5ED8EB02-2D7A-4BC6-A897-D708C2C6505C}" destId="{90EA9E42-9AA4-4E3F-8822-97772B0A476D}" srcOrd="1" destOrd="0" presId="urn:microsoft.com/office/officeart/2005/8/layout/hierarchy2"/>
    <dgm:cxn modelId="{32854BDC-5B5F-43F5-AA8B-C397B8B8DF3B}" srcId="{EA3824CC-8C37-43BD-8043-397CC1754AC6}" destId="{C0FBAA7A-4212-467D-958D-88918C36F0D9}" srcOrd="0" destOrd="0" parTransId="{5EE823FA-3B8A-4402-8DB9-ADB57F883553}" sibTransId="{FCB7559F-A276-4848-B455-CB8AF3FECD4D}"/>
    <dgm:cxn modelId="{EA110DB8-698A-4CBC-BFE3-B795BBF19A99}" type="presParOf" srcId="{3A0B0D38-E0FF-4BE0-8D6D-03F46272F543}" destId="{EFD64677-96B7-482F-9785-9FFE30A3DCDB}" srcOrd="0" destOrd="0" presId="urn:microsoft.com/office/officeart/2005/8/layout/hierarchy2"/>
    <dgm:cxn modelId="{C88E92FD-D962-4DD4-A5BD-5A2C695EDA2D}" type="presParOf" srcId="{EFD64677-96B7-482F-9785-9FFE30A3DCDB}" destId="{35F97557-5ECC-4600-9A21-5FF803C0A7E6}" srcOrd="0" destOrd="0" presId="urn:microsoft.com/office/officeart/2005/8/layout/hierarchy2"/>
    <dgm:cxn modelId="{BBE109D3-39F4-4CE3-9857-7CDD4160B85D}" type="presParOf" srcId="{EFD64677-96B7-482F-9785-9FFE30A3DCDB}" destId="{36EB27FD-DB3D-4AE1-BC89-BCDC7D0C2925}" srcOrd="1" destOrd="0" presId="urn:microsoft.com/office/officeart/2005/8/layout/hierarchy2"/>
    <dgm:cxn modelId="{67AA6E9E-E0A6-464F-B6C5-E02954049AEB}" type="presParOf" srcId="{36EB27FD-DB3D-4AE1-BC89-BCDC7D0C2925}" destId="{2B1A7E94-6466-478B-8654-50B39CE3FD29}" srcOrd="0" destOrd="0" presId="urn:microsoft.com/office/officeart/2005/8/layout/hierarchy2"/>
    <dgm:cxn modelId="{F5C62887-A219-41DA-892C-08BF3129B33A}" type="presParOf" srcId="{2B1A7E94-6466-478B-8654-50B39CE3FD29}" destId="{CDC5EFFE-0890-4543-BA70-46D8B2AFEFCD}" srcOrd="0" destOrd="0" presId="urn:microsoft.com/office/officeart/2005/8/layout/hierarchy2"/>
    <dgm:cxn modelId="{C9F3FD07-6B91-4BB0-A060-0F1A43B248B1}" type="presParOf" srcId="{36EB27FD-DB3D-4AE1-BC89-BCDC7D0C2925}" destId="{12B75A80-8307-4F65-BAEC-CE1332B4CFFB}" srcOrd="1" destOrd="0" presId="urn:microsoft.com/office/officeart/2005/8/layout/hierarchy2"/>
    <dgm:cxn modelId="{A026ED3F-52E9-4DDB-93C2-A09C1BB17081}" type="presParOf" srcId="{12B75A80-8307-4F65-BAEC-CE1332B4CFFB}" destId="{D09A0AB5-F682-4729-A8F6-11D31CE0AAF8}" srcOrd="0" destOrd="0" presId="urn:microsoft.com/office/officeart/2005/8/layout/hierarchy2"/>
    <dgm:cxn modelId="{DF044FAD-DFDF-4883-ADC4-36D274B14219}" type="presParOf" srcId="{12B75A80-8307-4F65-BAEC-CE1332B4CFFB}" destId="{2A8818FF-8953-49A6-AD9B-6773772A71C0}" srcOrd="1" destOrd="0" presId="urn:microsoft.com/office/officeart/2005/8/layout/hierarchy2"/>
    <dgm:cxn modelId="{A42DB2B2-B1F6-483A-AAA7-D9F9CB754870}" type="presParOf" srcId="{2A8818FF-8953-49A6-AD9B-6773772A71C0}" destId="{E8826FC0-C642-4AF8-8917-FB6859FA3B4E}" srcOrd="0" destOrd="0" presId="urn:microsoft.com/office/officeart/2005/8/layout/hierarchy2"/>
    <dgm:cxn modelId="{1495F69B-219B-4B4E-917E-60C7984F38D7}" type="presParOf" srcId="{E8826FC0-C642-4AF8-8917-FB6859FA3B4E}" destId="{E91023B3-2C5F-466D-919D-1C152322685F}" srcOrd="0" destOrd="0" presId="urn:microsoft.com/office/officeart/2005/8/layout/hierarchy2"/>
    <dgm:cxn modelId="{CA1641C7-94ED-4260-BEB2-105A25919681}" type="presParOf" srcId="{2A8818FF-8953-49A6-AD9B-6773772A71C0}" destId="{A2054AF5-B764-4AED-B18A-214D52C9565B}" srcOrd="1" destOrd="0" presId="urn:microsoft.com/office/officeart/2005/8/layout/hierarchy2"/>
    <dgm:cxn modelId="{17A2AF84-BD7E-40FD-A1F4-FDB0214B548A}" type="presParOf" srcId="{A2054AF5-B764-4AED-B18A-214D52C9565B}" destId="{8D8496B5-104C-4056-8212-E63077CCDB7B}" srcOrd="0" destOrd="0" presId="urn:microsoft.com/office/officeart/2005/8/layout/hierarchy2"/>
    <dgm:cxn modelId="{6DFEBA9D-F11E-443A-B857-BCE2B2A7DA3E}" type="presParOf" srcId="{A2054AF5-B764-4AED-B18A-214D52C9565B}" destId="{0E76A1E3-C25F-4C4A-A5F3-C39130104313}" srcOrd="1" destOrd="0" presId="urn:microsoft.com/office/officeart/2005/8/layout/hierarchy2"/>
    <dgm:cxn modelId="{D3BF28D0-F988-4B2D-9781-47C78C5235A1}" type="presParOf" srcId="{0E76A1E3-C25F-4C4A-A5F3-C39130104313}" destId="{C9885902-ACC7-4150-95A2-6FAD75B81AEE}" srcOrd="0" destOrd="0" presId="urn:microsoft.com/office/officeart/2005/8/layout/hierarchy2"/>
    <dgm:cxn modelId="{84A25000-04D4-49C6-82D0-55ABFDC3932F}" type="presParOf" srcId="{C9885902-ACC7-4150-95A2-6FAD75B81AEE}" destId="{246E08C4-7671-4562-9484-F1EF2A18B157}" srcOrd="0" destOrd="0" presId="urn:microsoft.com/office/officeart/2005/8/layout/hierarchy2"/>
    <dgm:cxn modelId="{11052180-EA46-49AB-B742-D65D91716D0F}" type="presParOf" srcId="{0E76A1E3-C25F-4C4A-A5F3-C39130104313}" destId="{54827466-AB96-4336-88B5-C2D3A90E5915}" srcOrd="1" destOrd="0" presId="urn:microsoft.com/office/officeart/2005/8/layout/hierarchy2"/>
    <dgm:cxn modelId="{21981AF6-393E-4CCF-82B5-99F7E12D294F}" type="presParOf" srcId="{54827466-AB96-4336-88B5-C2D3A90E5915}" destId="{AB9959DE-49D3-4FBE-899E-5E50866A591E}" srcOrd="0" destOrd="0" presId="urn:microsoft.com/office/officeart/2005/8/layout/hierarchy2"/>
    <dgm:cxn modelId="{1B5F6AB1-821B-4A07-AEFA-F903CD592E88}" type="presParOf" srcId="{54827466-AB96-4336-88B5-C2D3A90E5915}" destId="{7CE38F38-77FD-474E-A107-C184E8908E58}" srcOrd="1" destOrd="0" presId="urn:microsoft.com/office/officeart/2005/8/layout/hierarchy2"/>
    <dgm:cxn modelId="{70891387-A31E-498F-9CC2-5AE3D448C939}" type="presParOf" srcId="{0E76A1E3-C25F-4C4A-A5F3-C39130104313}" destId="{C290A619-671E-46F8-BE0A-50EB0362C526}" srcOrd="2" destOrd="0" presId="urn:microsoft.com/office/officeart/2005/8/layout/hierarchy2"/>
    <dgm:cxn modelId="{0F0A2BBF-1358-438A-BF44-36A251871BEF}" type="presParOf" srcId="{C290A619-671E-46F8-BE0A-50EB0362C526}" destId="{76C6E96E-0E05-4BFF-B77A-F2AB84D78CE6}" srcOrd="0" destOrd="0" presId="urn:microsoft.com/office/officeart/2005/8/layout/hierarchy2"/>
    <dgm:cxn modelId="{B6E96513-E496-4684-A6CC-70C3E2DB9584}" type="presParOf" srcId="{0E76A1E3-C25F-4C4A-A5F3-C39130104313}" destId="{C0FBCD84-DA3F-436A-9BE0-4AE72E529F9E}" srcOrd="3" destOrd="0" presId="urn:microsoft.com/office/officeart/2005/8/layout/hierarchy2"/>
    <dgm:cxn modelId="{398DB683-DDC2-45B8-B361-981562D684B2}" type="presParOf" srcId="{C0FBCD84-DA3F-436A-9BE0-4AE72E529F9E}" destId="{65460CD2-DD9E-47B3-B1D3-F8E48CB26A37}" srcOrd="0" destOrd="0" presId="urn:microsoft.com/office/officeart/2005/8/layout/hierarchy2"/>
    <dgm:cxn modelId="{41A31925-CBB1-4EFC-8E28-D31EC6924ED4}" type="presParOf" srcId="{C0FBCD84-DA3F-436A-9BE0-4AE72E529F9E}" destId="{C9F8AE7D-E26D-4E16-84F9-7A7A0B40A8C1}" srcOrd="1" destOrd="0" presId="urn:microsoft.com/office/officeart/2005/8/layout/hierarchy2"/>
    <dgm:cxn modelId="{EC18ECC6-C63F-4755-9598-6F9397CC0073}" type="presParOf" srcId="{0E76A1E3-C25F-4C4A-A5F3-C39130104313}" destId="{C4C1CF45-6CF5-46CC-9847-D11EC77F23FD}" srcOrd="4" destOrd="0" presId="urn:microsoft.com/office/officeart/2005/8/layout/hierarchy2"/>
    <dgm:cxn modelId="{9ECB3748-9331-4967-9671-889EE60F300C}" type="presParOf" srcId="{C4C1CF45-6CF5-46CC-9847-D11EC77F23FD}" destId="{90EA9E42-9AA4-4E3F-8822-97772B0A476D}" srcOrd="0" destOrd="0" presId="urn:microsoft.com/office/officeart/2005/8/layout/hierarchy2"/>
    <dgm:cxn modelId="{C921A43B-A6C2-44D7-B09F-7D7FA2C370D7}" type="presParOf" srcId="{0E76A1E3-C25F-4C4A-A5F3-C39130104313}" destId="{968C5A27-48E2-4E85-86E9-65B4059802AF}" srcOrd="5" destOrd="0" presId="urn:microsoft.com/office/officeart/2005/8/layout/hierarchy2"/>
    <dgm:cxn modelId="{930843C1-7BE6-43EE-BEBD-C640911A4220}" type="presParOf" srcId="{968C5A27-48E2-4E85-86E9-65B4059802AF}" destId="{4737E7C5-499E-4139-B8A9-D3C079AB9161}" srcOrd="0" destOrd="0" presId="urn:microsoft.com/office/officeart/2005/8/layout/hierarchy2"/>
    <dgm:cxn modelId="{63734D33-B491-4EB5-958A-84570371B494}" type="presParOf" srcId="{968C5A27-48E2-4E85-86E9-65B4059802AF}" destId="{629D713C-FA54-4D6C-9CF0-0ED52BB4EF46}" srcOrd="1" destOrd="0" presId="urn:microsoft.com/office/officeart/2005/8/layout/hierarchy2"/>
    <dgm:cxn modelId="{271F9ADD-EBF3-4980-811C-8CE113793F9F}" type="presParOf" srcId="{0E76A1E3-C25F-4C4A-A5F3-C39130104313}" destId="{2130E16B-14B9-41F2-9CA8-62D7188F7DB9}" srcOrd="6" destOrd="0" presId="urn:microsoft.com/office/officeart/2005/8/layout/hierarchy2"/>
    <dgm:cxn modelId="{E9A368D2-6C3D-41CB-AE71-892BD052AE36}" type="presParOf" srcId="{2130E16B-14B9-41F2-9CA8-62D7188F7DB9}" destId="{11085941-C683-4566-9759-A464C04D0E02}" srcOrd="0" destOrd="0" presId="urn:microsoft.com/office/officeart/2005/8/layout/hierarchy2"/>
    <dgm:cxn modelId="{6300C86F-F337-48F5-A61D-2A5829378036}" type="presParOf" srcId="{0E76A1E3-C25F-4C4A-A5F3-C39130104313}" destId="{920D63F0-030E-4951-9B68-E59D1E3016E5}" srcOrd="7" destOrd="0" presId="urn:microsoft.com/office/officeart/2005/8/layout/hierarchy2"/>
    <dgm:cxn modelId="{AD664D4E-E3ED-4BC4-A21B-BD6EAA243435}" type="presParOf" srcId="{920D63F0-030E-4951-9B68-E59D1E3016E5}" destId="{7EE177BB-1AAF-4DBB-9F86-F420C1B9E743}" srcOrd="0" destOrd="0" presId="urn:microsoft.com/office/officeart/2005/8/layout/hierarchy2"/>
    <dgm:cxn modelId="{4CACC46F-88DB-41F6-A164-BEA56ED47501}" type="presParOf" srcId="{920D63F0-030E-4951-9B68-E59D1E3016E5}" destId="{7BA511E4-8F7D-4EC1-853B-E7AE5B7DC97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CD9F7E5E-0E22-4AB4-8EEC-26DF47C0359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884AB4AA-E8A2-4992-97F8-79680C567C5D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63BD3989-0963-402B-9060-4DE7680865F6}" type="par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9967EBA-AAA5-4A84-BAE3-590B98C697D1}" type="sib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20B9E12-F4A8-42EC-91B1-2BB860B0BC02}">
      <dgm:prSet phldrT="[Texto]" custT="1"/>
      <dgm:spPr/>
      <dgm:t>
        <a:bodyPr/>
        <a:lstStyle/>
        <a:p>
          <a:r>
            <a:rPr lang="es-SV" sz="1200" dirty="0" smtClean="0">
              <a:solidFill>
                <a:srgbClr val="002060"/>
              </a:solidFill>
              <a:latin typeface="+mj-lt"/>
            </a:rPr>
            <a:t>Deberá </a:t>
          </a:r>
          <a:endParaRPr lang="es-SV" sz="1200" dirty="0">
            <a:solidFill>
              <a:srgbClr val="002060"/>
            </a:solidFill>
            <a:latin typeface="+mj-lt"/>
          </a:endParaRPr>
        </a:p>
      </dgm:t>
    </dgm:pt>
    <dgm:pt modelId="{3E80D9EC-D538-424B-9E09-C4D57BA1277A}" type="parTrans" cxnId="{02BDAC53-B9E0-4A07-B0CB-7D2D73A96A72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A363A13-3961-4FEA-898A-AF2096790666}" type="sibTrans" cxnId="{02BDAC53-B9E0-4A07-B0CB-7D2D73A96A7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24C8CAA-22DE-4045-AA21-3F63CF6E2205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Publicar la información oficiosa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967877A-169C-4C09-BDD5-D9D0FB64EF95}" type="parTrans" cxnId="{CBB94B99-3B00-4269-8F0E-944FDCCD758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B985E2-FB92-45EE-BCFB-1E9C6E28C403}" type="sibTrans" cxnId="{CBB94B99-3B00-4269-8F0E-944FDCCD758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9FD9CF5-E7C6-4CC6-83F2-1A67D610209B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Publicar instrumentos dentro del Cuadro de Clasificación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B8567A2-89A5-4837-9DDD-A3C31BE678EB}" type="parTrans" cxnId="{6344BDAF-471C-45C9-B0E4-BA6BBC965BE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9657851-837E-4A50-BF5D-EC168B7A7AC2}" type="sibTrans" cxnId="{6344BDAF-471C-45C9-B0E4-BA6BBC965BE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E99789B-EC0E-4505-B0D8-2365D3FE66A5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Estar disponible de manera electrónica para consulta</a:t>
          </a:r>
          <a:endParaRPr lang="es-SV" sz="1500" dirty="0">
            <a:latin typeface="+mj-lt"/>
          </a:endParaRPr>
        </a:p>
      </dgm:t>
    </dgm:pt>
    <dgm:pt modelId="{6BEA53C6-0869-4BC9-A481-5DF866EE1FF0}" type="parTrans" cxnId="{5AF85463-EC27-4E5B-A4A5-C3D79F7A2FD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452785F-5688-4AA0-A7CA-EE41FA34134E}" type="sibTrans" cxnId="{5AF85463-EC27-4E5B-A4A5-C3D79F7A2FD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0FB09BA-9A87-4FAB-8F58-B02B31869FD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Organizada por medio del Cuadro de Clasificación Documental</a:t>
          </a:r>
          <a:endParaRPr lang="es-SV" sz="1500" dirty="0">
            <a:latin typeface="+mj-lt"/>
          </a:endParaRPr>
        </a:p>
      </dgm:t>
    </dgm:pt>
    <dgm:pt modelId="{39676964-544F-438B-87C0-1D6FBE138BBF}" type="parTrans" cxnId="{8323B08E-348A-40B0-AF3E-51870C19BF6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F80B128-07A2-455E-BD67-5B5D98AD2376}" type="sibTrans" cxnId="{8323B08E-348A-40B0-AF3E-51870C19BF6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C1F4015-4360-4559-8F2C-9B8D196E0F1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Tablas de Plazos de Conservación Documental</a:t>
          </a:r>
          <a:endParaRPr lang="es-SV" sz="1500" dirty="0">
            <a:latin typeface="+mj-lt"/>
          </a:endParaRPr>
        </a:p>
      </dgm:t>
    </dgm:pt>
    <dgm:pt modelId="{1A745FAD-B31D-481C-A9A9-2472D169AEBE}" type="parTrans" cxnId="{6E1AEB38-500B-4726-A40C-E6AA880A599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28ED823-10A1-4719-B364-A0165B21160C}" type="sibTrans" cxnId="{6E1AEB38-500B-4726-A40C-E6AA880A599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A15F240-8E8F-4E58-8CDB-8C87AD36658E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Guía de Archivo</a:t>
          </a:r>
          <a:endParaRPr lang="es-SV" sz="1500" dirty="0">
            <a:latin typeface="+mj-lt"/>
          </a:endParaRPr>
        </a:p>
      </dgm:t>
    </dgm:pt>
    <dgm:pt modelId="{2DB854CA-D02D-4AB1-A6DE-E762B5F78892}" type="parTrans" cxnId="{F1334A6D-5CFB-4686-AAD0-2D33722A077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6438DD8-A85D-4AFD-B800-DD5F1863DB76}" type="sibTrans" cxnId="{F1334A6D-5CFB-4686-AAD0-2D33722A077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948A492-E2DC-418F-A274-01C0AA48192F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Actas de eliminación de documentos, dentro del Cuadro de Clasificación Documental</a:t>
          </a:r>
          <a:endParaRPr lang="es-SV" sz="1500" dirty="0">
            <a:latin typeface="+mj-lt"/>
          </a:endParaRPr>
        </a:p>
      </dgm:t>
    </dgm:pt>
    <dgm:pt modelId="{F9453230-A870-4DCE-9A8F-F6E94F39E215}" type="parTrans" cxnId="{705EE9A3-D0DB-4949-AD0C-CA1133997D24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BC90F7E7-FB46-44ED-B385-7EAD486E9F63}" type="sibTrans" cxnId="{705EE9A3-D0DB-4949-AD0C-CA1133997D24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23F04EC-4F5E-4BA9-B9A8-9215979EDC64}" type="pres">
      <dgm:prSet presAssocID="{CD9F7E5E-0E22-4AB4-8EEC-26DF47C0359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F9B8EA3-249C-4D26-A276-C2F4248AE2D8}" type="pres">
      <dgm:prSet presAssocID="{884AB4AA-E8A2-4992-97F8-79680C567C5D}" presName="root1" presStyleCnt="0"/>
      <dgm:spPr/>
    </dgm:pt>
    <dgm:pt modelId="{B7724BC0-D414-48BB-B591-87A83B994E0F}" type="pres">
      <dgm:prSet presAssocID="{884AB4AA-E8A2-4992-97F8-79680C567C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6ABA07B-AABB-495E-86EA-ADF263F054AA}" type="pres">
      <dgm:prSet presAssocID="{884AB4AA-E8A2-4992-97F8-79680C567C5D}" presName="level2hierChild" presStyleCnt="0"/>
      <dgm:spPr/>
    </dgm:pt>
    <dgm:pt modelId="{55B3EB17-551C-4809-B8E5-ECBEBE383E90}" type="pres">
      <dgm:prSet presAssocID="{3E80D9EC-D538-424B-9E09-C4D57BA1277A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6FB3D9A9-8746-4E2A-AE85-37387D72D327}" type="pres">
      <dgm:prSet presAssocID="{3E80D9EC-D538-424B-9E09-C4D57BA1277A}" presName="connTx" presStyleLbl="parChTrans1D2" presStyleIdx="0" presStyleCnt="1"/>
      <dgm:spPr/>
      <dgm:t>
        <a:bodyPr/>
        <a:lstStyle/>
        <a:p>
          <a:endParaRPr lang="es-SV"/>
        </a:p>
      </dgm:t>
    </dgm:pt>
    <dgm:pt modelId="{712AAA55-4D6E-4932-A151-ACB5491F4A41}" type="pres">
      <dgm:prSet presAssocID="{920B9E12-F4A8-42EC-91B1-2BB860B0BC02}" presName="root2" presStyleCnt="0"/>
      <dgm:spPr/>
    </dgm:pt>
    <dgm:pt modelId="{DBF2A874-7054-4820-B2F3-70A76F4655A8}" type="pres">
      <dgm:prSet presAssocID="{920B9E12-F4A8-42EC-91B1-2BB860B0BC02}" presName="LevelTwoTextNode" presStyleLbl="node2" presStyleIdx="0" presStyleCnt="1" custScaleX="73842" custScaleY="69205" custLinFactNeighborX="-26984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0FC68B6D-66D8-4DB0-8FC5-16BAC757FBB0}" type="pres">
      <dgm:prSet presAssocID="{920B9E12-F4A8-42EC-91B1-2BB860B0BC02}" presName="level3hierChild" presStyleCnt="0"/>
      <dgm:spPr/>
    </dgm:pt>
    <dgm:pt modelId="{013A0046-9A76-475C-938D-96776A53BAC5}" type="pres">
      <dgm:prSet presAssocID="{0967877A-169C-4C09-BDD5-D9D0FB64EF95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0878C1D-369E-41A9-886A-67A534C0952E}" type="pres">
      <dgm:prSet presAssocID="{0967877A-169C-4C09-BDD5-D9D0FB64EF95}" presName="connTx" presStyleLbl="parChTrans1D3" presStyleIdx="0" presStyleCnt="2"/>
      <dgm:spPr/>
      <dgm:t>
        <a:bodyPr/>
        <a:lstStyle/>
        <a:p>
          <a:endParaRPr lang="es-SV"/>
        </a:p>
      </dgm:t>
    </dgm:pt>
    <dgm:pt modelId="{42DE830B-0833-4BEB-9458-F0C245C00ABC}" type="pres">
      <dgm:prSet presAssocID="{C24C8CAA-22DE-4045-AA21-3F63CF6E2205}" presName="root2" presStyleCnt="0"/>
      <dgm:spPr/>
    </dgm:pt>
    <dgm:pt modelId="{DB82D5C4-3566-4E6F-BC54-2417F8ABF566}" type="pres">
      <dgm:prSet presAssocID="{C24C8CAA-22DE-4045-AA21-3F63CF6E2205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B412597-403B-4DA2-9024-A2CECE72F7A2}" type="pres">
      <dgm:prSet presAssocID="{C24C8CAA-22DE-4045-AA21-3F63CF6E2205}" presName="level3hierChild" presStyleCnt="0"/>
      <dgm:spPr/>
    </dgm:pt>
    <dgm:pt modelId="{883E1246-1FCD-4020-A111-545AD20B31C8}" type="pres">
      <dgm:prSet presAssocID="{6BEA53C6-0869-4BC9-A481-5DF866EE1FF0}" presName="conn2-1" presStyleLbl="parChTrans1D4" presStyleIdx="0" presStyleCnt="5"/>
      <dgm:spPr/>
      <dgm:t>
        <a:bodyPr/>
        <a:lstStyle/>
        <a:p>
          <a:endParaRPr lang="es-SV"/>
        </a:p>
      </dgm:t>
    </dgm:pt>
    <dgm:pt modelId="{3DDCE244-6A27-4B60-A9ED-49B41CE86794}" type="pres">
      <dgm:prSet presAssocID="{6BEA53C6-0869-4BC9-A481-5DF866EE1FF0}" presName="connTx" presStyleLbl="parChTrans1D4" presStyleIdx="0" presStyleCnt="5"/>
      <dgm:spPr/>
      <dgm:t>
        <a:bodyPr/>
        <a:lstStyle/>
        <a:p>
          <a:endParaRPr lang="es-SV"/>
        </a:p>
      </dgm:t>
    </dgm:pt>
    <dgm:pt modelId="{E7B9B1C7-6C91-497C-B621-ED5CC7998CA7}" type="pres">
      <dgm:prSet presAssocID="{EE99789B-EC0E-4505-B0D8-2365D3FE66A5}" presName="root2" presStyleCnt="0"/>
      <dgm:spPr/>
    </dgm:pt>
    <dgm:pt modelId="{2C2A0144-EF84-4B00-B13A-1B7BC650D116}" type="pres">
      <dgm:prSet presAssocID="{EE99789B-EC0E-4505-B0D8-2365D3FE66A5}" presName="LevelTwoTextNode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3BC4E99-CD36-4249-99A7-4760205F1422}" type="pres">
      <dgm:prSet presAssocID="{EE99789B-EC0E-4505-B0D8-2365D3FE66A5}" presName="level3hierChild" presStyleCnt="0"/>
      <dgm:spPr/>
    </dgm:pt>
    <dgm:pt modelId="{6BCC85E7-5D5D-4B39-817E-58A4D97B8183}" type="pres">
      <dgm:prSet presAssocID="{39676964-544F-438B-87C0-1D6FBE138BBF}" presName="conn2-1" presStyleLbl="parChTrans1D4" presStyleIdx="1" presStyleCnt="5"/>
      <dgm:spPr/>
      <dgm:t>
        <a:bodyPr/>
        <a:lstStyle/>
        <a:p>
          <a:endParaRPr lang="es-SV"/>
        </a:p>
      </dgm:t>
    </dgm:pt>
    <dgm:pt modelId="{89DE286A-A49A-4AC7-924A-9A5DB4F417B4}" type="pres">
      <dgm:prSet presAssocID="{39676964-544F-438B-87C0-1D6FBE138BBF}" presName="connTx" presStyleLbl="parChTrans1D4" presStyleIdx="1" presStyleCnt="5"/>
      <dgm:spPr/>
      <dgm:t>
        <a:bodyPr/>
        <a:lstStyle/>
        <a:p>
          <a:endParaRPr lang="es-SV"/>
        </a:p>
      </dgm:t>
    </dgm:pt>
    <dgm:pt modelId="{E5E3F1B7-0AC2-4A51-8C56-CF5C0DC96606}" type="pres">
      <dgm:prSet presAssocID="{10FB09BA-9A87-4FAB-8F58-B02B31869FDB}" presName="root2" presStyleCnt="0"/>
      <dgm:spPr/>
    </dgm:pt>
    <dgm:pt modelId="{F275BF9C-693C-468A-B5E2-E1A547EE6BF5}" type="pres">
      <dgm:prSet presAssocID="{10FB09BA-9A87-4FAB-8F58-B02B31869FDB}" presName="LevelTwoTextNode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9F7A053-A4B1-46B5-B6C3-8A37E94F540F}" type="pres">
      <dgm:prSet presAssocID="{10FB09BA-9A87-4FAB-8F58-B02B31869FDB}" presName="level3hierChild" presStyleCnt="0"/>
      <dgm:spPr/>
    </dgm:pt>
    <dgm:pt modelId="{394BCBB4-A78F-441C-93E4-4104C25BD0DC}" type="pres">
      <dgm:prSet presAssocID="{3B8567A2-89A5-4837-9DDD-A3C31BE678EB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F3284540-BA23-4094-8F01-1A92B2838861}" type="pres">
      <dgm:prSet presAssocID="{3B8567A2-89A5-4837-9DDD-A3C31BE678EB}" presName="connTx" presStyleLbl="parChTrans1D3" presStyleIdx="1" presStyleCnt="2"/>
      <dgm:spPr/>
      <dgm:t>
        <a:bodyPr/>
        <a:lstStyle/>
        <a:p>
          <a:endParaRPr lang="es-SV"/>
        </a:p>
      </dgm:t>
    </dgm:pt>
    <dgm:pt modelId="{8527231B-6447-43B1-8333-9B72EB2E5FCB}" type="pres">
      <dgm:prSet presAssocID="{89FD9CF5-E7C6-4CC6-83F2-1A67D610209B}" presName="root2" presStyleCnt="0"/>
      <dgm:spPr/>
    </dgm:pt>
    <dgm:pt modelId="{D7605AD9-D34E-4542-8584-E443CB957EEC}" type="pres">
      <dgm:prSet presAssocID="{89FD9CF5-E7C6-4CC6-83F2-1A67D610209B}" presName="LevelTwoTextNode" presStyleLbl="node3" presStyleIdx="1" presStyleCnt="2" custScaleY="14473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B311165-E76E-4529-A65A-FA3190E27A27}" type="pres">
      <dgm:prSet presAssocID="{89FD9CF5-E7C6-4CC6-83F2-1A67D610209B}" presName="level3hierChild" presStyleCnt="0"/>
      <dgm:spPr/>
    </dgm:pt>
    <dgm:pt modelId="{580BCCF5-EBD4-4C48-B40D-E80C3AE9C8BE}" type="pres">
      <dgm:prSet presAssocID="{1A745FAD-B31D-481C-A9A9-2472D169AEBE}" presName="conn2-1" presStyleLbl="parChTrans1D4" presStyleIdx="2" presStyleCnt="5"/>
      <dgm:spPr/>
      <dgm:t>
        <a:bodyPr/>
        <a:lstStyle/>
        <a:p>
          <a:endParaRPr lang="es-SV"/>
        </a:p>
      </dgm:t>
    </dgm:pt>
    <dgm:pt modelId="{EE1D1BF5-9982-441A-8A07-BA942A0B56EC}" type="pres">
      <dgm:prSet presAssocID="{1A745FAD-B31D-481C-A9A9-2472D169AEBE}" presName="connTx" presStyleLbl="parChTrans1D4" presStyleIdx="2" presStyleCnt="5"/>
      <dgm:spPr/>
      <dgm:t>
        <a:bodyPr/>
        <a:lstStyle/>
        <a:p>
          <a:endParaRPr lang="es-SV"/>
        </a:p>
      </dgm:t>
    </dgm:pt>
    <dgm:pt modelId="{50A62B1E-3E2F-42BA-8B7C-9A1FF1890AAE}" type="pres">
      <dgm:prSet presAssocID="{EC1F4015-4360-4559-8F2C-9B8D196E0F1B}" presName="root2" presStyleCnt="0"/>
      <dgm:spPr/>
    </dgm:pt>
    <dgm:pt modelId="{40AB5262-3409-4003-91CF-FA7CA4CB1EAB}" type="pres">
      <dgm:prSet presAssocID="{EC1F4015-4360-4559-8F2C-9B8D196E0F1B}" presName="LevelTwoTextNode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FA58F5-D356-493C-811B-EB4D72EA98F9}" type="pres">
      <dgm:prSet presAssocID="{EC1F4015-4360-4559-8F2C-9B8D196E0F1B}" presName="level3hierChild" presStyleCnt="0"/>
      <dgm:spPr/>
    </dgm:pt>
    <dgm:pt modelId="{CAAD511D-A5FA-424B-AAC2-993A7DEDAB88}" type="pres">
      <dgm:prSet presAssocID="{2DB854CA-D02D-4AB1-A6DE-E762B5F78892}" presName="conn2-1" presStyleLbl="parChTrans1D4" presStyleIdx="3" presStyleCnt="5"/>
      <dgm:spPr/>
      <dgm:t>
        <a:bodyPr/>
        <a:lstStyle/>
        <a:p>
          <a:endParaRPr lang="es-SV"/>
        </a:p>
      </dgm:t>
    </dgm:pt>
    <dgm:pt modelId="{FE0D58CB-6AFC-44CB-A51B-E9AF5690E4CD}" type="pres">
      <dgm:prSet presAssocID="{2DB854CA-D02D-4AB1-A6DE-E762B5F78892}" presName="connTx" presStyleLbl="parChTrans1D4" presStyleIdx="3" presStyleCnt="5"/>
      <dgm:spPr/>
      <dgm:t>
        <a:bodyPr/>
        <a:lstStyle/>
        <a:p>
          <a:endParaRPr lang="es-SV"/>
        </a:p>
      </dgm:t>
    </dgm:pt>
    <dgm:pt modelId="{3C1123EF-E4C1-45A3-B218-71AF05C673F6}" type="pres">
      <dgm:prSet presAssocID="{FA15F240-8E8F-4E58-8CDB-8C87AD36658E}" presName="root2" presStyleCnt="0"/>
      <dgm:spPr/>
    </dgm:pt>
    <dgm:pt modelId="{CA5FE08A-1FA4-40BC-B065-8E2B0CF1663A}" type="pres">
      <dgm:prSet presAssocID="{FA15F240-8E8F-4E58-8CDB-8C87AD36658E}" presName="LevelTwoTextNode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47305B3-E133-47A9-8F66-8E89DD598B21}" type="pres">
      <dgm:prSet presAssocID="{FA15F240-8E8F-4E58-8CDB-8C87AD36658E}" presName="level3hierChild" presStyleCnt="0"/>
      <dgm:spPr/>
    </dgm:pt>
    <dgm:pt modelId="{42531B96-BC89-436B-B92E-1A17EA9EEA14}" type="pres">
      <dgm:prSet presAssocID="{F9453230-A870-4DCE-9A8F-F6E94F39E215}" presName="conn2-1" presStyleLbl="parChTrans1D4" presStyleIdx="4" presStyleCnt="5"/>
      <dgm:spPr/>
      <dgm:t>
        <a:bodyPr/>
        <a:lstStyle/>
        <a:p>
          <a:endParaRPr lang="es-SV"/>
        </a:p>
      </dgm:t>
    </dgm:pt>
    <dgm:pt modelId="{511C22C4-0233-465E-B09D-6FF1B895EFDF}" type="pres">
      <dgm:prSet presAssocID="{F9453230-A870-4DCE-9A8F-F6E94F39E215}" presName="connTx" presStyleLbl="parChTrans1D4" presStyleIdx="4" presStyleCnt="5"/>
      <dgm:spPr/>
      <dgm:t>
        <a:bodyPr/>
        <a:lstStyle/>
        <a:p>
          <a:endParaRPr lang="es-SV"/>
        </a:p>
      </dgm:t>
    </dgm:pt>
    <dgm:pt modelId="{00FE62D1-BD56-4CDE-87AB-EED936322715}" type="pres">
      <dgm:prSet presAssocID="{6948A492-E2DC-418F-A274-01C0AA48192F}" presName="root2" presStyleCnt="0"/>
      <dgm:spPr/>
    </dgm:pt>
    <dgm:pt modelId="{10555D43-0B23-467B-A705-954904B8AF56}" type="pres">
      <dgm:prSet presAssocID="{6948A492-E2DC-418F-A274-01C0AA48192F}" presName="LevelTwoTextNode" presStyleLbl="node4" presStyleIdx="4" presStyleCnt="5" custScaleY="1659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5E34206-A17A-4A3D-A68C-16E25EDF999B}" type="pres">
      <dgm:prSet presAssocID="{6948A492-E2DC-418F-A274-01C0AA48192F}" presName="level3hierChild" presStyleCnt="0"/>
      <dgm:spPr/>
    </dgm:pt>
  </dgm:ptLst>
  <dgm:cxnLst>
    <dgm:cxn modelId="{BF2E3CA7-8598-4F35-8103-20835E5917CD}" type="presOf" srcId="{EC1F4015-4360-4559-8F2C-9B8D196E0F1B}" destId="{40AB5262-3409-4003-91CF-FA7CA4CB1EAB}" srcOrd="0" destOrd="0" presId="urn:microsoft.com/office/officeart/2005/8/layout/hierarchy2"/>
    <dgm:cxn modelId="{F7A7F078-B535-4B9F-BEE8-4DB98E981F9C}" type="presOf" srcId="{1A745FAD-B31D-481C-A9A9-2472D169AEBE}" destId="{EE1D1BF5-9982-441A-8A07-BA942A0B56EC}" srcOrd="1" destOrd="0" presId="urn:microsoft.com/office/officeart/2005/8/layout/hierarchy2"/>
    <dgm:cxn modelId="{B794364C-5BA4-4647-ABC9-5776AEB62E8E}" type="presOf" srcId="{2DB854CA-D02D-4AB1-A6DE-E762B5F78892}" destId="{FE0D58CB-6AFC-44CB-A51B-E9AF5690E4CD}" srcOrd="1" destOrd="0" presId="urn:microsoft.com/office/officeart/2005/8/layout/hierarchy2"/>
    <dgm:cxn modelId="{013D8923-08F6-4FAC-9C1F-D3BAB18CF989}" type="presOf" srcId="{3B8567A2-89A5-4837-9DDD-A3C31BE678EB}" destId="{394BCBB4-A78F-441C-93E4-4104C25BD0DC}" srcOrd="0" destOrd="0" presId="urn:microsoft.com/office/officeart/2005/8/layout/hierarchy2"/>
    <dgm:cxn modelId="{5E673A4C-4678-4982-9A0E-99EA31CE6BAE}" type="presOf" srcId="{920B9E12-F4A8-42EC-91B1-2BB860B0BC02}" destId="{DBF2A874-7054-4820-B2F3-70A76F4655A8}" srcOrd="0" destOrd="0" presId="urn:microsoft.com/office/officeart/2005/8/layout/hierarchy2"/>
    <dgm:cxn modelId="{B30D2ABF-B000-46B4-9189-83FF450FC876}" type="presOf" srcId="{F9453230-A870-4DCE-9A8F-F6E94F39E215}" destId="{42531B96-BC89-436B-B92E-1A17EA9EEA14}" srcOrd="0" destOrd="0" presId="urn:microsoft.com/office/officeart/2005/8/layout/hierarchy2"/>
    <dgm:cxn modelId="{56C1E00D-071D-47CF-926C-195079C4250F}" type="presOf" srcId="{89FD9CF5-E7C6-4CC6-83F2-1A67D610209B}" destId="{D7605AD9-D34E-4542-8584-E443CB957EEC}" srcOrd="0" destOrd="0" presId="urn:microsoft.com/office/officeart/2005/8/layout/hierarchy2"/>
    <dgm:cxn modelId="{0799C32F-9C7C-4755-9F9B-F6692E454F54}" type="presOf" srcId="{F9453230-A870-4DCE-9A8F-F6E94F39E215}" destId="{511C22C4-0233-465E-B09D-6FF1B895EFDF}" srcOrd="1" destOrd="0" presId="urn:microsoft.com/office/officeart/2005/8/layout/hierarchy2"/>
    <dgm:cxn modelId="{E9E1014A-2E00-4499-A694-B4EBC7601CD0}" type="presOf" srcId="{3E80D9EC-D538-424B-9E09-C4D57BA1277A}" destId="{55B3EB17-551C-4809-B8E5-ECBEBE383E90}" srcOrd="0" destOrd="0" presId="urn:microsoft.com/office/officeart/2005/8/layout/hierarchy2"/>
    <dgm:cxn modelId="{522324FF-7999-46C6-8721-2968C2C08E74}" type="presOf" srcId="{3B8567A2-89A5-4837-9DDD-A3C31BE678EB}" destId="{F3284540-BA23-4094-8F01-1A92B2838861}" srcOrd="1" destOrd="0" presId="urn:microsoft.com/office/officeart/2005/8/layout/hierarchy2"/>
    <dgm:cxn modelId="{CBB94B99-3B00-4269-8F0E-944FDCCD7580}" srcId="{920B9E12-F4A8-42EC-91B1-2BB860B0BC02}" destId="{C24C8CAA-22DE-4045-AA21-3F63CF6E2205}" srcOrd="0" destOrd="0" parTransId="{0967877A-169C-4C09-BDD5-D9D0FB64EF95}" sibTransId="{12B985E2-FB92-45EE-BCFB-1E9C6E28C403}"/>
    <dgm:cxn modelId="{8323B08E-348A-40B0-AF3E-51870C19BF69}" srcId="{EE99789B-EC0E-4505-B0D8-2365D3FE66A5}" destId="{10FB09BA-9A87-4FAB-8F58-B02B31869FDB}" srcOrd="0" destOrd="0" parTransId="{39676964-544F-438B-87C0-1D6FBE138BBF}" sibTransId="{4F80B128-07A2-455E-BD67-5B5D98AD2376}"/>
    <dgm:cxn modelId="{A7124984-DF41-491D-A66B-171C662F1560}" type="presOf" srcId="{6BEA53C6-0869-4BC9-A481-5DF866EE1FF0}" destId="{883E1246-1FCD-4020-A111-545AD20B31C8}" srcOrd="0" destOrd="0" presId="urn:microsoft.com/office/officeart/2005/8/layout/hierarchy2"/>
    <dgm:cxn modelId="{EA76207E-2F69-4F8F-B17A-7030072429C6}" type="presOf" srcId="{0967877A-169C-4C09-BDD5-D9D0FB64EF95}" destId="{F0878C1D-369E-41A9-886A-67A534C0952E}" srcOrd="1" destOrd="0" presId="urn:microsoft.com/office/officeart/2005/8/layout/hierarchy2"/>
    <dgm:cxn modelId="{C2206DEE-53AD-4BEC-93A3-62D0410BB865}" type="presOf" srcId="{39676964-544F-438B-87C0-1D6FBE138BBF}" destId="{89DE286A-A49A-4AC7-924A-9A5DB4F417B4}" srcOrd="1" destOrd="0" presId="urn:microsoft.com/office/officeart/2005/8/layout/hierarchy2"/>
    <dgm:cxn modelId="{7DDCA4B1-ACF0-47EE-9664-22373C780FE2}" type="presOf" srcId="{39676964-544F-438B-87C0-1D6FBE138BBF}" destId="{6BCC85E7-5D5D-4B39-817E-58A4D97B8183}" srcOrd="0" destOrd="0" presId="urn:microsoft.com/office/officeart/2005/8/layout/hierarchy2"/>
    <dgm:cxn modelId="{E7DDBFD7-5C5B-4BB5-A655-E78976F5F4B3}" type="presOf" srcId="{2DB854CA-D02D-4AB1-A6DE-E762B5F78892}" destId="{CAAD511D-A5FA-424B-AAC2-993A7DEDAB88}" srcOrd="0" destOrd="0" presId="urn:microsoft.com/office/officeart/2005/8/layout/hierarchy2"/>
    <dgm:cxn modelId="{5AF85463-EC27-4E5B-A4A5-C3D79F7A2FDF}" srcId="{C24C8CAA-22DE-4045-AA21-3F63CF6E2205}" destId="{EE99789B-EC0E-4505-B0D8-2365D3FE66A5}" srcOrd="0" destOrd="0" parTransId="{6BEA53C6-0869-4BC9-A481-5DF866EE1FF0}" sibTransId="{5452785F-5688-4AA0-A7CA-EE41FA34134E}"/>
    <dgm:cxn modelId="{FE275261-3DE1-4575-86D4-4B936271200C}" srcId="{CD9F7E5E-0E22-4AB4-8EEC-26DF47C0359C}" destId="{884AB4AA-E8A2-4992-97F8-79680C567C5D}" srcOrd="0" destOrd="0" parTransId="{63BD3989-0963-402B-9060-4DE7680865F6}" sibTransId="{79967EBA-AAA5-4A84-BAE3-590B98C697D1}"/>
    <dgm:cxn modelId="{7AA83E2A-4B8B-44F5-926E-4818F8D34E1A}" type="presOf" srcId="{884AB4AA-E8A2-4992-97F8-79680C567C5D}" destId="{B7724BC0-D414-48BB-B591-87A83B994E0F}" srcOrd="0" destOrd="0" presId="urn:microsoft.com/office/officeart/2005/8/layout/hierarchy2"/>
    <dgm:cxn modelId="{6344BDAF-471C-45C9-B0E4-BA6BBC965BE6}" srcId="{920B9E12-F4A8-42EC-91B1-2BB860B0BC02}" destId="{89FD9CF5-E7C6-4CC6-83F2-1A67D610209B}" srcOrd="1" destOrd="0" parTransId="{3B8567A2-89A5-4837-9DDD-A3C31BE678EB}" sibTransId="{29657851-837E-4A50-BF5D-EC168B7A7AC2}"/>
    <dgm:cxn modelId="{9D71DD2A-E05B-44ED-AD69-C2F94ABC772D}" type="presOf" srcId="{6BEA53C6-0869-4BC9-A481-5DF866EE1FF0}" destId="{3DDCE244-6A27-4B60-A9ED-49B41CE86794}" srcOrd="1" destOrd="0" presId="urn:microsoft.com/office/officeart/2005/8/layout/hierarchy2"/>
    <dgm:cxn modelId="{6E1AEB38-500B-4726-A40C-E6AA880A5999}" srcId="{89FD9CF5-E7C6-4CC6-83F2-1A67D610209B}" destId="{EC1F4015-4360-4559-8F2C-9B8D196E0F1B}" srcOrd="0" destOrd="0" parTransId="{1A745FAD-B31D-481C-A9A9-2472D169AEBE}" sibTransId="{428ED823-10A1-4719-B364-A0165B21160C}"/>
    <dgm:cxn modelId="{038573B2-886C-425C-B204-8047B3BCDD7A}" type="presOf" srcId="{CD9F7E5E-0E22-4AB4-8EEC-26DF47C0359C}" destId="{923F04EC-4F5E-4BA9-B9A8-9215979EDC64}" srcOrd="0" destOrd="0" presId="urn:microsoft.com/office/officeart/2005/8/layout/hierarchy2"/>
    <dgm:cxn modelId="{E6943818-F1E3-4247-8DA4-8BA61FA8BB22}" type="presOf" srcId="{C24C8CAA-22DE-4045-AA21-3F63CF6E2205}" destId="{DB82D5C4-3566-4E6F-BC54-2417F8ABF566}" srcOrd="0" destOrd="0" presId="urn:microsoft.com/office/officeart/2005/8/layout/hierarchy2"/>
    <dgm:cxn modelId="{705EE9A3-D0DB-4949-AD0C-CA1133997D24}" srcId="{89FD9CF5-E7C6-4CC6-83F2-1A67D610209B}" destId="{6948A492-E2DC-418F-A274-01C0AA48192F}" srcOrd="2" destOrd="0" parTransId="{F9453230-A870-4DCE-9A8F-F6E94F39E215}" sibTransId="{BC90F7E7-FB46-44ED-B385-7EAD486E9F63}"/>
    <dgm:cxn modelId="{780EDC83-982D-4D96-9D84-5619EBD435B1}" type="presOf" srcId="{10FB09BA-9A87-4FAB-8F58-B02B31869FDB}" destId="{F275BF9C-693C-468A-B5E2-E1A547EE6BF5}" srcOrd="0" destOrd="0" presId="urn:microsoft.com/office/officeart/2005/8/layout/hierarchy2"/>
    <dgm:cxn modelId="{3FDF35BD-E36A-4E79-9E49-40E533546270}" type="presOf" srcId="{FA15F240-8E8F-4E58-8CDB-8C87AD36658E}" destId="{CA5FE08A-1FA4-40BC-B065-8E2B0CF1663A}" srcOrd="0" destOrd="0" presId="urn:microsoft.com/office/officeart/2005/8/layout/hierarchy2"/>
    <dgm:cxn modelId="{0081F42A-44EE-4C71-8ACD-96996C7209A0}" type="presOf" srcId="{3E80D9EC-D538-424B-9E09-C4D57BA1277A}" destId="{6FB3D9A9-8746-4E2A-AE85-37387D72D327}" srcOrd="1" destOrd="0" presId="urn:microsoft.com/office/officeart/2005/8/layout/hierarchy2"/>
    <dgm:cxn modelId="{B5011CD2-1A3C-4CF0-9BC2-A1E37F4E8648}" type="presOf" srcId="{EE99789B-EC0E-4505-B0D8-2365D3FE66A5}" destId="{2C2A0144-EF84-4B00-B13A-1B7BC650D116}" srcOrd="0" destOrd="0" presId="urn:microsoft.com/office/officeart/2005/8/layout/hierarchy2"/>
    <dgm:cxn modelId="{6253ED17-2C97-4462-95AB-CD621AE1EF7A}" type="presOf" srcId="{1A745FAD-B31D-481C-A9A9-2472D169AEBE}" destId="{580BCCF5-EBD4-4C48-B40D-E80C3AE9C8BE}" srcOrd="0" destOrd="0" presId="urn:microsoft.com/office/officeart/2005/8/layout/hierarchy2"/>
    <dgm:cxn modelId="{F7A20C63-929D-4696-AC1C-0244E890C8E2}" type="presOf" srcId="{0967877A-169C-4C09-BDD5-D9D0FB64EF95}" destId="{013A0046-9A76-475C-938D-96776A53BAC5}" srcOrd="0" destOrd="0" presId="urn:microsoft.com/office/officeart/2005/8/layout/hierarchy2"/>
    <dgm:cxn modelId="{F1334A6D-5CFB-4686-AAD0-2D33722A0777}" srcId="{89FD9CF5-E7C6-4CC6-83F2-1A67D610209B}" destId="{FA15F240-8E8F-4E58-8CDB-8C87AD36658E}" srcOrd="1" destOrd="0" parTransId="{2DB854CA-D02D-4AB1-A6DE-E762B5F78892}" sibTransId="{16438DD8-A85D-4AFD-B800-DD5F1863DB76}"/>
    <dgm:cxn modelId="{B58474C5-F914-456A-9196-A9E3E5B13D7C}" type="presOf" srcId="{6948A492-E2DC-418F-A274-01C0AA48192F}" destId="{10555D43-0B23-467B-A705-954904B8AF56}" srcOrd="0" destOrd="0" presId="urn:microsoft.com/office/officeart/2005/8/layout/hierarchy2"/>
    <dgm:cxn modelId="{02BDAC53-B9E0-4A07-B0CB-7D2D73A96A72}" srcId="{884AB4AA-E8A2-4992-97F8-79680C567C5D}" destId="{920B9E12-F4A8-42EC-91B1-2BB860B0BC02}" srcOrd="0" destOrd="0" parTransId="{3E80D9EC-D538-424B-9E09-C4D57BA1277A}" sibTransId="{7A363A13-3961-4FEA-898A-AF2096790666}"/>
    <dgm:cxn modelId="{F336CFF9-46FE-4B38-A3FE-18E01AD0FECF}" type="presParOf" srcId="{923F04EC-4F5E-4BA9-B9A8-9215979EDC64}" destId="{6F9B8EA3-249C-4D26-A276-C2F4248AE2D8}" srcOrd="0" destOrd="0" presId="urn:microsoft.com/office/officeart/2005/8/layout/hierarchy2"/>
    <dgm:cxn modelId="{30C489A2-CF91-434F-882E-A7C9009E22C2}" type="presParOf" srcId="{6F9B8EA3-249C-4D26-A276-C2F4248AE2D8}" destId="{B7724BC0-D414-48BB-B591-87A83B994E0F}" srcOrd="0" destOrd="0" presId="urn:microsoft.com/office/officeart/2005/8/layout/hierarchy2"/>
    <dgm:cxn modelId="{D2D5125C-80A8-487D-9D35-E3C36D28C12B}" type="presParOf" srcId="{6F9B8EA3-249C-4D26-A276-C2F4248AE2D8}" destId="{46ABA07B-AABB-495E-86EA-ADF263F054AA}" srcOrd="1" destOrd="0" presId="urn:microsoft.com/office/officeart/2005/8/layout/hierarchy2"/>
    <dgm:cxn modelId="{E9D43D74-EE38-46C6-955A-E4C5ED38FFE6}" type="presParOf" srcId="{46ABA07B-AABB-495E-86EA-ADF263F054AA}" destId="{55B3EB17-551C-4809-B8E5-ECBEBE383E90}" srcOrd="0" destOrd="0" presId="urn:microsoft.com/office/officeart/2005/8/layout/hierarchy2"/>
    <dgm:cxn modelId="{0CA53DE3-8385-48F1-A242-32D5001FDDD3}" type="presParOf" srcId="{55B3EB17-551C-4809-B8E5-ECBEBE383E90}" destId="{6FB3D9A9-8746-4E2A-AE85-37387D72D327}" srcOrd="0" destOrd="0" presId="urn:microsoft.com/office/officeart/2005/8/layout/hierarchy2"/>
    <dgm:cxn modelId="{F0893076-C064-4CB0-A0F7-226E19AED699}" type="presParOf" srcId="{46ABA07B-AABB-495E-86EA-ADF263F054AA}" destId="{712AAA55-4D6E-4932-A151-ACB5491F4A41}" srcOrd="1" destOrd="0" presId="urn:microsoft.com/office/officeart/2005/8/layout/hierarchy2"/>
    <dgm:cxn modelId="{8BFE81B4-832B-47B0-A2FE-85C293CDEE24}" type="presParOf" srcId="{712AAA55-4D6E-4932-A151-ACB5491F4A41}" destId="{DBF2A874-7054-4820-B2F3-70A76F4655A8}" srcOrd="0" destOrd="0" presId="urn:microsoft.com/office/officeart/2005/8/layout/hierarchy2"/>
    <dgm:cxn modelId="{42F2F92C-5D89-4144-A01C-F36460C13D5D}" type="presParOf" srcId="{712AAA55-4D6E-4932-A151-ACB5491F4A41}" destId="{0FC68B6D-66D8-4DB0-8FC5-16BAC757FBB0}" srcOrd="1" destOrd="0" presId="urn:microsoft.com/office/officeart/2005/8/layout/hierarchy2"/>
    <dgm:cxn modelId="{B89D2D58-5ABF-4B50-ABA1-AFBD1ECAEBC5}" type="presParOf" srcId="{0FC68B6D-66D8-4DB0-8FC5-16BAC757FBB0}" destId="{013A0046-9A76-475C-938D-96776A53BAC5}" srcOrd="0" destOrd="0" presId="urn:microsoft.com/office/officeart/2005/8/layout/hierarchy2"/>
    <dgm:cxn modelId="{269CD1BA-FB59-4420-BF30-7A2DFDA238AD}" type="presParOf" srcId="{013A0046-9A76-475C-938D-96776A53BAC5}" destId="{F0878C1D-369E-41A9-886A-67A534C0952E}" srcOrd="0" destOrd="0" presId="urn:microsoft.com/office/officeart/2005/8/layout/hierarchy2"/>
    <dgm:cxn modelId="{0178E4D9-D6F8-4DA3-A339-6514D549DF90}" type="presParOf" srcId="{0FC68B6D-66D8-4DB0-8FC5-16BAC757FBB0}" destId="{42DE830B-0833-4BEB-9458-F0C245C00ABC}" srcOrd="1" destOrd="0" presId="urn:microsoft.com/office/officeart/2005/8/layout/hierarchy2"/>
    <dgm:cxn modelId="{CAC29C2D-B6AD-4EB0-903D-0985284C68E5}" type="presParOf" srcId="{42DE830B-0833-4BEB-9458-F0C245C00ABC}" destId="{DB82D5C4-3566-4E6F-BC54-2417F8ABF566}" srcOrd="0" destOrd="0" presId="urn:microsoft.com/office/officeart/2005/8/layout/hierarchy2"/>
    <dgm:cxn modelId="{0C55971A-6D35-4BD4-80B6-59B6D1C99421}" type="presParOf" srcId="{42DE830B-0833-4BEB-9458-F0C245C00ABC}" destId="{4B412597-403B-4DA2-9024-A2CECE72F7A2}" srcOrd="1" destOrd="0" presId="urn:microsoft.com/office/officeart/2005/8/layout/hierarchy2"/>
    <dgm:cxn modelId="{736B9B44-4C2E-40B3-8159-5F3649E87E61}" type="presParOf" srcId="{4B412597-403B-4DA2-9024-A2CECE72F7A2}" destId="{883E1246-1FCD-4020-A111-545AD20B31C8}" srcOrd="0" destOrd="0" presId="urn:microsoft.com/office/officeart/2005/8/layout/hierarchy2"/>
    <dgm:cxn modelId="{A842AC33-81FA-4F4D-A9F9-F2DAE4FD32AF}" type="presParOf" srcId="{883E1246-1FCD-4020-A111-545AD20B31C8}" destId="{3DDCE244-6A27-4B60-A9ED-49B41CE86794}" srcOrd="0" destOrd="0" presId="urn:microsoft.com/office/officeart/2005/8/layout/hierarchy2"/>
    <dgm:cxn modelId="{A2F66BD6-0693-4E4E-82D7-D20C89874C81}" type="presParOf" srcId="{4B412597-403B-4DA2-9024-A2CECE72F7A2}" destId="{E7B9B1C7-6C91-497C-B621-ED5CC7998CA7}" srcOrd="1" destOrd="0" presId="urn:microsoft.com/office/officeart/2005/8/layout/hierarchy2"/>
    <dgm:cxn modelId="{EAA8AA53-207B-4884-859C-E3212A86226C}" type="presParOf" srcId="{E7B9B1C7-6C91-497C-B621-ED5CC7998CA7}" destId="{2C2A0144-EF84-4B00-B13A-1B7BC650D116}" srcOrd="0" destOrd="0" presId="urn:microsoft.com/office/officeart/2005/8/layout/hierarchy2"/>
    <dgm:cxn modelId="{61D6A7C2-AA2E-4C34-B5DB-C8DCA8791C01}" type="presParOf" srcId="{E7B9B1C7-6C91-497C-B621-ED5CC7998CA7}" destId="{73BC4E99-CD36-4249-99A7-4760205F1422}" srcOrd="1" destOrd="0" presId="urn:microsoft.com/office/officeart/2005/8/layout/hierarchy2"/>
    <dgm:cxn modelId="{01B8D16A-7B29-4EB1-9152-A5F387BF20B3}" type="presParOf" srcId="{73BC4E99-CD36-4249-99A7-4760205F1422}" destId="{6BCC85E7-5D5D-4B39-817E-58A4D97B8183}" srcOrd="0" destOrd="0" presId="urn:microsoft.com/office/officeart/2005/8/layout/hierarchy2"/>
    <dgm:cxn modelId="{8E43CDD9-7A0C-4D06-A00E-CD8E28EFF634}" type="presParOf" srcId="{6BCC85E7-5D5D-4B39-817E-58A4D97B8183}" destId="{89DE286A-A49A-4AC7-924A-9A5DB4F417B4}" srcOrd="0" destOrd="0" presId="urn:microsoft.com/office/officeart/2005/8/layout/hierarchy2"/>
    <dgm:cxn modelId="{F50D7A95-9BE9-4B58-9C16-BAB5AC4804A5}" type="presParOf" srcId="{73BC4E99-CD36-4249-99A7-4760205F1422}" destId="{E5E3F1B7-0AC2-4A51-8C56-CF5C0DC96606}" srcOrd="1" destOrd="0" presId="urn:microsoft.com/office/officeart/2005/8/layout/hierarchy2"/>
    <dgm:cxn modelId="{26DBF827-DF54-4029-829B-33E335046330}" type="presParOf" srcId="{E5E3F1B7-0AC2-4A51-8C56-CF5C0DC96606}" destId="{F275BF9C-693C-468A-B5E2-E1A547EE6BF5}" srcOrd="0" destOrd="0" presId="urn:microsoft.com/office/officeart/2005/8/layout/hierarchy2"/>
    <dgm:cxn modelId="{D6F98E52-84FA-4F2B-8BA9-868BB0394E68}" type="presParOf" srcId="{E5E3F1B7-0AC2-4A51-8C56-CF5C0DC96606}" destId="{69F7A053-A4B1-46B5-B6C3-8A37E94F540F}" srcOrd="1" destOrd="0" presId="urn:microsoft.com/office/officeart/2005/8/layout/hierarchy2"/>
    <dgm:cxn modelId="{A3395BD3-2CAC-4967-BCCB-39DC79CF45F7}" type="presParOf" srcId="{0FC68B6D-66D8-4DB0-8FC5-16BAC757FBB0}" destId="{394BCBB4-A78F-441C-93E4-4104C25BD0DC}" srcOrd="2" destOrd="0" presId="urn:microsoft.com/office/officeart/2005/8/layout/hierarchy2"/>
    <dgm:cxn modelId="{B8F91C50-474A-436E-B2DE-B7EFA4060FF7}" type="presParOf" srcId="{394BCBB4-A78F-441C-93E4-4104C25BD0DC}" destId="{F3284540-BA23-4094-8F01-1A92B2838861}" srcOrd="0" destOrd="0" presId="urn:microsoft.com/office/officeart/2005/8/layout/hierarchy2"/>
    <dgm:cxn modelId="{31EBAFA2-384C-4E02-88C9-280A6D2A8FF4}" type="presParOf" srcId="{0FC68B6D-66D8-4DB0-8FC5-16BAC757FBB0}" destId="{8527231B-6447-43B1-8333-9B72EB2E5FCB}" srcOrd="3" destOrd="0" presId="urn:microsoft.com/office/officeart/2005/8/layout/hierarchy2"/>
    <dgm:cxn modelId="{E4F0AD3E-1866-4260-B8E8-41FA0583F572}" type="presParOf" srcId="{8527231B-6447-43B1-8333-9B72EB2E5FCB}" destId="{D7605AD9-D34E-4542-8584-E443CB957EEC}" srcOrd="0" destOrd="0" presId="urn:microsoft.com/office/officeart/2005/8/layout/hierarchy2"/>
    <dgm:cxn modelId="{23CD87D7-4F42-449C-9A15-5DB3BD7A67FF}" type="presParOf" srcId="{8527231B-6447-43B1-8333-9B72EB2E5FCB}" destId="{1B311165-E76E-4529-A65A-FA3190E27A27}" srcOrd="1" destOrd="0" presId="urn:microsoft.com/office/officeart/2005/8/layout/hierarchy2"/>
    <dgm:cxn modelId="{2D0C1ED5-8A47-4F42-B235-A36EC2E9CB2A}" type="presParOf" srcId="{1B311165-E76E-4529-A65A-FA3190E27A27}" destId="{580BCCF5-EBD4-4C48-B40D-E80C3AE9C8BE}" srcOrd="0" destOrd="0" presId="urn:microsoft.com/office/officeart/2005/8/layout/hierarchy2"/>
    <dgm:cxn modelId="{401CB615-1C57-4A8C-B38E-B7F9E24B7616}" type="presParOf" srcId="{580BCCF5-EBD4-4C48-B40D-E80C3AE9C8BE}" destId="{EE1D1BF5-9982-441A-8A07-BA942A0B56EC}" srcOrd="0" destOrd="0" presId="urn:microsoft.com/office/officeart/2005/8/layout/hierarchy2"/>
    <dgm:cxn modelId="{7975855D-F935-4CC7-81B8-AF06D230D9FF}" type="presParOf" srcId="{1B311165-E76E-4529-A65A-FA3190E27A27}" destId="{50A62B1E-3E2F-42BA-8B7C-9A1FF1890AAE}" srcOrd="1" destOrd="0" presId="urn:microsoft.com/office/officeart/2005/8/layout/hierarchy2"/>
    <dgm:cxn modelId="{0733081C-F318-4C2E-AE67-56398C1F8D6B}" type="presParOf" srcId="{50A62B1E-3E2F-42BA-8B7C-9A1FF1890AAE}" destId="{40AB5262-3409-4003-91CF-FA7CA4CB1EAB}" srcOrd="0" destOrd="0" presId="urn:microsoft.com/office/officeart/2005/8/layout/hierarchy2"/>
    <dgm:cxn modelId="{81886B50-3666-4293-B59B-70A1248DD0DC}" type="presParOf" srcId="{50A62B1E-3E2F-42BA-8B7C-9A1FF1890AAE}" destId="{E1FA58F5-D356-493C-811B-EB4D72EA98F9}" srcOrd="1" destOrd="0" presId="urn:microsoft.com/office/officeart/2005/8/layout/hierarchy2"/>
    <dgm:cxn modelId="{174F52B9-025E-4A83-9542-15516C40A4E6}" type="presParOf" srcId="{1B311165-E76E-4529-A65A-FA3190E27A27}" destId="{CAAD511D-A5FA-424B-AAC2-993A7DEDAB88}" srcOrd="2" destOrd="0" presId="urn:microsoft.com/office/officeart/2005/8/layout/hierarchy2"/>
    <dgm:cxn modelId="{99FB02D4-B367-4403-AADD-AD3F56364344}" type="presParOf" srcId="{CAAD511D-A5FA-424B-AAC2-993A7DEDAB88}" destId="{FE0D58CB-6AFC-44CB-A51B-E9AF5690E4CD}" srcOrd="0" destOrd="0" presId="urn:microsoft.com/office/officeart/2005/8/layout/hierarchy2"/>
    <dgm:cxn modelId="{9A1E3AA5-17A2-4DC6-83D0-219BD9FBA527}" type="presParOf" srcId="{1B311165-E76E-4529-A65A-FA3190E27A27}" destId="{3C1123EF-E4C1-45A3-B218-71AF05C673F6}" srcOrd="3" destOrd="0" presId="urn:microsoft.com/office/officeart/2005/8/layout/hierarchy2"/>
    <dgm:cxn modelId="{997D389E-FBDD-4A8E-83B2-034E81E419A0}" type="presParOf" srcId="{3C1123EF-E4C1-45A3-B218-71AF05C673F6}" destId="{CA5FE08A-1FA4-40BC-B065-8E2B0CF1663A}" srcOrd="0" destOrd="0" presId="urn:microsoft.com/office/officeart/2005/8/layout/hierarchy2"/>
    <dgm:cxn modelId="{2FA111D9-2423-4621-A5A4-41B955956BA5}" type="presParOf" srcId="{3C1123EF-E4C1-45A3-B218-71AF05C673F6}" destId="{E47305B3-E133-47A9-8F66-8E89DD598B21}" srcOrd="1" destOrd="0" presId="urn:microsoft.com/office/officeart/2005/8/layout/hierarchy2"/>
    <dgm:cxn modelId="{3DB7878D-3ADD-470C-B1D1-FD279B0D38C6}" type="presParOf" srcId="{1B311165-E76E-4529-A65A-FA3190E27A27}" destId="{42531B96-BC89-436B-B92E-1A17EA9EEA14}" srcOrd="4" destOrd="0" presId="urn:microsoft.com/office/officeart/2005/8/layout/hierarchy2"/>
    <dgm:cxn modelId="{79D605C1-C2BC-45D6-92AC-27A126326425}" type="presParOf" srcId="{42531B96-BC89-436B-B92E-1A17EA9EEA14}" destId="{511C22C4-0233-465E-B09D-6FF1B895EFDF}" srcOrd="0" destOrd="0" presId="urn:microsoft.com/office/officeart/2005/8/layout/hierarchy2"/>
    <dgm:cxn modelId="{8D885CB1-2538-4CF1-A750-F06DBF625BE8}" type="presParOf" srcId="{1B311165-E76E-4529-A65A-FA3190E27A27}" destId="{00FE62D1-BD56-4CDE-87AB-EED936322715}" srcOrd="5" destOrd="0" presId="urn:microsoft.com/office/officeart/2005/8/layout/hierarchy2"/>
    <dgm:cxn modelId="{0CC02967-81E6-4471-B67E-D4D7BF704097}" type="presParOf" srcId="{00FE62D1-BD56-4CDE-87AB-EED936322715}" destId="{10555D43-0B23-467B-A705-954904B8AF56}" srcOrd="0" destOrd="0" presId="urn:microsoft.com/office/officeart/2005/8/layout/hierarchy2"/>
    <dgm:cxn modelId="{F4D54ABE-38E2-4913-A961-26F0A9D7B399}" type="presParOf" srcId="{00FE62D1-BD56-4CDE-87AB-EED936322715}" destId="{A5E34206-A17A-4A3D-A68C-16E25EDF999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F8EE1E42-924E-417A-820F-024A41B0090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C6CEFA4-8045-47D3-933C-29032E82D9F1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F633FFEB-00FD-49C2-9E6B-D1FCD0049ED5}" type="par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7351B32-26B2-4322-BADA-7CA2E52F6160}" type="sib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E72F5FE-2EE9-48F9-ACD7-CF102950B457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Elaborar e implementar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B19262C-F62A-448F-A914-089FAE97F388}" type="parTrans" cxnId="{13B1B143-84E5-40A0-A445-68ED9C0BBF1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F73741E-4CF6-47CD-83B2-A536EE5CE7CE}" type="sibTrans" cxnId="{13B1B143-84E5-40A0-A445-68ED9C0BBF1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CD7D218-2715-4871-8555-E61244854EF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Medidas de protección y difusión de la Información Pública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4522FF3D-93B9-47A9-90A3-33A75265CF7B}" type="parTrans" cxnId="{A55798FE-E4BB-4318-B6DD-1E4574E2FBC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3C3373-1D37-4321-839E-70E868401819}" type="sibTrans" cxnId="{A55798FE-E4BB-4318-B6DD-1E4574E2FBC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3ED4F0E-CD52-4DC3-9948-9CE0814C60FD}" type="pres">
      <dgm:prSet presAssocID="{F8EE1E42-924E-417A-820F-024A41B00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3F0BDF3-5DF9-4487-A296-7D08A18A98EF}" type="pres">
      <dgm:prSet presAssocID="{4C6CEFA4-8045-47D3-933C-29032E82D9F1}" presName="root1" presStyleCnt="0"/>
      <dgm:spPr/>
    </dgm:pt>
    <dgm:pt modelId="{9669C095-A9B3-4F15-B2A4-9678579703EE}" type="pres">
      <dgm:prSet presAssocID="{4C6CEFA4-8045-47D3-933C-29032E82D9F1}" presName="LevelOneTextNode" presStyleLbl="node0" presStyleIdx="0" presStyleCnt="1" custLinFactNeighborX="-314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BC45190-B52E-4FEA-AD1D-ABFBF3177DCB}" type="pres">
      <dgm:prSet presAssocID="{4C6CEFA4-8045-47D3-933C-29032E82D9F1}" presName="level2hierChild" presStyleCnt="0"/>
      <dgm:spPr/>
    </dgm:pt>
    <dgm:pt modelId="{6A416FE7-BD85-4CFE-BBFA-AAA9FF0E419C}" type="pres">
      <dgm:prSet presAssocID="{CB19262C-F62A-448F-A914-089FAE97F388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45B8AD1E-0938-4721-BE9B-E7C694A75BA9}" type="pres">
      <dgm:prSet presAssocID="{CB19262C-F62A-448F-A914-089FAE97F388}" presName="connTx" presStyleLbl="parChTrans1D2" presStyleIdx="0" presStyleCnt="1"/>
      <dgm:spPr/>
      <dgm:t>
        <a:bodyPr/>
        <a:lstStyle/>
        <a:p>
          <a:endParaRPr lang="es-SV"/>
        </a:p>
      </dgm:t>
    </dgm:pt>
    <dgm:pt modelId="{679681FB-5F65-4FFD-BB05-9C76C087E5F8}" type="pres">
      <dgm:prSet presAssocID="{BE72F5FE-2EE9-48F9-ACD7-CF102950B457}" presName="root2" presStyleCnt="0"/>
      <dgm:spPr/>
    </dgm:pt>
    <dgm:pt modelId="{3EFE8334-F173-46D8-AC78-F1E537507227}" type="pres">
      <dgm:prSet presAssocID="{BE72F5FE-2EE9-48F9-ACD7-CF102950B457}" presName="LevelTwoTextNode" presStyleLbl="node2" presStyleIdx="0" presStyleCnt="1" custLinFactNeighborX="71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367BEA6-DE6D-486F-BC2B-983066866D42}" type="pres">
      <dgm:prSet presAssocID="{BE72F5FE-2EE9-48F9-ACD7-CF102950B457}" presName="level3hierChild" presStyleCnt="0"/>
      <dgm:spPr/>
    </dgm:pt>
    <dgm:pt modelId="{7C3B7D96-3D8B-41A1-AA5B-136332FA3865}" type="pres">
      <dgm:prSet presAssocID="{4522FF3D-93B9-47A9-90A3-33A75265CF7B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F3DA2146-5D3C-4F1B-BD17-4573662C61CD}" type="pres">
      <dgm:prSet presAssocID="{4522FF3D-93B9-47A9-90A3-33A75265CF7B}" presName="connTx" presStyleLbl="parChTrans1D3" presStyleIdx="0" presStyleCnt="1"/>
      <dgm:spPr/>
      <dgm:t>
        <a:bodyPr/>
        <a:lstStyle/>
        <a:p>
          <a:endParaRPr lang="es-SV"/>
        </a:p>
      </dgm:t>
    </dgm:pt>
    <dgm:pt modelId="{849C7C0B-D15A-497C-BEF7-6C9C4CC20247}" type="pres">
      <dgm:prSet presAssocID="{2CD7D218-2715-4871-8555-E61244854EFD}" presName="root2" presStyleCnt="0"/>
      <dgm:spPr/>
    </dgm:pt>
    <dgm:pt modelId="{FC71474A-EB82-42F6-BAE2-FA2F704E9165}" type="pres">
      <dgm:prSet presAssocID="{2CD7D218-2715-4871-8555-E61244854EFD}" presName="LevelTwoTextNode" presStyleLbl="node3" presStyleIdx="0" presStyleCnt="1" custLinFactNeighborX="-315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E225EA-D84C-4694-A569-3B709447393C}" type="pres">
      <dgm:prSet presAssocID="{2CD7D218-2715-4871-8555-E61244854EFD}" presName="level3hierChild" presStyleCnt="0"/>
      <dgm:spPr/>
    </dgm:pt>
  </dgm:ptLst>
  <dgm:cxnLst>
    <dgm:cxn modelId="{A55798FE-E4BB-4318-B6DD-1E4574E2FBCF}" srcId="{BE72F5FE-2EE9-48F9-ACD7-CF102950B457}" destId="{2CD7D218-2715-4871-8555-E61244854EFD}" srcOrd="0" destOrd="0" parTransId="{4522FF3D-93B9-47A9-90A3-33A75265CF7B}" sibTransId="{123C3373-1D37-4321-839E-70E868401819}"/>
    <dgm:cxn modelId="{13B1B143-84E5-40A0-A445-68ED9C0BBF12}" srcId="{4C6CEFA4-8045-47D3-933C-29032E82D9F1}" destId="{BE72F5FE-2EE9-48F9-ACD7-CF102950B457}" srcOrd="0" destOrd="0" parTransId="{CB19262C-F62A-448F-A914-089FAE97F388}" sibTransId="{0F73741E-4CF6-47CD-83B2-A536EE5CE7CE}"/>
    <dgm:cxn modelId="{A019CD60-B2F3-4129-8D8B-655CAF36DE31}" type="presOf" srcId="{CB19262C-F62A-448F-A914-089FAE97F388}" destId="{45B8AD1E-0938-4721-BE9B-E7C694A75BA9}" srcOrd="1" destOrd="0" presId="urn:microsoft.com/office/officeart/2005/8/layout/hierarchy2"/>
    <dgm:cxn modelId="{B2209973-E2BB-46C0-8703-EE24FB1DE51D}" type="presOf" srcId="{2CD7D218-2715-4871-8555-E61244854EFD}" destId="{FC71474A-EB82-42F6-BAE2-FA2F704E9165}" srcOrd="0" destOrd="0" presId="urn:microsoft.com/office/officeart/2005/8/layout/hierarchy2"/>
    <dgm:cxn modelId="{C7EF4E7C-AEB1-4D10-A9DC-601984B5C714}" type="presOf" srcId="{CB19262C-F62A-448F-A914-089FAE97F388}" destId="{6A416FE7-BD85-4CFE-BBFA-AAA9FF0E419C}" srcOrd="0" destOrd="0" presId="urn:microsoft.com/office/officeart/2005/8/layout/hierarchy2"/>
    <dgm:cxn modelId="{8E94578A-4D9B-4FE4-A552-DA583FE85F07}" type="presOf" srcId="{4522FF3D-93B9-47A9-90A3-33A75265CF7B}" destId="{7C3B7D96-3D8B-41A1-AA5B-136332FA3865}" srcOrd="0" destOrd="0" presId="urn:microsoft.com/office/officeart/2005/8/layout/hierarchy2"/>
    <dgm:cxn modelId="{9BA2E256-DD13-433E-90E4-8631B3C83909}" type="presOf" srcId="{4522FF3D-93B9-47A9-90A3-33A75265CF7B}" destId="{F3DA2146-5D3C-4F1B-BD17-4573662C61CD}" srcOrd="1" destOrd="0" presId="urn:microsoft.com/office/officeart/2005/8/layout/hierarchy2"/>
    <dgm:cxn modelId="{1CEDD3F6-7BF8-46C7-8B42-BD61FF3F8436}" type="presOf" srcId="{F8EE1E42-924E-417A-820F-024A41B00901}" destId="{23ED4F0E-CD52-4DC3-9948-9CE0814C60FD}" srcOrd="0" destOrd="0" presId="urn:microsoft.com/office/officeart/2005/8/layout/hierarchy2"/>
    <dgm:cxn modelId="{8B710F53-0951-42AF-9AF1-3228F3C147EB}" srcId="{F8EE1E42-924E-417A-820F-024A41B00901}" destId="{4C6CEFA4-8045-47D3-933C-29032E82D9F1}" srcOrd="0" destOrd="0" parTransId="{F633FFEB-00FD-49C2-9E6B-D1FCD0049ED5}" sibTransId="{D7351B32-26B2-4322-BADA-7CA2E52F6160}"/>
    <dgm:cxn modelId="{4C040986-6759-40C9-9D14-21202C0B229E}" type="presOf" srcId="{4C6CEFA4-8045-47D3-933C-29032E82D9F1}" destId="{9669C095-A9B3-4F15-B2A4-9678579703EE}" srcOrd="0" destOrd="0" presId="urn:microsoft.com/office/officeart/2005/8/layout/hierarchy2"/>
    <dgm:cxn modelId="{697FD03A-3375-411B-8C09-CFC64CAF5A47}" type="presOf" srcId="{BE72F5FE-2EE9-48F9-ACD7-CF102950B457}" destId="{3EFE8334-F173-46D8-AC78-F1E537507227}" srcOrd="0" destOrd="0" presId="urn:microsoft.com/office/officeart/2005/8/layout/hierarchy2"/>
    <dgm:cxn modelId="{A8A8B40F-8946-4412-AC57-16B266C6C3D3}" type="presParOf" srcId="{23ED4F0E-CD52-4DC3-9948-9CE0814C60FD}" destId="{03F0BDF3-5DF9-4487-A296-7D08A18A98EF}" srcOrd="0" destOrd="0" presId="urn:microsoft.com/office/officeart/2005/8/layout/hierarchy2"/>
    <dgm:cxn modelId="{8E3D5702-4A28-40C5-899F-FD7E5A02CB87}" type="presParOf" srcId="{03F0BDF3-5DF9-4487-A296-7D08A18A98EF}" destId="{9669C095-A9B3-4F15-B2A4-9678579703EE}" srcOrd="0" destOrd="0" presId="urn:microsoft.com/office/officeart/2005/8/layout/hierarchy2"/>
    <dgm:cxn modelId="{B87B771F-F270-419E-AF85-EFD1F1AEACBB}" type="presParOf" srcId="{03F0BDF3-5DF9-4487-A296-7D08A18A98EF}" destId="{9BC45190-B52E-4FEA-AD1D-ABFBF3177DCB}" srcOrd="1" destOrd="0" presId="urn:microsoft.com/office/officeart/2005/8/layout/hierarchy2"/>
    <dgm:cxn modelId="{6C16EA9A-EA9B-47C3-92A7-08D7211D19C4}" type="presParOf" srcId="{9BC45190-B52E-4FEA-AD1D-ABFBF3177DCB}" destId="{6A416FE7-BD85-4CFE-BBFA-AAA9FF0E419C}" srcOrd="0" destOrd="0" presId="urn:microsoft.com/office/officeart/2005/8/layout/hierarchy2"/>
    <dgm:cxn modelId="{BFC4468E-F3D7-4709-A8C2-AD5850F419BE}" type="presParOf" srcId="{6A416FE7-BD85-4CFE-BBFA-AAA9FF0E419C}" destId="{45B8AD1E-0938-4721-BE9B-E7C694A75BA9}" srcOrd="0" destOrd="0" presId="urn:microsoft.com/office/officeart/2005/8/layout/hierarchy2"/>
    <dgm:cxn modelId="{ECA949E3-C399-4BA7-8D86-77F3BEE46DE4}" type="presParOf" srcId="{9BC45190-B52E-4FEA-AD1D-ABFBF3177DCB}" destId="{679681FB-5F65-4FFD-BB05-9C76C087E5F8}" srcOrd="1" destOrd="0" presId="urn:microsoft.com/office/officeart/2005/8/layout/hierarchy2"/>
    <dgm:cxn modelId="{4F80A703-7ED4-4249-8D62-3F326F86F861}" type="presParOf" srcId="{679681FB-5F65-4FFD-BB05-9C76C087E5F8}" destId="{3EFE8334-F173-46D8-AC78-F1E537507227}" srcOrd="0" destOrd="0" presId="urn:microsoft.com/office/officeart/2005/8/layout/hierarchy2"/>
    <dgm:cxn modelId="{D610C033-5EEF-4277-8EBC-3F99FBFDDEC5}" type="presParOf" srcId="{679681FB-5F65-4FFD-BB05-9C76C087E5F8}" destId="{C367BEA6-DE6D-486F-BC2B-983066866D42}" srcOrd="1" destOrd="0" presId="urn:microsoft.com/office/officeart/2005/8/layout/hierarchy2"/>
    <dgm:cxn modelId="{A0274983-778B-4283-964A-310352224AB8}" type="presParOf" srcId="{C367BEA6-DE6D-486F-BC2B-983066866D42}" destId="{7C3B7D96-3D8B-41A1-AA5B-136332FA3865}" srcOrd="0" destOrd="0" presId="urn:microsoft.com/office/officeart/2005/8/layout/hierarchy2"/>
    <dgm:cxn modelId="{EE1F1A20-9E51-443C-8F8B-7BD476AB6796}" type="presParOf" srcId="{7C3B7D96-3D8B-41A1-AA5B-136332FA3865}" destId="{F3DA2146-5D3C-4F1B-BD17-4573662C61CD}" srcOrd="0" destOrd="0" presId="urn:microsoft.com/office/officeart/2005/8/layout/hierarchy2"/>
    <dgm:cxn modelId="{CA5F28E3-C02E-46CB-91AD-BC184CE56584}" type="presParOf" srcId="{C367BEA6-DE6D-486F-BC2B-983066866D42}" destId="{849C7C0B-D15A-497C-BEF7-6C9C4CC20247}" srcOrd="1" destOrd="0" presId="urn:microsoft.com/office/officeart/2005/8/layout/hierarchy2"/>
    <dgm:cxn modelId="{D8CF827F-9174-4E59-B350-FF4FAE9A51CD}" type="presParOf" srcId="{849C7C0B-D15A-497C-BEF7-6C9C4CC20247}" destId="{FC71474A-EB82-42F6-BAE2-FA2F704E9165}" srcOrd="0" destOrd="0" presId="urn:microsoft.com/office/officeart/2005/8/layout/hierarchy2"/>
    <dgm:cxn modelId="{C6FB0365-F02B-49CB-BC8F-1DAD1241EEF9}" type="presParOf" srcId="{849C7C0B-D15A-497C-BEF7-6C9C4CC20247}" destId="{E1E225EA-D84C-4694-A569-3B709447393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F8EE1E42-924E-417A-820F-024A41B0090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BE72F5FE-2EE9-48F9-ACD7-CF102950B457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Elaborar inventarios de documentos y actas de entrega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B19262C-F62A-448F-A914-089FAE97F388}" type="parTrans" cxnId="{13B1B143-84E5-40A0-A445-68ED9C0BBF1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F73741E-4CF6-47CD-83B2-A536EE5CE7CE}" type="sibTrans" cxnId="{13B1B143-84E5-40A0-A445-68ED9C0BBF1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CD7D218-2715-4871-8555-E61244854EF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Un funcionario de la unidad cese su cargo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4522FF3D-93B9-47A9-90A3-33A75265CF7B}" type="parTrans" cxnId="{A55798FE-E4BB-4318-B6DD-1E4574E2FBC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3C3373-1D37-4321-839E-70E868401819}" type="sibTrans" cxnId="{A55798FE-E4BB-4318-B6DD-1E4574E2FBC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74E4613-0677-49A6-8389-8282FCD5E23A}">
      <dgm:prSet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</a:rPr>
            <a:t>Ser entregados al funcionario entrante </a:t>
          </a:r>
          <a:endParaRPr lang="es-SV" sz="1500" dirty="0">
            <a:solidFill>
              <a:srgbClr val="002060"/>
            </a:solidFill>
          </a:endParaRPr>
        </a:p>
      </dgm:t>
    </dgm:pt>
    <dgm:pt modelId="{E287F584-DC30-4267-B89D-71BBA8D27200}" type="parTrans" cxnId="{877DA4A9-5C82-454F-80D5-0ED0B4F988A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E670903F-0DCE-4E9D-A7EC-58B6ECE6B4A4}" type="sibTrans" cxnId="{877DA4A9-5C82-454F-80D5-0ED0B4F988A0}">
      <dgm:prSet/>
      <dgm:spPr/>
      <dgm:t>
        <a:bodyPr/>
        <a:lstStyle/>
        <a:p>
          <a:endParaRPr lang="es-SV" sz="1500"/>
        </a:p>
      </dgm:t>
    </dgm:pt>
    <dgm:pt modelId="{0901963F-7DDE-4E22-80F4-6F6655DA77E4}">
      <dgm:prSet custT="1"/>
      <dgm:spPr/>
      <dgm:t>
        <a:bodyPr/>
        <a:lstStyle/>
        <a:p>
          <a:r>
            <a:rPr lang="es-SV" sz="1500" dirty="0" smtClean="0"/>
            <a:t>Garantes del proceso</a:t>
          </a:r>
          <a:endParaRPr lang="es-SV" sz="1500" dirty="0"/>
        </a:p>
      </dgm:t>
    </dgm:pt>
    <dgm:pt modelId="{6910D677-8EA2-4536-B382-8CA18401741D}" type="parTrans" cxnId="{614A0E3F-9B04-4AAC-A96C-D3AC5DFD62E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4F91FA42-B95D-4223-91DB-BDA0D7311F47}" type="sibTrans" cxnId="{614A0E3F-9B04-4AAC-A96C-D3AC5DFD62ED}">
      <dgm:prSet/>
      <dgm:spPr/>
      <dgm:t>
        <a:bodyPr/>
        <a:lstStyle/>
        <a:p>
          <a:endParaRPr lang="es-SV" sz="1500"/>
        </a:p>
      </dgm:t>
    </dgm:pt>
    <dgm:pt modelId="{426A85DB-D6D2-4DB4-A15F-5DC4036895BC}">
      <dgm:prSet/>
      <dgm:spPr/>
      <dgm:t>
        <a:bodyPr/>
        <a:lstStyle/>
        <a:p>
          <a:r>
            <a:rPr lang="es-SV" dirty="0" smtClean="0"/>
            <a:t>Unidad de auditoría</a:t>
          </a:r>
          <a:endParaRPr lang="es-SV" dirty="0"/>
        </a:p>
      </dgm:t>
    </dgm:pt>
    <dgm:pt modelId="{47CC4038-DB91-4344-A1FC-0DD092D688A8}" type="parTrans" cxnId="{B79EFB6B-6802-4AC8-9A4F-9EF7CC44C5CC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BF786695-E8BB-46A1-B2FB-BFA38FE6FAAB}" type="sibTrans" cxnId="{B79EFB6B-6802-4AC8-9A4F-9EF7CC44C5CC}">
      <dgm:prSet/>
      <dgm:spPr/>
      <dgm:t>
        <a:bodyPr/>
        <a:lstStyle/>
        <a:p>
          <a:endParaRPr lang="es-SV"/>
        </a:p>
      </dgm:t>
    </dgm:pt>
    <dgm:pt modelId="{F5D38FA9-9432-4D6E-98E2-35E6E89393F1}">
      <dgm:prSet/>
      <dgm:spPr/>
      <dgm:t>
        <a:bodyPr/>
        <a:lstStyle/>
        <a:p>
          <a:r>
            <a:rPr lang="es-SV" dirty="0" smtClean="0"/>
            <a:t>Gestión Documental y Archivos</a:t>
          </a:r>
          <a:endParaRPr lang="es-SV" dirty="0"/>
        </a:p>
      </dgm:t>
    </dgm:pt>
    <dgm:pt modelId="{A6549060-AFE4-45F8-BEDB-F19AC9E18685}" type="parTrans" cxnId="{91FC60F8-F029-47A4-8F75-381AF2DDF853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DE739120-6BEC-4C45-BC35-D0D560EE9AF7}" type="sibTrans" cxnId="{91FC60F8-F029-47A4-8F75-381AF2DDF853}">
      <dgm:prSet/>
      <dgm:spPr/>
      <dgm:t>
        <a:bodyPr/>
        <a:lstStyle/>
        <a:p>
          <a:endParaRPr lang="es-SV"/>
        </a:p>
      </dgm:t>
    </dgm:pt>
    <dgm:pt modelId="{23ED4F0E-CD52-4DC3-9948-9CE0814C60FD}" type="pres">
      <dgm:prSet presAssocID="{F8EE1E42-924E-417A-820F-024A41B00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2FC6A154-A312-4852-BD3A-78F6E8EBBF0E}" type="pres">
      <dgm:prSet presAssocID="{BE72F5FE-2EE9-48F9-ACD7-CF102950B457}" presName="root1" presStyleCnt="0"/>
      <dgm:spPr/>
    </dgm:pt>
    <dgm:pt modelId="{74FB5BFD-E551-4623-A7D5-C8363E38B7FE}" type="pres">
      <dgm:prSet presAssocID="{BE72F5FE-2EE9-48F9-ACD7-CF102950B45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995E70-65A0-4B2B-BD43-785C1BB5E037}" type="pres">
      <dgm:prSet presAssocID="{BE72F5FE-2EE9-48F9-ACD7-CF102950B457}" presName="level2hierChild" presStyleCnt="0"/>
      <dgm:spPr/>
    </dgm:pt>
    <dgm:pt modelId="{7C3B7D96-3D8B-41A1-AA5B-136332FA3865}" type="pres">
      <dgm:prSet presAssocID="{4522FF3D-93B9-47A9-90A3-33A75265CF7B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F3DA2146-5D3C-4F1B-BD17-4573662C61CD}" type="pres">
      <dgm:prSet presAssocID="{4522FF3D-93B9-47A9-90A3-33A75265CF7B}" presName="connTx" presStyleLbl="parChTrans1D2" presStyleIdx="0" presStyleCnt="1"/>
      <dgm:spPr/>
      <dgm:t>
        <a:bodyPr/>
        <a:lstStyle/>
        <a:p>
          <a:endParaRPr lang="es-SV"/>
        </a:p>
      </dgm:t>
    </dgm:pt>
    <dgm:pt modelId="{849C7C0B-D15A-497C-BEF7-6C9C4CC20247}" type="pres">
      <dgm:prSet presAssocID="{2CD7D218-2715-4871-8555-E61244854EFD}" presName="root2" presStyleCnt="0"/>
      <dgm:spPr/>
    </dgm:pt>
    <dgm:pt modelId="{FC71474A-EB82-42F6-BAE2-FA2F704E9165}" type="pres">
      <dgm:prSet presAssocID="{2CD7D218-2715-4871-8555-E61244854EFD}" presName="LevelTwoTextNode" presStyleLbl="node2" presStyleIdx="0" presStyleCnt="1" custScaleX="102473" custScaleY="111391" custLinFactNeighborX="264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E225EA-D84C-4694-A569-3B709447393C}" type="pres">
      <dgm:prSet presAssocID="{2CD7D218-2715-4871-8555-E61244854EFD}" presName="level3hierChild" presStyleCnt="0"/>
      <dgm:spPr/>
    </dgm:pt>
    <dgm:pt modelId="{665F86F6-A536-4505-891E-44EAD97F731E}" type="pres">
      <dgm:prSet presAssocID="{E287F584-DC30-4267-B89D-71BBA8D27200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039E09A6-4FC0-4236-AE9A-0C032F71AC0A}" type="pres">
      <dgm:prSet presAssocID="{E287F584-DC30-4267-B89D-71BBA8D27200}" presName="connTx" presStyleLbl="parChTrans1D3" presStyleIdx="0" presStyleCnt="1"/>
      <dgm:spPr/>
      <dgm:t>
        <a:bodyPr/>
        <a:lstStyle/>
        <a:p>
          <a:endParaRPr lang="es-SV"/>
        </a:p>
      </dgm:t>
    </dgm:pt>
    <dgm:pt modelId="{BD3A5816-275E-4D66-AEAB-E0503AEF84B5}" type="pres">
      <dgm:prSet presAssocID="{974E4613-0677-49A6-8389-8282FCD5E23A}" presName="root2" presStyleCnt="0"/>
      <dgm:spPr/>
    </dgm:pt>
    <dgm:pt modelId="{3E91ED45-47E9-40A9-BA68-E6F08361C4FE}" type="pres">
      <dgm:prSet presAssocID="{974E4613-0677-49A6-8389-8282FCD5E23A}" presName="LevelTwoTextNode" presStyleLbl="node3" presStyleIdx="0" presStyleCnt="1" custScaleX="108849" custScaleY="105830" custLinFactNeighborX="-165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8B90A07-C486-46CC-9FDC-FEFE74A8D5AF}" type="pres">
      <dgm:prSet presAssocID="{974E4613-0677-49A6-8389-8282FCD5E23A}" presName="level3hierChild" presStyleCnt="0"/>
      <dgm:spPr/>
    </dgm:pt>
    <dgm:pt modelId="{59BFCCB2-3D16-441B-87D6-771EDFC1AB96}" type="pres">
      <dgm:prSet presAssocID="{6910D677-8EA2-4536-B382-8CA18401741D}" presName="conn2-1" presStyleLbl="parChTrans1D4" presStyleIdx="0" presStyleCnt="3"/>
      <dgm:spPr/>
      <dgm:t>
        <a:bodyPr/>
        <a:lstStyle/>
        <a:p>
          <a:endParaRPr lang="es-SV"/>
        </a:p>
      </dgm:t>
    </dgm:pt>
    <dgm:pt modelId="{895028AE-FD40-4B66-BB7A-C57CBCAA3C89}" type="pres">
      <dgm:prSet presAssocID="{6910D677-8EA2-4536-B382-8CA18401741D}" presName="connTx" presStyleLbl="parChTrans1D4" presStyleIdx="0" presStyleCnt="3"/>
      <dgm:spPr/>
      <dgm:t>
        <a:bodyPr/>
        <a:lstStyle/>
        <a:p>
          <a:endParaRPr lang="es-SV"/>
        </a:p>
      </dgm:t>
    </dgm:pt>
    <dgm:pt modelId="{6B62D78D-31CA-4322-B46E-EBD6217025FE}" type="pres">
      <dgm:prSet presAssocID="{0901963F-7DDE-4E22-80F4-6F6655DA77E4}" presName="root2" presStyleCnt="0"/>
      <dgm:spPr/>
    </dgm:pt>
    <dgm:pt modelId="{962B65DB-FCD1-49B7-AE9A-B5076B9BE2DD}" type="pres">
      <dgm:prSet presAssocID="{0901963F-7DDE-4E22-80F4-6F6655DA77E4}" presName="LevelTwoTextNode" presStyleLbl="node4" presStyleIdx="0" presStyleCnt="3" custLinFactNeighborX="1738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5F1FA3B-F511-402E-843B-20F107D440F9}" type="pres">
      <dgm:prSet presAssocID="{0901963F-7DDE-4E22-80F4-6F6655DA77E4}" presName="level3hierChild" presStyleCnt="0"/>
      <dgm:spPr/>
    </dgm:pt>
    <dgm:pt modelId="{DD5E5C7A-502B-40F4-B2C4-35C0BBE84301}" type="pres">
      <dgm:prSet presAssocID="{47CC4038-DB91-4344-A1FC-0DD092D688A8}" presName="conn2-1" presStyleLbl="parChTrans1D4" presStyleIdx="1" presStyleCnt="3"/>
      <dgm:spPr/>
      <dgm:t>
        <a:bodyPr/>
        <a:lstStyle/>
        <a:p>
          <a:endParaRPr lang="es-SV"/>
        </a:p>
      </dgm:t>
    </dgm:pt>
    <dgm:pt modelId="{ECB571FC-B2E8-451C-86B0-6C052D06577A}" type="pres">
      <dgm:prSet presAssocID="{47CC4038-DB91-4344-A1FC-0DD092D688A8}" presName="connTx" presStyleLbl="parChTrans1D4" presStyleIdx="1" presStyleCnt="3"/>
      <dgm:spPr/>
      <dgm:t>
        <a:bodyPr/>
        <a:lstStyle/>
        <a:p>
          <a:endParaRPr lang="es-SV"/>
        </a:p>
      </dgm:t>
    </dgm:pt>
    <dgm:pt modelId="{C565BDC6-E37D-4546-9511-6A6208966A37}" type="pres">
      <dgm:prSet presAssocID="{426A85DB-D6D2-4DB4-A15F-5DC4036895BC}" presName="root2" presStyleCnt="0"/>
      <dgm:spPr/>
    </dgm:pt>
    <dgm:pt modelId="{3B2D2A60-0112-435E-A09A-1FB5E7A579C0}" type="pres">
      <dgm:prSet presAssocID="{426A85DB-D6D2-4DB4-A15F-5DC4036895BC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819D266F-9ABF-4488-BFA5-CC2F8F979B88}" type="pres">
      <dgm:prSet presAssocID="{426A85DB-D6D2-4DB4-A15F-5DC4036895BC}" presName="level3hierChild" presStyleCnt="0"/>
      <dgm:spPr/>
    </dgm:pt>
    <dgm:pt modelId="{7D323EFD-7428-4FB5-8CA2-ABF96D77DC5C}" type="pres">
      <dgm:prSet presAssocID="{A6549060-AFE4-45F8-BEDB-F19AC9E18685}" presName="conn2-1" presStyleLbl="parChTrans1D4" presStyleIdx="2" presStyleCnt="3"/>
      <dgm:spPr/>
      <dgm:t>
        <a:bodyPr/>
        <a:lstStyle/>
        <a:p>
          <a:endParaRPr lang="es-SV"/>
        </a:p>
      </dgm:t>
    </dgm:pt>
    <dgm:pt modelId="{E9DE77CB-AC32-44ED-A08D-63FAF2690E62}" type="pres">
      <dgm:prSet presAssocID="{A6549060-AFE4-45F8-BEDB-F19AC9E18685}" presName="connTx" presStyleLbl="parChTrans1D4" presStyleIdx="2" presStyleCnt="3"/>
      <dgm:spPr/>
      <dgm:t>
        <a:bodyPr/>
        <a:lstStyle/>
        <a:p>
          <a:endParaRPr lang="es-SV"/>
        </a:p>
      </dgm:t>
    </dgm:pt>
    <dgm:pt modelId="{A2BC2172-C2B8-4B25-828C-E2A3087DFE00}" type="pres">
      <dgm:prSet presAssocID="{F5D38FA9-9432-4D6E-98E2-35E6E89393F1}" presName="root2" presStyleCnt="0"/>
      <dgm:spPr/>
    </dgm:pt>
    <dgm:pt modelId="{8927FCC0-DFF7-4ECE-801C-A209E9770720}" type="pres">
      <dgm:prSet presAssocID="{F5D38FA9-9432-4D6E-98E2-35E6E89393F1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0307410-B385-4F1C-8A56-ED9992931470}" type="pres">
      <dgm:prSet presAssocID="{F5D38FA9-9432-4D6E-98E2-35E6E89393F1}" presName="level3hierChild" presStyleCnt="0"/>
      <dgm:spPr/>
    </dgm:pt>
  </dgm:ptLst>
  <dgm:cxnLst>
    <dgm:cxn modelId="{F4D06F2F-E6D2-4986-B301-6CFC172A397C}" type="presOf" srcId="{47CC4038-DB91-4344-A1FC-0DD092D688A8}" destId="{DD5E5C7A-502B-40F4-B2C4-35C0BBE84301}" srcOrd="0" destOrd="0" presId="urn:microsoft.com/office/officeart/2005/8/layout/hierarchy2"/>
    <dgm:cxn modelId="{83FA1B08-0C10-4D8E-B5D3-9956D9D11542}" type="presOf" srcId="{2CD7D218-2715-4871-8555-E61244854EFD}" destId="{FC71474A-EB82-42F6-BAE2-FA2F704E9165}" srcOrd="0" destOrd="0" presId="urn:microsoft.com/office/officeart/2005/8/layout/hierarchy2"/>
    <dgm:cxn modelId="{F9C7F1A4-BDF7-4C3D-8821-C4A015C02E1F}" type="presOf" srcId="{A6549060-AFE4-45F8-BEDB-F19AC9E18685}" destId="{7D323EFD-7428-4FB5-8CA2-ABF96D77DC5C}" srcOrd="0" destOrd="0" presId="urn:microsoft.com/office/officeart/2005/8/layout/hierarchy2"/>
    <dgm:cxn modelId="{A55798FE-E4BB-4318-B6DD-1E4574E2FBCF}" srcId="{BE72F5FE-2EE9-48F9-ACD7-CF102950B457}" destId="{2CD7D218-2715-4871-8555-E61244854EFD}" srcOrd="0" destOrd="0" parTransId="{4522FF3D-93B9-47A9-90A3-33A75265CF7B}" sibTransId="{123C3373-1D37-4321-839E-70E868401819}"/>
    <dgm:cxn modelId="{13B1B143-84E5-40A0-A445-68ED9C0BBF12}" srcId="{F8EE1E42-924E-417A-820F-024A41B00901}" destId="{BE72F5FE-2EE9-48F9-ACD7-CF102950B457}" srcOrd="0" destOrd="0" parTransId="{CB19262C-F62A-448F-A914-089FAE97F388}" sibTransId="{0F73741E-4CF6-47CD-83B2-A536EE5CE7CE}"/>
    <dgm:cxn modelId="{E19B44B9-5E21-4D1A-9F10-691B0DE92E73}" type="presOf" srcId="{BE72F5FE-2EE9-48F9-ACD7-CF102950B457}" destId="{74FB5BFD-E551-4623-A7D5-C8363E38B7FE}" srcOrd="0" destOrd="0" presId="urn:microsoft.com/office/officeart/2005/8/layout/hierarchy2"/>
    <dgm:cxn modelId="{79484CA0-E2DB-49BA-AC47-986B39E92035}" type="presOf" srcId="{4522FF3D-93B9-47A9-90A3-33A75265CF7B}" destId="{F3DA2146-5D3C-4F1B-BD17-4573662C61CD}" srcOrd="1" destOrd="0" presId="urn:microsoft.com/office/officeart/2005/8/layout/hierarchy2"/>
    <dgm:cxn modelId="{A54F3A44-5BD7-4A1E-BC6D-5FC28DE03598}" type="presOf" srcId="{47CC4038-DB91-4344-A1FC-0DD092D688A8}" destId="{ECB571FC-B2E8-451C-86B0-6C052D06577A}" srcOrd="1" destOrd="0" presId="urn:microsoft.com/office/officeart/2005/8/layout/hierarchy2"/>
    <dgm:cxn modelId="{877DA4A9-5C82-454F-80D5-0ED0B4F988A0}" srcId="{2CD7D218-2715-4871-8555-E61244854EFD}" destId="{974E4613-0677-49A6-8389-8282FCD5E23A}" srcOrd="0" destOrd="0" parTransId="{E287F584-DC30-4267-B89D-71BBA8D27200}" sibTransId="{E670903F-0DCE-4E9D-A7EC-58B6ECE6B4A4}"/>
    <dgm:cxn modelId="{034CA64E-0FE1-4145-8E18-5563DBF9591B}" type="presOf" srcId="{426A85DB-D6D2-4DB4-A15F-5DC4036895BC}" destId="{3B2D2A60-0112-435E-A09A-1FB5E7A579C0}" srcOrd="0" destOrd="0" presId="urn:microsoft.com/office/officeart/2005/8/layout/hierarchy2"/>
    <dgm:cxn modelId="{254DCC6F-6A56-406C-A18B-9EBAFBD76EFC}" type="presOf" srcId="{E287F584-DC30-4267-B89D-71BBA8D27200}" destId="{665F86F6-A536-4505-891E-44EAD97F731E}" srcOrd="0" destOrd="0" presId="urn:microsoft.com/office/officeart/2005/8/layout/hierarchy2"/>
    <dgm:cxn modelId="{0D721BCA-D74B-4457-9816-D8E830D76892}" type="presOf" srcId="{F5D38FA9-9432-4D6E-98E2-35E6E89393F1}" destId="{8927FCC0-DFF7-4ECE-801C-A209E9770720}" srcOrd="0" destOrd="0" presId="urn:microsoft.com/office/officeart/2005/8/layout/hierarchy2"/>
    <dgm:cxn modelId="{E414172E-EFB6-4918-BD21-804D7228175B}" type="presOf" srcId="{F8EE1E42-924E-417A-820F-024A41B00901}" destId="{23ED4F0E-CD52-4DC3-9948-9CE0814C60FD}" srcOrd="0" destOrd="0" presId="urn:microsoft.com/office/officeart/2005/8/layout/hierarchy2"/>
    <dgm:cxn modelId="{B79EFB6B-6802-4AC8-9A4F-9EF7CC44C5CC}" srcId="{0901963F-7DDE-4E22-80F4-6F6655DA77E4}" destId="{426A85DB-D6D2-4DB4-A15F-5DC4036895BC}" srcOrd="0" destOrd="0" parTransId="{47CC4038-DB91-4344-A1FC-0DD092D688A8}" sibTransId="{BF786695-E8BB-46A1-B2FB-BFA38FE6FAAB}"/>
    <dgm:cxn modelId="{40403F28-F085-4258-B4B6-B3D72B673C82}" type="presOf" srcId="{4522FF3D-93B9-47A9-90A3-33A75265CF7B}" destId="{7C3B7D96-3D8B-41A1-AA5B-136332FA3865}" srcOrd="0" destOrd="0" presId="urn:microsoft.com/office/officeart/2005/8/layout/hierarchy2"/>
    <dgm:cxn modelId="{91FC60F8-F029-47A4-8F75-381AF2DDF853}" srcId="{0901963F-7DDE-4E22-80F4-6F6655DA77E4}" destId="{F5D38FA9-9432-4D6E-98E2-35E6E89393F1}" srcOrd="1" destOrd="0" parTransId="{A6549060-AFE4-45F8-BEDB-F19AC9E18685}" sibTransId="{DE739120-6BEC-4C45-BC35-D0D560EE9AF7}"/>
    <dgm:cxn modelId="{614A0E3F-9B04-4AAC-A96C-D3AC5DFD62ED}" srcId="{974E4613-0677-49A6-8389-8282FCD5E23A}" destId="{0901963F-7DDE-4E22-80F4-6F6655DA77E4}" srcOrd="0" destOrd="0" parTransId="{6910D677-8EA2-4536-B382-8CA18401741D}" sibTransId="{4F91FA42-B95D-4223-91DB-BDA0D7311F47}"/>
    <dgm:cxn modelId="{BAD45DFA-F98D-4862-9B98-686123B1C940}" type="presOf" srcId="{6910D677-8EA2-4536-B382-8CA18401741D}" destId="{895028AE-FD40-4B66-BB7A-C57CBCAA3C89}" srcOrd="1" destOrd="0" presId="urn:microsoft.com/office/officeart/2005/8/layout/hierarchy2"/>
    <dgm:cxn modelId="{6DAF1384-E386-48B3-8924-EC2AC7CFD5C1}" type="presOf" srcId="{974E4613-0677-49A6-8389-8282FCD5E23A}" destId="{3E91ED45-47E9-40A9-BA68-E6F08361C4FE}" srcOrd="0" destOrd="0" presId="urn:microsoft.com/office/officeart/2005/8/layout/hierarchy2"/>
    <dgm:cxn modelId="{698ACC30-924C-42AF-8AA0-89D9AB445847}" type="presOf" srcId="{E287F584-DC30-4267-B89D-71BBA8D27200}" destId="{039E09A6-4FC0-4236-AE9A-0C032F71AC0A}" srcOrd="1" destOrd="0" presId="urn:microsoft.com/office/officeart/2005/8/layout/hierarchy2"/>
    <dgm:cxn modelId="{E12377F9-FDBD-4703-9721-9D4BAA23A6B7}" type="presOf" srcId="{6910D677-8EA2-4536-B382-8CA18401741D}" destId="{59BFCCB2-3D16-441B-87D6-771EDFC1AB96}" srcOrd="0" destOrd="0" presId="urn:microsoft.com/office/officeart/2005/8/layout/hierarchy2"/>
    <dgm:cxn modelId="{295F0252-AAA5-4CF1-862D-636348934BD8}" type="presOf" srcId="{A6549060-AFE4-45F8-BEDB-F19AC9E18685}" destId="{E9DE77CB-AC32-44ED-A08D-63FAF2690E62}" srcOrd="1" destOrd="0" presId="urn:microsoft.com/office/officeart/2005/8/layout/hierarchy2"/>
    <dgm:cxn modelId="{10A78CD7-A540-4741-BA8B-289FB9C9406C}" type="presOf" srcId="{0901963F-7DDE-4E22-80F4-6F6655DA77E4}" destId="{962B65DB-FCD1-49B7-AE9A-B5076B9BE2DD}" srcOrd="0" destOrd="0" presId="urn:microsoft.com/office/officeart/2005/8/layout/hierarchy2"/>
    <dgm:cxn modelId="{FFD12833-57B9-4AE9-AD02-F7ACE7754C8B}" type="presParOf" srcId="{23ED4F0E-CD52-4DC3-9948-9CE0814C60FD}" destId="{2FC6A154-A312-4852-BD3A-78F6E8EBBF0E}" srcOrd="0" destOrd="0" presId="urn:microsoft.com/office/officeart/2005/8/layout/hierarchy2"/>
    <dgm:cxn modelId="{20145307-2570-44FC-B097-FFF76632C328}" type="presParOf" srcId="{2FC6A154-A312-4852-BD3A-78F6E8EBBF0E}" destId="{74FB5BFD-E551-4623-A7D5-C8363E38B7FE}" srcOrd="0" destOrd="0" presId="urn:microsoft.com/office/officeart/2005/8/layout/hierarchy2"/>
    <dgm:cxn modelId="{BA63AF92-2D71-4300-A26F-8E100EBBE940}" type="presParOf" srcId="{2FC6A154-A312-4852-BD3A-78F6E8EBBF0E}" destId="{F8995E70-65A0-4B2B-BD43-785C1BB5E037}" srcOrd="1" destOrd="0" presId="urn:microsoft.com/office/officeart/2005/8/layout/hierarchy2"/>
    <dgm:cxn modelId="{AB624DC3-8232-4972-AE84-1E458D356D55}" type="presParOf" srcId="{F8995E70-65A0-4B2B-BD43-785C1BB5E037}" destId="{7C3B7D96-3D8B-41A1-AA5B-136332FA3865}" srcOrd="0" destOrd="0" presId="urn:microsoft.com/office/officeart/2005/8/layout/hierarchy2"/>
    <dgm:cxn modelId="{7A4C817C-F3F4-46E3-BA0E-913DD1D4343E}" type="presParOf" srcId="{7C3B7D96-3D8B-41A1-AA5B-136332FA3865}" destId="{F3DA2146-5D3C-4F1B-BD17-4573662C61CD}" srcOrd="0" destOrd="0" presId="urn:microsoft.com/office/officeart/2005/8/layout/hierarchy2"/>
    <dgm:cxn modelId="{3D3BF402-B408-4BAA-AEBA-6E9F954606C5}" type="presParOf" srcId="{F8995E70-65A0-4B2B-BD43-785C1BB5E037}" destId="{849C7C0B-D15A-497C-BEF7-6C9C4CC20247}" srcOrd="1" destOrd="0" presId="urn:microsoft.com/office/officeart/2005/8/layout/hierarchy2"/>
    <dgm:cxn modelId="{C8B2BF30-05AF-4613-9D98-59E3684FF930}" type="presParOf" srcId="{849C7C0B-D15A-497C-BEF7-6C9C4CC20247}" destId="{FC71474A-EB82-42F6-BAE2-FA2F704E9165}" srcOrd="0" destOrd="0" presId="urn:microsoft.com/office/officeart/2005/8/layout/hierarchy2"/>
    <dgm:cxn modelId="{CA470B32-C709-4EC8-B573-43601A2CFE31}" type="presParOf" srcId="{849C7C0B-D15A-497C-BEF7-6C9C4CC20247}" destId="{E1E225EA-D84C-4694-A569-3B709447393C}" srcOrd="1" destOrd="0" presId="urn:microsoft.com/office/officeart/2005/8/layout/hierarchy2"/>
    <dgm:cxn modelId="{70713BBD-52D1-44B7-8484-F33EA894B06E}" type="presParOf" srcId="{E1E225EA-D84C-4694-A569-3B709447393C}" destId="{665F86F6-A536-4505-891E-44EAD97F731E}" srcOrd="0" destOrd="0" presId="urn:microsoft.com/office/officeart/2005/8/layout/hierarchy2"/>
    <dgm:cxn modelId="{60AF4B44-2ECE-4FD2-8D48-54F6EE61948B}" type="presParOf" srcId="{665F86F6-A536-4505-891E-44EAD97F731E}" destId="{039E09A6-4FC0-4236-AE9A-0C032F71AC0A}" srcOrd="0" destOrd="0" presId="urn:microsoft.com/office/officeart/2005/8/layout/hierarchy2"/>
    <dgm:cxn modelId="{69288BC8-EE01-4B4E-B4D6-28EB33D86F03}" type="presParOf" srcId="{E1E225EA-D84C-4694-A569-3B709447393C}" destId="{BD3A5816-275E-4D66-AEAB-E0503AEF84B5}" srcOrd="1" destOrd="0" presId="urn:microsoft.com/office/officeart/2005/8/layout/hierarchy2"/>
    <dgm:cxn modelId="{474B7D58-DEB5-42EA-A050-11C3B59F4E47}" type="presParOf" srcId="{BD3A5816-275E-4D66-AEAB-E0503AEF84B5}" destId="{3E91ED45-47E9-40A9-BA68-E6F08361C4FE}" srcOrd="0" destOrd="0" presId="urn:microsoft.com/office/officeart/2005/8/layout/hierarchy2"/>
    <dgm:cxn modelId="{4078BD37-F17A-4802-A71E-E3D9F18C45AD}" type="presParOf" srcId="{BD3A5816-275E-4D66-AEAB-E0503AEF84B5}" destId="{98B90A07-C486-46CC-9FDC-FEFE74A8D5AF}" srcOrd="1" destOrd="0" presId="urn:microsoft.com/office/officeart/2005/8/layout/hierarchy2"/>
    <dgm:cxn modelId="{D5AABC2B-3B01-44DD-8E2D-F385809F2D4A}" type="presParOf" srcId="{98B90A07-C486-46CC-9FDC-FEFE74A8D5AF}" destId="{59BFCCB2-3D16-441B-87D6-771EDFC1AB96}" srcOrd="0" destOrd="0" presId="urn:microsoft.com/office/officeart/2005/8/layout/hierarchy2"/>
    <dgm:cxn modelId="{3B844168-3D51-4B29-8EF7-F011D914C334}" type="presParOf" srcId="{59BFCCB2-3D16-441B-87D6-771EDFC1AB96}" destId="{895028AE-FD40-4B66-BB7A-C57CBCAA3C89}" srcOrd="0" destOrd="0" presId="urn:microsoft.com/office/officeart/2005/8/layout/hierarchy2"/>
    <dgm:cxn modelId="{BC8AC341-D77C-43E2-9925-3868F15BF910}" type="presParOf" srcId="{98B90A07-C486-46CC-9FDC-FEFE74A8D5AF}" destId="{6B62D78D-31CA-4322-B46E-EBD6217025FE}" srcOrd="1" destOrd="0" presId="urn:microsoft.com/office/officeart/2005/8/layout/hierarchy2"/>
    <dgm:cxn modelId="{68D4EBCF-230F-4510-BC7E-0EDDEAC54611}" type="presParOf" srcId="{6B62D78D-31CA-4322-B46E-EBD6217025FE}" destId="{962B65DB-FCD1-49B7-AE9A-B5076B9BE2DD}" srcOrd="0" destOrd="0" presId="urn:microsoft.com/office/officeart/2005/8/layout/hierarchy2"/>
    <dgm:cxn modelId="{F6910FDA-B67B-4ABD-B86D-0B3FB9494294}" type="presParOf" srcId="{6B62D78D-31CA-4322-B46E-EBD6217025FE}" destId="{05F1FA3B-F511-402E-843B-20F107D440F9}" srcOrd="1" destOrd="0" presId="urn:microsoft.com/office/officeart/2005/8/layout/hierarchy2"/>
    <dgm:cxn modelId="{C43F523C-5C60-4D10-8078-B1B563B10126}" type="presParOf" srcId="{05F1FA3B-F511-402E-843B-20F107D440F9}" destId="{DD5E5C7A-502B-40F4-B2C4-35C0BBE84301}" srcOrd="0" destOrd="0" presId="urn:microsoft.com/office/officeart/2005/8/layout/hierarchy2"/>
    <dgm:cxn modelId="{65C881B9-0F81-409C-A7E8-3CA3ECB7A47D}" type="presParOf" srcId="{DD5E5C7A-502B-40F4-B2C4-35C0BBE84301}" destId="{ECB571FC-B2E8-451C-86B0-6C052D06577A}" srcOrd="0" destOrd="0" presId="urn:microsoft.com/office/officeart/2005/8/layout/hierarchy2"/>
    <dgm:cxn modelId="{56887CF2-AD17-4AEA-B42F-9B0C15A8CB7E}" type="presParOf" srcId="{05F1FA3B-F511-402E-843B-20F107D440F9}" destId="{C565BDC6-E37D-4546-9511-6A6208966A37}" srcOrd="1" destOrd="0" presId="urn:microsoft.com/office/officeart/2005/8/layout/hierarchy2"/>
    <dgm:cxn modelId="{13860691-DFEE-4309-AA83-0B4D360CDCF9}" type="presParOf" srcId="{C565BDC6-E37D-4546-9511-6A6208966A37}" destId="{3B2D2A60-0112-435E-A09A-1FB5E7A579C0}" srcOrd="0" destOrd="0" presId="urn:microsoft.com/office/officeart/2005/8/layout/hierarchy2"/>
    <dgm:cxn modelId="{F9EE324E-0309-4882-8ED9-A08C0DD8403D}" type="presParOf" srcId="{C565BDC6-E37D-4546-9511-6A6208966A37}" destId="{819D266F-9ABF-4488-BFA5-CC2F8F979B88}" srcOrd="1" destOrd="0" presId="urn:microsoft.com/office/officeart/2005/8/layout/hierarchy2"/>
    <dgm:cxn modelId="{27EA7E77-AF8C-4B00-9248-BEB96F74553C}" type="presParOf" srcId="{05F1FA3B-F511-402E-843B-20F107D440F9}" destId="{7D323EFD-7428-4FB5-8CA2-ABF96D77DC5C}" srcOrd="2" destOrd="0" presId="urn:microsoft.com/office/officeart/2005/8/layout/hierarchy2"/>
    <dgm:cxn modelId="{3AE58094-D7C3-4D97-B3CC-E0459FCEB61B}" type="presParOf" srcId="{7D323EFD-7428-4FB5-8CA2-ABF96D77DC5C}" destId="{E9DE77CB-AC32-44ED-A08D-63FAF2690E62}" srcOrd="0" destOrd="0" presId="urn:microsoft.com/office/officeart/2005/8/layout/hierarchy2"/>
    <dgm:cxn modelId="{821D0754-AD51-497D-AADE-609E31854A93}" type="presParOf" srcId="{05F1FA3B-F511-402E-843B-20F107D440F9}" destId="{A2BC2172-C2B8-4B25-828C-E2A3087DFE00}" srcOrd="3" destOrd="0" presId="urn:microsoft.com/office/officeart/2005/8/layout/hierarchy2"/>
    <dgm:cxn modelId="{AB21F5ED-8CB2-4DB9-A6BF-E09FD2BC015B}" type="presParOf" srcId="{A2BC2172-C2B8-4B25-828C-E2A3087DFE00}" destId="{8927FCC0-DFF7-4ECE-801C-A209E9770720}" srcOrd="0" destOrd="0" presId="urn:microsoft.com/office/officeart/2005/8/layout/hierarchy2"/>
    <dgm:cxn modelId="{08FA806A-A2D2-4CE2-9C2D-63C5CF907CD8}" type="presParOf" srcId="{A2BC2172-C2B8-4B25-828C-E2A3087DFE00}" destId="{F0307410-B385-4F1C-8A56-ED999293147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F8EE1E42-924E-417A-820F-024A41B0090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C6CEFA4-8045-47D3-933C-29032E82D9F1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 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F633FFEB-00FD-49C2-9E6B-D1FCD0049ED5}" type="par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7351B32-26B2-4322-BADA-7CA2E52F6160}" type="sibTrans" cxnId="{8B710F53-0951-42AF-9AF1-3228F3C147EB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E72F5FE-2EE9-48F9-ACD7-CF102950B457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Conservar la información e instrumentos de gestión documental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CB19262C-F62A-448F-A914-089FAE97F388}" type="parTrans" cxnId="{13B1B143-84E5-40A0-A445-68ED9C0BBF12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F73741E-4CF6-47CD-83B2-A536EE5CE7CE}" type="sibTrans" cxnId="{13B1B143-84E5-40A0-A445-68ED9C0BBF1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CD7D218-2715-4871-8555-E61244854EFD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Administraciones anteriores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4522FF3D-93B9-47A9-90A3-33A75265CF7B}" type="parTrans" cxnId="{A55798FE-E4BB-4318-B6DD-1E4574E2FBC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3C3373-1D37-4321-839E-70E868401819}" type="sibTrans" cxnId="{A55798FE-E4BB-4318-B6DD-1E4574E2FBC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74E4613-0677-49A6-8389-8282FCD5E23A}">
      <dgm:prSet custT="1"/>
      <dgm:spPr/>
      <dgm:t>
        <a:bodyPr/>
        <a:lstStyle/>
        <a:p>
          <a:r>
            <a:rPr lang="es-SV" sz="1500" dirty="0" smtClean="0"/>
            <a:t>Instrumentos</a:t>
          </a:r>
          <a:endParaRPr lang="es-SV" sz="1500" dirty="0"/>
        </a:p>
      </dgm:t>
    </dgm:pt>
    <dgm:pt modelId="{E287F584-DC30-4267-B89D-71BBA8D27200}" type="parTrans" cxnId="{877DA4A9-5C82-454F-80D5-0ED0B4F988A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E670903F-0DCE-4E9D-A7EC-58B6ECE6B4A4}" type="sibTrans" cxnId="{877DA4A9-5C82-454F-80D5-0ED0B4F988A0}">
      <dgm:prSet/>
      <dgm:spPr/>
      <dgm:t>
        <a:bodyPr/>
        <a:lstStyle/>
        <a:p>
          <a:endParaRPr lang="es-SV" sz="1500"/>
        </a:p>
      </dgm:t>
    </dgm:pt>
    <dgm:pt modelId="{0901963F-7DDE-4E22-80F4-6F6655DA77E4}">
      <dgm:prSet custT="1"/>
      <dgm:spPr/>
      <dgm:t>
        <a:bodyPr/>
        <a:lstStyle/>
        <a:p>
          <a:r>
            <a:rPr lang="es-SV" sz="1500" dirty="0" smtClean="0"/>
            <a:t>Oficial de Gestión Documental y Archivo</a:t>
          </a:r>
          <a:endParaRPr lang="es-SV" sz="1500" dirty="0"/>
        </a:p>
      </dgm:t>
    </dgm:pt>
    <dgm:pt modelId="{6910D677-8EA2-4536-B382-8CA18401741D}" type="parTrans" cxnId="{614A0E3F-9B04-4AAC-A96C-D3AC5DFD62ED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4F91FA42-B95D-4223-91DB-BDA0D7311F47}" type="sibTrans" cxnId="{614A0E3F-9B04-4AAC-A96C-D3AC5DFD62ED}">
      <dgm:prSet/>
      <dgm:spPr/>
      <dgm:t>
        <a:bodyPr/>
        <a:lstStyle/>
        <a:p>
          <a:endParaRPr lang="es-SV" sz="1500"/>
        </a:p>
      </dgm:t>
    </dgm:pt>
    <dgm:pt modelId="{23ED4F0E-CD52-4DC3-9948-9CE0814C60FD}" type="pres">
      <dgm:prSet presAssocID="{F8EE1E42-924E-417A-820F-024A41B0090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3F0BDF3-5DF9-4487-A296-7D08A18A98EF}" type="pres">
      <dgm:prSet presAssocID="{4C6CEFA4-8045-47D3-933C-29032E82D9F1}" presName="root1" presStyleCnt="0"/>
      <dgm:spPr/>
    </dgm:pt>
    <dgm:pt modelId="{9669C095-A9B3-4F15-B2A4-9678579703EE}" type="pres">
      <dgm:prSet presAssocID="{4C6CEFA4-8045-47D3-933C-29032E82D9F1}" presName="LevelOneTextNode" presStyleLbl="node0" presStyleIdx="0" presStyleCnt="1" custLinFactNeighborX="-314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BC45190-B52E-4FEA-AD1D-ABFBF3177DCB}" type="pres">
      <dgm:prSet presAssocID="{4C6CEFA4-8045-47D3-933C-29032E82D9F1}" presName="level2hierChild" presStyleCnt="0"/>
      <dgm:spPr/>
    </dgm:pt>
    <dgm:pt modelId="{6A416FE7-BD85-4CFE-BBFA-AAA9FF0E419C}" type="pres">
      <dgm:prSet presAssocID="{CB19262C-F62A-448F-A914-089FAE97F388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45B8AD1E-0938-4721-BE9B-E7C694A75BA9}" type="pres">
      <dgm:prSet presAssocID="{CB19262C-F62A-448F-A914-089FAE97F388}" presName="connTx" presStyleLbl="parChTrans1D2" presStyleIdx="0" presStyleCnt="1"/>
      <dgm:spPr/>
      <dgm:t>
        <a:bodyPr/>
        <a:lstStyle/>
        <a:p>
          <a:endParaRPr lang="es-SV"/>
        </a:p>
      </dgm:t>
    </dgm:pt>
    <dgm:pt modelId="{679681FB-5F65-4FFD-BB05-9C76C087E5F8}" type="pres">
      <dgm:prSet presAssocID="{BE72F5FE-2EE9-48F9-ACD7-CF102950B457}" presName="root2" presStyleCnt="0"/>
      <dgm:spPr/>
    </dgm:pt>
    <dgm:pt modelId="{3EFE8334-F173-46D8-AC78-F1E537507227}" type="pres">
      <dgm:prSet presAssocID="{BE72F5FE-2EE9-48F9-ACD7-CF102950B457}" presName="LevelTwoTextNode" presStyleLbl="node2" presStyleIdx="0" presStyleCnt="1" custScaleX="108074" custScaleY="122390" custLinFactNeighborX="302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367BEA6-DE6D-486F-BC2B-983066866D42}" type="pres">
      <dgm:prSet presAssocID="{BE72F5FE-2EE9-48F9-ACD7-CF102950B457}" presName="level3hierChild" presStyleCnt="0"/>
      <dgm:spPr/>
    </dgm:pt>
    <dgm:pt modelId="{7C3B7D96-3D8B-41A1-AA5B-136332FA3865}" type="pres">
      <dgm:prSet presAssocID="{4522FF3D-93B9-47A9-90A3-33A75265CF7B}" presName="conn2-1" presStyleLbl="parChTrans1D3" presStyleIdx="0" presStyleCnt="1"/>
      <dgm:spPr/>
      <dgm:t>
        <a:bodyPr/>
        <a:lstStyle/>
        <a:p>
          <a:endParaRPr lang="es-SV"/>
        </a:p>
      </dgm:t>
    </dgm:pt>
    <dgm:pt modelId="{F3DA2146-5D3C-4F1B-BD17-4573662C61CD}" type="pres">
      <dgm:prSet presAssocID="{4522FF3D-93B9-47A9-90A3-33A75265CF7B}" presName="connTx" presStyleLbl="parChTrans1D3" presStyleIdx="0" presStyleCnt="1"/>
      <dgm:spPr/>
      <dgm:t>
        <a:bodyPr/>
        <a:lstStyle/>
        <a:p>
          <a:endParaRPr lang="es-SV"/>
        </a:p>
      </dgm:t>
    </dgm:pt>
    <dgm:pt modelId="{849C7C0B-D15A-497C-BEF7-6C9C4CC20247}" type="pres">
      <dgm:prSet presAssocID="{2CD7D218-2715-4871-8555-E61244854EFD}" presName="root2" presStyleCnt="0"/>
      <dgm:spPr/>
    </dgm:pt>
    <dgm:pt modelId="{FC71474A-EB82-42F6-BAE2-FA2F704E9165}" type="pres">
      <dgm:prSet presAssocID="{2CD7D218-2715-4871-8555-E61244854EFD}" presName="LevelTwoTextNode" presStyleLbl="node3" presStyleIdx="0" presStyleCnt="1" custScaleX="102473" custScaleY="111391" custLinFactNeighborX="264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E225EA-D84C-4694-A569-3B709447393C}" type="pres">
      <dgm:prSet presAssocID="{2CD7D218-2715-4871-8555-E61244854EFD}" presName="level3hierChild" presStyleCnt="0"/>
      <dgm:spPr/>
    </dgm:pt>
    <dgm:pt modelId="{665F86F6-A536-4505-891E-44EAD97F731E}" type="pres">
      <dgm:prSet presAssocID="{E287F584-DC30-4267-B89D-71BBA8D27200}" presName="conn2-1" presStyleLbl="parChTrans1D4" presStyleIdx="0" presStyleCnt="2"/>
      <dgm:spPr/>
      <dgm:t>
        <a:bodyPr/>
        <a:lstStyle/>
        <a:p>
          <a:endParaRPr lang="es-SV"/>
        </a:p>
      </dgm:t>
    </dgm:pt>
    <dgm:pt modelId="{039E09A6-4FC0-4236-AE9A-0C032F71AC0A}" type="pres">
      <dgm:prSet presAssocID="{E287F584-DC30-4267-B89D-71BBA8D27200}" presName="connTx" presStyleLbl="parChTrans1D4" presStyleIdx="0" presStyleCnt="2"/>
      <dgm:spPr/>
      <dgm:t>
        <a:bodyPr/>
        <a:lstStyle/>
        <a:p>
          <a:endParaRPr lang="es-SV"/>
        </a:p>
      </dgm:t>
    </dgm:pt>
    <dgm:pt modelId="{BD3A5816-275E-4D66-AEAB-E0503AEF84B5}" type="pres">
      <dgm:prSet presAssocID="{974E4613-0677-49A6-8389-8282FCD5E23A}" presName="root2" presStyleCnt="0"/>
      <dgm:spPr/>
    </dgm:pt>
    <dgm:pt modelId="{3E91ED45-47E9-40A9-BA68-E6F08361C4FE}" type="pres">
      <dgm:prSet presAssocID="{974E4613-0677-49A6-8389-8282FCD5E23A}" presName="LevelTwoTextNode" presStyleLbl="node4" presStyleIdx="0" presStyleCnt="2" custScaleX="108849" custScaleY="105830" custLinFactNeighborX="1452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8B90A07-C486-46CC-9FDC-FEFE74A8D5AF}" type="pres">
      <dgm:prSet presAssocID="{974E4613-0677-49A6-8389-8282FCD5E23A}" presName="level3hierChild" presStyleCnt="0"/>
      <dgm:spPr/>
    </dgm:pt>
    <dgm:pt modelId="{59BFCCB2-3D16-441B-87D6-771EDFC1AB96}" type="pres">
      <dgm:prSet presAssocID="{6910D677-8EA2-4536-B382-8CA18401741D}" presName="conn2-1" presStyleLbl="parChTrans1D4" presStyleIdx="1" presStyleCnt="2"/>
      <dgm:spPr/>
      <dgm:t>
        <a:bodyPr/>
        <a:lstStyle/>
        <a:p>
          <a:endParaRPr lang="es-SV"/>
        </a:p>
      </dgm:t>
    </dgm:pt>
    <dgm:pt modelId="{895028AE-FD40-4B66-BB7A-C57CBCAA3C89}" type="pres">
      <dgm:prSet presAssocID="{6910D677-8EA2-4536-B382-8CA18401741D}" presName="connTx" presStyleLbl="parChTrans1D4" presStyleIdx="1" presStyleCnt="2"/>
      <dgm:spPr/>
      <dgm:t>
        <a:bodyPr/>
        <a:lstStyle/>
        <a:p>
          <a:endParaRPr lang="es-SV"/>
        </a:p>
      </dgm:t>
    </dgm:pt>
    <dgm:pt modelId="{6B62D78D-31CA-4322-B46E-EBD6217025FE}" type="pres">
      <dgm:prSet presAssocID="{0901963F-7DDE-4E22-80F4-6F6655DA77E4}" presName="root2" presStyleCnt="0"/>
      <dgm:spPr/>
    </dgm:pt>
    <dgm:pt modelId="{962B65DB-FCD1-49B7-AE9A-B5076B9BE2DD}" type="pres">
      <dgm:prSet presAssocID="{0901963F-7DDE-4E22-80F4-6F6655DA77E4}" presName="LevelTwoTextNode" presStyleLbl="node4" presStyleIdx="1" presStyleCnt="2" custLinFactNeighborX="1738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5F1FA3B-F511-402E-843B-20F107D440F9}" type="pres">
      <dgm:prSet presAssocID="{0901963F-7DDE-4E22-80F4-6F6655DA77E4}" presName="level3hierChild" presStyleCnt="0"/>
      <dgm:spPr/>
    </dgm:pt>
  </dgm:ptLst>
  <dgm:cxnLst>
    <dgm:cxn modelId="{F558D538-4039-4926-99A0-D9FB37584A12}" type="presOf" srcId="{E287F584-DC30-4267-B89D-71BBA8D27200}" destId="{665F86F6-A536-4505-891E-44EAD97F731E}" srcOrd="0" destOrd="0" presId="urn:microsoft.com/office/officeart/2005/8/layout/hierarchy2"/>
    <dgm:cxn modelId="{E61BB9FF-261D-49F9-8E00-C508946C2856}" type="presOf" srcId="{BE72F5FE-2EE9-48F9-ACD7-CF102950B457}" destId="{3EFE8334-F173-46D8-AC78-F1E537507227}" srcOrd="0" destOrd="0" presId="urn:microsoft.com/office/officeart/2005/8/layout/hierarchy2"/>
    <dgm:cxn modelId="{466A0948-442D-4FD8-A946-8F58B8333149}" type="presOf" srcId="{2CD7D218-2715-4871-8555-E61244854EFD}" destId="{FC71474A-EB82-42F6-BAE2-FA2F704E9165}" srcOrd="0" destOrd="0" presId="urn:microsoft.com/office/officeart/2005/8/layout/hierarchy2"/>
    <dgm:cxn modelId="{455D505A-30D9-48BD-8956-2C82C996CB32}" type="presOf" srcId="{CB19262C-F62A-448F-A914-089FAE97F388}" destId="{6A416FE7-BD85-4CFE-BBFA-AAA9FF0E419C}" srcOrd="0" destOrd="0" presId="urn:microsoft.com/office/officeart/2005/8/layout/hierarchy2"/>
    <dgm:cxn modelId="{429A9BE7-BBE2-48FA-B71A-61064E31AD48}" type="presOf" srcId="{CB19262C-F62A-448F-A914-089FAE97F388}" destId="{45B8AD1E-0938-4721-BE9B-E7C694A75BA9}" srcOrd="1" destOrd="0" presId="urn:microsoft.com/office/officeart/2005/8/layout/hierarchy2"/>
    <dgm:cxn modelId="{42B65597-21C4-4B31-BFC1-8E4B6916F37E}" type="presOf" srcId="{4522FF3D-93B9-47A9-90A3-33A75265CF7B}" destId="{7C3B7D96-3D8B-41A1-AA5B-136332FA3865}" srcOrd="0" destOrd="0" presId="urn:microsoft.com/office/officeart/2005/8/layout/hierarchy2"/>
    <dgm:cxn modelId="{A55798FE-E4BB-4318-B6DD-1E4574E2FBCF}" srcId="{BE72F5FE-2EE9-48F9-ACD7-CF102950B457}" destId="{2CD7D218-2715-4871-8555-E61244854EFD}" srcOrd="0" destOrd="0" parTransId="{4522FF3D-93B9-47A9-90A3-33A75265CF7B}" sibTransId="{123C3373-1D37-4321-839E-70E868401819}"/>
    <dgm:cxn modelId="{13B1B143-84E5-40A0-A445-68ED9C0BBF12}" srcId="{4C6CEFA4-8045-47D3-933C-29032E82D9F1}" destId="{BE72F5FE-2EE9-48F9-ACD7-CF102950B457}" srcOrd="0" destOrd="0" parTransId="{CB19262C-F62A-448F-A914-089FAE97F388}" sibTransId="{0F73741E-4CF6-47CD-83B2-A536EE5CE7CE}"/>
    <dgm:cxn modelId="{60F9CB69-27CF-4BE1-A903-EEA8BB6A5758}" type="presOf" srcId="{974E4613-0677-49A6-8389-8282FCD5E23A}" destId="{3E91ED45-47E9-40A9-BA68-E6F08361C4FE}" srcOrd="0" destOrd="0" presId="urn:microsoft.com/office/officeart/2005/8/layout/hierarchy2"/>
    <dgm:cxn modelId="{42ADE6BE-991F-4087-AA06-765769AA9B4E}" type="presOf" srcId="{4C6CEFA4-8045-47D3-933C-29032E82D9F1}" destId="{9669C095-A9B3-4F15-B2A4-9678579703EE}" srcOrd="0" destOrd="0" presId="urn:microsoft.com/office/officeart/2005/8/layout/hierarchy2"/>
    <dgm:cxn modelId="{05D7C117-A9F5-4192-BB6B-171FC49331C9}" type="presOf" srcId="{F8EE1E42-924E-417A-820F-024A41B00901}" destId="{23ED4F0E-CD52-4DC3-9948-9CE0814C60FD}" srcOrd="0" destOrd="0" presId="urn:microsoft.com/office/officeart/2005/8/layout/hierarchy2"/>
    <dgm:cxn modelId="{614A0E3F-9B04-4AAC-A96C-D3AC5DFD62ED}" srcId="{974E4613-0677-49A6-8389-8282FCD5E23A}" destId="{0901963F-7DDE-4E22-80F4-6F6655DA77E4}" srcOrd="0" destOrd="0" parTransId="{6910D677-8EA2-4536-B382-8CA18401741D}" sibTransId="{4F91FA42-B95D-4223-91DB-BDA0D7311F47}"/>
    <dgm:cxn modelId="{CF47AC9A-166A-4AD9-AB53-0EBF5EA1EEB9}" type="presOf" srcId="{6910D677-8EA2-4536-B382-8CA18401741D}" destId="{895028AE-FD40-4B66-BB7A-C57CBCAA3C89}" srcOrd="1" destOrd="0" presId="urn:microsoft.com/office/officeart/2005/8/layout/hierarchy2"/>
    <dgm:cxn modelId="{FD4FD795-4F68-4C1A-984A-8BC4FCA1CBB3}" type="presOf" srcId="{E287F584-DC30-4267-B89D-71BBA8D27200}" destId="{039E09A6-4FC0-4236-AE9A-0C032F71AC0A}" srcOrd="1" destOrd="0" presId="urn:microsoft.com/office/officeart/2005/8/layout/hierarchy2"/>
    <dgm:cxn modelId="{731E354F-05C8-4D04-9D6A-811F47C123DF}" type="presOf" srcId="{4522FF3D-93B9-47A9-90A3-33A75265CF7B}" destId="{F3DA2146-5D3C-4F1B-BD17-4573662C61CD}" srcOrd="1" destOrd="0" presId="urn:microsoft.com/office/officeart/2005/8/layout/hierarchy2"/>
    <dgm:cxn modelId="{877DA4A9-5C82-454F-80D5-0ED0B4F988A0}" srcId="{2CD7D218-2715-4871-8555-E61244854EFD}" destId="{974E4613-0677-49A6-8389-8282FCD5E23A}" srcOrd="0" destOrd="0" parTransId="{E287F584-DC30-4267-B89D-71BBA8D27200}" sibTransId="{E670903F-0DCE-4E9D-A7EC-58B6ECE6B4A4}"/>
    <dgm:cxn modelId="{8B710F53-0951-42AF-9AF1-3228F3C147EB}" srcId="{F8EE1E42-924E-417A-820F-024A41B00901}" destId="{4C6CEFA4-8045-47D3-933C-29032E82D9F1}" srcOrd="0" destOrd="0" parTransId="{F633FFEB-00FD-49C2-9E6B-D1FCD0049ED5}" sibTransId="{D7351B32-26B2-4322-BADA-7CA2E52F6160}"/>
    <dgm:cxn modelId="{619BFD39-7E8C-45EA-9855-AF4C24115AB1}" type="presOf" srcId="{6910D677-8EA2-4536-B382-8CA18401741D}" destId="{59BFCCB2-3D16-441B-87D6-771EDFC1AB96}" srcOrd="0" destOrd="0" presId="urn:microsoft.com/office/officeart/2005/8/layout/hierarchy2"/>
    <dgm:cxn modelId="{33170AA2-8793-47B3-874B-88B757FC4F39}" type="presOf" srcId="{0901963F-7DDE-4E22-80F4-6F6655DA77E4}" destId="{962B65DB-FCD1-49B7-AE9A-B5076B9BE2DD}" srcOrd="0" destOrd="0" presId="urn:microsoft.com/office/officeart/2005/8/layout/hierarchy2"/>
    <dgm:cxn modelId="{72393C3F-5878-4F81-A5D1-F5C036CFB792}" type="presParOf" srcId="{23ED4F0E-CD52-4DC3-9948-9CE0814C60FD}" destId="{03F0BDF3-5DF9-4487-A296-7D08A18A98EF}" srcOrd="0" destOrd="0" presId="urn:microsoft.com/office/officeart/2005/8/layout/hierarchy2"/>
    <dgm:cxn modelId="{A8DF922C-17B6-45F7-AE80-25A161304733}" type="presParOf" srcId="{03F0BDF3-5DF9-4487-A296-7D08A18A98EF}" destId="{9669C095-A9B3-4F15-B2A4-9678579703EE}" srcOrd="0" destOrd="0" presId="urn:microsoft.com/office/officeart/2005/8/layout/hierarchy2"/>
    <dgm:cxn modelId="{5D7DDB5F-D9E3-4EFA-BD49-3C1956254781}" type="presParOf" srcId="{03F0BDF3-5DF9-4487-A296-7D08A18A98EF}" destId="{9BC45190-B52E-4FEA-AD1D-ABFBF3177DCB}" srcOrd="1" destOrd="0" presId="urn:microsoft.com/office/officeart/2005/8/layout/hierarchy2"/>
    <dgm:cxn modelId="{AF31C54C-8604-4372-9D08-27E119DEBFCA}" type="presParOf" srcId="{9BC45190-B52E-4FEA-AD1D-ABFBF3177DCB}" destId="{6A416FE7-BD85-4CFE-BBFA-AAA9FF0E419C}" srcOrd="0" destOrd="0" presId="urn:microsoft.com/office/officeart/2005/8/layout/hierarchy2"/>
    <dgm:cxn modelId="{3EFFECFD-B6AD-4070-A3B5-7255B26965D9}" type="presParOf" srcId="{6A416FE7-BD85-4CFE-BBFA-AAA9FF0E419C}" destId="{45B8AD1E-0938-4721-BE9B-E7C694A75BA9}" srcOrd="0" destOrd="0" presId="urn:microsoft.com/office/officeart/2005/8/layout/hierarchy2"/>
    <dgm:cxn modelId="{D0668E78-702E-4391-A48A-E6B8BB7191BA}" type="presParOf" srcId="{9BC45190-B52E-4FEA-AD1D-ABFBF3177DCB}" destId="{679681FB-5F65-4FFD-BB05-9C76C087E5F8}" srcOrd="1" destOrd="0" presId="urn:microsoft.com/office/officeart/2005/8/layout/hierarchy2"/>
    <dgm:cxn modelId="{D2093CA1-5559-4DB7-A192-962ADEE56E49}" type="presParOf" srcId="{679681FB-5F65-4FFD-BB05-9C76C087E5F8}" destId="{3EFE8334-F173-46D8-AC78-F1E537507227}" srcOrd="0" destOrd="0" presId="urn:microsoft.com/office/officeart/2005/8/layout/hierarchy2"/>
    <dgm:cxn modelId="{DD8C4B2E-2F9C-4E85-99A7-5B110CFEE356}" type="presParOf" srcId="{679681FB-5F65-4FFD-BB05-9C76C087E5F8}" destId="{C367BEA6-DE6D-486F-BC2B-983066866D42}" srcOrd="1" destOrd="0" presId="urn:microsoft.com/office/officeart/2005/8/layout/hierarchy2"/>
    <dgm:cxn modelId="{D07C2A3E-776D-44B7-852B-2EE233114CB1}" type="presParOf" srcId="{C367BEA6-DE6D-486F-BC2B-983066866D42}" destId="{7C3B7D96-3D8B-41A1-AA5B-136332FA3865}" srcOrd="0" destOrd="0" presId="urn:microsoft.com/office/officeart/2005/8/layout/hierarchy2"/>
    <dgm:cxn modelId="{74209176-BF48-4D5F-9196-D6D59673D07F}" type="presParOf" srcId="{7C3B7D96-3D8B-41A1-AA5B-136332FA3865}" destId="{F3DA2146-5D3C-4F1B-BD17-4573662C61CD}" srcOrd="0" destOrd="0" presId="urn:microsoft.com/office/officeart/2005/8/layout/hierarchy2"/>
    <dgm:cxn modelId="{2A7E5685-0534-4032-A8FA-9A0317C9A76E}" type="presParOf" srcId="{C367BEA6-DE6D-486F-BC2B-983066866D42}" destId="{849C7C0B-D15A-497C-BEF7-6C9C4CC20247}" srcOrd="1" destOrd="0" presId="urn:microsoft.com/office/officeart/2005/8/layout/hierarchy2"/>
    <dgm:cxn modelId="{5B6FE411-F496-4FF0-A532-933AA3434C66}" type="presParOf" srcId="{849C7C0B-D15A-497C-BEF7-6C9C4CC20247}" destId="{FC71474A-EB82-42F6-BAE2-FA2F704E9165}" srcOrd="0" destOrd="0" presId="urn:microsoft.com/office/officeart/2005/8/layout/hierarchy2"/>
    <dgm:cxn modelId="{2B869AD1-75B3-4B89-9DDC-38C12BB7612F}" type="presParOf" srcId="{849C7C0B-D15A-497C-BEF7-6C9C4CC20247}" destId="{E1E225EA-D84C-4694-A569-3B709447393C}" srcOrd="1" destOrd="0" presId="urn:microsoft.com/office/officeart/2005/8/layout/hierarchy2"/>
    <dgm:cxn modelId="{2A46CB55-AADC-474A-80E4-DEDE15709A22}" type="presParOf" srcId="{E1E225EA-D84C-4694-A569-3B709447393C}" destId="{665F86F6-A536-4505-891E-44EAD97F731E}" srcOrd="0" destOrd="0" presId="urn:microsoft.com/office/officeart/2005/8/layout/hierarchy2"/>
    <dgm:cxn modelId="{54591E6E-5EC6-43C8-B837-EE138AF0341C}" type="presParOf" srcId="{665F86F6-A536-4505-891E-44EAD97F731E}" destId="{039E09A6-4FC0-4236-AE9A-0C032F71AC0A}" srcOrd="0" destOrd="0" presId="urn:microsoft.com/office/officeart/2005/8/layout/hierarchy2"/>
    <dgm:cxn modelId="{8A757B46-1A15-4990-B4D7-1D20C7B0A3BF}" type="presParOf" srcId="{E1E225EA-D84C-4694-A569-3B709447393C}" destId="{BD3A5816-275E-4D66-AEAB-E0503AEF84B5}" srcOrd="1" destOrd="0" presId="urn:microsoft.com/office/officeart/2005/8/layout/hierarchy2"/>
    <dgm:cxn modelId="{EBAEAA37-6209-4B41-8099-F54779A54183}" type="presParOf" srcId="{BD3A5816-275E-4D66-AEAB-E0503AEF84B5}" destId="{3E91ED45-47E9-40A9-BA68-E6F08361C4FE}" srcOrd="0" destOrd="0" presId="urn:microsoft.com/office/officeart/2005/8/layout/hierarchy2"/>
    <dgm:cxn modelId="{FC5C88AE-4BD8-4C39-9840-4C805E6852F9}" type="presParOf" srcId="{BD3A5816-275E-4D66-AEAB-E0503AEF84B5}" destId="{98B90A07-C486-46CC-9FDC-FEFE74A8D5AF}" srcOrd="1" destOrd="0" presId="urn:microsoft.com/office/officeart/2005/8/layout/hierarchy2"/>
    <dgm:cxn modelId="{15C59445-65A9-4DA5-AC9A-82CE8A95A14A}" type="presParOf" srcId="{98B90A07-C486-46CC-9FDC-FEFE74A8D5AF}" destId="{59BFCCB2-3D16-441B-87D6-771EDFC1AB96}" srcOrd="0" destOrd="0" presId="urn:microsoft.com/office/officeart/2005/8/layout/hierarchy2"/>
    <dgm:cxn modelId="{D5F2BF6E-E567-4AFE-93B4-F9F8DFCE73CE}" type="presParOf" srcId="{59BFCCB2-3D16-441B-87D6-771EDFC1AB96}" destId="{895028AE-FD40-4B66-BB7A-C57CBCAA3C89}" srcOrd="0" destOrd="0" presId="urn:microsoft.com/office/officeart/2005/8/layout/hierarchy2"/>
    <dgm:cxn modelId="{4AFBB312-1B00-4DB9-A772-FD8CDC051614}" type="presParOf" srcId="{98B90A07-C486-46CC-9FDC-FEFE74A8D5AF}" destId="{6B62D78D-31CA-4322-B46E-EBD6217025FE}" srcOrd="1" destOrd="0" presId="urn:microsoft.com/office/officeart/2005/8/layout/hierarchy2"/>
    <dgm:cxn modelId="{E9202E31-C8BD-4377-A932-4A8A627C877C}" type="presParOf" srcId="{6B62D78D-31CA-4322-B46E-EBD6217025FE}" destId="{962B65DB-FCD1-49B7-AE9A-B5076B9BE2DD}" srcOrd="0" destOrd="0" presId="urn:microsoft.com/office/officeart/2005/8/layout/hierarchy2"/>
    <dgm:cxn modelId="{86C4ED4D-C243-49D1-90AD-7BE4393DC757}" type="presParOf" srcId="{6B62D78D-31CA-4322-B46E-EBD6217025FE}" destId="{05F1FA3B-F511-402E-843B-20F107D440F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CD9F7E5E-0E22-4AB4-8EEC-26DF47C0359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884AB4AA-E8A2-4992-97F8-79680C567C5D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Ente obligado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63BD3989-0963-402B-9060-4DE7680865F6}" type="par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9967EBA-AAA5-4A84-BAE3-590B98C697D1}" type="sib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20B9E12-F4A8-42EC-91B1-2BB860B0BC02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Debe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E80D9EC-D538-424B-9E09-C4D57BA1277A}" type="parTrans" cxnId="{02BDAC53-B9E0-4A07-B0CB-7D2D73A96A72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A363A13-3961-4FEA-898A-AF2096790666}" type="sibTrans" cxnId="{02BDAC53-B9E0-4A07-B0CB-7D2D73A96A7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24C8CAA-22DE-4045-AA21-3F63CF6E2205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Incorporar el SIGDA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0967877A-169C-4C09-BDD5-D9D0FB64EF95}" type="parTrans" cxnId="{CBB94B99-3B00-4269-8F0E-944FDCCD758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B985E2-FB92-45EE-BCFB-1E9C6E28C403}" type="sibTrans" cxnId="{CBB94B99-3B00-4269-8F0E-944FDCCD758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9FD9CF5-E7C6-4CC6-83F2-1A67D610209B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Aprobar políticas y manuales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B8567A2-89A5-4837-9DDD-A3C31BE678EB}" type="parTrans" cxnId="{6344BDAF-471C-45C9-B0E4-BA6BBC965BE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9657851-837E-4A50-BF5D-EC168B7A7AC2}" type="sibTrans" cxnId="{6344BDAF-471C-45C9-B0E4-BA6BBC965BE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E99789B-EC0E-4505-B0D8-2365D3FE66A5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Los objetivos y metas del Plan Estratégico Institucional y planes de trabajo.</a:t>
          </a:r>
          <a:endParaRPr lang="es-SV" sz="1500" dirty="0">
            <a:latin typeface="+mj-lt"/>
          </a:endParaRPr>
        </a:p>
      </dgm:t>
    </dgm:pt>
    <dgm:pt modelId="{6BEA53C6-0869-4BC9-A481-5DF866EE1FF0}" type="parTrans" cxnId="{5AF85463-EC27-4E5B-A4A5-C3D79F7A2FD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452785F-5688-4AA0-A7CA-EE41FA34134E}" type="sibTrans" cxnId="{5AF85463-EC27-4E5B-A4A5-C3D79F7A2FD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0FB09BA-9A87-4FAB-8F58-B02B31869FD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Garantizar </a:t>
          </a:r>
          <a:endParaRPr lang="es-SV" sz="1500" dirty="0">
            <a:latin typeface="+mj-lt"/>
          </a:endParaRPr>
        </a:p>
      </dgm:t>
    </dgm:pt>
    <dgm:pt modelId="{39676964-544F-438B-87C0-1D6FBE138BBF}" type="parTrans" cxnId="{8323B08E-348A-40B0-AF3E-51870C19BF6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F80B128-07A2-455E-BD67-5B5D98AD2376}" type="sibTrans" cxnId="{8323B08E-348A-40B0-AF3E-51870C19BF6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A15F240-8E8F-4E58-8CDB-8C87AD36658E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Gestión documental y archivos</a:t>
          </a:r>
          <a:endParaRPr lang="es-SV" sz="1500" dirty="0">
            <a:latin typeface="+mj-lt"/>
          </a:endParaRPr>
        </a:p>
      </dgm:t>
    </dgm:pt>
    <dgm:pt modelId="{16438DD8-A85D-4AFD-B800-DD5F1863DB76}" type="sibTrans" cxnId="{F1334A6D-5CFB-4686-AAD0-2D33722A077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DB854CA-D02D-4AB1-A6DE-E762B5F78892}" type="parTrans" cxnId="{F1334A6D-5CFB-4686-AAD0-2D33722A077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DA72CC41-6EA8-4EC0-BB42-DAF3317A95B2}">
      <dgm:prSet custT="1"/>
      <dgm:spPr/>
      <dgm:t>
        <a:bodyPr/>
        <a:lstStyle/>
        <a:p>
          <a:r>
            <a:rPr lang="es-SV" sz="1500" dirty="0" smtClean="0"/>
            <a:t>Promover capacitación del personal de oficinas productoras</a:t>
          </a:r>
          <a:endParaRPr lang="es-SV" sz="1500" dirty="0"/>
        </a:p>
      </dgm:t>
    </dgm:pt>
    <dgm:pt modelId="{54D69B00-3886-40ED-A9E5-BEEB9C24D593}" type="parTrans" cxnId="{C882AA44-3B12-4AE2-A8FF-56033D1159C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E85ACAA5-E8BF-47D2-93E5-E281CDC6FA62}" type="sibTrans" cxnId="{C882AA44-3B12-4AE2-A8FF-56033D1159CA}">
      <dgm:prSet/>
      <dgm:spPr/>
      <dgm:t>
        <a:bodyPr/>
        <a:lstStyle/>
        <a:p>
          <a:endParaRPr lang="es-SV" sz="1500"/>
        </a:p>
      </dgm:t>
    </dgm:pt>
    <dgm:pt modelId="{9D82E3AD-A3C0-4AA4-826E-5DBCA625D85D}">
      <dgm:prSet custT="1"/>
      <dgm:spPr/>
      <dgm:t>
        <a:bodyPr/>
        <a:lstStyle/>
        <a:p>
          <a:r>
            <a:rPr lang="es-SV" sz="1500" dirty="0" smtClean="0"/>
            <a:t>Implementación y continuidad de buenas prácticas de archivo</a:t>
          </a:r>
          <a:endParaRPr lang="es-SV" sz="1500" dirty="0"/>
        </a:p>
      </dgm:t>
    </dgm:pt>
    <dgm:pt modelId="{35F7F173-F2A5-4952-BF5C-65FEE5053C96}" type="parTrans" cxnId="{88B93C6B-45E6-411D-8E57-7867177C8A5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37F0012E-C5B8-48B3-A6C1-86A6F5B1C0F9}" type="sibTrans" cxnId="{88B93C6B-45E6-411D-8E57-7867177C8A57}">
      <dgm:prSet/>
      <dgm:spPr/>
      <dgm:t>
        <a:bodyPr/>
        <a:lstStyle/>
        <a:p>
          <a:endParaRPr lang="es-SV" sz="1500"/>
        </a:p>
      </dgm:t>
    </dgm:pt>
    <dgm:pt modelId="{9C64AF14-D001-4822-B3FF-C6C9013BD57A}">
      <dgm:prSet custT="1"/>
      <dgm:spPr/>
      <dgm:t>
        <a:bodyPr/>
        <a:lstStyle/>
        <a:p>
          <a:r>
            <a:rPr lang="es-SV" sz="1500" dirty="0" smtClean="0"/>
            <a:t>Recursos, la mejora y la evaluación continua de avances y resultados en la gestión documental y archivos</a:t>
          </a:r>
          <a:endParaRPr lang="es-SV" sz="1500" dirty="0"/>
        </a:p>
      </dgm:t>
    </dgm:pt>
    <dgm:pt modelId="{070A36AB-6DCF-4E83-BABB-E71EC37580A8}" type="parTrans" cxnId="{60B8CDD4-7718-4DAC-B16C-63ACFE03B19D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A02301AA-0A44-48BE-9F64-461BA0E6F160}" type="sibTrans" cxnId="{60B8CDD4-7718-4DAC-B16C-63ACFE03B19D}">
      <dgm:prSet/>
      <dgm:spPr/>
      <dgm:t>
        <a:bodyPr/>
        <a:lstStyle/>
        <a:p>
          <a:endParaRPr lang="es-SV"/>
        </a:p>
      </dgm:t>
    </dgm:pt>
    <dgm:pt modelId="{923F04EC-4F5E-4BA9-B9A8-9215979EDC64}" type="pres">
      <dgm:prSet presAssocID="{CD9F7E5E-0E22-4AB4-8EEC-26DF47C0359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F9B8EA3-249C-4D26-A276-C2F4248AE2D8}" type="pres">
      <dgm:prSet presAssocID="{884AB4AA-E8A2-4992-97F8-79680C567C5D}" presName="root1" presStyleCnt="0"/>
      <dgm:spPr/>
    </dgm:pt>
    <dgm:pt modelId="{B7724BC0-D414-48BB-B591-87A83B994E0F}" type="pres">
      <dgm:prSet presAssocID="{884AB4AA-E8A2-4992-97F8-79680C567C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6ABA07B-AABB-495E-86EA-ADF263F054AA}" type="pres">
      <dgm:prSet presAssocID="{884AB4AA-E8A2-4992-97F8-79680C567C5D}" presName="level2hierChild" presStyleCnt="0"/>
      <dgm:spPr/>
    </dgm:pt>
    <dgm:pt modelId="{55B3EB17-551C-4809-B8E5-ECBEBE383E90}" type="pres">
      <dgm:prSet presAssocID="{3E80D9EC-D538-424B-9E09-C4D57BA1277A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6FB3D9A9-8746-4E2A-AE85-37387D72D327}" type="pres">
      <dgm:prSet presAssocID="{3E80D9EC-D538-424B-9E09-C4D57BA1277A}" presName="connTx" presStyleLbl="parChTrans1D2" presStyleIdx="0" presStyleCnt="1"/>
      <dgm:spPr/>
      <dgm:t>
        <a:bodyPr/>
        <a:lstStyle/>
        <a:p>
          <a:endParaRPr lang="es-SV"/>
        </a:p>
      </dgm:t>
    </dgm:pt>
    <dgm:pt modelId="{712AAA55-4D6E-4932-A151-ACB5491F4A41}" type="pres">
      <dgm:prSet presAssocID="{920B9E12-F4A8-42EC-91B1-2BB860B0BC02}" presName="root2" presStyleCnt="0"/>
      <dgm:spPr/>
    </dgm:pt>
    <dgm:pt modelId="{DBF2A874-7054-4820-B2F3-70A76F4655A8}" type="pres">
      <dgm:prSet presAssocID="{920B9E12-F4A8-42EC-91B1-2BB860B0BC02}" presName="LevelTwoTextNode" presStyleLbl="node2" presStyleIdx="0" presStyleCnt="1" custScaleX="73842" custScaleY="69205" custLinFactNeighborX="-26984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0FC68B6D-66D8-4DB0-8FC5-16BAC757FBB0}" type="pres">
      <dgm:prSet presAssocID="{920B9E12-F4A8-42EC-91B1-2BB860B0BC02}" presName="level3hierChild" presStyleCnt="0"/>
      <dgm:spPr/>
    </dgm:pt>
    <dgm:pt modelId="{013A0046-9A76-475C-938D-96776A53BAC5}" type="pres">
      <dgm:prSet presAssocID="{0967877A-169C-4C09-BDD5-D9D0FB64EF95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0878C1D-369E-41A9-886A-67A534C0952E}" type="pres">
      <dgm:prSet presAssocID="{0967877A-169C-4C09-BDD5-D9D0FB64EF95}" presName="connTx" presStyleLbl="parChTrans1D3" presStyleIdx="0" presStyleCnt="2"/>
      <dgm:spPr/>
      <dgm:t>
        <a:bodyPr/>
        <a:lstStyle/>
        <a:p>
          <a:endParaRPr lang="es-SV"/>
        </a:p>
      </dgm:t>
    </dgm:pt>
    <dgm:pt modelId="{42DE830B-0833-4BEB-9458-F0C245C00ABC}" type="pres">
      <dgm:prSet presAssocID="{C24C8CAA-22DE-4045-AA21-3F63CF6E2205}" presName="root2" presStyleCnt="0"/>
      <dgm:spPr/>
    </dgm:pt>
    <dgm:pt modelId="{DB82D5C4-3566-4E6F-BC54-2417F8ABF566}" type="pres">
      <dgm:prSet presAssocID="{C24C8CAA-22DE-4045-AA21-3F63CF6E2205}" presName="LevelTwoTextNode" presStyleLbl="node3" presStyleIdx="0" presStyleCnt="2" custLinFactNeighborX="-1377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B412597-403B-4DA2-9024-A2CECE72F7A2}" type="pres">
      <dgm:prSet presAssocID="{C24C8CAA-22DE-4045-AA21-3F63CF6E2205}" presName="level3hierChild" presStyleCnt="0"/>
      <dgm:spPr/>
    </dgm:pt>
    <dgm:pt modelId="{883E1246-1FCD-4020-A111-545AD20B31C8}" type="pres">
      <dgm:prSet presAssocID="{6BEA53C6-0869-4BC9-A481-5DF866EE1FF0}" presName="conn2-1" presStyleLbl="parChTrans1D4" presStyleIdx="0" presStyleCnt="6"/>
      <dgm:spPr/>
      <dgm:t>
        <a:bodyPr/>
        <a:lstStyle/>
        <a:p>
          <a:endParaRPr lang="es-SV"/>
        </a:p>
      </dgm:t>
    </dgm:pt>
    <dgm:pt modelId="{3DDCE244-6A27-4B60-A9ED-49B41CE86794}" type="pres">
      <dgm:prSet presAssocID="{6BEA53C6-0869-4BC9-A481-5DF866EE1FF0}" presName="connTx" presStyleLbl="parChTrans1D4" presStyleIdx="0" presStyleCnt="6"/>
      <dgm:spPr/>
      <dgm:t>
        <a:bodyPr/>
        <a:lstStyle/>
        <a:p>
          <a:endParaRPr lang="es-SV"/>
        </a:p>
      </dgm:t>
    </dgm:pt>
    <dgm:pt modelId="{E7B9B1C7-6C91-497C-B621-ED5CC7998CA7}" type="pres">
      <dgm:prSet presAssocID="{EE99789B-EC0E-4505-B0D8-2365D3FE66A5}" presName="root2" presStyleCnt="0"/>
      <dgm:spPr/>
    </dgm:pt>
    <dgm:pt modelId="{2C2A0144-EF84-4B00-B13A-1B7BC650D116}" type="pres">
      <dgm:prSet presAssocID="{EE99789B-EC0E-4505-B0D8-2365D3FE66A5}" presName="LevelTwoTextNode" presStyleLbl="node4" presStyleIdx="0" presStyleCnt="6" custScaleX="104142" custScaleY="18636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3BC4E99-CD36-4249-99A7-4760205F1422}" type="pres">
      <dgm:prSet presAssocID="{EE99789B-EC0E-4505-B0D8-2365D3FE66A5}" presName="level3hierChild" presStyleCnt="0"/>
      <dgm:spPr/>
    </dgm:pt>
    <dgm:pt modelId="{6BCC85E7-5D5D-4B39-817E-58A4D97B8183}" type="pres">
      <dgm:prSet presAssocID="{39676964-544F-438B-87C0-1D6FBE138BBF}" presName="conn2-1" presStyleLbl="parChTrans1D4" presStyleIdx="1" presStyleCnt="6"/>
      <dgm:spPr/>
      <dgm:t>
        <a:bodyPr/>
        <a:lstStyle/>
        <a:p>
          <a:endParaRPr lang="es-SV"/>
        </a:p>
      </dgm:t>
    </dgm:pt>
    <dgm:pt modelId="{89DE286A-A49A-4AC7-924A-9A5DB4F417B4}" type="pres">
      <dgm:prSet presAssocID="{39676964-544F-438B-87C0-1D6FBE138BBF}" presName="connTx" presStyleLbl="parChTrans1D4" presStyleIdx="1" presStyleCnt="6"/>
      <dgm:spPr/>
      <dgm:t>
        <a:bodyPr/>
        <a:lstStyle/>
        <a:p>
          <a:endParaRPr lang="es-SV"/>
        </a:p>
      </dgm:t>
    </dgm:pt>
    <dgm:pt modelId="{E5E3F1B7-0AC2-4A51-8C56-CF5C0DC96606}" type="pres">
      <dgm:prSet presAssocID="{10FB09BA-9A87-4FAB-8F58-B02B31869FDB}" presName="root2" presStyleCnt="0"/>
      <dgm:spPr/>
    </dgm:pt>
    <dgm:pt modelId="{F275BF9C-693C-468A-B5E2-E1A547EE6BF5}" type="pres">
      <dgm:prSet presAssocID="{10FB09BA-9A87-4FAB-8F58-B02B31869FDB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9F7A053-A4B1-46B5-B6C3-8A37E94F540F}" type="pres">
      <dgm:prSet presAssocID="{10FB09BA-9A87-4FAB-8F58-B02B31869FDB}" presName="level3hierChild" presStyleCnt="0"/>
      <dgm:spPr/>
    </dgm:pt>
    <dgm:pt modelId="{6D369446-680B-4F32-A622-435E0C8F2DC1}" type="pres">
      <dgm:prSet presAssocID="{070A36AB-6DCF-4E83-BABB-E71EC37580A8}" presName="conn2-1" presStyleLbl="parChTrans1D4" presStyleIdx="2" presStyleCnt="6"/>
      <dgm:spPr/>
      <dgm:t>
        <a:bodyPr/>
        <a:lstStyle/>
        <a:p>
          <a:endParaRPr lang="es-SV"/>
        </a:p>
      </dgm:t>
    </dgm:pt>
    <dgm:pt modelId="{1B31D516-AE95-47A5-A983-1EA004B3BFC9}" type="pres">
      <dgm:prSet presAssocID="{070A36AB-6DCF-4E83-BABB-E71EC37580A8}" presName="connTx" presStyleLbl="parChTrans1D4" presStyleIdx="2" presStyleCnt="6"/>
      <dgm:spPr/>
      <dgm:t>
        <a:bodyPr/>
        <a:lstStyle/>
        <a:p>
          <a:endParaRPr lang="es-SV"/>
        </a:p>
      </dgm:t>
    </dgm:pt>
    <dgm:pt modelId="{05101D74-4C68-4F61-A924-8E11DAE1191F}" type="pres">
      <dgm:prSet presAssocID="{9C64AF14-D001-4822-B3FF-C6C9013BD57A}" presName="root2" presStyleCnt="0"/>
      <dgm:spPr/>
    </dgm:pt>
    <dgm:pt modelId="{76D34B3E-6036-4D60-8175-9B0B7D4C5CD7}" type="pres">
      <dgm:prSet presAssocID="{9C64AF14-D001-4822-B3FF-C6C9013BD57A}" presName="LevelTwoTextNode" presStyleLbl="node4" presStyleIdx="2" presStyleCnt="6" custScaleX="140072" custScaleY="29211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CF11FC3-3A72-4C71-A17F-6477D4A6C2F7}" type="pres">
      <dgm:prSet presAssocID="{9C64AF14-D001-4822-B3FF-C6C9013BD57A}" presName="level3hierChild" presStyleCnt="0"/>
      <dgm:spPr/>
    </dgm:pt>
    <dgm:pt modelId="{394BCBB4-A78F-441C-93E4-4104C25BD0DC}" type="pres">
      <dgm:prSet presAssocID="{3B8567A2-89A5-4837-9DDD-A3C31BE678EB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F3284540-BA23-4094-8F01-1A92B2838861}" type="pres">
      <dgm:prSet presAssocID="{3B8567A2-89A5-4837-9DDD-A3C31BE678EB}" presName="connTx" presStyleLbl="parChTrans1D3" presStyleIdx="1" presStyleCnt="2"/>
      <dgm:spPr/>
      <dgm:t>
        <a:bodyPr/>
        <a:lstStyle/>
        <a:p>
          <a:endParaRPr lang="es-SV"/>
        </a:p>
      </dgm:t>
    </dgm:pt>
    <dgm:pt modelId="{8527231B-6447-43B1-8333-9B72EB2E5FCB}" type="pres">
      <dgm:prSet presAssocID="{89FD9CF5-E7C6-4CC6-83F2-1A67D610209B}" presName="root2" presStyleCnt="0"/>
      <dgm:spPr/>
    </dgm:pt>
    <dgm:pt modelId="{D7605AD9-D34E-4542-8584-E443CB957EEC}" type="pres">
      <dgm:prSet presAssocID="{89FD9CF5-E7C6-4CC6-83F2-1A67D610209B}" presName="LevelTwoTextNode" presStyleLbl="node3" presStyleIdx="1" presStyleCnt="2" custLinFactNeighborX="-1377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B311165-E76E-4529-A65A-FA3190E27A27}" type="pres">
      <dgm:prSet presAssocID="{89FD9CF5-E7C6-4CC6-83F2-1A67D610209B}" presName="level3hierChild" presStyleCnt="0"/>
      <dgm:spPr/>
    </dgm:pt>
    <dgm:pt modelId="{CAAD511D-A5FA-424B-AAC2-993A7DEDAB88}" type="pres">
      <dgm:prSet presAssocID="{2DB854CA-D02D-4AB1-A6DE-E762B5F78892}" presName="conn2-1" presStyleLbl="parChTrans1D4" presStyleIdx="3" presStyleCnt="6"/>
      <dgm:spPr/>
      <dgm:t>
        <a:bodyPr/>
        <a:lstStyle/>
        <a:p>
          <a:endParaRPr lang="es-SV"/>
        </a:p>
      </dgm:t>
    </dgm:pt>
    <dgm:pt modelId="{FE0D58CB-6AFC-44CB-A51B-E9AF5690E4CD}" type="pres">
      <dgm:prSet presAssocID="{2DB854CA-D02D-4AB1-A6DE-E762B5F78892}" presName="connTx" presStyleLbl="parChTrans1D4" presStyleIdx="3" presStyleCnt="6"/>
      <dgm:spPr/>
      <dgm:t>
        <a:bodyPr/>
        <a:lstStyle/>
        <a:p>
          <a:endParaRPr lang="es-SV"/>
        </a:p>
      </dgm:t>
    </dgm:pt>
    <dgm:pt modelId="{3C1123EF-E4C1-45A3-B218-71AF05C673F6}" type="pres">
      <dgm:prSet presAssocID="{FA15F240-8E8F-4E58-8CDB-8C87AD36658E}" presName="root2" presStyleCnt="0"/>
      <dgm:spPr/>
    </dgm:pt>
    <dgm:pt modelId="{CA5FE08A-1FA4-40BC-B065-8E2B0CF1663A}" type="pres">
      <dgm:prSet presAssocID="{FA15F240-8E8F-4E58-8CDB-8C87AD36658E}" presName="LevelTwoTextNode" presStyleLbl="node4" presStyleIdx="3" presStyleCnt="6" custScaleY="12917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47305B3-E133-47A9-8F66-8E89DD598B21}" type="pres">
      <dgm:prSet presAssocID="{FA15F240-8E8F-4E58-8CDB-8C87AD36658E}" presName="level3hierChild" presStyleCnt="0"/>
      <dgm:spPr/>
    </dgm:pt>
    <dgm:pt modelId="{3AD28F8F-EA5E-44E1-8242-5FBEE264C877}" type="pres">
      <dgm:prSet presAssocID="{54D69B00-3886-40ED-A9E5-BEEB9C24D593}" presName="conn2-1" presStyleLbl="parChTrans1D4" presStyleIdx="4" presStyleCnt="6"/>
      <dgm:spPr/>
      <dgm:t>
        <a:bodyPr/>
        <a:lstStyle/>
        <a:p>
          <a:endParaRPr lang="es-SV"/>
        </a:p>
      </dgm:t>
    </dgm:pt>
    <dgm:pt modelId="{EEF07DCE-9F9D-47C4-8B05-EA9B87BA8891}" type="pres">
      <dgm:prSet presAssocID="{54D69B00-3886-40ED-A9E5-BEEB9C24D593}" presName="connTx" presStyleLbl="parChTrans1D4" presStyleIdx="4" presStyleCnt="6"/>
      <dgm:spPr/>
      <dgm:t>
        <a:bodyPr/>
        <a:lstStyle/>
        <a:p>
          <a:endParaRPr lang="es-SV"/>
        </a:p>
      </dgm:t>
    </dgm:pt>
    <dgm:pt modelId="{B2BB78CC-F0E0-4CE2-BF52-DF2A0C637DE0}" type="pres">
      <dgm:prSet presAssocID="{DA72CC41-6EA8-4EC0-BB42-DAF3317A95B2}" presName="root2" presStyleCnt="0"/>
      <dgm:spPr/>
    </dgm:pt>
    <dgm:pt modelId="{4850C0BE-8938-4F6E-872F-11EA0807A3DB}" type="pres">
      <dgm:prSet presAssocID="{DA72CC41-6EA8-4EC0-BB42-DAF3317A95B2}" presName="LevelTwoTextNode" presStyleLbl="node4" presStyleIdx="4" presStyleCnt="6" custScaleY="15869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FF15621-0620-4B9C-936E-06D10E938599}" type="pres">
      <dgm:prSet presAssocID="{DA72CC41-6EA8-4EC0-BB42-DAF3317A95B2}" presName="level3hierChild" presStyleCnt="0"/>
      <dgm:spPr/>
    </dgm:pt>
    <dgm:pt modelId="{2365B464-B441-4B23-8363-A7AB5B64AD48}" type="pres">
      <dgm:prSet presAssocID="{35F7F173-F2A5-4952-BF5C-65FEE5053C96}" presName="conn2-1" presStyleLbl="parChTrans1D4" presStyleIdx="5" presStyleCnt="6"/>
      <dgm:spPr/>
      <dgm:t>
        <a:bodyPr/>
        <a:lstStyle/>
        <a:p>
          <a:endParaRPr lang="es-SV"/>
        </a:p>
      </dgm:t>
    </dgm:pt>
    <dgm:pt modelId="{C3CB5C75-2F9A-45A6-B9B6-079F8287DC51}" type="pres">
      <dgm:prSet presAssocID="{35F7F173-F2A5-4952-BF5C-65FEE5053C96}" presName="connTx" presStyleLbl="parChTrans1D4" presStyleIdx="5" presStyleCnt="6"/>
      <dgm:spPr/>
      <dgm:t>
        <a:bodyPr/>
        <a:lstStyle/>
        <a:p>
          <a:endParaRPr lang="es-SV"/>
        </a:p>
      </dgm:t>
    </dgm:pt>
    <dgm:pt modelId="{B56E61FF-2C1F-4EC3-A946-F712FEB2E83F}" type="pres">
      <dgm:prSet presAssocID="{9D82E3AD-A3C0-4AA4-826E-5DBCA625D85D}" presName="root2" presStyleCnt="0"/>
      <dgm:spPr/>
    </dgm:pt>
    <dgm:pt modelId="{61C2EBEB-E967-453C-85B6-9C6D915252E1}" type="pres">
      <dgm:prSet presAssocID="{9D82E3AD-A3C0-4AA4-826E-5DBCA625D85D}" presName="LevelTwoTextNode" presStyleLbl="node4" presStyleIdx="5" presStyleCnt="6" custScaleY="15869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9D8A717-40BD-4D67-9C3D-B19D7D1E053F}" type="pres">
      <dgm:prSet presAssocID="{9D82E3AD-A3C0-4AA4-826E-5DBCA625D85D}" presName="level3hierChild" presStyleCnt="0"/>
      <dgm:spPr/>
    </dgm:pt>
  </dgm:ptLst>
  <dgm:cxnLst>
    <dgm:cxn modelId="{68310DFB-DCC0-44CE-8B8C-8EABFA34CCBB}" type="presOf" srcId="{39676964-544F-438B-87C0-1D6FBE138BBF}" destId="{6BCC85E7-5D5D-4B39-817E-58A4D97B8183}" srcOrd="0" destOrd="0" presId="urn:microsoft.com/office/officeart/2005/8/layout/hierarchy2"/>
    <dgm:cxn modelId="{DE0EFAC6-012F-4101-87E9-5DB25D2EDFF7}" type="presOf" srcId="{39676964-544F-438B-87C0-1D6FBE138BBF}" destId="{89DE286A-A49A-4AC7-924A-9A5DB4F417B4}" srcOrd="1" destOrd="0" presId="urn:microsoft.com/office/officeart/2005/8/layout/hierarchy2"/>
    <dgm:cxn modelId="{B4913CE1-9035-4F42-A9F4-1E53126C9507}" type="presOf" srcId="{54D69B00-3886-40ED-A9E5-BEEB9C24D593}" destId="{3AD28F8F-EA5E-44E1-8242-5FBEE264C877}" srcOrd="0" destOrd="0" presId="urn:microsoft.com/office/officeart/2005/8/layout/hierarchy2"/>
    <dgm:cxn modelId="{7E52BA32-B972-46EB-BECB-2CF67D8C08AD}" type="presOf" srcId="{070A36AB-6DCF-4E83-BABB-E71EC37580A8}" destId="{6D369446-680B-4F32-A622-435E0C8F2DC1}" srcOrd="0" destOrd="0" presId="urn:microsoft.com/office/officeart/2005/8/layout/hierarchy2"/>
    <dgm:cxn modelId="{90F07B6D-F1EF-4E55-BEC6-A70CA6162C73}" type="presOf" srcId="{2DB854CA-D02D-4AB1-A6DE-E762B5F78892}" destId="{FE0D58CB-6AFC-44CB-A51B-E9AF5690E4CD}" srcOrd="1" destOrd="0" presId="urn:microsoft.com/office/officeart/2005/8/layout/hierarchy2"/>
    <dgm:cxn modelId="{EBEF800E-742B-4A8F-8284-B3B8771B1E02}" type="presOf" srcId="{FA15F240-8E8F-4E58-8CDB-8C87AD36658E}" destId="{CA5FE08A-1FA4-40BC-B065-8E2B0CF1663A}" srcOrd="0" destOrd="0" presId="urn:microsoft.com/office/officeart/2005/8/layout/hierarchy2"/>
    <dgm:cxn modelId="{EF79AB66-2434-4FDB-8679-4BCED71C3986}" type="presOf" srcId="{35F7F173-F2A5-4952-BF5C-65FEE5053C96}" destId="{C3CB5C75-2F9A-45A6-B9B6-079F8287DC51}" srcOrd="1" destOrd="0" presId="urn:microsoft.com/office/officeart/2005/8/layout/hierarchy2"/>
    <dgm:cxn modelId="{CBB94B99-3B00-4269-8F0E-944FDCCD7580}" srcId="{920B9E12-F4A8-42EC-91B1-2BB860B0BC02}" destId="{C24C8CAA-22DE-4045-AA21-3F63CF6E2205}" srcOrd="0" destOrd="0" parTransId="{0967877A-169C-4C09-BDD5-D9D0FB64EF95}" sibTransId="{12B985E2-FB92-45EE-BCFB-1E9C6E28C403}"/>
    <dgm:cxn modelId="{8323B08E-348A-40B0-AF3E-51870C19BF69}" srcId="{EE99789B-EC0E-4505-B0D8-2365D3FE66A5}" destId="{10FB09BA-9A87-4FAB-8F58-B02B31869FDB}" srcOrd="0" destOrd="0" parTransId="{39676964-544F-438B-87C0-1D6FBE138BBF}" sibTransId="{4F80B128-07A2-455E-BD67-5B5D98AD2376}"/>
    <dgm:cxn modelId="{DE0F446E-7B49-4EEA-9839-AA960B44FF63}" type="presOf" srcId="{35F7F173-F2A5-4952-BF5C-65FEE5053C96}" destId="{2365B464-B441-4B23-8363-A7AB5B64AD48}" srcOrd="0" destOrd="0" presId="urn:microsoft.com/office/officeart/2005/8/layout/hierarchy2"/>
    <dgm:cxn modelId="{60B8CDD4-7718-4DAC-B16C-63ACFE03B19D}" srcId="{10FB09BA-9A87-4FAB-8F58-B02B31869FDB}" destId="{9C64AF14-D001-4822-B3FF-C6C9013BD57A}" srcOrd="0" destOrd="0" parTransId="{070A36AB-6DCF-4E83-BABB-E71EC37580A8}" sibTransId="{A02301AA-0A44-48BE-9F64-461BA0E6F160}"/>
    <dgm:cxn modelId="{453A97A3-C725-4911-A772-A2A0E474BAF8}" type="presOf" srcId="{EE99789B-EC0E-4505-B0D8-2365D3FE66A5}" destId="{2C2A0144-EF84-4B00-B13A-1B7BC650D116}" srcOrd="0" destOrd="0" presId="urn:microsoft.com/office/officeart/2005/8/layout/hierarchy2"/>
    <dgm:cxn modelId="{88B93C6B-45E6-411D-8E57-7867177C8A57}" srcId="{DA72CC41-6EA8-4EC0-BB42-DAF3317A95B2}" destId="{9D82E3AD-A3C0-4AA4-826E-5DBCA625D85D}" srcOrd="0" destOrd="0" parTransId="{35F7F173-F2A5-4952-BF5C-65FEE5053C96}" sibTransId="{37F0012E-C5B8-48B3-A6C1-86A6F5B1C0F9}"/>
    <dgm:cxn modelId="{74B4780C-5A60-4AE1-995C-A269BD9A692C}" type="presOf" srcId="{3B8567A2-89A5-4837-9DDD-A3C31BE678EB}" destId="{F3284540-BA23-4094-8F01-1A92B2838861}" srcOrd="1" destOrd="0" presId="urn:microsoft.com/office/officeart/2005/8/layout/hierarchy2"/>
    <dgm:cxn modelId="{A3F2C382-B080-422C-AD7A-67744BE9A041}" type="presOf" srcId="{2DB854CA-D02D-4AB1-A6DE-E762B5F78892}" destId="{CAAD511D-A5FA-424B-AAC2-993A7DEDAB88}" srcOrd="0" destOrd="0" presId="urn:microsoft.com/office/officeart/2005/8/layout/hierarchy2"/>
    <dgm:cxn modelId="{5AF85463-EC27-4E5B-A4A5-C3D79F7A2FDF}" srcId="{C24C8CAA-22DE-4045-AA21-3F63CF6E2205}" destId="{EE99789B-EC0E-4505-B0D8-2365D3FE66A5}" srcOrd="0" destOrd="0" parTransId="{6BEA53C6-0869-4BC9-A481-5DF866EE1FF0}" sibTransId="{5452785F-5688-4AA0-A7CA-EE41FA34134E}"/>
    <dgm:cxn modelId="{FE275261-3DE1-4575-86D4-4B936271200C}" srcId="{CD9F7E5E-0E22-4AB4-8EEC-26DF47C0359C}" destId="{884AB4AA-E8A2-4992-97F8-79680C567C5D}" srcOrd="0" destOrd="0" parTransId="{63BD3989-0963-402B-9060-4DE7680865F6}" sibTransId="{79967EBA-AAA5-4A84-BAE3-590B98C697D1}"/>
    <dgm:cxn modelId="{5A5FB3DD-4045-4CD2-81AE-87203B7B46ED}" type="presOf" srcId="{9D82E3AD-A3C0-4AA4-826E-5DBCA625D85D}" destId="{61C2EBEB-E967-453C-85B6-9C6D915252E1}" srcOrd="0" destOrd="0" presId="urn:microsoft.com/office/officeart/2005/8/layout/hierarchy2"/>
    <dgm:cxn modelId="{7A0AB599-0FCB-40C8-9647-091D080776D7}" type="presOf" srcId="{54D69B00-3886-40ED-A9E5-BEEB9C24D593}" destId="{EEF07DCE-9F9D-47C4-8B05-EA9B87BA8891}" srcOrd="1" destOrd="0" presId="urn:microsoft.com/office/officeart/2005/8/layout/hierarchy2"/>
    <dgm:cxn modelId="{6344BDAF-471C-45C9-B0E4-BA6BBC965BE6}" srcId="{920B9E12-F4A8-42EC-91B1-2BB860B0BC02}" destId="{89FD9CF5-E7C6-4CC6-83F2-1A67D610209B}" srcOrd="1" destOrd="0" parTransId="{3B8567A2-89A5-4837-9DDD-A3C31BE678EB}" sibTransId="{29657851-837E-4A50-BF5D-EC168B7A7AC2}"/>
    <dgm:cxn modelId="{D58ABFD2-8EE8-4322-A340-19CAA9202C7C}" type="presOf" srcId="{C24C8CAA-22DE-4045-AA21-3F63CF6E2205}" destId="{DB82D5C4-3566-4E6F-BC54-2417F8ABF566}" srcOrd="0" destOrd="0" presId="urn:microsoft.com/office/officeart/2005/8/layout/hierarchy2"/>
    <dgm:cxn modelId="{2B9CC193-157A-448F-A0E1-F1D1B4FF7B39}" type="presOf" srcId="{CD9F7E5E-0E22-4AB4-8EEC-26DF47C0359C}" destId="{923F04EC-4F5E-4BA9-B9A8-9215979EDC64}" srcOrd="0" destOrd="0" presId="urn:microsoft.com/office/officeart/2005/8/layout/hierarchy2"/>
    <dgm:cxn modelId="{4A582CE8-6932-4840-8939-51C15D6D4F2B}" type="presOf" srcId="{6BEA53C6-0869-4BC9-A481-5DF866EE1FF0}" destId="{3DDCE244-6A27-4B60-A9ED-49B41CE86794}" srcOrd="1" destOrd="0" presId="urn:microsoft.com/office/officeart/2005/8/layout/hierarchy2"/>
    <dgm:cxn modelId="{DD868102-5622-46CD-8C07-6B80198CFDD6}" type="presOf" srcId="{884AB4AA-E8A2-4992-97F8-79680C567C5D}" destId="{B7724BC0-D414-48BB-B591-87A83B994E0F}" srcOrd="0" destOrd="0" presId="urn:microsoft.com/office/officeart/2005/8/layout/hierarchy2"/>
    <dgm:cxn modelId="{CECC6153-7EB9-41F4-BC7F-4702A379F9FC}" type="presOf" srcId="{89FD9CF5-E7C6-4CC6-83F2-1A67D610209B}" destId="{D7605AD9-D34E-4542-8584-E443CB957EEC}" srcOrd="0" destOrd="0" presId="urn:microsoft.com/office/officeart/2005/8/layout/hierarchy2"/>
    <dgm:cxn modelId="{6853025A-B571-43B5-8552-6CC71751A14B}" type="presOf" srcId="{9C64AF14-D001-4822-B3FF-C6C9013BD57A}" destId="{76D34B3E-6036-4D60-8175-9B0B7D4C5CD7}" srcOrd="0" destOrd="0" presId="urn:microsoft.com/office/officeart/2005/8/layout/hierarchy2"/>
    <dgm:cxn modelId="{E7C37720-EECF-4CB1-94E2-C3626D1BB2A8}" type="presOf" srcId="{070A36AB-6DCF-4E83-BABB-E71EC37580A8}" destId="{1B31D516-AE95-47A5-A983-1EA004B3BFC9}" srcOrd="1" destOrd="0" presId="urn:microsoft.com/office/officeart/2005/8/layout/hierarchy2"/>
    <dgm:cxn modelId="{AD7986EF-A6AE-4048-AE0A-1CBE4F16953D}" type="presOf" srcId="{920B9E12-F4A8-42EC-91B1-2BB860B0BC02}" destId="{DBF2A874-7054-4820-B2F3-70A76F4655A8}" srcOrd="0" destOrd="0" presId="urn:microsoft.com/office/officeart/2005/8/layout/hierarchy2"/>
    <dgm:cxn modelId="{C882AA44-3B12-4AE2-A8FF-56033D1159CA}" srcId="{FA15F240-8E8F-4E58-8CDB-8C87AD36658E}" destId="{DA72CC41-6EA8-4EC0-BB42-DAF3317A95B2}" srcOrd="0" destOrd="0" parTransId="{54D69B00-3886-40ED-A9E5-BEEB9C24D593}" sibTransId="{E85ACAA5-E8BF-47D2-93E5-E281CDC6FA62}"/>
    <dgm:cxn modelId="{8C2989AB-E63D-4A5F-9AB5-1520BEC8EBEA}" type="presOf" srcId="{10FB09BA-9A87-4FAB-8F58-B02B31869FDB}" destId="{F275BF9C-693C-468A-B5E2-E1A547EE6BF5}" srcOrd="0" destOrd="0" presId="urn:microsoft.com/office/officeart/2005/8/layout/hierarchy2"/>
    <dgm:cxn modelId="{BC0A635B-F9A8-4F17-8C6E-ADAC240E40FE}" type="presOf" srcId="{3E80D9EC-D538-424B-9E09-C4D57BA1277A}" destId="{55B3EB17-551C-4809-B8E5-ECBEBE383E90}" srcOrd="0" destOrd="0" presId="urn:microsoft.com/office/officeart/2005/8/layout/hierarchy2"/>
    <dgm:cxn modelId="{4C040626-20D6-41D0-9FF8-BC1D2045F505}" type="presOf" srcId="{DA72CC41-6EA8-4EC0-BB42-DAF3317A95B2}" destId="{4850C0BE-8938-4F6E-872F-11EA0807A3DB}" srcOrd="0" destOrd="0" presId="urn:microsoft.com/office/officeart/2005/8/layout/hierarchy2"/>
    <dgm:cxn modelId="{4C21D1AA-1D58-4F47-86C3-6CB656F72268}" type="presOf" srcId="{3E80D9EC-D538-424B-9E09-C4D57BA1277A}" destId="{6FB3D9A9-8746-4E2A-AE85-37387D72D327}" srcOrd="1" destOrd="0" presId="urn:microsoft.com/office/officeart/2005/8/layout/hierarchy2"/>
    <dgm:cxn modelId="{3627EF67-B1D9-4200-9AF6-445780C51DFD}" type="presOf" srcId="{0967877A-169C-4C09-BDD5-D9D0FB64EF95}" destId="{F0878C1D-369E-41A9-886A-67A534C0952E}" srcOrd="1" destOrd="0" presId="urn:microsoft.com/office/officeart/2005/8/layout/hierarchy2"/>
    <dgm:cxn modelId="{F1334A6D-5CFB-4686-AAD0-2D33722A0777}" srcId="{89FD9CF5-E7C6-4CC6-83F2-1A67D610209B}" destId="{FA15F240-8E8F-4E58-8CDB-8C87AD36658E}" srcOrd="0" destOrd="0" parTransId="{2DB854CA-D02D-4AB1-A6DE-E762B5F78892}" sibTransId="{16438DD8-A85D-4AFD-B800-DD5F1863DB76}"/>
    <dgm:cxn modelId="{1602E49B-52EE-4FFD-903D-E52A59C50D8F}" type="presOf" srcId="{6BEA53C6-0869-4BC9-A481-5DF866EE1FF0}" destId="{883E1246-1FCD-4020-A111-545AD20B31C8}" srcOrd="0" destOrd="0" presId="urn:microsoft.com/office/officeart/2005/8/layout/hierarchy2"/>
    <dgm:cxn modelId="{02BDAC53-B9E0-4A07-B0CB-7D2D73A96A72}" srcId="{884AB4AA-E8A2-4992-97F8-79680C567C5D}" destId="{920B9E12-F4A8-42EC-91B1-2BB860B0BC02}" srcOrd="0" destOrd="0" parTransId="{3E80D9EC-D538-424B-9E09-C4D57BA1277A}" sibTransId="{7A363A13-3961-4FEA-898A-AF2096790666}"/>
    <dgm:cxn modelId="{2338C140-A3C4-443F-989F-C737FC0F9640}" type="presOf" srcId="{0967877A-169C-4C09-BDD5-D9D0FB64EF95}" destId="{013A0046-9A76-475C-938D-96776A53BAC5}" srcOrd="0" destOrd="0" presId="urn:microsoft.com/office/officeart/2005/8/layout/hierarchy2"/>
    <dgm:cxn modelId="{8A8C0731-B120-46C6-BD10-7B6213518EB6}" type="presOf" srcId="{3B8567A2-89A5-4837-9DDD-A3C31BE678EB}" destId="{394BCBB4-A78F-441C-93E4-4104C25BD0DC}" srcOrd="0" destOrd="0" presId="urn:microsoft.com/office/officeart/2005/8/layout/hierarchy2"/>
    <dgm:cxn modelId="{8D50663A-7B19-41C3-90A9-9628BE7F7234}" type="presParOf" srcId="{923F04EC-4F5E-4BA9-B9A8-9215979EDC64}" destId="{6F9B8EA3-249C-4D26-A276-C2F4248AE2D8}" srcOrd="0" destOrd="0" presId="urn:microsoft.com/office/officeart/2005/8/layout/hierarchy2"/>
    <dgm:cxn modelId="{E9FA4240-82E6-4F88-B9E2-F9FBB03719C5}" type="presParOf" srcId="{6F9B8EA3-249C-4D26-A276-C2F4248AE2D8}" destId="{B7724BC0-D414-48BB-B591-87A83B994E0F}" srcOrd="0" destOrd="0" presId="urn:microsoft.com/office/officeart/2005/8/layout/hierarchy2"/>
    <dgm:cxn modelId="{064B9C03-3C3B-4636-A2F2-1F4E149616E9}" type="presParOf" srcId="{6F9B8EA3-249C-4D26-A276-C2F4248AE2D8}" destId="{46ABA07B-AABB-495E-86EA-ADF263F054AA}" srcOrd="1" destOrd="0" presId="urn:microsoft.com/office/officeart/2005/8/layout/hierarchy2"/>
    <dgm:cxn modelId="{87686DD2-3D92-446E-AD68-A1D6B6C43B65}" type="presParOf" srcId="{46ABA07B-AABB-495E-86EA-ADF263F054AA}" destId="{55B3EB17-551C-4809-B8E5-ECBEBE383E90}" srcOrd="0" destOrd="0" presId="urn:microsoft.com/office/officeart/2005/8/layout/hierarchy2"/>
    <dgm:cxn modelId="{72795070-8764-41F8-AD9B-83B6625067EF}" type="presParOf" srcId="{55B3EB17-551C-4809-B8E5-ECBEBE383E90}" destId="{6FB3D9A9-8746-4E2A-AE85-37387D72D327}" srcOrd="0" destOrd="0" presId="urn:microsoft.com/office/officeart/2005/8/layout/hierarchy2"/>
    <dgm:cxn modelId="{78469CB1-1290-44E7-8476-411CA4378F01}" type="presParOf" srcId="{46ABA07B-AABB-495E-86EA-ADF263F054AA}" destId="{712AAA55-4D6E-4932-A151-ACB5491F4A41}" srcOrd="1" destOrd="0" presId="urn:microsoft.com/office/officeart/2005/8/layout/hierarchy2"/>
    <dgm:cxn modelId="{254697F9-07A8-4541-80BE-609CBA188801}" type="presParOf" srcId="{712AAA55-4D6E-4932-A151-ACB5491F4A41}" destId="{DBF2A874-7054-4820-B2F3-70A76F4655A8}" srcOrd="0" destOrd="0" presId="urn:microsoft.com/office/officeart/2005/8/layout/hierarchy2"/>
    <dgm:cxn modelId="{0F186356-29E9-466F-A716-4FE0F18E2D1D}" type="presParOf" srcId="{712AAA55-4D6E-4932-A151-ACB5491F4A41}" destId="{0FC68B6D-66D8-4DB0-8FC5-16BAC757FBB0}" srcOrd="1" destOrd="0" presId="urn:microsoft.com/office/officeart/2005/8/layout/hierarchy2"/>
    <dgm:cxn modelId="{29BADA33-8F19-4253-A1E8-F2FAC276A1FD}" type="presParOf" srcId="{0FC68B6D-66D8-4DB0-8FC5-16BAC757FBB0}" destId="{013A0046-9A76-475C-938D-96776A53BAC5}" srcOrd="0" destOrd="0" presId="urn:microsoft.com/office/officeart/2005/8/layout/hierarchy2"/>
    <dgm:cxn modelId="{D1F30306-0AFB-4BA9-A79D-4DF27F445A66}" type="presParOf" srcId="{013A0046-9A76-475C-938D-96776A53BAC5}" destId="{F0878C1D-369E-41A9-886A-67A534C0952E}" srcOrd="0" destOrd="0" presId="urn:microsoft.com/office/officeart/2005/8/layout/hierarchy2"/>
    <dgm:cxn modelId="{5CCCA269-4E21-4663-874C-C3095E455CFE}" type="presParOf" srcId="{0FC68B6D-66D8-4DB0-8FC5-16BAC757FBB0}" destId="{42DE830B-0833-4BEB-9458-F0C245C00ABC}" srcOrd="1" destOrd="0" presId="urn:microsoft.com/office/officeart/2005/8/layout/hierarchy2"/>
    <dgm:cxn modelId="{8669F7CD-7C06-4852-A73A-00295F77C0E8}" type="presParOf" srcId="{42DE830B-0833-4BEB-9458-F0C245C00ABC}" destId="{DB82D5C4-3566-4E6F-BC54-2417F8ABF566}" srcOrd="0" destOrd="0" presId="urn:microsoft.com/office/officeart/2005/8/layout/hierarchy2"/>
    <dgm:cxn modelId="{B22A3581-9783-4CC0-B66C-19EB59257CB8}" type="presParOf" srcId="{42DE830B-0833-4BEB-9458-F0C245C00ABC}" destId="{4B412597-403B-4DA2-9024-A2CECE72F7A2}" srcOrd="1" destOrd="0" presId="urn:microsoft.com/office/officeart/2005/8/layout/hierarchy2"/>
    <dgm:cxn modelId="{6CFC317D-D47E-4A25-BB68-D534A5CA1AF3}" type="presParOf" srcId="{4B412597-403B-4DA2-9024-A2CECE72F7A2}" destId="{883E1246-1FCD-4020-A111-545AD20B31C8}" srcOrd="0" destOrd="0" presId="urn:microsoft.com/office/officeart/2005/8/layout/hierarchy2"/>
    <dgm:cxn modelId="{33FC62E9-8FA4-470B-BDD1-D177E680E2AB}" type="presParOf" srcId="{883E1246-1FCD-4020-A111-545AD20B31C8}" destId="{3DDCE244-6A27-4B60-A9ED-49B41CE86794}" srcOrd="0" destOrd="0" presId="urn:microsoft.com/office/officeart/2005/8/layout/hierarchy2"/>
    <dgm:cxn modelId="{A57A74FC-2E20-4A98-B120-0EC40BEECFE1}" type="presParOf" srcId="{4B412597-403B-4DA2-9024-A2CECE72F7A2}" destId="{E7B9B1C7-6C91-497C-B621-ED5CC7998CA7}" srcOrd="1" destOrd="0" presId="urn:microsoft.com/office/officeart/2005/8/layout/hierarchy2"/>
    <dgm:cxn modelId="{CF4BC551-4B2B-4D8A-A99A-3A09AEE40C23}" type="presParOf" srcId="{E7B9B1C7-6C91-497C-B621-ED5CC7998CA7}" destId="{2C2A0144-EF84-4B00-B13A-1B7BC650D116}" srcOrd="0" destOrd="0" presId="urn:microsoft.com/office/officeart/2005/8/layout/hierarchy2"/>
    <dgm:cxn modelId="{ED8E6041-F660-49D1-835F-900CDA88CB62}" type="presParOf" srcId="{E7B9B1C7-6C91-497C-B621-ED5CC7998CA7}" destId="{73BC4E99-CD36-4249-99A7-4760205F1422}" srcOrd="1" destOrd="0" presId="urn:microsoft.com/office/officeart/2005/8/layout/hierarchy2"/>
    <dgm:cxn modelId="{1A830695-B273-4D11-8093-0B78A9891F01}" type="presParOf" srcId="{73BC4E99-CD36-4249-99A7-4760205F1422}" destId="{6BCC85E7-5D5D-4B39-817E-58A4D97B8183}" srcOrd="0" destOrd="0" presId="urn:microsoft.com/office/officeart/2005/8/layout/hierarchy2"/>
    <dgm:cxn modelId="{9DFFAE82-2ABE-4F6E-A106-5488D00C841F}" type="presParOf" srcId="{6BCC85E7-5D5D-4B39-817E-58A4D97B8183}" destId="{89DE286A-A49A-4AC7-924A-9A5DB4F417B4}" srcOrd="0" destOrd="0" presId="urn:microsoft.com/office/officeart/2005/8/layout/hierarchy2"/>
    <dgm:cxn modelId="{701D30A2-E0F8-40E0-B442-00A8CCF5FAC2}" type="presParOf" srcId="{73BC4E99-CD36-4249-99A7-4760205F1422}" destId="{E5E3F1B7-0AC2-4A51-8C56-CF5C0DC96606}" srcOrd="1" destOrd="0" presId="urn:microsoft.com/office/officeart/2005/8/layout/hierarchy2"/>
    <dgm:cxn modelId="{247A197D-2FEC-49C2-ACA1-B43375D3D21C}" type="presParOf" srcId="{E5E3F1B7-0AC2-4A51-8C56-CF5C0DC96606}" destId="{F275BF9C-693C-468A-B5E2-E1A547EE6BF5}" srcOrd="0" destOrd="0" presId="urn:microsoft.com/office/officeart/2005/8/layout/hierarchy2"/>
    <dgm:cxn modelId="{3EC98F5B-B9F9-47D0-8FC4-1E7CBBF69C89}" type="presParOf" srcId="{E5E3F1B7-0AC2-4A51-8C56-CF5C0DC96606}" destId="{69F7A053-A4B1-46B5-B6C3-8A37E94F540F}" srcOrd="1" destOrd="0" presId="urn:microsoft.com/office/officeart/2005/8/layout/hierarchy2"/>
    <dgm:cxn modelId="{28A7BAD5-0DC2-4F82-8902-6158DE248EAE}" type="presParOf" srcId="{69F7A053-A4B1-46B5-B6C3-8A37E94F540F}" destId="{6D369446-680B-4F32-A622-435E0C8F2DC1}" srcOrd="0" destOrd="0" presId="urn:microsoft.com/office/officeart/2005/8/layout/hierarchy2"/>
    <dgm:cxn modelId="{9DF87402-5573-4657-916C-15BDD380FE90}" type="presParOf" srcId="{6D369446-680B-4F32-A622-435E0C8F2DC1}" destId="{1B31D516-AE95-47A5-A983-1EA004B3BFC9}" srcOrd="0" destOrd="0" presId="urn:microsoft.com/office/officeart/2005/8/layout/hierarchy2"/>
    <dgm:cxn modelId="{982C6A0E-91C6-4339-83D8-1A2639F3BDB1}" type="presParOf" srcId="{69F7A053-A4B1-46B5-B6C3-8A37E94F540F}" destId="{05101D74-4C68-4F61-A924-8E11DAE1191F}" srcOrd="1" destOrd="0" presId="urn:microsoft.com/office/officeart/2005/8/layout/hierarchy2"/>
    <dgm:cxn modelId="{446C0B6E-2CF5-4B7E-9BE8-A2A9B05DBF15}" type="presParOf" srcId="{05101D74-4C68-4F61-A924-8E11DAE1191F}" destId="{76D34B3E-6036-4D60-8175-9B0B7D4C5CD7}" srcOrd="0" destOrd="0" presId="urn:microsoft.com/office/officeart/2005/8/layout/hierarchy2"/>
    <dgm:cxn modelId="{F1DB5DC2-7425-4664-A5AA-F1F217B99671}" type="presParOf" srcId="{05101D74-4C68-4F61-A924-8E11DAE1191F}" destId="{DCF11FC3-3A72-4C71-A17F-6477D4A6C2F7}" srcOrd="1" destOrd="0" presId="urn:microsoft.com/office/officeart/2005/8/layout/hierarchy2"/>
    <dgm:cxn modelId="{DAFB4B29-5D4A-40B0-A922-2EB65419747A}" type="presParOf" srcId="{0FC68B6D-66D8-4DB0-8FC5-16BAC757FBB0}" destId="{394BCBB4-A78F-441C-93E4-4104C25BD0DC}" srcOrd="2" destOrd="0" presId="urn:microsoft.com/office/officeart/2005/8/layout/hierarchy2"/>
    <dgm:cxn modelId="{72F11E4B-2D54-491A-9589-4619965FC002}" type="presParOf" srcId="{394BCBB4-A78F-441C-93E4-4104C25BD0DC}" destId="{F3284540-BA23-4094-8F01-1A92B2838861}" srcOrd="0" destOrd="0" presId="urn:microsoft.com/office/officeart/2005/8/layout/hierarchy2"/>
    <dgm:cxn modelId="{586A50D4-0663-4512-8097-99BC4BBEA545}" type="presParOf" srcId="{0FC68B6D-66D8-4DB0-8FC5-16BAC757FBB0}" destId="{8527231B-6447-43B1-8333-9B72EB2E5FCB}" srcOrd="3" destOrd="0" presId="urn:microsoft.com/office/officeart/2005/8/layout/hierarchy2"/>
    <dgm:cxn modelId="{30F04A58-90A6-4221-97E2-3D873DCBDCFA}" type="presParOf" srcId="{8527231B-6447-43B1-8333-9B72EB2E5FCB}" destId="{D7605AD9-D34E-4542-8584-E443CB957EEC}" srcOrd="0" destOrd="0" presId="urn:microsoft.com/office/officeart/2005/8/layout/hierarchy2"/>
    <dgm:cxn modelId="{441E99E4-7A92-4F74-96B3-AE8299B5654A}" type="presParOf" srcId="{8527231B-6447-43B1-8333-9B72EB2E5FCB}" destId="{1B311165-E76E-4529-A65A-FA3190E27A27}" srcOrd="1" destOrd="0" presId="urn:microsoft.com/office/officeart/2005/8/layout/hierarchy2"/>
    <dgm:cxn modelId="{6A500B27-6150-4C43-86B5-79B97371B9BA}" type="presParOf" srcId="{1B311165-E76E-4529-A65A-FA3190E27A27}" destId="{CAAD511D-A5FA-424B-AAC2-993A7DEDAB88}" srcOrd="0" destOrd="0" presId="urn:microsoft.com/office/officeart/2005/8/layout/hierarchy2"/>
    <dgm:cxn modelId="{B4E5098F-2549-4F9D-A9F6-A207ED137056}" type="presParOf" srcId="{CAAD511D-A5FA-424B-AAC2-993A7DEDAB88}" destId="{FE0D58CB-6AFC-44CB-A51B-E9AF5690E4CD}" srcOrd="0" destOrd="0" presId="urn:microsoft.com/office/officeart/2005/8/layout/hierarchy2"/>
    <dgm:cxn modelId="{091CEEDD-D549-47D8-B286-F6B8F0390CAD}" type="presParOf" srcId="{1B311165-E76E-4529-A65A-FA3190E27A27}" destId="{3C1123EF-E4C1-45A3-B218-71AF05C673F6}" srcOrd="1" destOrd="0" presId="urn:microsoft.com/office/officeart/2005/8/layout/hierarchy2"/>
    <dgm:cxn modelId="{EF2C93F4-515A-4A9B-B051-F0CFD908994D}" type="presParOf" srcId="{3C1123EF-E4C1-45A3-B218-71AF05C673F6}" destId="{CA5FE08A-1FA4-40BC-B065-8E2B0CF1663A}" srcOrd="0" destOrd="0" presId="urn:microsoft.com/office/officeart/2005/8/layout/hierarchy2"/>
    <dgm:cxn modelId="{C9E263D4-BF96-4968-A075-8AC1DC6A18D1}" type="presParOf" srcId="{3C1123EF-E4C1-45A3-B218-71AF05C673F6}" destId="{E47305B3-E133-47A9-8F66-8E89DD598B21}" srcOrd="1" destOrd="0" presId="urn:microsoft.com/office/officeart/2005/8/layout/hierarchy2"/>
    <dgm:cxn modelId="{66AD1271-FBEC-4142-9B67-8A373E0B363D}" type="presParOf" srcId="{E47305B3-E133-47A9-8F66-8E89DD598B21}" destId="{3AD28F8F-EA5E-44E1-8242-5FBEE264C877}" srcOrd="0" destOrd="0" presId="urn:microsoft.com/office/officeart/2005/8/layout/hierarchy2"/>
    <dgm:cxn modelId="{22CD1DC3-960D-47F9-8F35-3005231A7E19}" type="presParOf" srcId="{3AD28F8F-EA5E-44E1-8242-5FBEE264C877}" destId="{EEF07DCE-9F9D-47C4-8B05-EA9B87BA8891}" srcOrd="0" destOrd="0" presId="urn:microsoft.com/office/officeart/2005/8/layout/hierarchy2"/>
    <dgm:cxn modelId="{D9E12A30-9A61-4F8F-BEAE-07EB9F325575}" type="presParOf" srcId="{E47305B3-E133-47A9-8F66-8E89DD598B21}" destId="{B2BB78CC-F0E0-4CE2-BF52-DF2A0C637DE0}" srcOrd="1" destOrd="0" presId="urn:microsoft.com/office/officeart/2005/8/layout/hierarchy2"/>
    <dgm:cxn modelId="{8586830B-83F6-4FEA-B273-BE4AE37D077C}" type="presParOf" srcId="{B2BB78CC-F0E0-4CE2-BF52-DF2A0C637DE0}" destId="{4850C0BE-8938-4F6E-872F-11EA0807A3DB}" srcOrd="0" destOrd="0" presId="urn:microsoft.com/office/officeart/2005/8/layout/hierarchy2"/>
    <dgm:cxn modelId="{EA3078C1-B87C-42CB-AFBA-DA91CBC17521}" type="presParOf" srcId="{B2BB78CC-F0E0-4CE2-BF52-DF2A0C637DE0}" destId="{4FF15621-0620-4B9C-936E-06D10E938599}" srcOrd="1" destOrd="0" presId="urn:microsoft.com/office/officeart/2005/8/layout/hierarchy2"/>
    <dgm:cxn modelId="{5C714E06-C3D6-4418-A39B-2D4307B1893F}" type="presParOf" srcId="{4FF15621-0620-4B9C-936E-06D10E938599}" destId="{2365B464-B441-4B23-8363-A7AB5B64AD48}" srcOrd="0" destOrd="0" presId="urn:microsoft.com/office/officeart/2005/8/layout/hierarchy2"/>
    <dgm:cxn modelId="{AA787F01-AFCB-4F57-8763-9EB8AE0029FA}" type="presParOf" srcId="{2365B464-B441-4B23-8363-A7AB5B64AD48}" destId="{C3CB5C75-2F9A-45A6-B9B6-079F8287DC51}" srcOrd="0" destOrd="0" presId="urn:microsoft.com/office/officeart/2005/8/layout/hierarchy2"/>
    <dgm:cxn modelId="{D413521F-4A75-4669-83F7-EC2D4EF4C046}" type="presParOf" srcId="{4FF15621-0620-4B9C-936E-06D10E938599}" destId="{B56E61FF-2C1F-4EC3-A946-F712FEB2E83F}" srcOrd="1" destOrd="0" presId="urn:microsoft.com/office/officeart/2005/8/layout/hierarchy2"/>
    <dgm:cxn modelId="{6CA6AAD6-5C4D-468F-95ED-99F79D15911D}" type="presParOf" srcId="{B56E61FF-2C1F-4EC3-A946-F712FEB2E83F}" destId="{61C2EBEB-E967-453C-85B6-9C6D915252E1}" srcOrd="0" destOrd="0" presId="urn:microsoft.com/office/officeart/2005/8/layout/hierarchy2"/>
    <dgm:cxn modelId="{C6B48437-D260-4ABD-A601-45C40D03F1E8}" type="presParOf" srcId="{B56E61FF-2C1F-4EC3-A946-F712FEB2E83F}" destId="{E9D8A717-40BD-4D67-9C3D-B19D7D1E053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CD9F7E5E-0E22-4AB4-8EEC-26DF47C0359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884AB4AA-E8A2-4992-97F8-79680C567C5D}">
      <dgm:prSet phldrT="[Texto]" custT="1"/>
      <dgm:spPr/>
      <dgm:t>
        <a:bodyPr/>
        <a:lstStyle/>
        <a:p>
          <a:r>
            <a:rPr lang="es-SV" sz="1500" b="1" dirty="0" smtClean="0">
              <a:solidFill>
                <a:srgbClr val="002060"/>
              </a:solidFill>
              <a:latin typeface="+mj-lt"/>
            </a:rPr>
            <a:t>UGDA</a:t>
          </a:r>
          <a:endParaRPr lang="es-SV" sz="1500" b="1" dirty="0">
            <a:solidFill>
              <a:srgbClr val="002060"/>
            </a:solidFill>
            <a:latin typeface="+mj-lt"/>
          </a:endParaRPr>
        </a:p>
      </dgm:t>
    </dgm:pt>
    <dgm:pt modelId="{63BD3989-0963-402B-9060-4DE7680865F6}" type="par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9967EBA-AAA5-4A84-BAE3-590B98C697D1}" type="sibTrans" cxnId="{FE275261-3DE1-4575-86D4-4B936271200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20B9E12-F4A8-42EC-91B1-2BB860B0BC02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Deberá 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3E80D9EC-D538-424B-9E09-C4D57BA1277A}" type="parTrans" cxnId="{02BDAC53-B9E0-4A07-B0CB-7D2D73A96A72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A363A13-3961-4FEA-898A-AF2096790666}" type="sibTrans" cxnId="{02BDAC53-B9E0-4A07-B0CB-7D2D73A96A7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24C8CAA-22DE-4045-AA21-3F63CF6E2205}">
      <dgm:prSet phldrT="[Texto]" custT="1"/>
      <dgm:spPr>
        <a:solidFill>
          <a:schemeClr val="accent2"/>
        </a:solidFill>
      </dgm:spPr>
      <dgm:t>
        <a:bodyPr/>
        <a:lstStyle/>
        <a:p>
          <a:r>
            <a:rPr lang="es-SV" sz="1500" dirty="0" smtClean="0">
              <a:latin typeface="+mj-lt"/>
            </a:rPr>
            <a:t>Dirigir la implementación del SIGDA</a:t>
          </a:r>
          <a:endParaRPr lang="es-SV" sz="1500" dirty="0">
            <a:latin typeface="+mj-lt"/>
          </a:endParaRPr>
        </a:p>
      </dgm:t>
    </dgm:pt>
    <dgm:pt modelId="{0967877A-169C-4C09-BDD5-D9D0FB64EF95}" type="parTrans" cxnId="{CBB94B99-3B00-4269-8F0E-944FDCCD758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2B985E2-FB92-45EE-BCFB-1E9C6E28C403}" type="sibTrans" cxnId="{CBB94B99-3B00-4269-8F0E-944FDCCD758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9FD9CF5-E7C6-4CC6-83F2-1A67D610209B}">
      <dgm:prSet phldrT="[Texto]" custT="1"/>
      <dgm:spPr>
        <a:solidFill>
          <a:schemeClr val="accent2"/>
        </a:solidFill>
      </dgm:spPr>
      <dgm:t>
        <a:bodyPr/>
        <a:lstStyle/>
        <a:p>
          <a:r>
            <a:rPr lang="es-SV" sz="1500" dirty="0" smtClean="0">
              <a:latin typeface="+mj-lt"/>
            </a:rPr>
            <a:t>Evaluar al SIGDA anualmente</a:t>
          </a:r>
          <a:endParaRPr lang="es-SV" sz="1500" dirty="0">
            <a:latin typeface="+mj-lt"/>
          </a:endParaRPr>
        </a:p>
      </dgm:t>
    </dgm:pt>
    <dgm:pt modelId="{3B8567A2-89A5-4837-9DDD-A3C31BE678EB}" type="parTrans" cxnId="{6344BDAF-471C-45C9-B0E4-BA6BBC965BE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9657851-837E-4A50-BF5D-EC168B7A7AC2}" type="sibTrans" cxnId="{6344BDAF-471C-45C9-B0E4-BA6BBC965BE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E99789B-EC0E-4505-B0D8-2365D3FE66A5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Documentando y normando</a:t>
          </a:r>
          <a:endParaRPr lang="es-SV" sz="1500" dirty="0">
            <a:latin typeface="+mj-lt"/>
          </a:endParaRPr>
        </a:p>
      </dgm:t>
    </dgm:pt>
    <dgm:pt modelId="{6BEA53C6-0869-4BC9-A481-5DF866EE1FF0}" type="parTrans" cxnId="{5AF85463-EC27-4E5B-A4A5-C3D79F7A2FDF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452785F-5688-4AA0-A7CA-EE41FA34134E}" type="sibTrans" cxnId="{5AF85463-EC27-4E5B-A4A5-C3D79F7A2FDF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0FB09BA-9A87-4FAB-8F58-B02B31869FD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Procesos de gestión documental </a:t>
          </a:r>
          <a:endParaRPr lang="es-SV" sz="1500" dirty="0">
            <a:latin typeface="+mj-lt"/>
          </a:endParaRPr>
        </a:p>
      </dgm:t>
    </dgm:pt>
    <dgm:pt modelId="{39676964-544F-438B-87C0-1D6FBE138BBF}" type="parTrans" cxnId="{8323B08E-348A-40B0-AF3E-51870C19BF6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F80B128-07A2-455E-BD67-5B5D98AD2376}" type="sibTrans" cxnId="{8323B08E-348A-40B0-AF3E-51870C19BF6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A15F240-8E8F-4E58-8CDB-8C87AD36658E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SV" sz="1500" dirty="0" smtClean="0">
              <a:latin typeface="+mj-lt"/>
            </a:rPr>
            <a:t>Informar al IAIP</a:t>
          </a:r>
          <a:endParaRPr lang="es-SV" sz="1500" dirty="0">
            <a:latin typeface="+mj-lt"/>
          </a:endParaRPr>
        </a:p>
      </dgm:t>
    </dgm:pt>
    <dgm:pt modelId="{16438DD8-A85D-4AFD-B800-DD5F1863DB76}" type="sibTrans" cxnId="{F1334A6D-5CFB-4686-AAD0-2D33722A077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DB854CA-D02D-4AB1-A6DE-E762B5F78892}" type="parTrans" cxnId="{F1334A6D-5CFB-4686-AAD0-2D33722A077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DA72CC41-6EA8-4EC0-BB42-DAF3317A95B2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SV" sz="1500" dirty="0" smtClean="0"/>
            <a:t>Avance y cumplimiento</a:t>
          </a:r>
          <a:endParaRPr lang="es-SV" sz="1500" dirty="0"/>
        </a:p>
      </dgm:t>
    </dgm:pt>
    <dgm:pt modelId="{54D69B00-3886-40ED-A9E5-BEEB9C24D593}" type="parTrans" cxnId="{C882AA44-3B12-4AE2-A8FF-56033D1159C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E85ACAA5-E8BF-47D2-93E5-E281CDC6FA62}" type="sibTrans" cxnId="{C882AA44-3B12-4AE2-A8FF-56033D1159CA}">
      <dgm:prSet/>
      <dgm:spPr/>
      <dgm:t>
        <a:bodyPr/>
        <a:lstStyle/>
        <a:p>
          <a:endParaRPr lang="es-SV" sz="1500"/>
        </a:p>
      </dgm:t>
    </dgm:pt>
    <dgm:pt modelId="{9D82E3AD-A3C0-4AA4-826E-5DBCA625D85D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SV" sz="1500" dirty="0" smtClean="0"/>
            <a:t>Lineamientos</a:t>
          </a:r>
          <a:endParaRPr lang="es-SV" sz="1500" dirty="0"/>
        </a:p>
      </dgm:t>
    </dgm:pt>
    <dgm:pt modelId="{35F7F173-F2A5-4952-BF5C-65FEE5053C96}" type="parTrans" cxnId="{88B93C6B-45E6-411D-8E57-7867177C8A5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/>
        </a:p>
      </dgm:t>
    </dgm:pt>
    <dgm:pt modelId="{37F0012E-C5B8-48B3-A6C1-86A6F5B1C0F9}" type="sibTrans" cxnId="{88B93C6B-45E6-411D-8E57-7867177C8A57}">
      <dgm:prSet/>
      <dgm:spPr/>
      <dgm:t>
        <a:bodyPr/>
        <a:lstStyle/>
        <a:p>
          <a:endParaRPr lang="es-SV" sz="1500"/>
        </a:p>
      </dgm:t>
    </dgm:pt>
    <dgm:pt modelId="{9C64AF14-D001-4822-B3FF-C6C9013BD57A}">
      <dgm:prSet custT="1"/>
      <dgm:spPr/>
      <dgm:t>
        <a:bodyPr/>
        <a:lstStyle/>
        <a:p>
          <a:pPr algn="l"/>
          <a:r>
            <a:rPr lang="es-SV" sz="1200" dirty="0" smtClean="0"/>
            <a:t>-Diagnóstico </a:t>
          </a:r>
        </a:p>
        <a:p>
          <a:pPr algn="l"/>
          <a:r>
            <a:rPr lang="es-SV" sz="1200" dirty="0" smtClean="0"/>
            <a:t>-Identificación</a:t>
          </a:r>
        </a:p>
        <a:p>
          <a:pPr algn="l"/>
          <a:r>
            <a:rPr lang="es-SV" sz="1200" dirty="0" smtClean="0"/>
            <a:t>-Elaboración de manuales y políticas</a:t>
          </a:r>
        </a:p>
        <a:p>
          <a:pPr algn="l"/>
          <a:r>
            <a:rPr lang="es-SV" sz="1200" dirty="0" smtClean="0"/>
            <a:t>-Capacitación a todo el personal en las buenas prácticas</a:t>
          </a:r>
        </a:p>
        <a:p>
          <a:pPr algn="l"/>
          <a:r>
            <a:rPr lang="es-SV" sz="1200" dirty="0" smtClean="0"/>
            <a:t>-Elaboración de informes y evaluaciones, entre otras.</a:t>
          </a:r>
          <a:endParaRPr lang="es-SV" sz="1200" dirty="0"/>
        </a:p>
      </dgm:t>
    </dgm:pt>
    <dgm:pt modelId="{070A36AB-6DCF-4E83-BABB-E71EC37580A8}" type="parTrans" cxnId="{60B8CDD4-7718-4DAC-B16C-63ACFE03B19D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A02301AA-0A44-48BE-9F64-461BA0E6F160}" type="sibTrans" cxnId="{60B8CDD4-7718-4DAC-B16C-63ACFE03B19D}">
      <dgm:prSet/>
      <dgm:spPr/>
      <dgm:t>
        <a:bodyPr/>
        <a:lstStyle/>
        <a:p>
          <a:endParaRPr lang="es-SV"/>
        </a:p>
      </dgm:t>
    </dgm:pt>
    <dgm:pt modelId="{923F04EC-4F5E-4BA9-B9A8-9215979EDC64}" type="pres">
      <dgm:prSet presAssocID="{CD9F7E5E-0E22-4AB4-8EEC-26DF47C0359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F9B8EA3-249C-4D26-A276-C2F4248AE2D8}" type="pres">
      <dgm:prSet presAssocID="{884AB4AA-E8A2-4992-97F8-79680C567C5D}" presName="root1" presStyleCnt="0"/>
      <dgm:spPr/>
    </dgm:pt>
    <dgm:pt modelId="{B7724BC0-D414-48BB-B591-87A83B994E0F}" type="pres">
      <dgm:prSet presAssocID="{884AB4AA-E8A2-4992-97F8-79680C567C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6ABA07B-AABB-495E-86EA-ADF263F054AA}" type="pres">
      <dgm:prSet presAssocID="{884AB4AA-E8A2-4992-97F8-79680C567C5D}" presName="level2hierChild" presStyleCnt="0"/>
      <dgm:spPr/>
    </dgm:pt>
    <dgm:pt modelId="{55B3EB17-551C-4809-B8E5-ECBEBE383E90}" type="pres">
      <dgm:prSet presAssocID="{3E80D9EC-D538-424B-9E09-C4D57BA1277A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6FB3D9A9-8746-4E2A-AE85-37387D72D327}" type="pres">
      <dgm:prSet presAssocID="{3E80D9EC-D538-424B-9E09-C4D57BA1277A}" presName="connTx" presStyleLbl="parChTrans1D2" presStyleIdx="0" presStyleCnt="1"/>
      <dgm:spPr/>
      <dgm:t>
        <a:bodyPr/>
        <a:lstStyle/>
        <a:p>
          <a:endParaRPr lang="es-SV"/>
        </a:p>
      </dgm:t>
    </dgm:pt>
    <dgm:pt modelId="{712AAA55-4D6E-4932-A151-ACB5491F4A41}" type="pres">
      <dgm:prSet presAssocID="{920B9E12-F4A8-42EC-91B1-2BB860B0BC02}" presName="root2" presStyleCnt="0"/>
      <dgm:spPr/>
    </dgm:pt>
    <dgm:pt modelId="{DBF2A874-7054-4820-B2F3-70A76F4655A8}" type="pres">
      <dgm:prSet presAssocID="{920B9E12-F4A8-42EC-91B1-2BB860B0BC02}" presName="LevelTwoTextNode" presStyleLbl="node2" presStyleIdx="0" presStyleCnt="1" custScaleX="73842" custScaleY="69205" custLinFactNeighborX="-26984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0FC68B6D-66D8-4DB0-8FC5-16BAC757FBB0}" type="pres">
      <dgm:prSet presAssocID="{920B9E12-F4A8-42EC-91B1-2BB860B0BC02}" presName="level3hierChild" presStyleCnt="0"/>
      <dgm:spPr/>
    </dgm:pt>
    <dgm:pt modelId="{013A0046-9A76-475C-938D-96776A53BAC5}" type="pres">
      <dgm:prSet presAssocID="{0967877A-169C-4C09-BDD5-D9D0FB64EF95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0878C1D-369E-41A9-886A-67A534C0952E}" type="pres">
      <dgm:prSet presAssocID="{0967877A-169C-4C09-BDD5-D9D0FB64EF95}" presName="connTx" presStyleLbl="parChTrans1D3" presStyleIdx="0" presStyleCnt="2"/>
      <dgm:spPr/>
      <dgm:t>
        <a:bodyPr/>
        <a:lstStyle/>
        <a:p>
          <a:endParaRPr lang="es-SV"/>
        </a:p>
      </dgm:t>
    </dgm:pt>
    <dgm:pt modelId="{42DE830B-0833-4BEB-9458-F0C245C00ABC}" type="pres">
      <dgm:prSet presAssocID="{C24C8CAA-22DE-4045-AA21-3F63CF6E2205}" presName="root2" presStyleCnt="0"/>
      <dgm:spPr/>
    </dgm:pt>
    <dgm:pt modelId="{DB82D5C4-3566-4E6F-BC54-2417F8ABF566}" type="pres">
      <dgm:prSet presAssocID="{C24C8CAA-22DE-4045-AA21-3F63CF6E2205}" presName="LevelTwoTextNode" presStyleLbl="node3" presStyleIdx="0" presStyleCnt="2" custLinFactNeighborX="-1377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B412597-403B-4DA2-9024-A2CECE72F7A2}" type="pres">
      <dgm:prSet presAssocID="{C24C8CAA-22DE-4045-AA21-3F63CF6E2205}" presName="level3hierChild" presStyleCnt="0"/>
      <dgm:spPr/>
    </dgm:pt>
    <dgm:pt modelId="{883E1246-1FCD-4020-A111-545AD20B31C8}" type="pres">
      <dgm:prSet presAssocID="{6BEA53C6-0869-4BC9-A481-5DF866EE1FF0}" presName="conn2-1" presStyleLbl="parChTrans1D4" presStyleIdx="0" presStyleCnt="6"/>
      <dgm:spPr/>
      <dgm:t>
        <a:bodyPr/>
        <a:lstStyle/>
        <a:p>
          <a:endParaRPr lang="es-SV"/>
        </a:p>
      </dgm:t>
    </dgm:pt>
    <dgm:pt modelId="{3DDCE244-6A27-4B60-A9ED-49B41CE86794}" type="pres">
      <dgm:prSet presAssocID="{6BEA53C6-0869-4BC9-A481-5DF866EE1FF0}" presName="connTx" presStyleLbl="parChTrans1D4" presStyleIdx="0" presStyleCnt="6"/>
      <dgm:spPr/>
      <dgm:t>
        <a:bodyPr/>
        <a:lstStyle/>
        <a:p>
          <a:endParaRPr lang="es-SV"/>
        </a:p>
      </dgm:t>
    </dgm:pt>
    <dgm:pt modelId="{E7B9B1C7-6C91-497C-B621-ED5CC7998CA7}" type="pres">
      <dgm:prSet presAssocID="{EE99789B-EC0E-4505-B0D8-2365D3FE66A5}" presName="root2" presStyleCnt="0"/>
      <dgm:spPr/>
    </dgm:pt>
    <dgm:pt modelId="{2C2A0144-EF84-4B00-B13A-1B7BC650D116}" type="pres">
      <dgm:prSet presAssocID="{EE99789B-EC0E-4505-B0D8-2365D3FE66A5}" presName="LevelTwoTextNode" presStyleLbl="node4" presStyleIdx="0" presStyleCnt="6" custScaleX="104142" custScaleY="11041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3BC4E99-CD36-4249-99A7-4760205F1422}" type="pres">
      <dgm:prSet presAssocID="{EE99789B-EC0E-4505-B0D8-2365D3FE66A5}" presName="level3hierChild" presStyleCnt="0"/>
      <dgm:spPr/>
    </dgm:pt>
    <dgm:pt modelId="{6BCC85E7-5D5D-4B39-817E-58A4D97B8183}" type="pres">
      <dgm:prSet presAssocID="{39676964-544F-438B-87C0-1D6FBE138BBF}" presName="conn2-1" presStyleLbl="parChTrans1D4" presStyleIdx="1" presStyleCnt="6"/>
      <dgm:spPr/>
      <dgm:t>
        <a:bodyPr/>
        <a:lstStyle/>
        <a:p>
          <a:endParaRPr lang="es-SV"/>
        </a:p>
      </dgm:t>
    </dgm:pt>
    <dgm:pt modelId="{89DE286A-A49A-4AC7-924A-9A5DB4F417B4}" type="pres">
      <dgm:prSet presAssocID="{39676964-544F-438B-87C0-1D6FBE138BBF}" presName="connTx" presStyleLbl="parChTrans1D4" presStyleIdx="1" presStyleCnt="6"/>
      <dgm:spPr/>
      <dgm:t>
        <a:bodyPr/>
        <a:lstStyle/>
        <a:p>
          <a:endParaRPr lang="es-SV"/>
        </a:p>
      </dgm:t>
    </dgm:pt>
    <dgm:pt modelId="{E5E3F1B7-0AC2-4A51-8C56-CF5C0DC96606}" type="pres">
      <dgm:prSet presAssocID="{10FB09BA-9A87-4FAB-8F58-B02B31869FDB}" presName="root2" presStyleCnt="0"/>
      <dgm:spPr/>
    </dgm:pt>
    <dgm:pt modelId="{F275BF9C-693C-468A-B5E2-E1A547EE6BF5}" type="pres">
      <dgm:prSet presAssocID="{10FB09BA-9A87-4FAB-8F58-B02B31869FDB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9F7A053-A4B1-46B5-B6C3-8A37E94F540F}" type="pres">
      <dgm:prSet presAssocID="{10FB09BA-9A87-4FAB-8F58-B02B31869FDB}" presName="level3hierChild" presStyleCnt="0"/>
      <dgm:spPr/>
    </dgm:pt>
    <dgm:pt modelId="{6D369446-680B-4F32-A622-435E0C8F2DC1}" type="pres">
      <dgm:prSet presAssocID="{070A36AB-6DCF-4E83-BABB-E71EC37580A8}" presName="conn2-1" presStyleLbl="parChTrans1D4" presStyleIdx="2" presStyleCnt="6"/>
      <dgm:spPr/>
      <dgm:t>
        <a:bodyPr/>
        <a:lstStyle/>
        <a:p>
          <a:endParaRPr lang="es-SV"/>
        </a:p>
      </dgm:t>
    </dgm:pt>
    <dgm:pt modelId="{1B31D516-AE95-47A5-A983-1EA004B3BFC9}" type="pres">
      <dgm:prSet presAssocID="{070A36AB-6DCF-4E83-BABB-E71EC37580A8}" presName="connTx" presStyleLbl="parChTrans1D4" presStyleIdx="2" presStyleCnt="6"/>
      <dgm:spPr/>
      <dgm:t>
        <a:bodyPr/>
        <a:lstStyle/>
        <a:p>
          <a:endParaRPr lang="es-SV"/>
        </a:p>
      </dgm:t>
    </dgm:pt>
    <dgm:pt modelId="{05101D74-4C68-4F61-A924-8E11DAE1191F}" type="pres">
      <dgm:prSet presAssocID="{9C64AF14-D001-4822-B3FF-C6C9013BD57A}" presName="root2" presStyleCnt="0"/>
      <dgm:spPr/>
    </dgm:pt>
    <dgm:pt modelId="{76D34B3E-6036-4D60-8175-9B0B7D4C5CD7}" type="pres">
      <dgm:prSet presAssocID="{9C64AF14-D001-4822-B3FF-C6C9013BD57A}" presName="LevelTwoTextNode" presStyleLbl="node4" presStyleIdx="2" presStyleCnt="6" custScaleX="140072" custScaleY="34011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CF11FC3-3A72-4C71-A17F-6477D4A6C2F7}" type="pres">
      <dgm:prSet presAssocID="{9C64AF14-D001-4822-B3FF-C6C9013BD57A}" presName="level3hierChild" presStyleCnt="0"/>
      <dgm:spPr/>
    </dgm:pt>
    <dgm:pt modelId="{394BCBB4-A78F-441C-93E4-4104C25BD0DC}" type="pres">
      <dgm:prSet presAssocID="{3B8567A2-89A5-4837-9DDD-A3C31BE678EB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F3284540-BA23-4094-8F01-1A92B2838861}" type="pres">
      <dgm:prSet presAssocID="{3B8567A2-89A5-4837-9DDD-A3C31BE678EB}" presName="connTx" presStyleLbl="parChTrans1D3" presStyleIdx="1" presStyleCnt="2"/>
      <dgm:spPr/>
      <dgm:t>
        <a:bodyPr/>
        <a:lstStyle/>
        <a:p>
          <a:endParaRPr lang="es-SV"/>
        </a:p>
      </dgm:t>
    </dgm:pt>
    <dgm:pt modelId="{8527231B-6447-43B1-8333-9B72EB2E5FCB}" type="pres">
      <dgm:prSet presAssocID="{89FD9CF5-E7C6-4CC6-83F2-1A67D610209B}" presName="root2" presStyleCnt="0"/>
      <dgm:spPr/>
    </dgm:pt>
    <dgm:pt modelId="{D7605AD9-D34E-4542-8584-E443CB957EEC}" type="pres">
      <dgm:prSet presAssocID="{89FD9CF5-E7C6-4CC6-83F2-1A67D610209B}" presName="LevelTwoTextNode" presStyleLbl="node3" presStyleIdx="1" presStyleCnt="2" custScaleY="171507" custLinFactNeighborX="-13774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B311165-E76E-4529-A65A-FA3190E27A27}" type="pres">
      <dgm:prSet presAssocID="{89FD9CF5-E7C6-4CC6-83F2-1A67D610209B}" presName="level3hierChild" presStyleCnt="0"/>
      <dgm:spPr/>
    </dgm:pt>
    <dgm:pt modelId="{CAAD511D-A5FA-424B-AAC2-993A7DEDAB88}" type="pres">
      <dgm:prSet presAssocID="{2DB854CA-D02D-4AB1-A6DE-E762B5F78892}" presName="conn2-1" presStyleLbl="parChTrans1D4" presStyleIdx="3" presStyleCnt="6"/>
      <dgm:spPr/>
      <dgm:t>
        <a:bodyPr/>
        <a:lstStyle/>
        <a:p>
          <a:endParaRPr lang="es-SV"/>
        </a:p>
      </dgm:t>
    </dgm:pt>
    <dgm:pt modelId="{FE0D58CB-6AFC-44CB-A51B-E9AF5690E4CD}" type="pres">
      <dgm:prSet presAssocID="{2DB854CA-D02D-4AB1-A6DE-E762B5F78892}" presName="connTx" presStyleLbl="parChTrans1D4" presStyleIdx="3" presStyleCnt="6"/>
      <dgm:spPr/>
      <dgm:t>
        <a:bodyPr/>
        <a:lstStyle/>
        <a:p>
          <a:endParaRPr lang="es-SV"/>
        </a:p>
      </dgm:t>
    </dgm:pt>
    <dgm:pt modelId="{3C1123EF-E4C1-45A3-B218-71AF05C673F6}" type="pres">
      <dgm:prSet presAssocID="{FA15F240-8E8F-4E58-8CDB-8C87AD36658E}" presName="root2" presStyleCnt="0"/>
      <dgm:spPr/>
    </dgm:pt>
    <dgm:pt modelId="{CA5FE08A-1FA4-40BC-B065-8E2B0CF1663A}" type="pres">
      <dgm:prSet presAssocID="{FA15F240-8E8F-4E58-8CDB-8C87AD36658E}" presName="LevelTwoTextNode" presStyleLbl="node4" presStyleIdx="3" presStyleCnt="6" custScaleY="129178" custLinFactNeighborX="-476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47305B3-E133-47A9-8F66-8E89DD598B21}" type="pres">
      <dgm:prSet presAssocID="{FA15F240-8E8F-4E58-8CDB-8C87AD36658E}" presName="level3hierChild" presStyleCnt="0"/>
      <dgm:spPr/>
    </dgm:pt>
    <dgm:pt modelId="{3AD28F8F-EA5E-44E1-8242-5FBEE264C877}" type="pres">
      <dgm:prSet presAssocID="{54D69B00-3886-40ED-A9E5-BEEB9C24D593}" presName="conn2-1" presStyleLbl="parChTrans1D4" presStyleIdx="4" presStyleCnt="6"/>
      <dgm:spPr/>
      <dgm:t>
        <a:bodyPr/>
        <a:lstStyle/>
        <a:p>
          <a:endParaRPr lang="es-SV"/>
        </a:p>
      </dgm:t>
    </dgm:pt>
    <dgm:pt modelId="{EEF07DCE-9F9D-47C4-8B05-EA9B87BA8891}" type="pres">
      <dgm:prSet presAssocID="{54D69B00-3886-40ED-A9E5-BEEB9C24D593}" presName="connTx" presStyleLbl="parChTrans1D4" presStyleIdx="4" presStyleCnt="6"/>
      <dgm:spPr/>
      <dgm:t>
        <a:bodyPr/>
        <a:lstStyle/>
        <a:p>
          <a:endParaRPr lang="es-SV"/>
        </a:p>
      </dgm:t>
    </dgm:pt>
    <dgm:pt modelId="{B2BB78CC-F0E0-4CE2-BF52-DF2A0C637DE0}" type="pres">
      <dgm:prSet presAssocID="{DA72CC41-6EA8-4EC0-BB42-DAF3317A95B2}" presName="root2" presStyleCnt="0"/>
      <dgm:spPr/>
    </dgm:pt>
    <dgm:pt modelId="{4850C0BE-8938-4F6E-872F-11EA0807A3DB}" type="pres">
      <dgm:prSet presAssocID="{DA72CC41-6EA8-4EC0-BB42-DAF3317A95B2}" presName="LevelTwoTextNode" presStyleLbl="node4" presStyleIdx="4" presStyleCnt="6" custScaleY="158698" custLinFactNeighborX="11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FF15621-0620-4B9C-936E-06D10E938599}" type="pres">
      <dgm:prSet presAssocID="{DA72CC41-6EA8-4EC0-BB42-DAF3317A95B2}" presName="level3hierChild" presStyleCnt="0"/>
      <dgm:spPr/>
    </dgm:pt>
    <dgm:pt modelId="{2365B464-B441-4B23-8363-A7AB5B64AD48}" type="pres">
      <dgm:prSet presAssocID="{35F7F173-F2A5-4952-BF5C-65FEE5053C96}" presName="conn2-1" presStyleLbl="parChTrans1D4" presStyleIdx="5" presStyleCnt="6"/>
      <dgm:spPr/>
      <dgm:t>
        <a:bodyPr/>
        <a:lstStyle/>
        <a:p>
          <a:endParaRPr lang="es-SV"/>
        </a:p>
      </dgm:t>
    </dgm:pt>
    <dgm:pt modelId="{C3CB5C75-2F9A-45A6-B9B6-079F8287DC51}" type="pres">
      <dgm:prSet presAssocID="{35F7F173-F2A5-4952-BF5C-65FEE5053C96}" presName="connTx" presStyleLbl="parChTrans1D4" presStyleIdx="5" presStyleCnt="6"/>
      <dgm:spPr/>
      <dgm:t>
        <a:bodyPr/>
        <a:lstStyle/>
        <a:p>
          <a:endParaRPr lang="es-SV"/>
        </a:p>
      </dgm:t>
    </dgm:pt>
    <dgm:pt modelId="{B56E61FF-2C1F-4EC3-A946-F712FEB2E83F}" type="pres">
      <dgm:prSet presAssocID="{9D82E3AD-A3C0-4AA4-826E-5DBCA625D85D}" presName="root2" presStyleCnt="0"/>
      <dgm:spPr/>
    </dgm:pt>
    <dgm:pt modelId="{61C2EBEB-E967-453C-85B6-9C6D915252E1}" type="pres">
      <dgm:prSet presAssocID="{9D82E3AD-A3C0-4AA4-826E-5DBCA625D85D}" presName="LevelTwoTextNode" presStyleLbl="node4" presStyleIdx="5" presStyleCnt="6" custScaleY="15869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9D8A717-40BD-4D67-9C3D-B19D7D1E053F}" type="pres">
      <dgm:prSet presAssocID="{9D82E3AD-A3C0-4AA4-826E-5DBCA625D85D}" presName="level3hierChild" presStyleCnt="0"/>
      <dgm:spPr/>
    </dgm:pt>
  </dgm:ptLst>
  <dgm:cxnLst>
    <dgm:cxn modelId="{C17A992C-962A-43A5-B3A5-38A620AC7A06}" type="presOf" srcId="{2DB854CA-D02D-4AB1-A6DE-E762B5F78892}" destId="{CAAD511D-A5FA-424B-AAC2-993A7DEDAB88}" srcOrd="0" destOrd="0" presId="urn:microsoft.com/office/officeart/2005/8/layout/hierarchy2"/>
    <dgm:cxn modelId="{C1BC8F1D-E24E-4F72-9F89-7A99EC30EF0D}" type="presOf" srcId="{2DB854CA-D02D-4AB1-A6DE-E762B5F78892}" destId="{FE0D58CB-6AFC-44CB-A51B-E9AF5690E4CD}" srcOrd="1" destOrd="0" presId="urn:microsoft.com/office/officeart/2005/8/layout/hierarchy2"/>
    <dgm:cxn modelId="{3B112D6A-41C4-41C3-AAD3-3E9C59D442B8}" type="presOf" srcId="{DA72CC41-6EA8-4EC0-BB42-DAF3317A95B2}" destId="{4850C0BE-8938-4F6E-872F-11EA0807A3DB}" srcOrd="0" destOrd="0" presId="urn:microsoft.com/office/officeart/2005/8/layout/hierarchy2"/>
    <dgm:cxn modelId="{B1D330DC-2CA1-4204-9233-B7E4BA339971}" type="presOf" srcId="{9C64AF14-D001-4822-B3FF-C6C9013BD57A}" destId="{76D34B3E-6036-4D60-8175-9B0B7D4C5CD7}" srcOrd="0" destOrd="0" presId="urn:microsoft.com/office/officeart/2005/8/layout/hierarchy2"/>
    <dgm:cxn modelId="{C4505BDB-1F49-4907-9DC2-0E97EFBF4610}" type="presOf" srcId="{FA15F240-8E8F-4E58-8CDB-8C87AD36658E}" destId="{CA5FE08A-1FA4-40BC-B065-8E2B0CF1663A}" srcOrd="0" destOrd="0" presId="urn:microsoft.com/office/officeart/2005/8/layout/hierarchy2"/>
    <dgm:cxn modelId="{824D8B56-2A02-4A82-A570-0507D72DD9AA}" type="presOf" srcId="{39676964-544F-438B-87C0-1D6FBE138BBF}" destId="{6BCC85E7-5D5D-4B39-817E-58A4D97B8183}" srcOrd="0" destOrd="0" presId="urn:microsoft.com/office/officeart/2005/8/layout/hierarchy2"/>
    <dgm:cxn modelId="{CBB94B99-3B00-4269-8F0E-944FDCCD7580}" srcId="{920B9E12-F4A8-42EC-91B1-2BB860B0BC02}" destId="{C24C8CAA-22DE-4045-AA21-3F63CF6E2205}" srcOrd="0" destOrd="0" parTransId="{0967877A-169C-4C09-BDD5-D9D0FB64EF95}" sibTransId="{12B985E2-FB92-45EE-BCFB-1E9C6E28C403}"/>
    <dgm:cxn modelId="{8323B08E-348A-40B0-AF3E-51870C19BF69}" srcId="{EE99789B-EC0E-4505-B0D8-2365D3FE66A5}" destId="{10FB09BA-9A87-4FAB-8F58-B02B31869FDB}" srcOrd="0" destOrd="0" parTransId="{39676964-544F-438B-87C0-1D6FBE138BBF}" sibTransId="{4F80B128-07A2-455E-BD67-5B5D98AD2376}"/>
    <dgm:cxn modelId="{390009F9-EAEB-4E58-A75A-FFAD5BAB5603}" type="presOf" srcId="{6BEA53C6-0869-4BC9-A481-5DF866EE1FF0}" destId="{883E1246-1FCD-4020-A111-545AD20B31C8}" srcOrd="0" destOrd="0" presId="urn:microsoft.com/office/officeart/2005/8/layout/hierarchy2"/>
    <dgm:cxn modelId="{3C82F877-8E26-44F3-BE55-763429B374F6}" type="presOf" srcId="{070A36AB-6DCF-4E83-BABB-E71EC37580A8}" destId="{6D369446-680B-4F32-A622-435E0C8F2DC1}" srcOrd="0" destOrd="0" presId="urn:microsoft.com/office/officeart/2005/8/layout/hierarchy2"/>
    <dgm:cxn modelId="{263F7868-3B25-44D2-84DE-5BD8FF58DE80}" type="presOf" srcId="{0967877A-169C-4C09-BDD5-D9D0FB64EF95}" destId="{F0878C1D-369E-41A9-886A-67A534C0952E}" srcOrd="1" destOrd="0" presId="urn:microsoft.com/office/officeart/2005/8/layout/hierarchy2"/>
    <dgm:cxn modelId="{60B8CDD4-7718-4DAC-B16C-63ACFE03B19D}" srcId="{10FB09BA-9A87-4FAB-8F58-B02B31869FDB}" destId="{9C64AF14-D001-4822-B3FF-C6C9013BD57A}" srcOrd="0" destOrd="0" parTransId="{070A36AB-6DCF-4E83-BABB-E71EC37580A8}" sibTransId="{A02301AA-0A44-48BE-9F64-461BA0E6F160}"/>
    <dgm:cxn modelId="{05C13839-EA71-4D11-BF31-A2BF88761DD3}" type="presOf" srcId="{35F7F173-F2A5-4952-BF5C-65FEE5053C96}" destId="{2365B464-B441-4B23-8363-A7AB5B64AD48}" srcOrd="0" destOrd="0" presId="urn:microsoft.com/office/officeart/2005/8/layout/hierarchy2"/>
    <dgm:cxn modelId="{1D4558FE-46E1-41C2-90DE-02CA3B931C57}" type="presOf" srcId="{3B8567A2-89A5-4837-9DDD-A3C31BE678EB}" destId="{394BCBB4-A78F-441C-93E4-4104C25BD0DC}" srcOrd="0" destOrd="0" presId="urn:microsoft.com/office/officeart/2005/8/layout/hierarchy2"/>
    <dgm:cxn modelId="{EF709D6F-A5F5-47E9-8786-9C11B8BB7D82}" type="presOf" srcId="{6BEA53C6-0869-4BC9-A481-5DF866EE1FF0}" destId="{3DDCE244-6A27-4B60-A9ED-49B41CE86794}" srcOrd="1" destOrd="0" presId="urn:microsoft.com/office/officeart/2005/8/layout/hierarchy2"/>
    <dgm:cxn modelId="{88B93C6B-45E6-411D-8E57-7867177C8A57}" srcId="{DA72CC41-6EA8-4EC0-BB42-DAF3317A95B2}" destId="{9D82E3AD-A3C0-4AA4-826E-5DBCA625D85D}" srcOrd="0" destOrd="0" parTransId="{35F7F173-F2A5-4952-BF5C-65FEE5053C96}" sibTransId="{37F0012E-C5B8-48B3-A6C1-86A6F5B1C0F9}"/>
    <dgm:cxn modelId="{0DA8241D-8440-40E7-8895-7F81B540F977}" type="presOf" srcId="{884AB4AA-E8A2-4992-97F8-79680C567C5D}" destId="{B7724BC0-D414-48BB-B591-87A83B994E0F}" srcOrd="0" destOrd="0" presId="urn:microsoft.com/office/officeart/2005/8/layout/hierarchy2"/>
    <dgm:cxn modelId="{6DC47E5F-9EB6-495C-A846-B7A99AAEE7A6}" type="presOf" srcId="{39676964-544F-438B-87C0-1D6FBE138BBF}" destId="{89DE286A-A49A-4AC7-924A-9A5DB4F417B4}" srcOrd="1" destOrd="0" presId="urn:microsoft.com/office/officeart/2005/8/layout/hierarchy2"/>
    <dgm:cxn modelId="{5AF85463-EC27-4E5B-A4A5-C3D79F7A2FDF}" srcId="{C24C8CAA-22DE-4045-AA21-3F63CF6E2205}" destId="{EE99789B-EC0E-4505-B0D8-2365D3FE66A5}" srcOrd="0" destOrd="0" parTransId="{6BEA53C6-0869-4BC9-A481-5DF866EE1FF0}" sibTransId="{5452785F-5688-4AA0-A7CA-EE41FA34134E}"/>
    <dgm:cxn modelId="{3F586D00-605D-49D2-A561-174956301931}" type="presOf" srcId="{3B8567A2-89A5-4837-9DDD-A3C31BE678EB}" destId="{F3284540-BA23-4094-8F01-1A92B2838861}" srcOrd="1" destOrd="0" presId="urn:microsoft.com/office/officeart/2005/8/layout/hierarchy2"/>
    <dgm:cxn modelId="{64134931-2482-4ADA-9B79-7C334A2F8DD0}" type="presOf" srcId="{0967877A-169C-4C09-BDD5-D9D0FB64EF95}" destId="{013A0046-9A76-475C-938D-96776A53BAC5}" srcOrd="0" destOrd="0" presId="urn:microsoft.com/office/officeart/2005/8/layout/hierarchy2"/>
    <dgm:cxn modelId="{4DF523D7-0B4E-4375-89B9-08E61DDDBE17}" type="presOf" srcId="{9D82E3AD-A3C0-4AA4-826E-5DBCA625D85D}" destId="{61C2EBEB-E967-453C-85B6-9C6D915252E1}" srcOrd="0" destOrd="0" presId="urn:microsoft.com/office/officeart/2005/8/layout/hierarchy2"/>
    <dgm:cxn modelId="{6AB55900-6308-4063-AB95-A903618C8D3C}" type="presOf" srcId="{89FD9CF5-E7C6-4CC6-83F2-1A67D610209B}" destId="{D7605AD9-D34E-4542-8584-E443CB957EEC}" srcOrd="0" destOrd="0" presId="urn:microsoft.com/office/officeart/2005/8/layout/hierarchy2"/>
    <dgm:cxn modelId="{FE275261-3DE1-4575-86D4-4B936271200C}" srcId="{CD9F7E5E-0E22-4AB4-8EEC-26DF47C0359C}" destId="{884AB4AA-E8A2-4992-97F8-79680C567C5D}" srcOrd="0" destOrd="0" parTransId="{63BD3989-0963-402B-9060-4DE7680865F6}" sibTransId="{79967EBA-AAA5-4A84-BAE3-590B98C697D1}"/>
    <dgm:cxn modelId="{D646F5F8-AA1C-4694-9C7D-70E751B29B92}" type="presOf" srcId="{070A36AB-6DCF-4E83-BABB-E71EC37580A8}" destId="{1B31D516-AE95-47A5-A983-1EA004B3BFC9}" srcOrd="1" destOrd="0" presId="urn:microsoft.com/office/officeart/2005/8/layout/hierarchy2"/>
    <dgm:cxn modelId="{D6146F1B-C6A3-43E3-863B-083415BFAA9C}" type="presOf" srcId="{10FB09BA-9A87-4FAB-8F58-B02B31869FDB}" destId="{F275BF9C-693C-468A-B5E2-E1A547EE6BF5}" srcOrd="0" destOrd="0" presId="urn:microsoft.com/office/officeart/2005/8/layout/hierarchy2"/>
    <dgm:cxn modelId="{6344BDAF-471C-45C9-B0E4-BA6BBC965BE6}" srcId="{920B9E12-F4A8-42EC-91B1-2BB860B0BC02}" destId="{89FD9CF5-E7C6-4CC6-83F2-1A67D610209B}" srcOrd="1" destOrd="0" parTransId="{3B8567A2-89A5-4837-9DDD-A3C31BE678EB}" sibTransId="{29657851-837E-4A50-BF5D-EC168B7A7AC2}"/>
    <dgm:cxn modelId="{95105515-E3DB-4145-87A2-9B3FF6174F45}" type="presOf" srcId="{54D69B00-3886-40ED-A9E5-BEEB9C24D593}" destId="{EEF07DCE-9F9D-47C4-8B05-EA9B87BA8891}" srcOrd="1" destOrd="0" presId="urn:microsoft.com/office/officeart/2005/8/layout/hierarchy2"/>
    <dgm:cxn modelId="{E2FF770A-3254-4860-955A-76D4494C8524}" type="presOf" srcId="{35F7F173-F2A5-4952-BF5C-65FEE5053C96}" destId="{C3CB5C75-2F9A-45A6-B9B6-079F8287DC51}" srcOrd="1" destOrd="0" presId="urn:microsoft.com/office/officeart/2005/8/layout/hierarchy2"/>
    <dgm:cxn modelId="{56A7AA2C-4D26-4E72-A6AC-53B6934E4857}" type="presOf" srcId="{EE99789B-EC0E-4505-B0D8-2365D3FE66A5}" destId="{2C2A0144-EF84-4B00-B13A-1B7BC650D116}" srcOrd="0" destOrd="0" presId="urn:microsoft.com/office/officeart/2005/8/layout/hierarchy2"/>
    <dgm:cxn modelId="{4B8DD762-50EB-4081-81B1-A6CB98CEA92E}" type="presOf" srcId="{C24C8CAA-22DE-4045-AA21-3F63CF6E2205}" destId="{DB82D5C4-3566-4E6F-BC54-2417F8ABF566}" srcOrd="0" destOrd="0" presId="urn:microsoft.com/office/officeart/2005/8/layout/hierarchy2"/>
    <dgm:cxn modelId="{C882AA44-3B12-4AE2-A8FF-56033D1159CA}" srcId="{FA15F240-8E8F-4E58-8CDB-8C87AD36658E}" destId="{DA72CC41-6EA8-4EC0-BB42-DAF3317A95B2}" srcOrd="0" destOrd="0" parTransId="{54D69B00-3886-40ED-A9E5-BEEB9C24D593}" sibTransId="{E85ACAA5-E8BF-47D2-93E5-E281CDC6FA62}"/>
    <dgm:cxn modelId="{F7806DF4-7482-4E7A-A524-266260FAA023}" type="presOf" srcId="{3E80D9EC-D538-424B-9E09-C4D57BA1277A}" destId="{55B3EB17-551C-4809-B8E5-ECBEBE383E90}" srcOrd="0" destOrd="0" presId="urn:microsoft.com/office/officeart/2005/8/layout/hierarchy2"/>
    <dgm:cxn modelId="{14CACD04-CBCA-45A5-97FC-043AA57E1BF5}" type="presOf" srcId="{3E80D9EC-D538-424B-9E09-C4D57BA1277A}" destId="{6FB3D9A9-8746-4E2A-AE85-37387D72D327}" srcOrd="1" destOrd="0" presId="urn:microsoft.com/office/officeart/2005/8/layout/hierarchy2"/>
    <dgm:cxn modelId="{03849CF6-5356-4DEF-81F2-7675F424081D}" type="presOf" srcId="{54D69B00-3886-40ED-A9E5-BEEB9C24D593}" destId="{3AD28F8F-EA5E-44E1-8242-5FBEE264C877}" srcOrd="0" destOrd="0" presId="urn:microsoft.com/office/officeart/2005/8/layout/hierarchy2"/>
    <dgm:cxn modelId="{F3E60BCE-EA4A-4A5F-B0FD-EFC21D4D4942}" type="presOf" srcId="{CD9F7E5E-0E22-4AB4-8EEC-26DF47C0359C}" destId="{923F04EC-4F5E-4BA9-B9A8-9215979EDC64}" srcOrd="0" destOrd="0" presId="urn:microsoft.com/office/officeart/2005/8/layout/hierarchy2"/>
    <dgm:cxn modelId="{F1334A6D-5CFB-4686-AAD0-2D33722A0777}" srcId="{89FD9CF5-E7C6-4CC6-83F2-1A67D610209B}" destId="{FA15F240-8E8F-4E58-8CDB-8C87AD36658E}" srcOrd="0" destOrd="0" parTransId="{2DB854CA-D02D-4AB1-A6DE-E762B5F78892}" sibTransId="{16438DD8-A85D-4AFD-B800-DD5F1863DB76}"/>
    <dgm:cxn modelId="{68C1D76B-75D8-49BC-B411-413367559945}" type="presOf" srcId="{920B9E12-F4A8-42EC-91B1-2BB860B0BC02}" destId="{DBF2A874-7054-4820-B2F3-70A76F4655A8}" srcOrd="0" destOrd="0" presId="urn:microsoft.com/office/officeart/2005/8/layout/hierarchy2"/>
    <dgm:cxn modelId="{02BDAC53-B9E0-4A07-B0CB-7D2D73A96A72}" srcId="{884AB4AA-E8A2-4992-97F8-79680C567C5D}" destId="{920B9E12-F4A8-42EC-91B1-2BB860B0BC02}" srcOrd="0" destOrd="0" parTransId="{3E80D9EC-D538-424B-9E09-C4D57BA1277A}" sibTransId="{7A363A13-3961-4FEA-898A-AF2096790666}"/>
    <dgm:cxn modelId="{776641DC-0BDF-4C92-87BD-EE7D85AB3FE0}" type="presParOf" srcId="{923F04EC-4F5E-4BA9-B9A8-9215979EDC64}" destId="{6F9B8EA3-249C-4D26-A276-C2F4248AE2D8}" srcOrd="0" destOrd="0" presId="urn:microsoft.com/office/officeart/2005/8/layout/hierarchy2"/>
    <dgm:cxn modelId="{83A11225-10A2-4012-AC8E-96BEAC8583D6}" type="presParOf" srcId="{6F9B8EA3-249C-4D26-A276-C2F4248AE2D8}" destId="{B7724BC0-D414-48BB-B591-87A83B994E0F}" srcOrd="0" destOrd="0" presId="urn:microsoft.com/office/officeart/2005/8/layout/hierarchy2"/>
    <dgm:cxn modelId="{01DD1C8E-DEE2-4397-BA54-EA8557CC90FD}" type="presParOf" srcId="{6F9B8EA3-249C-4D26-A276-C2F4248AE2D8}" destId="{46ABA07B-AABB-495E-86EA-ADF263F054AA}" srcOrd="1" destOrd="0" presId="urn:microsoft.com/office/officeart/2005/8/layout/hierarchy2"/>
    <dgm:cxn modelId="{A81496C7-AC90-4E75-BAC7-CC9734BAA029}" type="presParOf" srcId="{46ABA07B-AABB-495E-86EA-ADF263F054AA}" destId="{55B3EB17-551C-4809-B8E5-ECBEBE383E90}" srcOrd="0" destOrd="0" presId="urn:microsoft.com/office/officeart/2005/8/layout/hierarchy2"/>
    <dgm:cxn modelId="{EAEC5247-9140-4014-B565-51A29F04230F}" type="presParOf" srcId="{55B3EB17-551C-4809-B8E5-ECBEBE383E90}" destId="{6FB3D9A9-8746-4E2A-AE85-37387D72D327}" srcOrd="0" destOrd="0" presId="urn:microsoft.com/office/officeart/2005/8/layout/hierarchy2"/>
    <dgm:cxn modelId="{375CAD7C-FFF6-4282-9651-0E71ACE29908}" type="presParOf" srcId="{46ABA07B-AABB-495E-86EA-ADF263F054AA}" destId="{712AAA55-4D6E-4932-A151-ACB5491F4A41}" srcOrd="1" destOrd="0" presId="urn:microsoft.com/office/officeart/2005/8/layout/hierarchy2"/>
    <dgm:cxn modelId="{260F74DC-4D89-48DE-B791-9D741C5CBD17}" type="presParOf" srcId="{712AAA55-4D6E-4932-A151-ACB5491F4A41}" destId="{DBF2A874-7054-4820-B2F3-70A76F4655A8}" srcOrd="0" destOrd="0" presId="urn:microsoft.com/office/officeart/2005/8/layout/hierarchy2"/>
    <dgm:cxn modelId="{6F5F7AAB-3D76-4603-A9DD-CFBFE4F2B34B}" type="presParOf" srcId="{712AAA55-4D6E-4932-A151-ACB5491F4A41}" destId="{0FC68B6D-66D8-4DB0-8FC5-16BAC757FBB0}" srcOrd="1" destOrd="0" presId="urn:microsoft.com/office/officeart/2005/8/layout/hierarchy2"/>
    <dgm:cxn modelId="{449657C2-5150-4758-922F-A495BA50EC3B}" type="presParOf" srcId="{0FC68B6D-66D8-4DB0-8FC5-16BAC757FBB0}" destId="{013A0046-9A76-475C-938D-96776A53BAC5}" srcOrd="0" destOrd="0" presId="urn:microsoft.com/office/officeart/2005/8/layout/hierarchy2"/>
    <dgm:cxn modelId="{963AE782-41C1-4E64-A029-F3395B4035C2}" type="presParOf" srcId="{013A0046-9A76-475C-938D-96776A53BAC5}" destId="{F0878C1D-369E-41A9-886A-67A534C0952E}" srcOrd="0" destOrd="0" presId="urn:microsoft.com/office/officeart/2005/8/layout/hierarchy2"/>
    <dgm:cxn modelId="{F9E95F5D-140E-47A7-A619-2A842EFA56DD}" type="presParOf" srcId="{0FC68B6D-66D8-4DB0-8FC5-16BAC757FBB0}" destId="{42DE830B-0833-4BEB-9458-F0C245C00ABC}" srcOrd="1" destOrd="0" presId="urn:microsoft.com/office/officeart/2005/8/layout/hierarchy2"/>
    <dgm:cxn modelId="{676A1A0B-10DA-4750-819F-A01992A32164}" type="presParOf" srcId="{42DE830B-0833-4BEB-9458-F0C245C00ABC}" destId="{DB82D5C4-3566-4E6F-BC54-2417F8ABF566}" srcOrd="0" destOrd="0" presId="urn:microsoft.com/office/officeart/2005/8/layout/hierarchy2"/>
    <dgm:cxn modelId="{6067AA71-0C64-4D4E-B89B-B50FE246CC02}" type="presParOf" srcId="{42DE830B-0833-4BEB-9458-F0C245C00ABC}" destId="{4B412597-403B-4DA2-9024-A2CECE72F7A2}" srcOrd="1" destOrd="0" presId="urn:microsoft.com/office/officeart/2005/8/layout/hierarchy2"/>
    <dgm:cxn modelId="{597CA758-26D7-4B3F-A642-773346BAB131}" type="presParOf" srcId="{4B412597-403B-4DA2-9024-A2CECE72F7A2}" destId="{883E1246-1FCD-4020-A111-545AD20B31C8}" srcOrd="0" destOrd="0" presId="urn:microsoft.com/office/officeart/2005/8/layout/hierarchy2"/>
    <dgm:cxn modelId="{9CF6525F-906C-4CB2-A292-FE9B4FEDA8EE}" type="presParOf" srcId="{883E1246-1FCD-4020-A111-545AD20B31C8}" destId="{3DDCE244-6A27-4B60-A9ED-49B41CE86794}" srcOrd="0" destOrd="0" presId="urn:microsoft.com/office/officeart/2005/8/layout/hierarchy2"/>
    <dgm:cxn modelId="{2D3388B7-D0A9-4913-A01D-C4B0AB16E899}" type="presParOf" srcId="{4B412597-403B-4DA2-9024-A2CECE72F7A2}" destId="{E7B9B1C7-6C91-497C-B621-ED5CC7998CA7}" srcOrd="1" destOrd="0" presId="urn:microsoft.com/office/officeart/2005/8/layout/hierarchy2"/>
    <dgm:cxn modelId="{4F1C753D-3687-454C-BD65-92A2315084C6}" type="presParOf" srcId="{E7B9B1C7-6C91-497C-B621-ED5CC7998CA7}" destId="{2C2A0144-EF84-4B00-B13A-1B7BC650D116}" srcOrd="0" destOrd="0" presId="urn:microsoft.com/office/officeart/2005/8/layout/hierarchy2"/>
    <dgm:cxn modelId="{2989067F-149C-4565-B8DD-B1816E043FD7}" type="presParOf" srcId="{E7B9B1C7-6C91-497C-B621-ED5CC7998CA7}" destId="{73BC4E99-CD36-4249-99A7-4760205F1422}" srcOrd="1" destOrd="0" presId="urn:microsoft.com/office/officeart/2005/8/layout/hierarchy2"/>
    <dgm:cxn modelId="{BD837050-095C-4950-A871-72175E1E8243}" type="presParOf" srcId="{73BC4E99-CD36-4249-99A7-4760205F1422}" destId="{6BCC85E7-5D5D-4B39-817E-58A4D97B8183}" srcOrd="0" destOrd="0" presId="urn:microsoft.com/office/officeart/2005/8/layout/hierarchy2"/>
    <dgm:cxn modelId="{A195D9F5-1FE5-4821-BE3A-10E11BF2C1FA}" type="presParOf" srcId="{6BCC85E7-5D5D-4B39-817E-58A4D97B8183}" destId="{89DE286A-A49A-4AC7-924A-9A5DB4F417B4}" srcOrd="0" destOrd="0" presId="urn:microsoft.com/office/officeart/2005/8/layout/hierarchy2"/>
    <dgm:cxn modelId="{E949CF35-B404-4E09-A5A2-E48859F196D1}" type="presParOf" srcId="{73BC4E99-CD36-4249-99A7-4760205F1422}" destId="{E5E3F1B7-0AC2-4A51-8C56-CF5C0DC96606}" srcOrd="1" destOrd="0" presId="urn:microsoft.com/office/officeart/2005/8/layout/hierarchy2"/>
    <dgm:cxn modelId="{98357312-53A5-4016-93AC-12A2A8139323}" type="presParOf" srcId="{E5E3F1B7-0AC2-4A51-8C56-CF5C0DC96606}" destId="{F275BF9C-693C-468A-B5E2-E1A547EE6BF5}" srcOrd="0" destOrd="0" presId="urn:microsoft.com/office/officeart/2005/8/layout/hierarchy2"/>
    <dgm:cxn modelId="{37BA760D-43AC-45CA-884E-E6248EFEA433}" type="presParOf" srcId="{E5E3F1B7-0AC2-4A51-8C56-CF5C0DC96606}" destId="{69F7A053-A4B1-46B5-B6C3-8A37E94F540F}" srcOrd="1" destOrd="0" presId="urn:microsoft.com/office/officeart/2005/8/layout/hierarchy2"/>
    <dgm:cxn modelId="{A5427D90-F752-4693-95E9-785916F50E09}" type="presParOf" srcId="{69F7A053-A4B1-46B5-B6C3-8A37E94F540F}" destId="{6D369446-680B-4F32-A622-435E0C8F2DC1}" srcOrd="0" destOrd="0" presId="urn:microsoft.com/office/officeart/2005/8/layout/hierarchy2"/>
    <dgm:cxn modelId="{D3BFF2BF-FB11-4449-AB7B-73F72DA51A2B}" type="presParOf" srcId="{6D369446-680B-4F32-A622-435E0C8F2DC1}" destId="{1B31D516-AE95-47A5-A983-1EA004B3BFC9}" srcOrd="0" destOrd="0" presId="urn:microsoft.com/office/officeart/2005/8/layout/hierarchy2"/>
    <dgm:cxn modelId="{0981F881-1E08-4F52-B1F0-72C9C2A60FDB}" type="presParOf" srcId="{69F7A053-A4B1-46B5-B6C3-8A37E94F540F}" destId="{05101D74-4C68-4F61-A924-8E11DAE1191F}" srcOrd="1" destOrd="0" presId="urn:microsoft.com/office/officeart/2005/8/layout/hierarchy2"/>
    <dgm:cxn modelId="{79F275FB-2234-4053-837F-872541582D29}" type="presParOf" srcId="{05101D74-4C68-4F61-A924-8E11DAE1191F}" destId="{76D34B3E-6036-4D60-8175-9B0B7D4C5CD7}" srcOrd="0" destOrd="0" presId="urn:microsoft.com/office/officeart/2005/8/layout/hierarchy2"/>
    <dgm:cxn modelId="{888B79F2-FFC9-431F-84A1-12F113B9BFF4}" type="presParOf" srcId="{05101D74-4C68-4F61-A924-8E11DAE1191F}" destId="{DCF11FC3-3A72-4C71-A17F-6477D4A6C2F7}" srcOrd="1" destOrd="0" presId="urn:microsoft.com/office/officeart/2005/8/layout/hierarchy2"/>
    <dgm:cxn modelId="{00197690-A268-409B-84D4-3F0CE33D4045}" type="presParOf" srcId="{0FC68B6D-66D8-4DB0-8FC5-16BAC757FBB0}" destId="{394BCBB4-A78F-441C-93E4-4104C25BD0DC}" srcOrd="2" destOrd="0" presId="urn:microsoft.com/office/officeart/2005/8/layout/hierarchy2"/>
    <dgm:cxn modelId="{BBBD9FF7-5247-4CE3-9190-65CE1D04AE01}" type="presParOf" srcId="{394BCBB4-A78F-441C-93E4-4104C25BD0DC}" destId="{F3284540-BA23-4094-8F01-1A92B2838861}" srcOrd="0" destOrd="0" presId="urn:microsoft.com/office/officeart/2005/8/layout/hierarchy2"/>
    <dgm:cxn modelId="{33FC0D68-7949-4E1A-AE0B-323C3A3C74DF}" type="presParOf" srcId="{0FC68B6D-66D8-4DB0-8FC5-16BAC757FBB0}" destId="{8527231B-6447-43B1-8333-9B72EB2E5FCB}" srcOrd="3" destOrd="0" presId="urn:microsoft.com/office/officeart/2005/8/layout/hierarchy2"/>
    <dgm:cxn modelId="{DF2F9522-D1F9-4A5D-8963-AACB9358178C}" type="presParOf" srcId="{8527231B-6447-43B1-8333-9B72EB2E5FCB}" destId="{D7605AD9-D34E-4542-8584-E443CB957EEC}" srcOrd="0" destOrd="0" presId="urn:microsoft.com/office/officeart/2005/8/layout/hierarchy2"/>
    <dgm:cxn modelId="{525D7A18-8E83-4700-A6CE-00D1FA5B0400}" type="presParOf" srcId="{8527231B-6447-43B1-8333-9B72EB2E5FCB}" destId="{1B311165-E76E-4529-A65A-FA3190E27A27}" srcOrd="1" destOrd="0" presId="urn:microsoft.com/office/officeart/2005/8/layout/hierarchy2"/>
    <dgm:cxn modelId="{6A9949A7-4436-4FE5-AB7A-535200C3D326}" type="presParOf" srcId="{1B311165-E76E-4529-A65A-FA3190E27A27}" destId="{CAAD511D-A5FA-424B-AAC2-993A7DEDAB88}" srcOrd="0" destOrd="0" presId="urn:microsoft.com/office/officeart/2005/8/layout/hierarchy2"/>
    <dgm:cxn modelId="{A0633283-26E2-452C-ADEC-FEF229B4A1A3}" type="presParOf" srcId="{CAAD511D-A5FA-424B-AAC2-993A7DEDAB88}" destId="{FE0D58CB-6AFC-44CB-A51B-E9AF5690E4CD}" srcOrd="0" destOrd="0" presId="urn:microsoft.com/office/officeart/2005/8/layout/hierarchy2"/>
    <dgm:cxn modelId="{61A40247-3349-499A-BD87-8E231A28DA9B}" type="presParOf" srcId="{1B311165-E76E-4529-A65A-FA3190E27A27}" destId="{3C1123EF-E4C1-45A3-B218-71AF05C673F6}" srcOrd="1" destOrd="0" presId="urn:microsoft.com/office/officeart/2005/8/layout/hierarchy2"/>
    <dgm:cxn modelId="{70E57377-FBC9-45EF-8BC2-EEC53179040D}" type="presParOf" srcId="{3C1123EF-E4C1-45A3-B218-71AF05C673F6}" destId="{CA5FE08A-1FA4-40BC-B065-8E2B0CF1663A}" srcOrd="0" destOrd="0" presId="urn:microsoft.com/office/officeart/2005/8/layout/hierarchy2"/>
    <dgm:cxn modelId="{DBAC28A6-BFC6-432B-B796-0B3ABF437DB7}" type="presParOf" srcId="{3C1123EF-E4C1-45A3-B218-71AF05C673F6}" destId="{E47305B3-E133-47A9-8F66-8E89DD598B21}" srcOrd="1" destOrd="0" presId="urn:microsoft.com/office/officeart/2005/8/layout/hierarchy2"/>
    <dgm:cxn modelId="{7E24BD7F-44B8-4B6F-A4F4-5FA6953D4659}" type="presParOf" srcId="{E47305B3-E133-47A9-8F66-8E89DD598B21}" destId="{3AD28F8F-EA5E-44E1-8242-5FBEE264C877}" srcOrd="0" destOrd="0" presId="urn:microsoft.com/office/officeart/2005/8/layout/hierarchy2"/>
    <dgm:cxn modelId="{3FB2D41E-97A9-4A76-95B8-A602D8FCC416}" type="presParOf" srcId="{3AD28F8F-EA5E-44E1-8242-5FBEE264C877}" destId="{EEF07DCE-9F9D-47C4-8B05-EA9B87BA8891}" srcOrd="0" destOrd="0" presId="urn:microsoft.com/office/officeart/2005/8/layout/hierarchy2"/>
    <dgm:cxn modelId="{C19B0351-4FB8-4BBB-9F15-305DF17BA651}" type="presParOf" srcId="{E47305B3-E133-47A9-8F66-8E89DD598B21}" destId="{B2BB78CC-F0E0-4CE2-BF52-DF2A0C637DE0}" srcOrd="1" destOrd="0" presId="urn:microsoft.com/office/officeart/2005/8/layout/hierarchy2"/>
    <dgm:cxn modelId="{A9E18DF6-568E-4DC3-B1E3-F00862C91874}" type="presParOf" srcId="{B2BB78CC-F0E0-4CE2-BF52-DF2A0C637DE0}" destId="{4850C0BE-8938-4F6E-872F-11EA0807A3DB}" srcOrd="0" destOrd="0" presId="urn:microsoft.com/office/officeart/2005/8/layout/hierarchy2"/>
    <dgm:cxn modelId="{3517DB01-4799-4703-B3A5-2AB90291888F}" type="presParOf" srcId="{B2BB78CC-F0E0-4CE2-BF52-DF2A0C637DE0}" destId="{4FF15621-0620-4B9C-936E-06D10E938599}" srcOrd="1" destOrd="0" presId="urn:microsoft.com/office/officeart/2005/8/layout/hierarchy2"/>
    <dgm:cxn modelId="{07F84862-102C-469B-809D-8BF46A9581D8}" type="presParOf" srcId="{4FF15621-0620-4B9C-936E-06D10E938599}" destId="{2365B464-B441-4B23-8363-A7AB5B64AD48}" srcOrd="0" destOrd="0" presId="urn:microsoft.com/office/officeart/2005/8/layout/hierarchy2"/>
    <dgm:cxn modelId="{8313D3C5-FCC3-4C51-BD0B-5F13670F1274}" type="presParOf" srcId="{2365B464-B441-4B23-8363-A7AB5B64AD48}" destId="{C3CB5C75-2F9A-45A6-B9B6-079F8287DC51}" srcOrd="0" destOrd="0" presId="urn:microsoft.com/office/officeart/2005/8/layout/hierarchy2"/>
    <dgm:cxn modelId="{F6F694F3-F44D-4672-9841-95D98FB739FE}" type="presParOf" srcId="{4FF15621-0620-4B9C-936E-06D10E938599}" destId="{B56E61FF-2C1F-4EC3-A946-F712FEB2E83F}" srcOrd="1" destOrd="0" presId="urn:microsoft.com/office/officeart/2005/8/layout/hierarchy2"/>
    <dgm:cxn modelId="{9A5C26E9-7B96-4DE1-96B8-BA39E6533CF5}" type="presParOf" srcId="{B56E61FF-2C1F-4EC3-A946-F712FEB2E83F}" destId="{61C2EBEB-E967-453C-85B6-9C6D915252E1}" srcOrd="0" destOrd="0" presId="urn:microsoft.com/office/officeart/2005/8/layout/hierarchy2"/>
    <dgm:cxn modelId="{564F123C-6599-4E69-A643-24A4C408BC25}" type="presParOf" srcId="{B56E61FF-2C1F-4EC3-A946-F712FEB2E83F}" destId="{E9D8A717-40BD-4D67-9C3D-B19D7D1E053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CC1F08-003E-47BE-B347-1118EF7E294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EA82FCC3-F39F-4E89-B5AC-59152CAEAABD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Perfiles de funcionarios</a:t>
          </a:r>
          <a:endParaRPr lang="es-SV" sz="1500" b="1" dirty="0">
            <a:latin typeface="+mj-lt"/>
          </a:endParaRPr>
        </a:p>
      </dgm:t>
    </dgm:pt>
    <dgm:pt modelId="{D20898C0-F49C-448C-A2EB-89C104725168}" type="parTrans" cxnId="{EE471D59-2913-4205-ADE6-6B529104A1E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39C3205-FA15-4CC2-BF8F-75E83BC67126}" type="sibTrans" cxnId="{EE471D59-2913-4205-ADE6-6B529104A1E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813164C-1C56-41B3-8228-F81244BD9196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Encargado de archivo central y archivo periférico</a:t>
          </a:r>
          <a:endParaRPr lang="es-SV" sz="1500" dirty="0">
            <a:latin typeface="+mj-lt"/>
          </a:endParaRPr>
        </a:p>
      </dgm:t>
    </dgm:pt>
    <dgm:pt modelId="{D79B0E15-6FAD-4D1E-9041-5D5CC250F931}" type="parTrans" cxnId="{98FEB412-DC54-4331-BD34-0F4387A5DF7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7FF9D27E-4BA9-4BA8-A447-3807693F7E38}" type="sibTrans" cxnId="{98FEB412-DC54-4331-BD34-0F4387A5DF7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8B027CF-BE54-4AA1-AE67-FA211C4A93CB}">
      <dgm:prSet phldrT="[Texto]" custT="1"/>
      <dgm:spPr>
        <a:noFill/>
        <a:ln>
          <a:noFill/>
        </a:ln>
      </dgm:spPr>
      <dgm:t>
        <a:bodyPr/>
        <a:lstStyle/>
        <a:p>
          <a:r>
            <a:rPr lang="es-SV" sz="1200" dirty="0" smtClean="0">
              <a:solidFill>
                <a:schemeClr val="tx1"/>
              </a:solidFill>
              <a:latin typeface="+mj-lt"/>
            </a:rPr>
            <a:t>Podrá</a:t>
          </a:r>
          <a:r>
            <a:rPr lang="es-SV" sz="1200" baseline="0" dirty="0" smtClean="0">
              <a:solidFill>
                <a:schemeClr val="tx1"/>
              </a:solidFill>
              <a:latin typeface="+mj-lt"/>
            </a:rPr>
            <a:t> ser</a:t>
          </a:r>
          <a:endParaRPr lang="es-SV" sz="1200" dirty="0">
            <a:solidFill>
              <a:schemeClr val="tx1"/>
            </a:solidFill>
            <a:latin typeface="+mj-lt"/>
          </a:endParaRPr>
        </a:p>
      </dgm:t>
    </dgm:pt>
    <dgm:pt modelId="{636D2E61-E2FD-4F3A-8320-0003C5FAC2CB}" type="parTrans" cxnId="{598764FD-4620-4324-AA80-10C80C75085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B33FDB5-041E-4F30-B769-6D202EE686E7}" type="sibTrans" cxnId="{598764FD-4620-4324-AA80-10C80C75085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DEDEE59-1467-44CD-8F5A-407920358463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Auxiliar de archivo</a:t>
          </a:r>
          <a:endParaRPr lang="es-SV" sz="1500" dirty="0">
            <a:latin typeface="+mj-lt"/>
          </a:endParaRPr>
        </a:p>
      </dgm:t>
    </dgm:pt>
    <dgm:pt modelId="{35A9EE11-8EDB-4A3F-B952-2DC69B0F2026}" type="parTrans" cxnId="{0D044885-6D70-42A7-9D11-1DA5AF31D1A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585BECED-714B-45CB-AA3C-9973DFC54BAE}" type="sibTrans" cxnId="{0D044885-6D70-42A7-9D11-1DA5AF31D1A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CE6744C-A300-4A07-8600-4DC105FC1273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Bachiller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B81519A2-B1C9-42EF-A95C-0F2A1005ECDC}" type="parTrans" cxnId="{C7435377-FC62-4AFA-9FF3-24237A741A47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0845E47-9E16-4B33-8BB0-F2BCCFFACAA8}" type="sibTrans" cxnId="{C7435377-FC62-4AFA-9FF3-24237A741A47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22B1FCE-9504-4B86-9367-01064F5BC8E6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Capacitado </a:t>
          </a:r>
          <a:endParaRPr lang="es-SV" sz="1500" dirty="0">
            <a:latin typeface="+mj-lt"/>
          </a:endParaRPr>
        </a:p>
      </dgm:t>
    </dgm:pt>
    <dgm:pt modelId="{D59DD5DF-6C7F-4762-8A72-3170E9782E5F}" type="parTrans" cxnId="{82162EC9-0C29-405E-BFBE-630663C093B6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675E62CB-B3F5-4D06-9D70-15F759C7B6B5}" type="sibTrans" cxnId="{82162EC9-0C29-405E-BFBE-630663C093B6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EA3E03A-BE68-4C5B-BC58-3E125ECBCB80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Oficial o Jefe de la UGDA</a:t>
          </a:r>
          <a:endParaRPr lang="es-SV" sz="1500" dirty="0">
            <a:latin typeface="+mj-lt"/>
          </a:endParaRPr>
        </a:p>
      </dgm:t>
    </dgm:pt>
    <dgm:pt modelId="{25B56421-1088-49F7-A409-622C8979CB5E}" type="parTrans" cxnId="{B4A3D66D-FBD7-48EF-8347-916F9B183E78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216F209D-8DA1-47FD-A56F-7A994F49E658}" type="sibTrans" cxnId="{B4A3D66D-FBD7-48EF-8347-916F9B183E78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26E42B50-6FD7-462B-9FA7-FF7B9564A5B3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Profesional universitario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E53B5993-FFCF-4AF8-9219-466CCF55D701}" type="parTrans" cxnId="{42A634EE-60EC-44EE-A86A-663296EE841D}">
      <dgm:prSet custT="1"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D181719-8AE9-4238-931D-3FC660EDEACA}" type="sibTrans" cxnId="{42A634EE-60EC-44EE-A86A-663296EE841D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1222508-E564-4704-8E12-17A1BF70B706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Estudiante universitario avanzado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5DBD51B3-0C81-4317-8DFC-59CB1C688A9D}" type="parTrans" cxnId="{04427B69-4428-4534-85BD-3DF915528133}">
      <dgm:prSet custT="1"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E1C6501-C969-4DB4-AB79-05CC3A5A6751}" type="sibTrans" cxnId="{04427B69-4428-4534-85BD-3DF91552813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E0A0294-8C95-45FD-8BFF-A950ACEFC34C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Bachiller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DECE6AA8-D30D-4837-9424-14CAE19956C8}" type="parTrans" cxnId="{65B0CA6C-C869-4173-9443-B5DBE00E79D2}">
      <dgm:prSet custT="1"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70DBD05-8E9F-4E18-932E-FEFF6F71BF59}" type="sibTrans" cxnId="{65B0CA6C-C869-4173-9443-B5DBE00E79D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4058145-2048-4650-BEF3-EC9D2E46540A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Experiencia comprobada</a:t>
          </a:r>
          <a:endParaRPr lang="es-SV" sz="1500" dirty="0">
            <a:latin typeface="+mj-lt"/>
          </a:endParaRPr>
        </a:p>
      </dgm:t>
    </dgm:pt>
    <dgm:pt modelId="{2CD0F63B-4D86-4E17-A56C-E801FD5063C4}" type="parTrans" cxnId="{EE3DAA4C-06EA-468E-8621-6542DB2E4BB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8DE26792-5F25-471D-BA6F-990093A616A7}" type="sibTrans" cxnId="{EE3DAA4C-06EA-468E-8621-6542DB2E4BB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4A02CF8D-D7D1-4540-811C-4A98D57843C4}">
      <dgm:prSet custT="1"/>
      <dgm:spPr>
        <a:noFill/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159397BB-CFD7-4476-82CE-386F3FACE4C0}" type="parTrans" cxnId="{D70FF535-E028-4A68-A56B-E3828864BC4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0CC1C29E-8C99-4801-957F-F1768F31525B}" type="sibTrans" cxnId="{D70FF535-E028-4A68-A56B-E3828864BC4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B5EE501-FB58-4A52-88F8-39C9487D3D76}" type="pres">
      <dgm:prSet presAssocID="{32CC1F08-003E-47BE-B347-1118EF7E294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4E765BC6-34DA-40D6-B6E5-08D2503A98D0}" type="pres">
      <dgm:prSet presAssocID="{EA82FCC3-F39F-4E89-B5AC-59152CAEAABD}" presName="root1" presStyleCnt="0"/>
      <dgm:spPr/>
      <dgm:t>
        <a:bodyPr/>
        <a:lstStyle/>
        <a:p>
          <a:endParaRPr lang="es-SV"/>
        </a:p>
      </dgm:t>
    </dgm:pt>
    <dgm:pt modelId="{0B35C8D8-1FA6-457D-B60F-A9598BE1956C}" type="pres">
      <dgm:prSet presAssocID="{EA82FCC3-F39F-4E89-B5AC-59152CAEAAB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9CF42C7-61C6-4DA8-B176-C99276C99B31}" type="pres">
      <dgm:prSet presAssocID="{EA82FCC3-F39F-4E89-B5AC-59152CAEAABD}" presName="level2hierChild" presStyleCnt="0"/>
      <dgm:spPr/>
      <dgm:t>
        <a:bodyPr/>
        <a:lstStyle/>
        <a:p>
          <a:endParaRPr lang="es-SV"/>
        </a:p>
      </dgm:t>
    </dgm:pt>
    <dgm:pt modelId="{643AB372-8199-4375-A007-F7F694DD7E31}" type="pres">
      <dgm:prSet presAssocID="{D79B0E15-6FAD-4D1E-9041-5D5CC250F931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7F6B0C32-96CE-495E-A28B-73FBE6F01BAD}" type="pres">
      <dgm:prSet presAssocID="{D79B0E15-6FAD-4D1E-9041-5D5CC250F931}" presName="connTx" presStyleLbl="parChTrans1D2" presStyleIdx="0" presStyleCnt="2"/>
      <dgm:spPr/>
      <dgm:t>
        <a:bodyPr/>
        <a:lstStyle/>
        <a:p>
          <a:endParaRPr lang="es-SV"/>
        </a:p>
      </dgm:t>
    </dgm:pt>
    <dgm:pt modelId="{C3636CC4-9F4F-43B5-866C-398BF6725966}" type="pres">
      <dgm:prSet presAssocID="{3813164C-1C56-41B3-8228-F81244BD9196}" presName="root2" presStyleCnt="0"/>
      <dgm:spPr/>
      <dgm:t>
        <a:bodyPr/>
        <a:lstStyle/>
        <a:p>
          <a:endParaRPr lang="es-SV"/>
        </a:p>
      </dgm:t>
    </dgm:pt>
    <dgm:pt modelId="{79DBE8BD-2DD9-4C94-BD9B-BC3C237F6D0A}" type="pres">
      <dgm:prSet presAssocID="{3813164C-1C56-41B3-8228-F81244BD919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07BD9D6-E2B3-49E5-8EDB-B43E3755872F}" type="pres">
      <dgm:prSet presAssocID="{3813164C-1C56-41B3-8228-F81244BD9196}" presName="level3hierChild" presStyleCnt="0"/>
      <dgm:spPr/>
      <dgm:t>
        <a:bodyPr/>
        <a:lstStyle/>
        <a:p>
          <a:endParaRPr lang="es-SV"/>
        </a:p>
      </dgm:t>
    </dgm:pt>
    <dgm:pt modelId="{1C9B9E69-E893-4A1E-926C-1D6C09A5A4A2}" type="pres">
      <dgm:prSet presAssocID="{636D2E61-E2FD-4F3A-8320-0003C5FAC2CB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D8E9643-F8A4-46B1-9FD0-80C78D628B7D}" type="pres">
      <dgm:prSet presAssocID="{636D2E61-E2FD-4F3A-8320-0003C5FAC2CB}" presName="connTx" presStyleLbl="parChTrans1D3" presStyleIdx="0" presStyleCnt="2"/>
      <dgm:spPr/>
      <dgm:t>
        <a:bodyPr/>
        <a:lstStyle/>
        <a:p>
          <a:endParaRPr lang="es-SV"/>
        </a:p>
      </dgm:t>
    </dgm:pt>
    <dgm:pt modelId="{BC305C78-C128-4A63-8CD3-524E64123ECE}" type="pres">
      <dgm:prSet presAssocID="{D8B027CF-BE54-4AA1-AE67-FA211C4A93CB}" presName="root2" presStyleCnt="0"/>
      <dgm:spPr/>
      <dgm:t>
        <a:bodyPr/>
        <a:lstStyle/>
        <a:p>
          <a:endParaRPr lang="es-SV"/>
        </a:p>
      </dgm:t>
    </dgm:pt>
    <dgm:pt modelId="{86C403CF-E51D-4A56-BC90-3DFCFAAE9533}" type="pres">
      <dgm:prSet presAssocID="{D8B027CF-BE54-4AA1-AE67-FA211C4A93CB}" presName="LevelTwoTextNode" presStyleLbl="node3" presStyleIdx="0" presStyleCnt="2" custScaleX="45516" custScaleY="5581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E5B3EB3-C49B-4B71-AC0B-06766EBD540B}" type="pres">
      <dgm:prSet presAssocID="{D8B027CF-BE54-4AA1-AE67-FA211C4A93CB}" presName="level3hierChild" presStyleCnt="0"/>
      <dgm:spPr/>
      <dgm:t>
        <a:bodyPr/>
        <a:lstStyle/>
        <a:p>
          <a:endParaRPr lang="es-SV"/>
        </a:p>
      </dgm:t>
    </dgm:pt>
    <dgm:pt modelId="{58032C1A-C8F6-4666-8458-3F3C176E00A9}" type="pres">
      <dgm:prSet presAssocID="{E53B5993-FFCF-4AF8-9219-466CCF55D701}" presName="conn2-1" presStyleLbl="parChTrans1D4" presStyleIdx="0" presStyleCnt="7"/>
      <dgm:spPr/>
      <dgm:t>
        <a:bodyPr/>
        <a:lstStyle/>
        <a:p>
          <a:endParaRPr lang="es-SV"/>
        </a:p>
      </dgm:t>
    </dgm:pt>
    <dgm:pt modelId="{4662A188-96B8-4A38-97F6-270A022C9A85}" type="pres">
      <dgm:prSet presAssocID="{E53B5993-FFCF-4AF8-9219-466CCF55D701}" presName="connTx" presStyleLbl="parChTrans1D4" presStyleIdx="0" presStyleCnt="7"/>
      <dgm:spPr/>
      <dgm:t>
        <a:bodyPr/>
        <a:lstStyle/>
        <a:p>
          <a:endParaRPr lang="es-SV"/>
        </a:p>
      </dgm:t>
    </dgm:pt>
    <dgm:pt modelId="{B7D9A890-BE14-4AB6-9C67-62757F278925}" type="pres">
      <dgm:prSet presAssocID="{26E42B50-6FD7-462B-9FA7-FF7B9564A5B3}" presName="root2" presStyleCnt="0"/>
      <dgm:spPr/>
      <dgm:t>
        <a:bodyPr/>
        <a:lstStyle/>
        <a:p>
          <a:endParaRPr lang="es-SV"/>
        </a:p>
      </dgm:t>
    </dgm:pt>
    <dgm:pt modelId="{BC41575B-83D5-4FB0-8E74-C44419AD48DC}" type="pres">
      <dgm:prSet presAssocID="{26E42B50-6FD7-462B-9FA7-FF7B9564A5B3}" presName="LevelTwoTextNode" presStyleLbl="node4" presStyleIdx="0" presStyleCnt="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ACF0EA7-B93F-4DF6-8972-5505DCA17EA4}" type="pres">
      <dgm:prSet presAssocID="{26E42B50-6FD7-462B-9FA7-FF7B9564A5B3}" presName="level3hierChild" presStyleCnt="0"/>
      <dgm:spPr/>
      <dgm:t>
        <a:bodyPr/>
        <a:lstStyle/>
        <a:p>
          <a:endParaRPr lang="es-SV"/>
        </a:p>
      </dgm:t>
    </dgm:pt>
    <dgm:pt modelId="{07DCA483-D37A-4B1D-979E-D926274BDEA0}" type="pres">
      <dgm:prSet presAssocID="{159397BB-CFD7-4476-82CE-386F3FACE4C0}" presName="conn2-1" presStyleLbl="parChTrans1D4" presStyleIdx="1" presStyleCnt="7"/>
      <dgm:spPr/>
      <dgm:t>
        <a:bodyPr/>
        <a:lstStyle/>
        <a:p>
          <a:endParaRPr lang="es-SV"/>
        </a:p>
      </dgm:t>
    </dgm:pt>
    <dgm:pt modelId="{C7AF6526-9776-4173-9D9A-853B4A9A7096}" type="pres">
      <dgm:prSet presAssocID="{159397BB-CFD7-4476-82CE-386F3FACE4C0}" presName="connTx" presStyleLbl="parChTrans1D4" presStyleIdx="1" presStyleCnt="7"/>
      <dgm:spPr/>
      <dgm:t>
        <a:bodyPr/>
        <a:lstStyle/>
        <a:p>
          <a:endParaRPr lang="es-SV"/>
        </a:p>
      </dgm:t>
    </dgm:pt>
    <dgm:pt modelId="{7B14EF0B-E0D7-4E4C-A015-F5964F367425}" type="pres">
      <dgm:prSet presAssocID="{4A02CF8D-D7D1-4540-811C-4A98D57843C4}" presName="root2" presStyleCnt="0"/>
      <dgm:spPr/>
      <dgm:t>
        <a:bodyPr/>
        <a:lstStyle/>
        <a:p>
          <a:endParaRPr lang="es-SV"/>
        </a:p>
      </dgm:t>
    </dgm:pt>
    <dgm:pt modelId="{DE6EF840-C6E1-40E4-AD25-1A9A567D1490}" type="pres">
      <dgm:prSet presAssocID="{4A02CF8D-D7D1-4540-811C-4A98D57843C4}" presName="LevelTwoTextNode" presStyleLbl="node4" presStyleIdx="1" presStyleCnt="7" custScaleY="28206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BDC725E-0275-43F8-8B1C-983D6C8C5723}" type="pres">
      <dgm:prSet presAssocID="{4A02CF8D-D7D1-4540-811C-4A98D57843C4}" presName="level3hierChild" presStyleCnt="0"/>
      <dgm:spPr/>
      <dgm:t>
        <a:bodyPr/>
        <a:lstStyle/>
        <a:p>
          <a:endParaRPr lang="es-SV"/>
        </a:p>
      </dgm:t>
    </dgm:pt>
    <dgm:pt modelId="{221D6EE9-79C7-4773-B19C-BC0E6537D0F3}" type="pres">
      <dgm:prSet presAssocID="{5DBD51B3-0C81-4317-8DFC-59CB1C688A9D}" presName="conn2-1" presStyleLbl="parChTrans1D4" presStyleIdx="2" presStyleCnt="7"/>
      <dgm:spPr/>
      <dgm:t>
        <a:bodyPr/>
        <a:lstStyle/>
        <a:p>
          <a:endParaRPr lang="es-SV"/>
        </a:p>
      </dgm:t>
    </dgm:pt>
    <dgm:pt modelId="{6480A2BC-2C69-4C83-900E-57434AF544E9}" type="pres">
      <dgm:prSet presAssocID="{5DBD51B3-0C81-4317-8DFC-59CB1C688A9D}" presName="connTx" presStyleLbl="parChTrans1D4" presStyleIdx="2" presStyleCnt="7"/>
      <dgm:spPr/>
      <dgm:t>
        <a:bodyPr/>
        <a:lstStyle/>
        <a:p>
          <a:endParaRPr lang="es-SV"/>
        </a:p>
      </dgm:t>
    </dgm:pt>
    <dgm:pt modelId="{EB41659D-6DF1-4B5B-977D-13BB3ACB1414}" type="pres">
      <dgm:prSet presAssocID="{61222508-E564-4704-8E12-17A1BF70B706}" presName="root2" presStyleCnt="0"/>
      <dgm:spPr/>
      <dgm:t>
        <a:bodyPr/>
        <a:lstStyle/>
        <a:p>
          <a:endParaRPr lang="es-SV"/>
        </a:p>
      </dgm:t>
    </dgm:pt>
    <dgm:pt modelId="{39933358-C651-4017-B28A-45E7EAF06965}" type="pres">
      <dgm:prSet presAssocID="{61222508-E564-4704-8E12-17A1BF70B706}" presName="LevelTwoTextNode" presStyleLbl="node4" presStyleIdx="2" presStyleCnt="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4801A11-5FFC-4337-A8F5-E3617F42CF7F}" type="pres">
      <dgm:prSet presAssocID="{61222508-E564-4704-8E12-17A1BF70B706}" presName="level3hierChild" presStyleCnt="0"/>
      <dgm:spPr/>
      <dgm:t>
        <a:bodyPr/>
        <a:lstStyle/>
        <a:p>
          <a:endParaRPr lang="es-SV"/>
        </a:p>
      </dgm:t>
    </dgm:pt>
    <dgm:pt modelId="{CC079872-1CAD-4EB6-8309-3CE969E44C73}" type="pres">
      <dgm:prSet presAssocID="{DECE6AA8-D30D-4837-9424-14CAE19956C8}" presName="conn2-1" presStyleLbl="parChTrans1D4" presStyleIdx="3" presStyleCnt="7"/>
      <dgm:spPr/>
      <dgm:t>
        <a:bodyPr/>
        <a:lstStyle/>
        <a:p>
          <a:endParaRPr lang="es-SV"/>
        </a:p>
      </dgm:t>
    </dgm:pt>
    <dgm:pt modelId="{885E047C-F78F-40AA-9FA2-5EADBD9A232B}" type="pres">
      <dgm:prSet presAssocID="{DECE6AA8-D30D-4837-9424-14CAE19956C8}" presName="connTx" presStyleLbl="parChTrans1D4" presStyleIdx="3" presStyleCnt="7"/>
      <dgm:spPr/>
      <dgm:t>
        <a:bodyPr/>
        <a:lstStyle/>
        <a:p>
          <a:endParaRPr lang="es-SV"/>
        </a:p>
      </dgm:t>
    </dgm:pt>
    <dgm:pt modelId="{09214B6D-8FCF-42C3-823D-CA52ED8C6AD0}" type="pres">
      <dgm:prSet presAssocID="{EE0A0294-8C95-45FD-8BFF-A950ACEFC34C}" presName="root2" presStyleCnt="0"/>
      <dgm:spPr/>
      <dgm:t>
        <a:bodyPr/>
        <a:lstStyle/>
        <a:p>
          <a:endParaRPr lang="es-SV"/>
        </a:p>
      </dgm:t>
    </dgm:pt>
    <dgm:pt modelId="{CFEFDB21-4AA5-42D7-A713-88B5164846FC}" type="pres">
      <dgm:prSet presAssocID="{EE0A0294-8C95-45FD-8BFF-A950ACEFC34C}" presName="LevelTwoTextNode" presStyleLbl="node4" presStyleIdx="3" presStyleCnt="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6137B472-0A29-4D5B-96A4-8A72C2A1FF3A}" type="pres">
      <dgm:prSet presAssocID="{EE0A0294-8C95-45FD-8BFF-A950ACEFC34C}" presName="level3hierChild" presStyleCnt="0"/>
      <dgm:spPr/>
      <dgm:t>
        <a:bodyPr/>
        <a:lstStyle/>
        <a:p>
          <a:endParaRPr lang="es-SV"/>
        </a:p>
      </dgm:t>
    </dgm:pt>
    <dgm:pt modelId="{9BDA9662-3FA3-414F-A045-1BCF5C0CB37E}" type="pres">
      <dgm:prSet presAssocID="{2CD0F63B-4D86-4E17-A56C-E801FD5063C4}" presName="conn2-1" presStyleLbl="parChTrans1D4" presStyleIdx="4" presStyleCnt="7"/>
      <dgm:spPr/>
      <dgm:t>
        <a:bodyPr/>
        <a:lstStyle/>
        <a:p>
          <a:endParaRPr lang="es-SV"/>
        </a:p>
      </dgm:t>
    </dgm:pt>
    <dgm:pt modelId="{4B1ADA9E-7296-4ADE-A7CC-9D692D6AD3DE}" type="pres">
      <dgm:prSet presAssocID="{2CD0F63B-4D86-4E17-A56C-E801FD5063C4}" presName="connTx" presStyleLbl="parChTrans1D4" presStyleIdx="4" presStyleCnt="7"/>
      <dgm:spPr/>
      <dgm:t>
        <a:bodyPr/>
        <a:lstStyle/>
        <a:p>
          <a:endParaRPr lang="es-SV"/>
        </a:p>
      </dgm:t>
    </dgm:pt>
    <dgm:pt modelId="{D3F21239-F281-426D-8CAD-342F6C1F3C32}" type="pres">
      <dgm:prSet presAssocID="{34058145-2048-4650-BEF3-EC9D2E46540A}" presName="root2" presStyleCnt="0"/>
      <dgm:spPr/>
      <dgm:t>
        <a:bodyPr/>
        <a:lstStyle/>
        <a:p>
          <a:endParaRPr lang="es-SV"/>
        </a:p>
      </dgm:t>
    </dgm:pt>
    <dgm:pt modelId="{FCA12FB4-5EE5-4E0D-A391-46C5D1869F59}" type="pres">
      <dgm:prSet presAssocID="{34058145-2048-4650-BEF3-EC9D2E46540A}" presName="LevelTwoTextNode" presStyleLbl="node4" presStyleIdx="4" presStyleCnt="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5608F61-C1A1-4D22-92C5-67AAFAD96F53}" type="pres">
      <dgm:prSet presAssocID="{34058145-2048-4650-BEF3-EC9D2E46540A}" presName="level3hierChild" presStyleCnt="0"/>
      <dgm:spPr/>
      <dgm:t>
        <a:bodyPr/>
        <a:lstStyle/>
        <a:p>
          <a:endParaRPr lang="es-SV"/>
        </a:p>
      </dgm:t>
    </dgm:pt>
    <dgm:pt modelId="{C7B21D85-D1D2-44B2-B48D-7BF67A448ABC}" type="pres">
      <dgm:prSet presAssocID="{35A9EE11-8EDB-4A3F-B952-2DC69B0F2026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186123A3-7FC7-4485-91D1-EC86AA041028}" type="pres">
      <dgm:prSet presAssocID="{35A9EE11-8EDB-4A3F-B952-2DC69B0F2026}" presName="connTx" presStyleLbl="parChTrans1D2" presStyleIdx="1" presStyleCnt="2"/>
      <dgm:spPr/>
      <dgm:t>
        <a:bodyPr/>
        <a:lstStyle/>
        <a:p>
          <a:endParaRPr lang="es-SV"/>
        </a:p>
      </dgm:t>
    </dgm:pt>
    <dgm:pt modelId="{EC7756AD-D4D5-4CBD-B505-5AC6D9FF42C7}" type="pres">
      <dgm:prSet presAssocID="{FDEDEE59-1467-44CD-8F5A-407920358463}" presName="root2" presStyleCnt="0"/>
      <dgm:spPr/>
      <dgm:t>
        <a:bodyPr/>
        <a:lstStyle/>
        <a:p>
          <a:endParaRPr lang="es-SV"/>
        </a:p>
      </dgm:t>
    </dgm:pt>
    <dgm:pt modelId="{EA06D231-CE96-447A-8EAC-175FCC1C7669}" type="pres">
      <dgm:prSet presAssocID="{FDEDEE59-1467-44CD-8F5A-407920358463}" presName="LevelTwoTextNode" presStyleLbl="node2" presStyleIdx="1" presStyleCnt="2" custLinFactNeighborY="182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B359B27-8248-480E-A1A7-F4822400A695}" type="pres">
      <dgm:prSet presAssocID="{FDEDEE59-1467-44CD-8F5A-407920358463}" presName="level3hierChild" presStyleCnt="0"/>
      <dgm:spPr/>
      <dgm:t>
        <a:bodyPr/>
        <a:lstStyle/>
        <a:p>
          <a:endParaRPr lang="es-SV"/>
        </a:p>
      </dgm:t>
    </dgm:pt>
    <dgm:pt modelId="{C278C71E-35AE-4BB2-A5D4-8E283E224D19}" type="pres">
      <dgm:prSet presAssocID="{B81519A2-B1C9-42EF-A95C-0F2A1005ECDC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75444FB6-4261-45E5-8DBF-1A52D567CC90}" type="pres">
      <dgm:prSet presAssocID="{B81519A2-B1C9-42EF-A95C-0F2A1005ECDC}" presName="connTx" presStyleLbl="parChTrans1D3" presStyleIdx="1" presStyleCnt="2"/>
      <dgm:spPr/>
      <dgm:t>
        <a:bodyPr/>
        <a:lstStyle/>
        <a:p>
          <a:endParaRPr lang="es-SV"/>
        </a:p>
      </dgm:t>
    </dgm:pt>
    <dgm:pt modelId="{FC99B6C2-0D79-4DFB-9262-F531C529B50B}" type="pres">
      <dgm:prSet presAssocID="{CCE6744C-A300-4A07-8600-4DC105FC1273}" presName="root2" presStyleCnt="0"/>
      <dgm:spPr/>
      <dgm:t>
        <a:bodyPr/>
        <a:lstStyle/>
        <a:p>
          <a:endParaRPr lang="es-SV"/>
        </a:p>
      </dgm:t>
    </dgm:pt>
    <dgm:pt modelId="{B1E86A66-EE82-4F26-9B31-A5D240061516}" type="pres">
      <dgm:prSet presAssocID="{CCE6744C-A300-4A07-8600-4DC105FC1273}" presName="LevelTwoTextNode" presStyleLbl="node3" presStyleIdx="1" presStyleCnt="2" custLinFactNeighborY="182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8EFC8DF-2CCB-40D4-95BF-BFEFD0C92EE1}" type="pres">
      <dgm:prSet presAssocID="{CCE6744C-A300-4A07-8600-4DC105FC1273}" presName="level3hierChild" presStyleCnt="0"/>
      <dgm:spPr/>
      <dgm:t>
        <a:bodyPr/>
        <a:lstStyle/>
        <a:p>
          <a:endParaRPr lang="es-SV"/>
        </a:p>
      </dgm:t>
    </dgm:pt>
    <dgm:pt modelId="{35F2EE07-16C1-4411-9F71-623533E30922}" type="pres">
      <dgm:prSet presAssocID="{D59DD5DF-6C7F-4762-8A72-3170E9782E5F}" presName="conn2-1" presStyleLbl="parChTrans1D4" presStyleIdx="5" presStyleCnt="7"/>
      <dgm:spPr/>
      <dgm:t>
        <a:bodyPr/>
        <a:lstStyle/>
        <a:p>
          <a:endParaRPr lang="es-SV"/>
        </a:p>
      </dgm:t>
    </dgm:pt>
    <dgm:pt modelId="{A352C63E-DF7F-4F39-98BF-45CAE0AD0599}" type="pres">
      <dgm:prSet presAssocID="{D59DD5DF-6C7F-4762-8A72-3170E9782E5F}" presName="connTx" presStyleLbl="parChTrans1D4" presStyleIdx="5" presStyleCnt="7"/>
      <dgm:spPr/>
      <dgm:t>
        <a:bodyPr/>
        <a:lstStyle/>
        <a:p>
          <a:endParaRPr lang="es-SV"/>
        </a:p>
      </dgm:t>
    </dgm:pt>
    <dgm:pt modelId="{13E5ABDC-9A16-479A-B8FB-FF87A57B06AB}" type="pres">
      <dgm:prSet presAssocID="{D22B1FCE-9504-4B86-9367-01064F5BC8E6}" presName="root2" presStyleCnt="0"/>
      <dgm:spPr/>
      <dgm:t>
        <a:bodyPr/>
        <a:lstStyle/>
        <a:p>
          <a:endParaRPr lang="es-SV"/>
        </a:p>
      </dgm:t>
    </dgm:pt>
    <dgm:pt modelId="{B8E9915A-00EB-469A-BA43-9951835F1616}" type="pres">
      <dgm:prSet presAssocID="{D22B1FCE-9504-4B86-9367-01064F5BC8E6}" presName="LevelTwoTextNode" presStyleLbl="node4" presStyleIdx="5" presStyleCnt="7" custLinFactNeighborY="182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D853BC6-C6AB-48A1-9F72-E644B0D62890}" type="pres">
      <dgm:prSet presAssocID="{D22B1FCE-9504-4B86-9367-01064F5BC8E6}" presName="level3hierChild" presStyleCnt="0"/>
      <dgm:spPr/>
      <dgm:t>
        <a:bodyPr/>
        <a:lstStyle/>
        <a:p>
          <a:endParaRPr lang="es-SV"/>
        </a:p>
      </dgm:t>
    </dgm:pt>
    <dgm:pt modelId="{36B265A1-AD2C-4505-B4B4-0BB8825E58AB}" type="pres">
      <dgm:prSet presAssocID="{25B56421-1088-49F7-A409-622C8979CB5E}" presName="conn2-1" presStyleLbl="parChTrans1D4" presStyleIdx="6" presStyleCnt="7"/>
      <dgm:spPr/>
      <dgm:t>
        <a:bodyPr/>
        <a:lstStyle/>
        <a:p>
          <a:endParaRPr lang="es-SV"/>
        </a:p>
      </dgm:t>
    </dgm:pt>
    <dgm:pt modelId="{DAB0737D-09A7-400A-9E4B-D608C4ADA4B5}" type="pres">
      <dgm:prSet presAssocID="{25B56421-1088-49F7-A409-622C8979CB5E}" presName="connTx" presStyleLbl="parChTrans1D4" presStyleIdx="6" presStyleCnt="7"/>
      <dgm:spPr/>
      <dgm:t>
        <a:bodyPr/>
        <a:lstStyle/>
        <a:p>
          <a:endParaRPr lang="es-SV"/>
        </a:p>
      </dgm:t>
    </dgm:pt>
    <dgm:pt modelId="{463E001F-81D3-4237-88D3-1AC42DFA13B0}" type="pres">
      <dgm:prSet presAssocID="{7EA3E03A-BE68-4C5B-BC58-3E125ECBCB80}" presName="root2" presStyleCnt="0"/>
      <dgm:spPr/>
      <dgm:t>
        <a:bodyPr/>
        <a:lstStyle/>
        <a:p>
          <a:endParaRPr lang="es-SV"/>
        </a:p>
      </dgm:t>
    </dgm:pt>
    <dgm:pt modelId="{DDCE5E3A-8A11-43F3-BC75-0A76F7DBABB8}" type="pres">
      <dgm:prSet presAssocID="{7EA3E03A-BE68-4C5B-BC58-3E125ECBCB80}" presName="LevelTwoTextNode" presStyleLbl="node4" presStyleIdx="6" presStyleCnt="7" custLinFactNeighborY="182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6C65D92-1B23-47AD-87A1-8FD7AD461E96}" type="pres">
      <dgm:prSet presAssocID="{7EA3E03A-BE68-4C5B-BC58-3E125ECBCB80}" presName="level3hierChild" presStyleCnt="0"/>
      <dgm:spPr/>
      <dgm:t>
        <a:bodyPr/>
        <a:lstStyle/>
        <a:p>
          <a:endParaRPr lang="es-SV"/>
        </a:p>
      </dgm:t>
    </dgm:pt>
  </dgm:ptLst>
  <dgm:cxnLst>
    <dgm:cxn modelId="{B4A3D66D-FBD7-48EF-8347-916F9B183E78}" srcId="{D22B1FCE-9504-4B86-9367-01064F5BC8E6}" destId="{7EA3E03A-BE68-4C5B-BC58-3E125ECBCB80}" srcOrd="0" destOrd="0" parTransId="{25B56421-1088-49F7-A409-622C8979CB5E}" sibTransId="{216F209D-8DA1-47FD-A56F-7A994F49E658}"/>
    <dgm:cxn modelId="{98FEB412-DC54-4331-BD34-0F4387A5DF7C}" srcId="{EA82FCC3-F39F-4E89-B5AC-59152CAEAABD}" destId="{3813164C-1C56-41B3-8228-F81244BD9196}" srcOrd="0" destOrd="0" parTransId="{D79B0E15-6FAD-4D1E-9041-5D5CC250F931}" sibTransId="{7FF9D27E-4BA9-4BA8-A447-3807693F7E38}"/>
    <dgm:cxn modelId="{209CDF3E-574E-4049-B4E0-9A7AD18FEAE7}" type="presOf" srcId="{34058145-2048-4650-BEF3-EC9D2E46540A}" destId="{FCA12FB4-5EE5-4E0D-A391-46C5D1869F59}" srcOrd="0" destOrd="0" presId="urn:microsoft.com/office/officeart/2005/8/layout/hierarchy2"/>
    <dgm:cxn modelId="{0D044885-6D70-42A7-9D11-1DA5AF31D1A8}" srcId="{EA82FCC3-F39F-4E89-B5AC-59152CAEAABD}" destId="{FDEDEE59-1467-44CD-8F5A-407920358463}" srcOrd="1" destOrd="0" parTransId="{35A9EE11-8EDB-4A3F-B952-2DC69B0F2026}" sibTransId="{585BECED-714B-45CB-AA3C-9973DFC54BAE}"/>
    <dgm:cxn modelId="{C7435377-FC62-4AFA-9FF3-24237A741A47}" srcId="{FDEDEE59-1467-44CD-8F5A-407920358463}" destId="{CCE6744C-A300-4A07-8600-4DC105FC1273}" srcOrd="0" destOrd="0" parTransId="{B81519A2-B1C9-42EF-A95C-0F2A1005ECDC}" sibTransId="{C0845E47-9E16-4B33-8BB0-F2BCCFFACAA8}"/>
    <dgm:cxn modelId="{E91C8233-54B2-43D6-A100-5A11F58C4464}" type="presOf" srcId="{D8B027CF-BE54-4AA1-AE67-FA211C4A93CB}" destId="{86C403CF-E51D-4A56-BC90-3DFCFAAE9533}" srcOrd="0" destOrd="0" presId="urn:microsoft.com/office/officeart/2005/8/layout/hierarchy2"/>
    <dgm:cxn modelId="{EA7FB35C-BBFD-4392-BC6D-A77FB2836EB3}" type="presOf" srcId="{CCE6744C-A300-4A07-8600-4DC105FC1273}" destId="{B1E86A66-EE82-4F26-9B31-A5D240061516}" srcOrd="0" destOrd="0" presId="urn:microsoft.com/office/officeart/2005/8/layout/hierarchy2"/>
    <dgm:cxn modelId="{6346BAC3-F8F6-4116-9545-1BD3FC89779E}" type="presOf" srcId="{26E42B50-6FD7-462B-9FA7-FF7B9564A5B3}" destId="{BC41575B-83D5-4FB0-8E74-C44419AD48DC}" srcOrd="0" destOrd="0" presId="urn:microsoft.com/office/officeart/2005/8/layout/hierarchy2"/>
    <dgm:cxn modelId="{3B6B5BF0-58C2-496B-BDE3-3C3E2BE2430B}" type="presOf" srcId="{B81519A2-B1C9-42EF-A95C-0F2A1005ECDC}" destId="{C278C71E-35AE-4BB2-A5D4-8E283E224D19}" srcOrd="0" destOrd="0" presId="urn:microsoft.com/office/officeart/2005/8/layout/hierarchy2"/>
    <dgm:cxn modelId="{0C2BC933-49BA-43B6-B11D-6F57FFB4A689}" type="presOf" srcId="{D22B1FCE-9504-4B86-9367-01064F5BC8E6}" destId="{B8E9915A-00EB-469A-BA43-9951835F1616}" srcOrd="0" destOrd="0" presId="urn:microsoft.com/office/officeart/2005/8/layout/hierarchy2"/>
    <dgm:cxn modelId="{D9FDF3C0-A7D8-4BB8-AF29-3EACC0CB5D03}" type="presOf" srcId="{25B56421-1088-49F7-A409-622C8979CB5E}" destId="{DAB0737D-09A7-400A-9E4B-D608C4ADA4B5}" srcOrd="1" destOrd="0" presId="urn:microsoft.com/office/officeart/2005/8/layout/hierarchy2"/>
    <dgm:cxn modelId="{D1F0B85A-D956-4260-93D1-C7ED2A6F86D9}" type="presOf" srcId="{DECE6AA8-D30D-4837-9424-14CAE19956C8}" destId="{CC079872-1CAD-4EB6-8309-3CE969E44C73}" srcOrd="0" destOrd="0" presId="urn:microsoft.com/office/officeart/2005/8/layout/hierarchy2"/>
    <dgm:cxn modelId="{C911DE26-E7B0-4F04-8F8C-9BE3673B8EE8}" type="presOf" srcId="{159397BB-CFD7-4476-82CE-386F3FACE4C0}" destId="{C7AF6526-9776-4173-9D9A-853B4A9A7096}" srcOrd="1" destOrd="0" presId="urn:microsoft.com/office/officeart/2005/8/layout/hierarchy2"/>
    <dgm:cxn modelId="{82162EC9-0C29-405E-BFBE-630663C093B6}" srcId="{CCE6744C-A300-4A07-8600-4DC105FC1273}" destId="{D22B1FCE-9504-4B86-9367-01064F5BC8E6}" srcOrd="0" destOrd="0" parTransId="{D59DD5DF-6C7F-4762-8A72-3170E9782E5F}" sibTransId="{675E62CB-B3F5-4D06-9D70-15F759C7B6B5}"/>
    <dgm:cxn modelId="{CCE7CA1F-FDC8-4DCC-927D-A4654CCA8F22}" type="presOf" srcId="{2CD0F63B-4D86-4E17-A56C-E801FD5063C4}" destId="{9BDA9662-3FA3-414F-A045-1BCF5C0CB37E}" srcOrd="0" destOrd="0" presId="urn:microsoft.com/office/officeart/2005/8/layout/hierarchy2"/>
    <dgm:cxn modelId="{41E201D3-CDC7-42D4-960C-E5FC2B8A850E}" type="presOf" srcId="{EA82FCC3-F39F-4E89-B5AC-59152CAEAABD}" destId="{0B35C8D8-1FA6-457D-B60F-A9598BE1956C}" srcOrd="0" destOrd="0" presId="urn:microsoft.com/office/officeart/2005/8/layout/hierarchy2"/>
    <dgm:cxn modelId="{41C1610F-951A-46C4-A700-FA4F892AA3A9}" type="presOf" srcId="{E53B5993-FFCF-4AF8-9219-466CCF55D701}" destId="{58032C1A-C8F6-4666-8458-3F3C176E00A9}" srcOrd="0" destOrd="0" presId="urn:microsoft.com/office/officeart/2005/8/layout/hierarchy2"/>
    <dgm:cxn modelId="{21D82A52-5531-41B4-98D8-D979E77345F4}" type="presOf" srcId="{636D2E61-E2FD-4F3A-8320-0003C5FAC2CB}" destId="{FD8E9643-F8A4-46B1-9FD0-80C78D628B7D}" srcOrd="1" destOrd="0" presId="urn:microsoft.com/office/officeart/2005/8/layout/hierarchy2"/>
    <dgm:cxn modelId="{F0A1D386-74B5-4A99-86A2-C256D2004C5F}" type="presOf" srcId="{3813164C-1C56-41B3-8228-F81244BD9196}" destId="{79DBE8BD-2DD9-4C94-BD9B-BC3C237F6D0A}" srcOrd="0" destOrd="0" presId="urn:microsoft.com/office/officeart/2005/8/layout/hierarchy2"/>
    <dgm:cxn modelId="{EE3DAA4C-06EA-468E-8621-6542DB2E4BB0}" srcId="{EE0A0294-8C95-45FD-8BFF-A950ACEFC34C}" destId="{34058145-2048-4650-BEF3-EC9D2E46540A}" srcOrd="0" destOrd="0" parTransId="{2CD0F63B-4D86-4E17-A56C-E801FD5063C4}" sibTransId="{8DE26792-5F25-471D-BA6F-990093A616A7}"/>
    <dgm:cxn modelId="{26480524-A20D-4D41-BAC4-4E02384A5F7A}" type="presOf" srcId="{32CC1F08-003E-47BE-B347-1118EF7E2946}" destId="{3B5EE501-FB58-4A52-88F8-39C9487D3D76}" srcOrd="0" destOrd="0" presId="urn:microsoft.com/office/officeart/2005/8/layout/hierarchy2"/>
    <dgm:cxn modelId="{F412C6BE-3B39-4072-A414-F986A325A1E5}" type="presOf" srcId="{D59DD5DF-6C7F-4762-8A72-3170E9782E5F}" destId="{A352C63E-DF7F-4F39-98BF-45CAE0AD0599}" srcOrd="1" destOrd="0" presId="urn:microsoft.com/office/officeart/2005/8/layout/hierarchy2"/>
    <dgm:cxn modelId="{F33E6096-13BD-4681-BFF7-96A680F5846C}" type="presOf" srcId="{2CD0F63B-4D86-4E17-A56C-E801FD5063C4}" destId="{4B1ADA9E-7296-4ADE-A7CC-9D692D6AD3DE}" srcOrd="1" destOrd="0" presId="urn:microsoft.com/office/officeart/2005/8/layout/hierarchy2"/>
    <dgm:cxn modelId="{A55BFB2E-418A-485E-8C86-28677EAB6460}" type="presOf" srcId="{5DBD51B3-0C81-4317-8DFC-59CB1C688A9D}" destId="{221D6EE9-79C7-4773-B19C-BC0E6537D0F3}" srcOrd="0" destOrd="0" presId="urn:microsoft.com/office/officeart/2005/8/layout/hierarchy2"/>
    <dgm:cxn modelId="{3519862F-784D-42EE-B48D-6A99B5C48F4F}" type="presOf" srcId="{D59DD5DF-6C7F-4762-8A72-3170E9782E5F}" destId="{35F2EE07-16C1-4411-9F71-623533E30922}" srcOrd="0" destOrd="0" presId="urn:microsoft.com/office/officeart/2005/8/layout/hierarchy2"/>
    <dgm:cxn modelId="{6710E7DC-ECD5-4B68-8D90-363A6613FD7C}" type="presOf" srcId="{61222508-E564-4704-8E12-17A1BF70B706}" destId="{39933358-C651-4017-B28A-45E7EAF06965}" srcOrd="0" destOrd="0" presId="urn:microsoft.com/office/officeart/2005/8/layout/hierarchy2"/>
    <dgm:cxn modelId="{EA04E6AB-2B39-4E7B-A176-FF8126484414}" type="presOf" srcId="{35A9EE11-8EDB-4A3F-B952-2DC69B0F2026}" destId="{186123A3-7FC7-4485-91D1-EC86AA041028}" srcOrd="1" destOrd="0" presId="urn:microsoft.com/office/officeart/2005/8/layout/hierarchy2"/>
    <dgm:cxn modelId="{0C739441-019C-482B-ACE0-DD103DD20CFB}" type="presOf" srcId="{D79B0E15-6FAD-4D1E-9041-5D5CC250F931}" destId="{643AB372-8199-4375-A007-F7F694DD7E31}" srcOrd="0" destOrd="0" presId="urn:microsoft.com/office/officeart/2005/8/layout/hierarchy2"/>
    <dgm:cxn modelId="{80B65B89-2643-4998-9687-45D929B3277C}" type="presOf" srcId="{35A9EE11-8EDB-4A3F-B952-2DC69B0F2026}" destId="{C7B21D85-D1D2-44B2-B48D-7BF67A448ABC}" srcOrd="0" destOrd="0" presId="urn:microsoft.com/office/officeart/2005/8/layout/hierarchy2"/>
    <dgm:cxn modelId="{6193B298-C61D-4F54-9976-9686DA875B3E}" type="presOf" srcId="{25B56421-1088-49F7-A409-622C8979CB5E}" destId="{36B265A1-AD2C-4505-B4B4-0BB8825E58AB}" srcOrd="0" destOrd="0" presId="urn:microsoft.com/office/officeart/2005/8/layout/hierarchy2"/>
    <dgm:cxn modelId="{A09D3B02-AC61-4DA5-B6BC-C6E3818924B1}" type="presOf" srcId="{7EA3E03A-BE68-4C5B-BC58-3E125ECBCB80}" destId="{DDCE5E3A-8A11-43F3-BC75-0A76F7DBABB8}" srcOrd="0" destOrd="0" presId="urn:microsoft.com/office/officeart/2005/8/layout/hierarchy2"/>
    <dgm:cxn modelId="{422DFC04-E981-45A8-8D33-3405E93FE66F}" type="presOf" srcId="{D79B0E15-6FAD-4D1E-9041-5D5CC250F931}" destId="{7F6B0C32-96CE-495E-A28B-73FBE6F01BAD}" srcOrd="1" destOrd="0" presId="urn:microsoft.com/office/officeart/2005/8/layout/hierarchy2"/>
    <dgm:cxn modelId="{04427B69-4428-4534-85BD-3DF915528133}" srcId="{D8B027CF-BE54-4AA1-AE67-FA211C4A93CB}" destId="{61222508-E564-4704-8E12-17A1BF70B706}" srcOrd="1" destOrd="0" parTransId="{5DBD51B3-0C81-4317-8DFC-59CB1C688A9D}" sibTransId="{3E1C6501-C969-4DB4-AB79-05CC3A5A6751}"/>
    <dgm:cxn modelId="{7A532DF4-F40D-4D82-B3E7-52F248FE6597}" type="presOf" srcId="{636D2E61-E2FD-4F3A-8320-0003C5FAC2CB}" destId="{1C9B9E69-E893-4A1E-926C-1D6C09A5A4A2}" srcOrd="0" destOrd="0" presId="urn:microsoft.com/office/officeart/2005/8/layout/hierarchy2"/>
    <dgm:cxn modelId="{9EC68EEF-8B98-4009-B765-0C9D38ED8DCC}" type="presOf" srcId="{4A02CF8D-D7D1-4540-811C-4A98D57843C4}" destId="{DE6EF840-C6E1-40E4-AD25-1A9A567D1490}" srcOrd="0" destOrd="0" presId="urn:microsoft.com/office/officeart/2005/8/layout/hierarchy2"/>
    <dgm:cxn modelId="{EE471D59-2913-4205-ADE6-6B529104A1E0}" srcId="{32CC1F08-003E-47BE-B347-1118EF7E2946}" destId="{EA82FCC3-F39F-4E89-B5AC-59152CAEAABD}" srcOrd="0" destOrd="0" parTransId="{D20898C0-F49C-448C-A2EB-89C104725168}" sibTransId="{C39C3205-FA15-4CC2-BF8F-75E83BC67126}"/>
    <dgm:cxn modelId="{B51B1FA1-0911-44D2-A586-FA04B571248C}" type="presOf" srcId="{159397BB-CFD7-4476-82CE-386F3FACE4C0}" destId="{07DCA483-D37A-4B1D-979E-D926274BDEA0}" srcOrd="0" destOrd="0" presId="urn:microsoft.com/office/officeart/2005/8/layout/hierarchy2"/>
    <dgm:cxn modelId="{BC76E252-16BE-4A07-8F12-E94C1D073F5D}" type="presOf" srcId="{B81519A2-B1C9-42EF-A95C-0F2A1005ECDC}" destId="{75444FB6-4261-45E5-8DBF-1A52D567CC90}" srcOrd="1" destOrd="0" presId="urn:microsoft.com/office/officeart/2005/8/layout/hierarchy2"/>
    <dgm:cxn modelId="{42A634EE-60EC-44EE-A86A-663296EE841D}" srcId="{D8B027CF-BE54-4AA1-AE67-FA211C4A93CB}" destId="{26E42B50-6FD7-462B-9FA7-FF7B9564A5B3}" srcOrd="0" destOrd="0" parTransId="{E53B5993-FFCF-4AF8-9219-466CCF55D701}" sibTransId="{9D181719-8AE9-4238-931D-3FC660EDEACA}"/>
    <dgm:cxn modelId="{40B27501-56F7-423F-BDBD-490FB6A98A37}" type="presOf" srcId="{DECE6AA8-D30D-4837-9424-14CAE19956C8}" destId="{885E047C-F78F-40AA-9FA2-5EADBD9A232B}" srcOrd="1" destOrd="0" presId="urn:microsoft.com/office/officeart/2005/8/layout/hierarchy2"/>
    <dgm:cxn modelId="{AA2032AA-F8FD-4547-B754-9917CE203912}" type="presOf" srcId="{FDEDEE59-1467-44CD-8F5A-407920358463}" destId="{EA06D231-CE96-447A-8EAC-175FCC1C7669}" srcOrd="0" destOrd="0" presId="urn:microsoft.com/office/officeart/2005/8/layout/hierarchy2"/>
    <dgm:cxn modelId="{8FD7E156-5D04-41AA-8485-9F3FB6A5506C}" type="presOf" srcId="{E53B5993-FFCF-4AF8-9219-466CCF55D701}" destId="{4662A188-96B8-4A38-97F6-270A022C9A85}" srcOrd="1" destOrd="0" presId="urn:microsoft.com/office/officeart/2005/8/layout/hierarchy2"/>
    <dgm:cxn modelId="{598764FD-4620-4324-AA80-10C80C75085C}" srcId="{3813164C-1C56-41B3-8228-F81244BD9196}" destId="{D8B027CF-BE54-4AA1-AE67-FA211C4A93CB}" srcOrd="0" destOrd="0" parTransId="{636D2E61-E2FD-4F3A-8320-0003C5FAC2CB}" sibTransId="{4B33FDB5-041E-4F30-B769-6D202EE686E7}"/>
    <dgm:cxn modelId="{37447CB5-6821-4DE5-A4AD-668CAB6BE98A}" type="presOf" srcId="{5DBD51B3-0C81-4317-8DFC-59CB1C688A9D}" destId="{6480A2BC-2C69-4C83-900E-57434AF544E9}" srcOrd="1" destOrd="0" presId="urn:microsoft.com/office/officeart/2005/8/layout/hierarchy2"/>
    <dgm:cxn modelId="{81279079-2A12-4401-B170-E35D6AC0C562}" type="presOf" srcId="{EE0A0294-8C95-45FD-8BFF-A950ACEFC34C}" destId="{CFEFDB21-4AA5-42D7-A713-88B5164846FC}" srcOrd="0" destOrd="0" presId="urn:microsoft.com/office/officeart/2005/8/layout/hierarchy2"/>
    <dgm:cxn modelId="{D70FF535-E028-4A68-A56B-E3828864BC4A}" srcId="{26E42B50-6FD7-462B-9FA7-FF7B9564A5B3}" destId="{4A02CF8D-D7D1-4540-811C-4A98D57843C4}" srcOrd="0" destOrd="0" parTransId="{159397BB-CFD7-4476-82CE-386F3FACE4C0}" sibTransId="{0CC1C29E-8C99-4801-957F-F1768F31525B}"/>
    <dgm:cxn modelId="{65B0CA6C-C869-4173-9443-B5DBE00E79D2}" srcId="{D8B027CF-BE54-4AA1-AE67-FA211C4A93CB}" destId="{EE0A0294-8C95-45FD-8BFF-A950ACEFC34C}" srcOrd="2" destOrd="0" parTransId="{DECE6AA8-D30D-4837-9424-14CAE19956C8}" sibTransId="{C70DBD05-8E9F-4E18-932E-FEFF6F71BF59}"/>
    <dgm:cxn modelId="{C9147712-EB68-47D9-AE21-B30C3CF91329}" type="presParOf" srcId="{3B5EE501-FB58-4A52-88F8-39C9487D3D76}" destId="{4E765BC6-34DA-40D6-B6E5-08D2503A98D0}" srcOrd="0" destOrd="0" presId="urn:microsoft.com/office/officeart/2005/8/layout/hierarchy2"/>
    <dgm:cxn modelId="{69367283-EAB3-4CA2-B49F-944ED8F45DCA}" type="presParOf" srcId="{4E765BC6-34DA-40D6-B6E5-08D2503A98D0}" destId="{0B35C8D8-1FA6-457D-B60F-A9598BE1956C}" srcOrd="0" destOrd="0" presId="urn:microsoft.com/office/officeart/2005/8/layout/hierarchy2"/>
    <dgm:cxn modelId="{7D7DFC69-C5FA-4392-A543-6A735FCE76E6}" type="presParOf" srcId="{4E765BC6-34DA-40D6-B6E5-08D2503A98D0}" destId="{49CF42C7-61C6-4DA8-B176-C99276C99B31}" srcOrd="1" destOrd="0" presId="urn:microsoft.com/office/officeart/2005/8/layout/hierarchy2"/>
    <dgm:cxn modelId="{1DB9533E-8FF4-474F-AF72-019527D223AB}" type="presParOf" srcId="{49CF42C7-61C6-4DA8-B176-C99276C99B31}" destId="{643AB372-8199-4375-A007-F7F694DD7E31}" srcOrd="0" destOrd="0" presId="urn:microsoft.com/office/officeart/2005/8/layout/hierarchy2"/>
    <dgm:cxn modelId="{CA82DD4F-2E3E-43B1-8B8C-2D35F7D59FF6}" type="presParOf" srcId="{643AB372-8199-4375-A007-F7F694DD7E31}" destId="{7F6B0C32-96CE-495E-A28B-73FBE6F01BAD}" srcOrd="0" destOrd="0" presId="urn:microsoft.com/office/officeart/2005/8/layout/hierarchy2"/>
    <dgm:cxn modelId="{D83D6037-CB30-4CD0-BBDE-0A43384F56D4}" type="presParOf" srcId="{49CF42C7-61C6-4DA8-B176-C99276C99B31}" destId="{C3636CC4-9F4F-43B5-866C-398BF6725966}" srcOrd="1" destOrd="0" presId="urn:microsoft.com/office/officeart/2005/8/layout/hierarchy2"/>
    <dgm:cxn modelId="{514F41D2-473F-45E5-B27A-0F68E5D2369B}" type="presParOf" srcId="{C3636CC4-9F4F-43B5-866C-398BF6725966}" destId="{79DBE8BD-2DD9-4C94-BD9B-BC3C237F6D0A}" srcOrd="0" destOrd="0" presId="urn:microsoft.com/office/officeart/2005/8/layout/hierarchy2"/>
    <dgm:cxn modelId="{0126606D-F3BD-4DEB-92D8-BD6882E57A11}" type="presParOf" srcId="{C3636CC4-9F4F-43B5-866C-398BF6725966}" destId="{207BD9D6-E2B3-49E5-8EDB-B43E3755872F}" srcOrd="1" destOrd="0" presId="urn:microsoft.com/office/officeart/2005/8/layout/hierarchy2"/>
    <dgm:cxn modelId="{0E39FDD1-1BA6-480B-8D16-18EC9DC95E58}" type="presParOf" srcId="{207BD9D6-E2B3-49E5-8EDB-B43E3755872F}" destId="{1C9B9E69-E893-4A1E-926C-1D6C09A5A4A2}" srcOrd="0" destOrd="0" presId="urn:microsoft.com/office/officeart/2005/8/layout/hierarchy2"/>
    <dgm:cxn modelId="{29C58054-3CFF-4A15-A7FA-374DF08DE200}" type="presParOf" srcId="{1C9B9E69-E893-4A1E-926C-1D6C09A5A4A2}" destId="{FD8E9643-F8A4-46B1-9FD0-80C78D628B7D}" srcOrd="0" destOrd="0" presId="urn:microsoft.com/office/officeart/2005/8/layout/hierarchy2"/>
    <dgm:cxn modelId="{E002579A-3123-422F-913D-28054A49831B}" type="presParOf" srcId="{207BD9D6-E2B3-49E5-8EDB-B43E3755872F}" destId="{BC305C78-C128-4A63-8CD3-524E64123ECE}" srcOrd="1" destOrd="0" presId="urn:microsoft.com/office/officeart/2005/8/layout/hierarchy2"/>
    <dgm:cxn modelId="{94F50691-5D4D-4F11-8C8E-3DE63198453F}" type="presParOf" srcId="{BC305C78-C128-4A63-8CD3-524E64123ECE}" destId="{86C403CF-E51D-4A56-BC90-3DFCFAAE9533}" srcOrd="0" destOrd="0" presId="urn:microsoft.com/office/officeart/2005/8/layout/hierarchy2"/>
    <dgm:cxn modelId="{6871A58D-06E4-4FBC-AC34-74ECDBA91169}" type="presParOf" srcId="{BC305C78-C128-4A63-8CD3-524E64123ECE}" destId="{2E5B3EB3-C49B-4B71-AC0B-06766EBD540B}" srcOrd="1" destOrd="0" presId="urn:microsoft.com/office/officeart/2005/8/layout/hierarchy2"/>
    <dgm:cxn modelId="{30BE0E50-00D4-492C-AF20-32651E32698C}" type="presParOf" srcId="{2E5B3EB3-C49B-4B71-AC0B-06766EBD540B}" destId="{58032C1A-C8F6-4666-8458-3F3C176E00A9}" srcOrd="0" destOrd="0" presId="urn:microsoft.com/office/officeart/2005/8/layout/hierarchy2"/>
    <dgm:cxn modelId="{B6934102-BDF1-40E4-B8E1-E43C8C462D95}" type="presParOf" srcId="{58032C1A-C8F6-4666-8458-3F3C176E00A9}" destId="{4662A188-96B8-4A38-97F6-270A022C9A85}" srcOrd="0" destOrd="0" presId="urn:microsoft.com/office/officeart/2005/8/layout/hierarchy2"/>
    <dgm:cxn modelId="{09E09254-854F-4748-BF64-5E7BB7E51A66}" type="presParOf" srcId="{2E5B3EB3-C49B-4B71-AC0B-06766EBD540B}" destId="{B7D9A890-BE14-4AB6-9C67-62757F278925}" srcOrd="1" destOrd="0" presId="urn:microsoft.com/office/officeart/2005/8/layout/hierarchy2"/>
    <dgm:cxn modelId="{799D9322-B799-4BFC-A87F-3E977B4BB45C}" type="presParOf" srcId="{B7D9A890-BE14-4AB6-9C67-62757F278925}" destId="{BC41575B-83D5-4FB0-8E74-C44419AD48DC}" srcOrd="0" destOrd="0" presId="urn:microsoft.com/office/officeart/2005/8/layout/hierarchy2"/>
    <dgm:cxn modelId="{404A3C38-6B52-41A1-940E-F91692971793}" type="presParOf" srcId="{B7D9A890-BE14-4AB6-9C67-62757F278925}" destId="{9ACF0EA7-B93F-4DF6-8972-5505DCA17EA4}" srcOrd="1" destOrd="0" presId="urn:microsoft.com/office/officeart/2005/8/layout/hierarchy2"/>
    <dgm:cxn modelId="{3AC8142C-DBA2-47FC-8CEF-021FE3AB121B}" type="presParOf" srcId="{9ACF0EA7-B93F-4DF6-8972-5505DCA17EA4}" destId="{07DCA483-D37A-4B1D-979E-D926274BDEA0}" srcOrd="0" destOrd="0" presId="urn:microsoft.com/office/officeart/2005/8/layout/hierarchy2"/>
    <dgm:cxn modelId="{E598A653-AD21-41A4-9BFA-568ECE356090}" type="presParOf" srcId="{07DCA483-D37A-4B1D-979E-D926274BDEA0}" destId="{C7AF6526-9776-4173-9D9A-853B4A9A7096}" srcOrd="0" destOrd="0" presId="urn:microsoft.com/office/officeart/2005/8/layout/hierarchy2"/>
    <dgm:cxn modelId="{79272F67-04C8-4278-ADBA-2E8C49856907}" type="presParOf" srcId="{9ACF0EA7-B93F-4DF6-8972-5505DCA17EA4}" destId="{7B14EF0B-E0D7-4E4C-A015-F5964F367425}" srcOrd="1" destOrd="0" presId="urn:microsoft.com/office/officeart/2005/8/layout/hierarchy2"/>
    <dgm:cxn modelId="{EF699D7D-C938-476C-8CE1-ACDD10B2715E}" type="presParOf" srcId="{7B14EF0B-E0D7-4E4C-A015-F5964F367425}" destId="{DE6EF840-C6E1-40E4-AD25-1A9A567D1490}" srcOrd="0" destOrd="0" presId="urn:microsoft.com/office/officeart/2005/8/layout/hierarchy2"/>
    <dgm:cxn modelId="{16ADFA2B-DD93-47C3-BC46-8EC2DD251DA6}" type="presParOf" srcId="{7B14EF0B-E0D7-4E4C-A015-F5964F367425}" destId="{9BDC725E-0275-43F8-8B1C-983D6C8C5723}" srcOrd="1" destOrd="0" presId="urn:microsoft.com/office/officeart/2005/8/layout/hierarchy2"/>
    <dgm:cxn modelId="{19FEFB6B-E1EA-4827-A219-4E7B460D2C37}" type="presParOf" srcId="{2E5B3EB3-C49B-4B71-AC0B-06766EBD540B}" destId="{221D6EE9-79C7-4773-B19C-BC0E6537D0F3}" srcOrd="2" destOrd="0" presId="urn:microsoft.com/office/officeart/2005/8/layout/hierarchy2"/>
    <dgm:cxn modelId="{AAF17D8B-F1F6-4315-B3E3-778743825EB8}" type="presParOf" srcId="{221D6EE9-79C7-4773-B19C-BC0E6537D0F3}" destId="{6480A2BC-2C69-4C83-900E-57434AF544E9}" srcOrd="0" destOrd="0" presId="urn:microsoft.com/office/officeart/2005/8/layout/hierarchy2"/>
    <dgm:cxn modelId="{891AC85B-6BB4-48C0-80B7-AAED15459577}" type="presParOf" srcId="{2E5B3EB3-C49B-4B71-AC0B-06766EBD540B}" destId="{EB41659D-6DF1-4B5B-977D-13BB3ACB1414}" srcOrd="3" destOrd="0" presId="urn:microsoft.com/office/officeart/2005/8/layout/hierarchy2"/>
    <dgm:cxn modelId="{F5D4A07D-E234-49AD-A9C7-6252D5E58A99}" type="presParOf" srcId="{EB41659D-6DF1-4B5B-977D-13BB3ACB1414}" destId="{39933358-C651-4017-B28A-45E7EAF06965}" srcOrd="0" destOrd="0" presId="urn:microsoft.com/office/officeart/2005/8/layout/hierarchy2"/>
    <dgm:cxn modelId="{8C56559E-61D5-41C1-8939-728E847A9A97}" type="presParOf" srcId="{EB41659D-6DF1-4B5B-977D-13BB3ACB1414}" destId="{F4801A11-5FFC-4337-A8F5-E3617F42CF7F}" srcOrd="1" destOrd="0" presId="urn:microsoft.com/office/officeart/2005/8/layout/hierarchy2"/>
    <dgm:cxn modelId="{175B79AB-429A-4689-AF7E-F75B48B9802E}" type="presParOf" srcId="{2E5B3EB3-C49B-4B71-AC0B-06766EBD540B}" destId="{CC079872-1CAD-4EB6-8309-3CE969E44C73}" srcOrd="4" destOrd="0" presId="urn:microsoft.com/office/officeart/2005/8/layout/hierarchy2"/>
    <dgm:cxn modelId="{5A37A83D-8ADC-47F7-8CBF-D2D480F3CF95}" type="presParOf" srcId="{CC079872-1CAD-4EB6-8309-3CE969E44C73}" destId="{885E047C-F78F-40AA-9FA2-5EADBD9A232B}" srcOrd="0" destOrd="0" presId="urn:microsoft.com/office/officeart/2005/8/layout/hierarchy2"/>
    <dgm:cxn modelId="{0680EFCA-4C36-4D9D-A8D0-A0BD94FF8FD0}" type="presParOf" srcId="{2E5B3EB3-C49B-4B71-AC0B-06766EBD540B}" destId="{09214B6D-8FCF-42C3-823D-CA52ED8C6AD0}" srcOrd="5" destOrd="0" presId="urn:microsoft.com/office/officeart/2005/8/layout/hierarchy2"/>
    <dgm:cxn modelId="{3A8AFECD-FAFC-46A1-ACA9-BB02173734FA}" type="presParOf" srcId="{09214B6D-8FCF-42C3-823D-CA52ED8C6AD0}" destId="{CFEFDB21-4AA5-42D7-A713-88B5164846FC}" srcOrd="0" destOrd="0" presId="urn:microsoft.com/office/officeart/2005/8/layout/hierarchy2"/>
    <dgm:cxn modelId="{1DE4D10C-3064-406A-A901-6505854A5E24}" type="presParOf" srcId="{09214B6D-8FCF-42C3-823D-CA52ED8C6AD0}" destId="{6137B472-0A29-4D5B-96A4-8A72C2A1FF3A}" srcOrd="1" destOrd="0" presId="urn:microsoft.com/office/officeart/2005/8/layout/hierarchy2"/>
    <dgm:cxn modelId="{195992A1-374E-4ABB-A700-71D8D53B3D91}" type="presParOf" srcId="{6137B472-0A29-4D5B-96A4-8A72C2A1FF3A}" destId="{9BDA9662-3FA3-414F-A045-1BCF5C0CB37E}" srcOrd="0" destOrd="0" presId="urn:microsoft.com/office/officeart/2005/8/layout/hierarchy2"/>
    <dgm:cxn modelId="{FA77D61E-1367-4B7A-8E1C-790DDC799936}" type="presParOf" srcId="{9BDA9662-3FA3-414F-A045-1BCF5C0CB37E}" destId="{4B1ADA9E-7296-4ADE-A7CC-9D692D6AD3DE}" srcOrd="0" destOrd="0" presId="urn:microsoft.com/office/officeart/2005/8/layout/hierarchy2"/>
    <dgm:cxn modelId="{D618C455-3C41-49C5-B90D-D7CB5CD198A2}" type="presParOf" srcId="{6137B472-0A29-4D5B-96A4-8A72C2A1FF3A}" destId="{D3F21239-F281-426D-8CAD-342F6C1F3C32}" srcOrd="1" destOrd="0" presId="urn:microsoft.com/office/officeart/2005/8/layout/hierarchy2"/>
    <dgm:cxn modelId="{EA455B20-F386-4C71-BB77-38CA7B872CB4}" type="presParOf" srcId="{D3F21239-F281-426D-8CAD-342F6C1F3C32}" destId="{FCA12FB4-5EE5-4E0D-A391-46C5D1869F59}" srcOrd="0" destOrd="0" presId="urn:microsoft.com/office/officeart/2005/8/layout/hierarchy2"/>
    <dgm:cxn modelId="{5606DAFA-1F37-406C-AE93-7A783B1D08E2}" type="presParOf" srcId="{D3F21239-F281-426D-8CAD-342F6C1F3C32}" destId="{D5608F61-C1A1-4D22-92C5-67AAFAD96F53}" srcOrd="1" destOrd="0" presId="urn:microsoft.com/office/officeart/2005/8/layout/hierarchy2"/>
    <dgm:cxn modelId="{3226FB49-1279-4747-9781-6C5CA495F868}" type="presParOf" srcId="{49CF42C7-61C6-4DA8-B176-C99276C99B31}" destId="{C7B21D85-D1D2-44B2-B48D-7BF67A448ABC}" srcOrd="2" destOrd="0" presId="urn:microsoft.com/office/officeart/2005/8/layout/hierarchy2"/>
    <dgm:cxn modelId="{75006215-6C65-4B8D-8ED3-022D252023ED}" type="presParOf" srcId="{C7B21D85-D1D2-44B2-B48D-7BF67A448ABC}" destId="{186123A3-7FC7-4485-91D1-EC86AA041028}" srcOrd="0" destOrd="0" presId="urn:microsoft.com/office/officeart/2005/8/layout/hierarchy2"/>
    <dgm:cxn modelId="{6B262825-28BE-43C9-B9E1-0FBED04228CB}" type="presParOf" srcId="{49CF42C7-61C6-4DA8-B176-C99276C99B31}" destId="{EC7756AD-D4D5-4CBD-B505-5AC6D9FF42C7}" srcOrd="3" destOrd="0" presId="urn:microsoft.com/office/officeart/2005/8/layout/hierarchy2"/>
    <dgm:cxn modelId="{953381A2-B47A-49A4-9538-D21F1152C266}" type="presParOf" srcId="{EC7756AD-D4D5-4CBD-B505-5AC6D9FF42C7}" destId="{EA06D231-CE96-447A-8EAC-175FCC1C7669}" srcOrd="0" destOrd="0" presId="urn:microsoft.com/office/officeart/2005/8/layout/hierarchy2"/>
    <dgm:cxn modelId="{70E0C14C-E761-4CEE-8046-362FD46B86D4}" type="presParOf" srcId="{EC7756AD-D4D5-4CBD-B505-5AC6D9FF42C7}" destId="{7B359B27-8248-480E-A1A7-F4822400A695}" srcOrd="1" destOrd="0" presId="urn:microsoft.com/office/officeart/2005/8/layout/hierarchy2"/>
    <dgm:cxn modelId="{2A541385-842D-49A6-84DC-AC6B9160DE84}" type="presParOf" srcId="{7B359B27-8248-480E-A1A7-F4822400A695}" destId="{C278C71E-35AE-4BB2-A5D4-8E283E224D19}" srcOrd="0" destOrd="0" presId="urn:microsoft.com/office/officeart/2005/8/layout/hierarchy2"/>
    <dgm:cxn modelId="{06CFDD6D-A400-4D4E-8CBE-4CF6F153E58B}" type="presParOf" srcId="{C278C71E-35AE-4BB2-A5D4-8E283E224D19}" destId="{75444FB6-4261-45E5-8DBF-1A52D567CC90}" srcOrd="0" destOrd="0" presId="urn:microsoft.com/office/officeart/2005/8/layout/hierarchy2"/>
    <dgm:cxn modelId="{6BF74CB9-0788-43E0-B723-D1DB1A46E2A3}" type="presParOf" srcId="{7B359B27-8248-480E-A1A7-F4822400A695}" destId="{FC99B6C2-0D79-4DFB-9262-F531C529B50B}" srcOrd="1" destOrd="0" presId="urn:microsoft.com/office/officeart/2005/8/layout/hierarchy2"/>
    <dgm:cxn modelId="{D36BA0D2-63E6-4B80-8D00-E073977E9EF8}" type="presParOf" srcId="{FC99B6C2-0D79-4DFB-9262-F531C529B50B}" destId="{B1E86A66-EE82-4F26-9B31-A5D240061516}" srcOrd="0" destOrd="0" presId="urn:microsoft.com/office/officeart/2005/8/layout/hierarchy2"/>
    <dgm:cxn modelId="{1C356103-5543-46FA-B395-54B079B0F8BA}" type="presParOf" srcId="{FC99B6C2-0D79-4DFB-9262-F531C529B50B}" destId="{98EFC8DF-2CCB-40D4-95BF-BFEFD0C92EE1}" srcOrd="1" destOrd="0" presId="urn:microsoft.com/office/officeart/2005/8/layout/hierarchy2"/>
    <dgm:cxn modelId="{FB7D87BD-30B0-44D9-90E2-7AA4A63D88BE}" type="presParOf" srcId="{98EFC8DF-2CCB-40D4-95BF-BFEFD0C92EE1}" destId="{35F2EE07-16C1-4411-9F71-623533E30922}" srcOrd="0" destOrd="0" presId="urn:microsoft.com/office/officeart/2005/8/layout/hierarchy2"/>
    <dgm:cxn modelId="{7C561B6B-9237-432E-87E2-D2514659D43A}" type="presParOf" srcId="{35F2EE07-16C1-4411-9F71-623533E30922}" destId="{A352C63E-DF7F-4F39-98BF-45CAE0AD0599}" srcOrd="0" destOrd="0" presId="urn:microsoft.com/office/officeart/2005/8/layout/hierarchy2"/>
    <dgm:cxn modelId="{C2519227-54E1-442C-BB57-FB0C6A04575F}" type="presParOf" srcId="{98EFC8DF-2CCB-40D4-95BF-BFEFD0C92EE1}" destId="{13E5ABDC-9A16-479A-B8FB-FF87A57B06AB}" srcOrd="1" destOrd="0" presId="urn:microsoft.com/office/officeart/2005/8/layout/hierarchy2"/>
    <dgm:cxn modelId="{827A9004-CEE3-44EB-A65F-1AAA609D1EC3}" type="presParOf" srcId="{13E5ABDC-9A16-479A-B8FB-FF87A57B06AB}" destId="{B8E9915A-00EB-469A-BA43-9951835F1616}" srcOrd="0" destOrd="0" presId="urn:microsoft.com/office/officeart/2005/8/layout/hierarchy2"/>
    <dgm:cxn modelId="{F4DF0E40-0858-48CD-AE91-AE0BFDD7F8F2}" type="presParOf" srcId="{13E5ABDC-9A16-479A-B8FB-FF87A57B06AB}" destId="{7D853BC6-C6AB-48A1-9F72-E644B0D62890}" srcOrd="1" destOrd="0" presId="urn:microsoft.com/office/officeart/2005/8/layout/hierarchy2"/>
    <dgm:cxn modelId="{3FCB96EE-0177-4728-A866-2DA87E91CF22}" type="presParOf" srcId="{7D853BC6-C6AB-48A1-9F72-E644B0D62890}" destId="{36B265A1-AD2C-4505-B4B4-0BB8825E58AB}" srcOrd="0" destOrd="0" presId="urn:microsoft.com/office/officeart/2005/8/layout/hierarchy2"/>
    <dgm:cxn modelId="{5408BAC9-FA20-44B7-9CC0-DA7D24A9F597}" type="presParOf" srcId="{36B265A1-AD2C-4505-B4B4-0BB8825E58AB}" destId="{DAB0737D-09A7-400A-9E4B-D608C4ADA4B5}" srcOrd="0" destOrd="0" presId="urn:microsoft.com/office/officeart/2005/8/layout/hierarchy2"/>
    <dgm:cxn modelId="{C5B3B935-1FA2-4017-943B-20ADE890BD82}" type="presParOf" srcId="{7D853BC6-C6AB-48A1-9F72-E644B0D62890}" destId="{463E001F-81D3-4237-88D3-1AC42DFA13B0}" srcOrd="1" destOrd="0" presId="urn:microsoft.com/office/officeart/2005/8/layout/hierarchy2"/>
    <dgm:cxn modelId="{0A02EC7E-2FE0-405D-9610-660E2CC35F13}" type="presParOf" srcId="{463E001F-81D3-4237-88D3-1AC42DFA13B0}" destId="{DDCE5E3A-8A11-43F3-BC75-0A76F7DBABB8}" srcOrd="0" destOrd="0" presId="urn:microsoft.com/office/officeart/2005/8/layout/hierarchy2"/>
    <dgm:cxn modelId="{58C6A0F8-D792-4A83-9B26-6314FEB13D62}" type="presParOf" srcId="{463E001F-81D3-4237-88D3-1AC42DFA13B0}" destId="{F6C65D92-1B23-47AD-87A1-8FD7AD461E96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903B7B-BEDE-423B-A6AA-2B3FFE342B7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EC8D4547-799E-4D05-A010-E4035E6DBDE5}">
      <dgm:prSet phldrT="[Texto]"/>
      <dgm:spPr/>
      <dgm:t>
        <a:bodyPr/>
        <a:lstStyle/>
        <a:p>
          <a:r>
            <a:rPr lang="es-SV" b="1" dirty="0" smtClean="0">
              <a:latin typeface="+mj-lt"/>
            </a:rPr>
            <a:t>Capacitación</a:t>
          </a:r>
          <a:endParaRPr lang="es-SV" b="1" dirty="0">
            <a:latin typeface="+mj-lt"/>
          </a:endParaRPr>
        </a:p>
      </dgm:t>
    </dgm:pt>
    <dgm:pt modelId="{0B452BF9-3D88-4FF2-AAA7-7B6861FA4EBE}" type="parTrans" cxnId="{DFEA861F-5C4D-41C5-900A-70A94B8EAE0B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FC5408DD-A070-4839-B3C9-2F895E5535AC}" type="sibTrans" cxnId="{DFEA861F-5C4D-41C5-900A-70A94B8EAE0B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70714C44-D6DE-4E2D-BAB0-A9CD0EC5153A}">
      <dgm:prSet phldrT="[Texto]" custT="1"/>
      <dgm:spPr>
        <a:solidFill>
          <a:srgbClr val="00B050"/>
        </a:solidFill>
      </dgm:spPr>
      <dgm:t>
        <a:bodyPr/>
        <a:lstStyle/>
        <a:p>
          <a:r>
            <a:rPr lang="es-SV" sz="1800" b="1" dirty="0" smtClean="0">
              <a:latin typeface="+mj-lt"/>
            </a:rPr>
            <a:t>IAIP</a:t>
          </a:r>
          <a:endParaRPr lang="es-SV" sz="1800" b="1" dirty="0">
            <a:latin typeface="+mj-lt"/>
          </a:endParaRPr>
        </a:p>
      </dgm:t>
    </dgm:pt>
    <dgm:pt modelId="{A6BD2433-AC33-4803-B72B-9A3AD9A0F02F}" type="parTrans" cxnId="{877230C3-1331-410C-8342-B5AD16CB0947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5EDF459F-C3D7-40DC-8F39-13684912E030}" type="sibTrans" cxnId="{877230C3-1331-410C-8342-B5AD16CB0947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456F3E60-5D28-4D7C-87C7-FFA691EED03B}">
      <dgm:prSet phldrT="[Texto]"/>
      <dgm:spPr/>
      <dgm:t>
        <a:bodyPr/>
        <a:lstStyle/>
        <a:p>
          <a:r>
            <a:rPr lang="es-SV" dirty="0" smtClean="0">
              <a:latin typeface="+mj-lt"/>
            </a:rPr>
            <a:t>Personal de la UGDA</a:t>
          </a:r>
          <a:endParaRPr lang="es-SV" dirty="0">
            <a:latin typeface="+mj-lt"/>
          </a:endParaRPr>
        </a:p>
      </dgm:t>
    </dgm:pt>
    <dgm:pt modelId="{E185EB63-1CD0-430A-BA61-91F41130F44F}" type="parTrans" cxnId="{D0AF9550-7B39-465D-BFCA-5F52246DB2D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0DFA6BAB-25CB-4148-B336-8A25AC21C9B9}" type="sibTrans" cxnId="{D0AF9550-7B39-465D-BFCA-5F52246DB2D5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73AF43D7-74A2-4408-9D08-55116070A16C}">
      <dgm:prSet custT="1"/>
      <dgm:spPr>
        <a:noFill/>
        <a:ln>
          <a:noFill/>
        </a:ln>
      </dgm:spPr>
      <dgm:t>
        <a:bodyPr/>
        <a:lstStyle/>
        <a:p>
          <a:r>
            <a:rPr lang="es-SV" sz="1200" dirty="0" smtClean="0">
              <a:solidFill>
                <a:schemeClr val="tx1"/>
              </a:solidFill>
              <a:latin typeface="+mj-lt"/>
            </a:rPr>
            <a:t>Sobre </a:t>
          </a:r>
          <a:endParaRPr lang="es-SV" sz="1200" dirty="0">
            <a:solidFill>
              <a:schemeClr val="tx1"/>
            </a:solidFill>
            <a:latin typeface="+mj-lt"/>
          </a:endParaRPr>
        </a:p>
      </dgm:t>
    </dgm:pt>
    <dgm:pt modelId="{E3FDF1E0-7735-4540-8B50-7DB858167D51}" type="parTrans" cxnId="{6E9C5714-835F-409F-AB10-E23071FC94BD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B40995D7-9EB2-4787-967D-95A6FA9CDF07}" type="sibTrans" cxnId="{6E9C5714-835F-409F-AB10-E23071FC94BD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B60AEF01-7604-428C-B145-0CD1D5E44D6B}">
      <dgm:prSet/>
      <dgm:spPr/>
      <dgm:t>
        <a:bodyPr/>
        <a:lstStyle/>
        <a:p>
          <a:r>
            <a:rPr lang="es-SV" dirty="0" smtClean="0">
              <a:latin typeface="+mj-lt"/>
            </a:rPr>
            <a:t>Acceso a la información pública</a:t>
          </a:r>
          <a:endParaRPr lang="es-SV" dirty="0">
            <a:latin typeface="+mj-lt"/>
          </a:endParaRPr>
        </a:p>
      </dgm:t>
    </dgm:pt>
    <dgm:pt modelId="{4C9353CC-3D33-4D60-88FE-E3212F1B3E70}" type="parTrans" cxnId="{4A5F2434-92DE-4CDA-AF8B-403DF5B935F5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5EEE9323-39C2-4D5B-AC5D-09CAB9208789}" type="sibTrans" cxnId="{4A5F2434-92DE-4CDA-AF8B-403DF5B935F5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01BECDB1-C72A-4559-A8B6-766D03697A6C}">
      <dgm:prSet/>
      <dgm:spPr/>
      <dgm:t>
        <a:bodyPr/>
        <a:lstStyle/>
        <a:p>
          <a:r>
            <a:rPr lang="es-SV" dirty="0" smtClean="0">
              <a:latin typeface="+mj-lt"/>
            </a:rPr>
            <a:t>Materia archivística</a:t>
          </a:r>
          <a:endParaRPr lang="es-SV" dirty="0">
            <a:latin typeface="+mj-lt"/>
          </a:endParaRPr>
        </a:p>
      </dgm:t>
    </dgm:pt>
    <dgm:pt modelId="{0317430B-C2D0-4449-AA8E-798FA4FC51EA}" type="parTrans" cxnId="{A0BB45C3-4ED5-4A2B-839C-B5397F9C7A62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D6BB9D2C-95A0-491A-BC1E-9345E93BAD06}" type="sibTrans" cxnId="{A0BB45C3-4ED5-4A2B-839C-B5397F9C7A62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AE98580F-0775-46AF-B259-214159C7517E}">
      <dgm:prSet/>
      <dgm:spPr>
        <a:solidFill>
          <a:srgbClr val="00B050"/>
        </a:solidFill>
      </dgm:spPr>
      <dgm:t>
        <a:bodyPr/>
        <a:lstStyle/>
        <a:p>
          <a:r>
            <a:rPr lang="es-SV" b="1" dirty="0" smtClean="0"/>
            <a:t>Entes Obligados </a:t>
          </a:r>
          <a:endParaRPr lang="es-SV" b="1" dirty="0"/>
        </a:p>
      </dgm:t>
    </dgm:pt>
    <dgm:pt modelId="{D4C4CD7B-EA2B-4FAC-9A11-8EB85D658CB7}" type="parTrans" cxnId="{B5E8D2FB-313F-492B-93E6-F853939E0D6C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/>
        </a:p>
      </dgm:t>
    </dgm:pt>
    <dgm:pt modelId="{685F3D92-E40F-41DC-B15C-1497BC60D2B5}" type="sibTrans" cxnId="{B5E8D2FB-313F-492B-93E6-F853939E0D6C}">
      <dgm:prSet/>
      <dgm:spPr/>
      <dgm:t>
        <a:bodyPr/>
        <a:lstStyle/>
        <a:p>
          <a:endParaRPr lang="es-SV"/>
        </a:p>
      </dgm:t>
    </dgm:pt>
    <dgm:pt modelId="{C7A6261E-265C-4BD1-AAF2-9705EDD88B62}">
      <dgm:prSet/>
      <dgm:spPr/>
      <dgm:t>
        <a:bodyPr/>
        <a:lstStyle/>
        <a:p>
          <a:r>
            <a:rPr lang="es-SV" dirty="0" smtClean="0"/>
            <a:t>Personal de la UGDA</a:t>
          </a:r>
          <a:endParaRPr lang="es-SV" dirty="0"/>
        </a:p>
      </dgm:t>
    </dgm:pt>
    <dgm:pt modelId="{15C5D995-802C-4A0F-ACCE-1491BAE6948A}" type="parTrans" cxnId="{7158754C-C9DA-409E-83BB-DD06BF7A06EA}">
      <dgm:prSet/>
      <dgm:spPr>
        <a:ln w="38100">
          <a:solidFill>
            <a:schemeClr val="accent5"/>
          </a:solidFill>
        </a:ln>
      </dgm:spPr>
      <dgm:t>
        <a:bodyPr/>
        <a:lstStyle/>
        <a:p>
          <a:endParaRPr lang="es-SV"/>
        </a:p>
      </dgm:t>
    </dgm:pt>
    <dgm:pt modelId="{382D6563-F9FF-4419-8BC9-0B2FCADD3C80}" type="sibTrans" cxnId="{7158754C-C9DA-409E-83BB-DD06BF7A06EA}">
      <dgm:prSet/>
      <dgm:spPr/>
      <dgm:t>
        <a:bodyPr/>
        <a:lstStyle/>
        <a:p>
          <a:endParaRPr lang="es-SV"/>
        </a:p>
      </dgm:t>
    </dgm:pt>
    <dgm:pt modelId="{85418699-9FB2-4474-8974-88886874386F}">
      <dgm:prSet custT="1"/>
      <dgm:spPr>
        <a:noFill/>
        <a:ln>
          <a:noFill/>
        </a:ln>
      </dgm:spPr>
      <dgm:t>
        <a:bodyPr/>
        <a:lstStyle/>
        <a:p>
          <a:r>
            <a:rPr lang="es-SV" sz="1200" dirty="0" smtClean="0">
              <a:solidFill>
                <a:schemeClr val="tx1"/>
              </a:solidFill>
              <a:latin typeface="+mj-lt"/>
            </a:rPr>
            <a:t>Sobre </a:t>
          </a:r>
          <a:endParaRPr lang="es-SV" sz="1200" dirty="0">
            <a:solidFill>
              <a:schemeClr val="tx1"/>
            </a:solidFill>
            <a:latin typeface="+mj-lt"/>
          </a:endParaRPr>
        </a:p>
      </dgm:t>
    </dgm:pt>
    <dgm:pt modelId="{174D3BB3-C0B5-4B64-A1F0-B1DBBAA3DA23}" type="parTrans" cxnId="{F0685B37-C07F-4297-9CE9-D269C5B397D9}">
      <dgm:prSet/>
      <dgm:spPr/>
      <dgm:t>
        <a:bodyPr/>
        <a:lstStyle/>
        <a:p>
          <a:endParaRPr lang="es-SV"/>
        </a:p>
      </dgm:t>
    </dgm:pt>
    <dgm:pt modelId="{3409788B-9A8E-4A02-9113-F24143B0C5B8}" type="sibTrans" cxnId="{F0685B37-C07F-4297-9CE9-D269C5B397D9}">
      <dgm:prSet/>
      <dgm:spPr/>
      <dgm:t>
        <a:bodyPr/>
        <a:lstStyle/>
        <a:p>
          <a:endParaRPr lang="es-SV"/>
        </a:p>
      </dgm:t>
    </dgm:pt>
    <dgm:pt modelId="{B682BFBD-1532-4D4D-B130-CB95EB268998}" type="pres">
      <dgm:prSet presAssocID="{0D903B7B-BEDE-423B-A6AA-2B3FFE342B7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E8DD440E-4673-4446-80B8-5E0072FCD4A6}" type="pres">
      <dgm:prSet presAssocID="{EC8D4547-799E-4D05-A010-E4035E6DBDE5}" presName="root1" presStyleCnt="0"/>
      <dgm:spPr/>
    </dgm:pt>
    <dgm:pt modelId="{4196B949-11DF-44F2-9DD0-07F5E4AC8B99}" type="pres">
      <dgm:prSet presAssocID="{EC8D4547-799E-4D05-A010-E4035E6DBDE5}" presName="LevelOneTextNode" presStyleLbl="node0" presStyleIdx="0" presStyleCnt="2" custScaleX="8114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DDD5AEF-7A39-44D2-8668-161E5DCF78D6}" type="pres">
      <dgm:prSet presAssocID="{EC8D4547-799E-4D05-A010-E4035E6DBDE5}" presName="level2hierChild" presStyleCnt="0"/>
      <dgm:spPr/>
    </dgm:pt>
    <dgm:pt modelId="{ABCC60F9-9BAD-4AE7-9CA4-4697CC76064B}" type="pres">
      <dgm:prSet presAssocID="{A6BD2433-AC33-4803-B72B-9A3AD9A0F02F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FFC1EB8D-3C0F-4851-AD28-58B3DAB44432}" type="pres">
      <dgm:prSet presAssocID="{A6BD2433-AC33-4803-B72B-9A3AD9A0F02F}" presName="connTx" presStyleLbl="parChTrans1D2" presStyleIdx="0" presStyleCnt="2"/>
      <dgm:spPr/>
      <dgm:t>
        <a:bodyPr/>
        <a:lstStyle/>
        <a:p>
          <a:endParaRPr lang="es-SV"/>
        </a:p>
      </dgm:t>
    </dgm:pt>
    <dgm:pt modelId="{E9A930A7-ADB1-4EAC-9BF6-CD148D910BE4}" type="pres">
      <dgm:prSet presAssocID="{70714C44-D6DE-4E2D-BAB0-A9CD0EC5153A}" presName="root2" presStyleCnt="0"/>
      <dgm:spPr/>
    </dgm:pt>
    <dgm:pt modelId="{3B4A3F37-6AA2-4804-8839-3A567C2F741F}" type="pres">
      <dgm:prSet presAssocID="{70714C44-D6DE-4E2D-BAB0-A9CD0EC5153A}" presName="LevelTwoTextNode" presStyleLbl="node2" presStyleIdx="0" presStyleCnt="2" custLinFactNeighborX="12457" custLinFactNeighborY="103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1F4C194-AD2C-4053-8AFA-DD3BCB83312B}" type="pres">
      <dgm:prSet presAssocID="{70714C44-D6DE-4E2D-BAB0-A9CD0EC5153A}" presName="level3hierChild" presStyleCnt="0"/>
      <dgm:spPr/>
    </dgm:pt>
    <dgm:pt modelId="{B9B3EDEF-7F01-4D4B-A561-D0FED6C5EAE1}" type="pres">
      <dgm:prSet presAssocID="{E185EB63-1CD0-430A-BA61-91F41130F44F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B5AC7145-6106-4DBF-8CEB-B215E38BA543}" type="pres">
      <dgm:prSet presAssocID="{E185EB63-1CD0-430A-BA61-91F41130F44F}" presName="connTx" presStyleLbl="parChTrans1D3" presStyleIdx="0" presStyleCnt="2"/>
      <dgm:spPr/>
      <dgm:t>
        <a:bodyPr/>
        <a:lstStyle/>
        <a:p>
          <a:endParaRPr lang="es-SV"/>
        </a:p>
      </dgm:t>
    </dgm:pt>
    <dgm:pt modelId="{4977D674-6911-4A98-AA67-233962EFFDB3}" type="pres">
      <dgm:prSet presAssocID="{456F3E60-5D28-4D7C-87C7-FFA691EED03B}" presName="root2" presStyleCnt="0"/>
      <dgm:spPr/>
    </dgm:pt>
    <dgm:pt modelId="{1913D2C8-2DB3-4260-970D-86401AE5D5A5}" type="pres">
      <dgm:prSet presAssocID="{456F3E60-5D28-4D7C-87C7-FFA691EED03B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A0E49E0-A96D-419E-8633-8A4FD3E1C1A1}" type="pres">
      <dgm:prSet presAssocID="{456F3E60-5D28-4D7C-87C7-FFA691EED03B}" presName="level3hierChild" presStyleCnt="0"/>
      <dgm:spPr/>
    </dgm:pt>
    <dgm:pt modelId="{76D7A79F-9168-439D-8B4F-D4494C3FE39F}" type="pres">
      <dgm:prSet presAssocID="{E3FDF1E0-7735-4540-8B50-7DB858167D51}" presName="conn2-1" presStyleLbl="parChTrans1D4" presStyleIdx="0" presStyleCnt="3"/>
      <dgm:spPr/>
      <dgm:t>
        <a:bodyPr/>
        <a:lstStyle/>
        <a:p>
          <a:endParaRPr lang="es-SV"/>
        </a:p>
      </dgm:t>
    </dgm:pt>
    <dgm:pt modelId="{8787E586-C665-4E70-B952-4C2C53D9456F}" type="pres">
      <dgm:prSet presAssocID="{E3FDF1E0-7735-4540-8B50-7DB858167D51}" presName="connTx" presStyleLbl="parChTrans1D4" presStyleIdx="0" presStyleCnt="3"/>
      <dgm:spPr/>
      <dgm:t>
        <a:bodyPr/>
        <a:lstStyle/>
        <a:p>
          <a:endParaRPr lang="es-SV"/>
        </a:p>
      </dgm:t>
    </dgm:pt>
    <dgm:pt modelId="{E174A02A-4B1E-4393-AA76-A1D67AD0C4A3}" type="pres">
      <dgm:prSet presAssocID="{73AF43D7-74A2-4408-9D08-55116070A16C}" presName="root2" presStyleCnt="0"/>
      <dgm:spPr/>
    </dgm:pt>
    <dgm:pt modelId="{F752A475-049F-40A6-AA19-A6744681F2AE}" type="pres">
      <dgm:prSet presAssocID="{73AF43D7-74A2-4408-9D08-55116070A16C}" presName="LevelTwoTextNode" presStyleLbl="node4" presStyleIdx="0" presStyleCnt="3" custScaleX="39922" custScaleY="4880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B425C13-164C-4A1B-9DC0-3FF26472CEF3}" type="pres">
      <dgm:prSet presAssocID="{73AF43D7-74A2-4408-9D08-55116070A16C}" presName="level3hierChild" presStyleCnt="0"/>
      <dgm:spPr/>
    </dgm:pt>
    <dgm:pt modelId="{A0F92271-46D6-42EF-BFA6-69C63F11C564}" type="pres">
      <dgm:prSet presAssocID="{4C9353CC-3D33-4D60-88FE-E3212F1B3E70}" presName="conn2-1" presStyleLbl="parChTrans1D4" presStyleIdx="1" presStyleCnt="3"/>
      <dgm:spPr/>
      <dgm:t>
        <a:bodyPr/>
        <a:lstStyle/>
        <a:p>
          <a:endParaRPr lang="es-SV"/>
        </a:p>
      </dgm:t>
    </dgm:pt>
    <dgm:pt modelId="{973FA0FB-5610-46C0-9563-1B784A433D07}" type="pres">
      <dgm:prSet presAssocID="{4C9353CC-3D33-4D60-88FE-E3212F1B3E70}" presName="connTx" presStyleLbl="parChTrans1D4" presStyleIdx="1" presStyleCnt="3"/>
      <dgm:spPr/>
      <dgm:t>
        <a:bodyPr/>
        <a:lstStyle/>
        <a:p>
          <a:endParaRPr lang="es-SV"/>
        </a:p>
      </dgm:t>
    </dgm:pt>
    <dgm:pt modelId="{D3C43776-BDF1-4087-AE12-A6A309D41A67}" type="pres">
      <dgm:prSet presAssocID="{B60AEF01-7604-428C-B145-0CD1D5E44D6B}" presName="root2" presStyleCnt="0"/>
      <dgm:spPr/>
    </dgm:pt>
    <dgm:pt modelId="{82CF68CB-8808-4AFF-82ED-A31945762995}" type="pres">
      <dgm:prSet presAssocID="{B60AEF01-7604-428C-B145-0CD1D5E44D6B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F006C72-008E-4DFF-8659-B6CF63A323E9}" type="pres">
      <dgm:prSet presAssocID="{B60AEF01-7604-428C-B145-0CD1D5E44D6B}" presName="level3hierChild" presStyleCnt="0"/>
      <dgm:spPr/>
    </dgm:pt>
    <dgm:pt modelId="{20069C1F-0C6B-439F-87CF-ADAB59A51AAA}" type="pres">
      <dgm:prSet presAssocID="{0317430B-C2D0-4449-AA8E-798FA4FC51EA}" presName="conn2-1" presStyleLbl="parChTrans1D4" presStyleIdx="2" presStyleCnt="3"/>
      <dgm:spPr/>
      <dgm:t>
        <a:bodyPr/>
        <a:lstStyle/>
        <a:p>
          <a:endParaRPr lang="es-SV"/>
        </a:p>
      </dgm:t>
    </dgm:pt>
    <dgm:pt modelId="{451DCCCC-4D9D-44B1-BA49-2B20EBE909B6}" type="pres">
      <dgm:prSet presAssocID="{0317430B-C2D0-4449-AA8E-798FA4FC51EA}" presName="connTx" presStyleLbl="parChTrans1D4" presStyleIdx="2" presStyleCnt="3"/>
      <dgm:spPr/>
      <dgm:t>
        <a:bodyPr/>
        <a:lstStyle/>
        <a:p>
          <a:endParaRPr lang="es-SV"/>
        </a:p>
      </dgm:t>
    </dgm:pt>
    <dgm:pt modelId="{1E6F836C-3C02-4F9C-9A9C-14B45AC79F53}" type="pres">
      <dgm:prSet presAssocID="{01BECDB1-C72A-4559-A8B6-766D03697A6C}" presName="root2" presStyleCnt="0"/>
      <dgm:spPr/>
    </dgm:pt>
    <dgm:pt modelId="{45DE15CB-594C-4FED-8472-144026DEE62E}" type="pres">
      <dgm:prSet presAssocID="{01BECDB1-C72A-4559-A8B6-766D03697A6C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20B9BC4-4F89-436C-A384-9FD55D2B0528}" type="pres">
      <dgm:prSet presAssocID="{01BECDB1-C72A-4559-A8B6-766D03697A6C}" presName="level3hierChild" presStyleCnt="0"/>
      <dgm:spPr/>
    </dgm:pt>
    <dgm:pt modelId="{C2DC37A2-ED16-4459-B97F-B572AEDB1516}" type="pres">
      <dgm:prSet presAssocID="{D4C4CD7B-EA2B-4FAC-9A11-8EB85D658CB7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9D405A85-D69B-4B93-ABB5-D8AFCD0C531B}" type="pres">
      <dgm:prSet presAssocID="{D4C4CD7B-EA2B-4FAC-9A11-8EB85D658CB7}" presName="connTx" presStyleLbl="parChTrans1D2" presStyleIdx="1" presStyleCnt="2"/>
      <dgm:spPr/>
      <dgm:t>
        <a:bodyPr/>
        <a:lstStyle/>
        <a:p>
          <a:endParaRPr lang="es-SV"/>
        </a:p>
      </dgm:t>
    </dgm:pt>
    <dgm:pt modelId="{072635FD-E6FE-49D7-9274-8D2683991679}" type="pres">
      <dgm:prSet presAssocID="{AE98580F-0775-46AF-B259-214159C7517E}" presName="root2" presStyleCnt="0"/>
      <dgm:spPr/>
    </dgm:pt>
    <dgm:pt modelId="{20DB2715-21B3-43DC-9B99-93364122B1A4}" type="pres">
      <dgm:prSet presAssocID="{AE98580F-0775-46AF-B259-214159C7517E}" presName="LevelTwoTextNode" presStyleLbl="node2" presStyleIdx="1" presStyleCnt="2" custScaleX="96159" custLinFactNeighborX="14550" custLinFactNeighborY="302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9BBA5CF-0311-4F87-9FAF-40FEB4B4582B}" type="pres">
      <dgm:prSet presAssocID="{AE98580F-0775-46AF-B259-214159C7517E}" presName="level3hierChild" presStyleCnt="0"/>
      <dgm:spPr/>
    </dgm:pt>
    <dgm:pt modelId="{9A1FCCDD-0D82-4621-819A-CBAA640E0C7D}" type="pres">
      <dgm:prSet presAssocID="{15C5D995-802C-4A0F-ACCE-1491BAE6948A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7AA5052E-5A88-4B32-A55C-C13D07E30DE5}" type="pres">
      <dgm:prSet presAssocID="{15C5D995-802C-4A0F-ACCE-1491BAE6948A}" presName="connTx" presStyleLbl="parChTrans1D3" presStyleIdx="1" presStyleCnt="2"/>
      <dgm:spPr/>
      <dgm:t>
        <a:bodyPr/>
        <a:lstStyle/>
        <a:p>
          <a:endParaRPr lang="es-SV"/>
        </a:p>
      </dgm:t>
    </dgm:pt>
    <dgm:pt modelId="{36FC0EEC-FB2F-4B64-AE91-429E8C8EFA92}" type="pres">
      <dgm:prSet presAssocID="{C7A6261E-265C-4BD1-AAF2-9705EDD88B62}" presName="root2" presStyleCnt="0"/>
      <dgm:spPr/>
    </dgm:pt>
    <dgm:pt modelId="{1C45F11B-5023-4E67-8060-53BB667C7D15}" type="pres">
      <dgm:prSet presAssocID="{C7A6261E-265C-4BD1-AAF2-9705EDD88B62}" presName="LevelTwoTextNode" presStyleLbl="node3" presStyleIdx="1" presStyleCnt="2" custLinFactNeighborX="18099" custLinFactNeighborY="3566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5B4D530-7F77-436A-A29A-1BFAFC188408}" type="pres">
      <dgm:prSet presAssocID="{C7A6261E-265C-4BD1-AAF2-9705EDD88B62}" presName="level3hierChild" presStyleCnt="0"/>
      <dgm:spPr/>
    </dgm:pt>
    <dgm:pt modelId="{5944867F-9DEE-4D2B-BD3D-90005F84EE6C}" type="pres">
      <dgm:prSet presAssocID="{85418699-9FB2-4474-8974-88886874386F}" presName="root1" presStyleCnt="0"/>
      <dgm:spPr/>
    </dgm:pt>
    <dgm:pt modelId="{700174EA-F97A-4EEB-AF55-A2CE87965E20}" type="pres">
      <dgm:prSet presAssocID="{85418699-9FB2-4474-8974-88886874386F}" presName="LevelOneTextNode" presStyleLbl="node0" presStyleIdx="1" presStyleCnt="2" custScaleX="39922" custScaleY="48807" custLinFactX="184797" custLinFactNeighborX="200000" custLinFactNeighborY="1186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5446048-7FCB-46FB-A77D-E7AC4AF23149}" type="pres">
      <dgm:prSet presAssocID="{85418699-9FB2-4474-8974-88886874386F}" presName="level2hierChild" presStyleCnt="0"/>
      <dgm:spPr/>
    </dgm:pt>
  </dgm:ptLst>
  <dgm:cxnLst>
    <dgm:cxn modelId="{877230C3-1331-410C-8342-B5AD16CB0947}" srcId="{EC8D4547-799E-4D05-A010-E4035E6DBDE5}" destId="{70714C44-D6DE-4E2D-BAB0-A9CD0EC5153A}" srcOrd="0" destOrd="0" parTransId="{A6BD2433-AC33-4803-B72B-9A3AD9A0F02F}" sibTransId="{5EDF459F-C3D7-40DC-8F39-13684912E030}"/>
    <dgm:cxn modelId="{4A5F2434-92DE-4CDA-AF8B-403DF5B935F5}" srcId="{73AF43D7-74A2-4408-9D08-55116070A16C}" destId="{B60AEF01-7604-428C-B145-0CD1D5E44D6B}" srcOrd="0" destOrd="0" parTransId="{4C9353CC-3D33-4D60-88FE-E3212F1B3E70}" sibTransId="{5EEE9323-39C2-4D5B-AC5D-09CAB9208789}"/>
    <dgm:cxn modelId="{361AB209-919D-459D-8C3F-A91EB4D75004}" type="presOf" srcId="{4C9353CC-3D33-4D60-88FE-E3212F1B3E70}" destId="{973FA0FB-5610-46C0-9563-1B784A433D07}" srcOrd="1" destOrd="0" presId="urn:microsoft.com/office/officeart/2005/8/layout/hierarchy2"/>
    <dgm:cxn modelId="{F0685B37-C07F-4297-9CE9-D269C5B397D9}" srcId="{0D903B7B-BEDE-423B-A6AA-2B3FFE342B7C}" destId="{85418699-9FB2-4474-8974-88886874386F}" srcOrd="1" destOrd="0" parTransId="{174D3BB3-C0B5-4B64-A1F0-B1DBBAA3DA23}" sibTransId="{3409788B-9A8E-4A02-9113-F24143B0C5B8}"/>
    <dgm:cxn modelId="{51E89404-B07B-4317-8ADE-FA76754F37CE}" type="presOf" srcId="{C7A6261E-265C-4BD1-AAF2-9705EDD88B62}" destId="{1C45F11B-5023-4E67-8060-53BB667C7D15}" srcOrd="0" destOrd="0" presId="urn:microsoft.com/office/officeart/2005/8/layout/hierarchy2"/>
    <dgm:cxn modelId="{FB4FACCA-6B53-41DA-ABE2-D10519A3F111}" type="presOf" srcId="{D4C4CD7B-EA2B-4FAC-9A11-8EB85D658CB7}" destId="{9D405A85-D69B-4B93-ABB5-D8AFCD0C531B}" srcOrd="1" destOrd="0" presId="urn:microsoft.com/office/officeart/2005/8/layout/hierarchy2"/>
    <dgm:cxn modelId="{711EE5A0-2D61-4B73-BA7C-C95B503BC81D}" type="presOf" srcId="{01BECDB1-C72A-4559-A8B6-766D03697A6C}" destId="{45DE15CB-594C-4FED-8472-144026DEE62E}" srcOrd="0" destOrd="0" presId="urn:microsoft.com/office/officeart/2005/8/layout/hierarchy2"/>
    <dgm:cxn modelId="{D0AF9550-7B39-465D-BFCA-5F52246DB2D5}" srcId="{70714C44-D6DE-4E2D-BAB0-A9CD0EC5153A}" destId="{456F3E60-5D28-4D7C-87C7-FFA691EED03B}" srcOrd="0" destOrd="0" parTransId="{E185EB63-1CD0-430A-BA61-91F41130F44F}" sibTransId="{0DFA6BAB-25CB-4148-B336-8A25AC21C9B9}"/>
    <dgm:cxn modelId="{CD2F1502-839E-4896-821E-9C3C2E8DD6DE}" type="presOf" srcId="{0D903B7B-BEDE-423B-A6AA-2B3FFE342B7C}" destId="{B682BFBD-1532-4D4D-B130-CB95EB268998}" srcOrd="0" destOrd="0" presId="urn:microsoft.com/office/officeart/2005/8/layout/hierarchy2"/>
    <dgm:cxn modelId="{E548F6BB-92DC-4350-9B8B-1360071757A9}" type="presOf" srcId="{B60AEF01-7604-428C-B145-0CD1D5E44D6B}" destId="{82CF68CB-8808-4AFF-82ED-A31945762995}" srcOrd="0" destOrd="0" presId="urn:microsoft.com/office/officeart/2005/8/layout/hierarchy2"/>
    <dgm:cxn modelId="{93B63AA1-5F56-4595-8C43-CE9EA2628A9D}" type="presOf" srcId="{0317430B-C2D0-4449-AA8E-798FA4FC51EA}" destId="{20069C1F-0C6B-439F-87CF-ADAB59A51AAA}" srcOrd="0" destOrd="0" presId="urn:microsoft.com/office/officeart/2005/8/layout/hierarchy2"/>
    <dgm:cxn modelId="{A0EEA4EF-AFD1-422D-98B1-2C8C50114435}" type="presOf" srcId="{AE98580F-0775-46AF-B259-214159C7517E}" destId="{20DB2715-21B3-43DC-9B99-93364122B1A4}" srcOrd="0" destOrd="0" presId="urn:microsoft.com/office/officeart/2005/8/layout/hierarchy2"/>
    <dgm:cxn modelId="{2219500F-9145-4672-8C44-76FBFA55449E}" type="presOf" srcId="{0317430B-C2D0-4449-AA8E-798FA4FC51EA}" destId="{451DCCCC-4D9D-44B1-BA49-2B20EBE909B6}" srcOrd="1" destOrd="0" presId="urn:microsoft.com/office/officeart/2005/8/layout/hierarchy2"/>
    <dgm:cxn modelId="{EB596593-A5AC-45FA-8546-9DB6547BCD1D}" type="presOf" srcId="{4C9353CC-3D33-4D60-88FE-E3212F1B3E70}" destId="{A0F92271-46D6-42EF-BFA6-69C63F11C564}" srcOrd="0" destOrd="0" presId="urn:microsoft.com/office/officeart/2005/8/layout/hierarchy2"/>
    <dgm:cxn modelId="{3B35F79E-3A14-42B6-8ACE-21C7C8358DF5}" type="presOf" srcId="{15C5D995-802C-4A0F-ACCE-1491BAE6948A}" destId="{7AA5052E-5A88-4B32-A55C-C13D07E30DE5}" srcOrd="1" destOrd="0" presId="urn:microsoft.com/office/officeart/2005/8/layout/hierarchy2"/>
    <dgm:cxn modelId="{2C48BB0F-440F-4611-B46F-717F45ECB9DD}" type="presOf" srcId="{85418699-9FB2-4474-8974-88886874386F}" destId="{700174EA-F97A-4EEB-AF55-A2CE87965E20}" srcOrd="0" destOrd="0" presId="urn:microsoft.com/office/officeart/2005/8/layout/hierarchy2"/>
    <dgm:cxn modelId="{A0BB45C3-4ED5-4A2B-839C-B5397F9C7A62}" srcId="{73AF43D7-74A2-4408-9D08-55116070A16C}" destId="{01BECDB1-C72A-4559-A8B6-766D03697A6C}" srcOrd="1" destOrd="0" parTransId="{0317430B-C2D0-4449-AA8E-798FA4FC51EA}" sibTransId="{D6BB9D2C-95A0-491A-BC1E-9345E93BAD06}"/>
    <dgm:cxn modelId="{B5E8D2FB-313F-492B-93E6-F853939E0D6C}" srcId="{EC8D4547-799E-4D05-A010-E4035E6DBDE5}" destId="{AE98580F-0775-46AF-B259-214159C7517E}" srcOrd="1" destOrd="0" parTransId="{D4C4CD7B-EA2B-4FAC-9A11-8EB85D658CB7}" sibTransId="{685F3D92-E40F-41DC-B15C-1497BC60D2B5}"/>
    <dgm:cxn modelId="{6132B0B6-CB56-41F5-90C8-5FBCA5E7D115}" type="presOf" srcId="{EC8D4547-799E-4D05-A010-E4035E6DBDE5}" destId="{4196B949-11DF-44F2-9DD0-07F5E4AC8B99}" srcOrd="0" destOrd="0" presId="urn:microsoft.com/office/officeart/2005/8/layout/hierarchy2"/>
    <dgm:cxn modelId="{AC1D4488-4700-4E70-8E1F-BEA435DFD6BB}" type="presOf" srcId="{D4C4CD7B-EA2B-4FAC-9A11-8EB85D658CB7}" destId="{C2DC37A2-ED16-4459-B97F-B572AEDB1516}" srcOrd="0" destOrd="0" presId="urn:microsoft.com/office/officeart/2005/8/layout/hierarchy2"/>
    <dgm:cxn modelId="{7158754C-C9DA-409E-83BB-DD06BF7A06EA}" srcId="{AE98580F-0775-46AF-B259-214159C7517E}" destId="{C7A6261E-265C-4BD1-AAF2-9705EDD88B62}" srcOrd="0" destOrd="0" parTransId="{15C5D995-802C-4A0F-ACCE-1491BAE6948A}" sibTransId="{382D6563-F9FF-4419-8BC9-0B2FCADD3C80}"/>
    <dgm:cxn modelId="{A3A58C30-F93E-46DE-9B15-35C005C36F43}" type="presOf" srcId="{15C5D995-802C-4A0F-ACCE-1491BAE6948A}" destId="{9A1FCCDD-0D82-4621-819A-CBAA640E0C7D}" srcOrd="0" destOrd="0" presId="urn:microsoft.com/office/officeart/2005/8/layout/hierarchy2"/>
    <dgm:cxn modelId="{30B46276-1C16-47B3-A401-C829F0724E40}" type="presOf" srcId="{E3FDF1E0-7735-4540-8B50-7DB858167D51}" destId="{8787E586-C665-4E70-B952-4C2C53D9456F}" srcOrd="1" destOrd="0" presId="urn:microsoft.com/office/officeart/2005/8/layout/hierarchy2"/>
    <dgm:cxn modelId="{A98D440F-FEE3-4699-A24D-2FEF00D0BAB4}" type="presOf" srcId="{70714C44-D6DE-4E2D-BAB0-A9CD0EC5153A}" destId="{3B4A3F37-6AA2-4804-8839-3A567C2F741F}" srcOrd="0" destOrd="0" presId="urn:microsoft.com/office/officeart/2005/8/layout/hierarchy2"/>
    <dgm:cxn modelId="{DFEA861F-5C4D-41C5-900A-70A94B8EAE0B}" srcId="{0D903B7B-BEDE-423B-A6AA-2B3FFE342B7C}" destId="{EC8D4547-799E-4D05-A010-E4035E6DBDE5}" srcOrd="0" destOrd="0" parTransId="{0B452BF9-3D88-4FF2-AAA7-7B6861FA4EBE}" sibTransId="{FC5408DD-A070-4839-B3C9-2F895E5535AC}"/>
    <dgm:cxn modelId="{5033F99F-278F-4C7A-A184-8108A095815C}" type="presOf" srcId="{E185EB63-1CD0-430A-BA61-91F41130F44F}" destId="{B5AC7145-6106-4DBF-8CEB-B215E38BA543}" srcOrd="1" destOrd="0" presId="urn:microsoft.com/office/officeart/2005/8/layout/hierarchy2"/>
    <dgm:cxn modelId="{964CB94D-D17D-4228-A100-F668D4824E3B}" type="presOf" srcId="{A6BD2433-AC33-4803-B72B-9A3AD9A0F02F}" destId="{FFC1EB8D-3C0F-4851-AD28-58B3DAB44432}" srcOrd="1" destOrd="0" presId="urn:microsoft.com/office/officeart/2005/8/layout/hierarchy2"/>
    <dgm:cxn modelId="{9FF1F6DB-9B0B-4EF1-982D-C1CEEE3F2A2B}" type="presOf" srcId="{A6BD2433-AC33-4803-B72B-9A3AD9A0F02F}" destId="{ABCC60F9-9BAD-4AE7-9CA4-4697CC76064B}" srcOrd="0" destOrd="0" presId="urn:microsoft.com/office/officeart/2005/8/layout/hierarchy2"/>
    <dgm:cxn modelId="{D8A73428-48D9-4043-ABCA-6C389FDB4BD1}" type="presOf" srcId="{E3FDF1E0-7735-4540-8B50-7DB858167D51}" destId="{76D7A79F-9168-439D-8B4F-D4494C3FE39F}" srcOrd="0" destOrd="0" presId="urn:microsoft.com/office/officeart/2005/8/layout/hierarchy2"/>
    <dgm:cxn modelId="{3C7D1FCD-D733-42AA-B79F-43D0BE2DE04C}" type="presOf" srcId="{E185EB63-1CD0-430A-BA61-91F41130F44F}" destId="{B9B3EDEF-7F01-4D4B-A561-D0FED6C5EAE1}" srcOrd="0" destOrd="0" presId="urn:microsoft.com/office/officeart/2005/8/layout/hierarchy2"/>
    <dgm:cxn modelId="{A3C0861A-3C66-44F9-A913-54F12D3B9A1C}" type="presOf" srcId="{456F3E60-5D28-4D7C-87C7-FFA691EED03B}" destId="{1913D2C8-2DB3-4260-970D-86401AE5D5A5}" srcOrd="0" destOrd="0" presId="urn:microsoft.com/office/officeart/2005/8/layout/hierarchy2"/>
    <dgm:cxn modelId="{573D5A42-0E33-49F5-A7D9-FE951725BED6}" type="presOf" srcId="{73AF43D7-74A2-4408-9D08-55116070A16C}" destId="{F752A475-049F-40A6-AA19-A6744681F2AE}" srcOrd="0" destOrd="0" presId="urn:microsoft.com/office/officeart/2005/8/layout/hierarchy2"/>
    <dgm:cxn modelId="{6E9C5714-835F-409F-AB10-E23071FC94BD}" srcId="{456F3E60-5D28-4D7C-87C7-FFA691EED03B}" destId="{73AF43D7-74A2-4408-9D08-55116070A16C}" srcOrd="0" destOrd="0" parTransId="{E3FDF1E0-7735-4540-8B50-7DB858167D51}" sibTransId="{B40995D7-9EB2-4787-967D-95A6FA9CDF07}"/>
    <dgm:cxn modelId="{A828A4E9-8EF8-4AED-8996-318EF6EDCA12}" type="presParOf" srcId="{B682BFBD-1532-4D4D-B130-CB95EB268998}" destId="{E8DD440E-4673-4446-80B8-5E0072FCD4A6}" srcOrd="0" destOrd="0" presId="urn:microsoft.com/office/officeart/2005/8/layout/hierarchy2"/>
    <dgm:cxn modelId="{E43BBE54-5A92-44A9-8732-ED36C0D2F9A2}" type="presParOf" srcId="{E8DD440E-4673-4446-80B8-5E0072FCD4A6}" destId="{4196B949-11DF-44F2-9DD0-07F5E4AC8B99}" srcOrd="0" destOrd="0" presId="urn:microsoft.com/office/officeart/2005/8/layout/hierarchy2"/>
    <dgm:cxn modelId="{7DB55842-D79A-41D6-90A5-B0E71220AFD6}" type="presParOf" srcId="{E8DD440E-4673-4446-80B8-5E0072FCD4A6}" destId="{2DDD5AEF-7A39-44D2-8668-161E5DCF78D6}" srcOrd="1" destOrd="0" presId="urn:microsoft.com/office/officeart/2005/8/layout/hierarchy2"/>
    <dgm:cxn modelId="{27D4E9F4-8281-4A57-A06D-7A283FCFEDCF}" type="presParOf" srcId="{2DDD5AEF-7A39-44D2-8668-161E5DCF78D6}" destId="{ABCC60F9-9BAD-4AE7-9CA4-4697CC76064B}" srcOrd="0" destOrd="0" presId="urn:microsoft.com/office/officeart/2005/8/layout/hierarchy2"/>
    <dgm:cxn modelId="{C21688B6-A1A1-4BEF-87D5-C624E4EF0C28}" type="presParOf" srcId="{ABCC60F9-9BAD-4AE7-9CA4-4697CC76064B}" destId="{FFC1EB8D-3C0F-4851-AD28-58B3DAB44432}" srcOrd="0" destOrd="0" presId="urn:microsoft.com/office/officeart/2005/8/layout/hierarchy2"/>
    <dgm:cxn modelId="{278B771A-097A-4F56-87CD-8F09E5746F52}" type="presParOf" srcId="{2DDD5AEF-7A39-44D2-8668-161E5DCF78D6}" destId="{E9A930A7-ADB1-4EAC-9BF6-CD148D910BE4}" srcOrd="1" destOrd="0" presId="urn:microsoft.com/office/officeart/2005/8/layout/hierarchy2"/>
    <dgm:cxn modelId="{394D9860-718B-455D-A69D-FBA7E9031D20}" type="presParOf" srcId="{E9A930A7-ADB1-4EAC-9BF6-CD148D910BE4}" destId="{3B4A3F37-6AA2-4804-8839-3A567C2F741F}" srcOrd="0" destOrd="0" presId="urn:microsoft.com/office/officeart/2005/8/layout/hierarchy2"/>
    <dgm:cxn modelId="{25DC0315-60E6-48B8-B6DE-6747FB07AE44}" type="presParOf" srcId="{E9A930A7-ADB1-4EAC-9BF6-CD148D910BE4}" destId="{01F4C194-AD2C-4053-8AFA-DD3BCB83312B}" srcOrd="1" destOrd="0" presId="urn:microsoft.com/office/officeart/2005/8/layout/hierarchy2"/>
    <dgm:cxn modelId="{2FD03D78-CDA6-49D7-80D0-F0CF56316AFE}" type="presParOf" srcId="{01F4C194-AD2C-4053-8AFA-DD3BCB83312B}" destId="{B9B3EDEF-7F01-4D4B-A561-D0FED6C5EAE1}" srcOrd="0" destOrd="0" presId="urn:microsoft.com/office/officeart/2005/8/layout/hierarchy2"/>
    <dgm:cxn modelId="{3ED7BFAF-A37F-4226-BE68-B58E44F14B06}" type="presParOf" srcId="{B9B3EDEF-7F01-4D4B-A561-D0FED6C5EAE1}" destId="{B5AC7145-6106-4DBF-8CEB-B215E38BA543}" srcOrd="0" destOrd="0" presId="urn:microsoft.com/office/officeart/2005/8/layout/hierarchy2"/>
    <dgm:cxn modelId="{00DBF3C4-8963-4656-8DC4-0ADC444A980C}" type="presParOf" srcId="{01F4C194-AD2C-4053-8AFA-DD3BCB83312B}" destId="{4977D674-6911-4A98-AA67-233962EFFDB3}" srcOrd="1" destOrd="0" presId="urn:microsoft.com/office/officeart/2005/8/layout/hierarchy2"/>
    <dgm:cxn modelId="{D2ACED65-2D18-441E-94D8-F6CA195C39CD}" type="presParOf" srcId="{4977D674-6911-4A98-AA67-233962EFFDB3}" destId="{1913D2C8-2DB3-4260-970D-86401AE5D5A5}" srcOrd="0" destOrd="0" presId="urn:microsoft.com/office/officeart/2005/8/layout/hierarchy2"/>
    <dgm:cxn modelId="{F6275E5F-0800-442C-BC4E-E303970004A4}" type="presParOf" srcId="{4977D674-6911-4A98-AA67-233962EFFDB3}" destId="{AA0E49E0-A96D-419E-8633-8A4FD3E1C1A1}" srcOrd="1" destOrd="0" presId="urn:microsoft.com/office/officeart/2005/8/layout/hierarchy2"/>
    <dgm:cxn modelId="{10A59ED7-6660-46C7-A8A8-E5AD14CF9757}" type="presParOf" srcId="{AA0E49E0-A96D-419E-8633-8A4FD3E1C1A1}" destId="{76D7A79F-9168-439D-8B4F-D4494C3FE39F}" srcOrd="0" destOrd="0" presId="urn:microsoft.com/office/officeart/2005/8/layout/hierarchy2"/>
    <dgm:cxn modelId="{87E660A9-1E22-4E42-BE23-AFACCB042CE7}" type="presParOf" srcId="{76D7A79F-9168-439D-8B4F-D4494C3FE39F}" destId="{8787E586-C665-4E70-B952-4C2C53D9456F}" srcOrd="0" destOrd="0" presId="urn:microsoft.com/office/officeart/2005/8/layout/hierarchy2"/>
    <dgm:cxn modelId="{4F39A94D-4432-450E-BA56-B87E1989DF7E}" type="presParOf" srcId="{AA0E49E0-A96D-419E-8633-8A4FD3E1C1A1}" destId="{E174A02A-4B1E-4393-AA76-A1D67AD0C4A3}" srcOrd="1" destOrd="0" presId="urn:microsoft.com/office/officeart/2005/8/layout/hierarchy2"/>
    <dgm:cxn modelId="{EF7CC0CA-1A1B-415C-BFA9-1E8514868EAB}" type="presParOf" srcId="{E174A02A-4B1E-4393-AA76-A1D67AD0C4A3}" destId="{F752A475-049F-40A6-AA19-A6744681F2AE}" srcOrd="0" destOrd="0" presId="urn:microsoft.com/office/officeart/2005/8/layout/hierarchy2"/>
    <dgm:cxn modelId="{9E895704-F145-4D4D-A711-6488E30246DE}" type="presParOf" srcId="{E174A02A-4B1E-4393-AA76-A1D67AD0C4A3}" destId="{BB425C13-164C-4A1B-9DC0-3FF26472CEF3}" srcOrd="1" destOrd="0" presId="urn:microsoft.com/office/officeart/2005/8/layout/hierarchy2"/>
    <dgm:cxn modelId="{2E5BC702-B583-4708-AB08-362AD2F859F4}" type="presParOf" srcId="{BB425C13-164C-4A1B-9DC0-3FF26472CEF3}" destId="{A0F92271-46D6-42EF-BFA6-69C63F11C564}" srcOrd="0" destOrd="0" presId="urn:microsoft.com/office/officeart/2005/8/layout/hierarchy2"/>
    <dgm:cxn modelId="{683F7546-ECC9-4F6C-95BC-B34BB9FE9FE5}" type="presParOf" srcId="{A0F92271-46D6-42EF-BFA6-69C63F11C564}" destId="{973FA0FB-5610-46C0-9563-1B784A433D07}" srcOrd="0" destOrd="0" presId="urn:microsoft.com/office/officeart/2005/8/layout/hierarchy2"/>
    <dgm:cxn modelId="{9F2E0165-11A3-45E2-BC82-B85A478F6E3A}" type="presParOf" srcId="{BB425C13-164C-4A1B-9DC0-3FF26472CEF3}" destId="{D3C43776-BDF1-4087-AE12-A6A309D41A67}" srcOrd="1" destOrd="0" presId="urn:microsoft.com/office/officeart/2005/8/layout/hierarchy2"/>
    <dgm:cxn modelId="{A69E3AD5-DA3E-42FB-8EFF-17028DFAF302}" type="presParOf" srcId="{D3C43776-BDF1-4087-AE12-A6A309D41A67}" destId="{82CF68CB-8808-4AFF-82ED-A31945762995}" srcOrd="0" destOrd="0" presId="urn:microsoft.com/office/officeart/2005/8/layout/hierarchy2"/>
    <dgm:cxn modelId="{4B9385C9-8886-407A-A177-23900CD9A7FC}" type="presParOf" srcId="{D3C43776-BDF1-4087-AE12-A6A309D41A67}" destId="{AF006C72-008E-4DFF-8659-B6CF63A323E9}" srcOrd="1" destOrd="0" presId="urn:microsoft.com/office/officeart/2005/8/layout/hierarchy2"/>
    <dgm:cxn modelId="{14C3F029-3C49-4551-859C-61D6F4FA0345}" type="presParOf" srcId="{BB425C13-164C-4A1B-9DC0-3FF26472CEF3}" destId="{20069C1F-0C6B-439F-87CF-ADAB59A51AAA}" srcOrd="2" destOrd="0" presId="urn:microsoft.com/office/officeart/2005/8/layout/hierarchy2"/>
    <dgm:cxn modelId="{B032D00E-99D7-4A8A-879A-BF068D21FD5C}" type="presParOf" srcId="{20069C1F-0C6B-439F-87CF-ADAB59A51AAA}" destId="{451DCCCC-4D9D-44B1-BA49-2B20EBE909B6}" srcOrd="0" destOrd="0" presId="urn:microsoft.com/office/officeart/2005/8/layout/hierarchy2"/>
    <dgm:cxn modelId="{4F147951-2247-4607-889D-E6B88BE2571A}" type="presParOf" srcId="{BB425C13-164C-4A1B-9DC0-3FF26472CEF3}" destId="{1E6F836C-3C02-4F9C-9A9C-14B45AC79F53}" srcOrd="3" destOrd="0" presId="urn:microsoft.com/office/officeart/2005/8/layout/hierarchy2"/>
    <dgm:cxn modelId="{8ED963DB-5B75-4F0E-A7BA-A42B760744B7}" type="presParOf" srcId="{1E6F836C-3C02-4F9C-9A9C-14B45AC79F53}" destId="{45DE15CB-594C-4FED-8472-144026DEE62E}" srcOrd="0" destOrd="0" presId="urn:microsoft.com/office/officeart/2005/8/layout/hierarchy2"/>
    <dgm:cxn modelId="{3741D1E5-4E34-468C-8B71-49CDF4D48251}" type="presParOf" srcId="{1E6F836C-3C02-4F9C-9A9C-14B45AC79F53}" destId="{520B9BC4-4F89-436C-A384-9FD55D2B0528}" srcOrd="1" destOrd="0" presId="urn:microsoft.com/office/officeart/2005/8/layout/hierarchy2"/>
    <dgm:cxn modelId="{2D814383-FBB6-4A3A-A783-A8AC1410AF1E}" type="presParOf" srcId="{2DDD5AEF-7A39-44D2-8668-161E5DCF78D6}" destId="{C2DC37A2-ED16-4459-B97F-B572AEDB1516}" srcOrd="2" destOrd="0" presId="urn:microsoft.com/office/officeart/2005/8/layout/hierarchy2"/>
    <dgm:cxn modelId="{06028EEC-87BB-4729-82EA-40DFA10C423B}" type="presParOf" srcId="{C2DC37A2-ED16-4459-B97F-B572AEDB1516}" destId="{9D405A85-D69B-4B93-ABB5-D8AFCD0C531B}" srcOrd="0" destOrd="0" presId="urn:microsoft.com/office/officeart/2005/8/layout/hierarchy2"/>
    <dgm:cxn modelId="{E98BF249-8C2A-4F0B-B2C5-9B78CBE68DF3}" type="presParOf" srcId="{2DDD5AEF-7A39-44D2-8668-161E5DCF78D6}" destId="{072635FD-E6FE-49D7-9274-8D2683991679}" srcOrd="3" destOrd="0" presId="urn:microsoft.com/office/officeart/2005/8/layout/hierarchy2"/>
    <dgm:cxn modelId="{16267D87-0A31-449D-914B-713FA49F3D14}" type="presParOf" srcId="{072635FD-E6FE-49D7-9274-8D2683991679}" destId="{20DB2715-21B3-43DC-9B99-93364122B1A4}" srcOrd="0" destOrd="0" presId="urn:microsoft.com/office/officeart/2005/8/layout/hierarchy2"/>
    <dgm:cxn modelId="{77DECE89-8241-4569-8359-9CFEEFADECAF}" type="presParOf" srcId="{072635FD-E6FE-49D7-9274-8D2683991679}" destId="{D9BBA5CF-0311-4F87-9FAF-40FEB4B4582B}" srcOrd="1" destOrd="0" presId="urn:microsoft.com/office/officeart/2005/8/layout/hierarchy2"/>
    <dgm:cxn modelId="{063256B8-2C53-4328-8088-7EE2CCDD54B6}" type="presParOf" srcId="{D9BBA5CF-0311-4F87-9FAF-40FEB4B4582B}" destId="{9A1FCCDD-0D82-4621-819A-CBAA640E0C7D}" srcOrd="0" destOrd="0" presId="urn:microsoft.com/office/officeart/2005/8/layout/hierarchy2"/>
    <dgm:cxn modelId="{F8389F9B-BEB3-41B1-88FC-79A3428EB90A}" type="presParOf" srcId="{9A1FCCDD-0D82-4621-819A-CBAA640E0C7D}" destId="{7AA5052E-5A88-4B32-A55C-C13D07E30DE5}" srcOrd="0" destOrd="0" presId="urn:microsoft.com/office/officeart/2005/8/layout/hierarchy2"/>
    <dgm:cxn modelId="{0EABEA80-A46C-4570-8B9A-4B8479DE673F}" type="presParOf" srcId="{D9BBA5CF-0311-4F87-9FAF-40FEB4B4582B}" destId="{36FC0EEC-FB2F-4B64-AE91-429E8C8EFA92}" srcOrd="1" destOrd="0" presId="urn:microsoft.com/office/officeart/2005/8/layout/hierarchy2"/>
    <dgm:cxn modelId="{B4E5BCC3-2173-41A5-9922-0D3E23601C71}" type="presParOf" srcId="{36FC0EEC-FB2F-4B64-AE91-429E8C8EFA92}" destId="{1C45F11B-5023-4E67-8060-53BB667C7D15}" srcOrd="0" destOrd="0" presId="urn:microsoft.com/office/officeart/2005/8/layout/hierarchy2"/>
    <dgm:cxn modelId="{DD8F0051-AD7E-4316-91A9-99EA00E12382}" type="presParOf" srcId="{36FC0EEC-FB2F-4B64-AE91-429E8C8EFA92}" destId="{45B4D530-7F77-436A-A29A-1BFAFC188408}" srcOrd="1" destOrd="0" presId="urn:microsoft.com/office/officeart/2005/8/layout/hierarchy2"/>
    <dgm:cxn modelId="{B17D2FC0-5E3E-4435-9B37-294042D3912A}" type="presParOf" srcId="{B682BFBD-1532-4D4D-B130-CB95EB268998}" destId="{5944867F-9DEE-4D2B-BD3D-90005F84EE6C}" srcOrd="1" destOrd="0" presId="urn:microsoft.com/office/officeart/2005/8/layout/hierarchy2"/>
    <dgm:cxn modelId="{BC50835D-B62E-4644-99A4-AF2F0A466D8F}" type="presParOf" srcId="{5944867F-9DEE-4D2B-BD3D-90005F84EE6C}" destId="{700174EA-F97A-4EEB-AF55-A2CE87965E20}" srcOrd="0" destOrd="0" presId="urn:microsoft.com/office/officeart/2005/8/layout/hierarchy2"/>
    <dgm:cxn modelId="{05FC35F6-C1DA-40D3-A8BA-67C0D0C0D706}" type="presParOf" srcId="{5944867F-9DEE-4D2B-BD3D-90005F84EE6C}" destId="{A5446048-7FCB-46FB-A77D-E7AC4AF2314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8708DE-1A16-48C6-AB8B-8AA4AA3C25A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SV"/>
        </a:p>
      </dgm:t>
    </dgm:pt>
    <dgm:pt modelId="{50003746-C762-4726-A1B7-C19E326CB8C8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Comité de Identificación</a:t>
          </a:r>
          <a:endParaRPr lang="es-SV" sz="1500" b="1" dirty="0">
            <a:latin typeface="+mj-lt"/>
          </a:endParaRPr>
        </a:p>
      </dgm:t>
    </dgm:pt>
    <dgm:pt modelId="{6D98CB34-44A6-4A08-93A7-1F2776D779AA}" type="parTrans" cxnId="{D6D08403-3D3B-4B9E-86E6-919BFD7B66D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275EED9-46C8-4528-838F-0E6D1266E272}" type="sibTrans" cxnId="{D6D08403-3D3B-4B9E-86E6-919BFD7B66D2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F9997B8F-A0A4-4AD2-98D6-92807A8238AB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SV" sz="1500" dirty="0" smtClean="0">
              <a:solidFill>
                <a:schemeClr val="accent5">
                  <a:lumMod val="50000"/>
                </a:schemeClr>
              </a:solidFill>
              <a:latin typeface="+mj-lt"/>
            </a:rPr>
            <a:t>Responsable de su creación</a:t>
          </a:r>
          <a:endParaRPr lang="es-SV" sz="1500" dirty="0">
            <a:solidFill>
              <a:schemeClr val="accent5">
                <a:lumMod val="50000"/>
              </a:schemeClr>
            </a:solidFill>
            <a:latin typeface="+mj-lt"/>
          </a:endParaRPr>
        </a:p>
      </dgm:t>
    </dgm:pt>
    <dgm:pt modelId="{79C8A19C-99F0-4B3A-8EB6-4ABFF3DE58F8}" type="parTrans" cxnId="{EBCE6165-03FB-40B4-ABD1-F5581D432693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31C4D05-FE56-4EFC-80BC-8CD1229DE815}" type="sibTrans" cxnId="{EBCE6165-03FB-40B4-ABD1-F5581D43269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37D6D64-B325-4D53-A2C7-8D151CFF7E58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Ente obligado</a:t>
          </a:r>
          <a:endParaRPr lang="es-SV" sz="1500" dirty="0">
            <a:latin typeface="+mj-lt"/>
          </a:endParaRPr>
        </a:p>
      </dgm:t>
    </dgm:pt>
    <dgm:pt modelId="{B042DC52-A725-416A-A531-4EAF2AEDD6CB}" type="parTrans" cxnId="{27D778DF-41F4-450E-AEDD-3C4B248246B5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B3590DF5-076B-4C32-BA0A-D850F65AE782}" type="sibTrans" cxnId="{27D778DF-41F4-450E-AEDD-3C4B248246B5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AA9B680-29DF-4890-AD31-FB3F0B934907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SV" sz="1500" dirty="0" smtClean="0">
              <a:solidFill>
                <a:schemeClr val="accent5">
                  <a:lumMod val="50000"/>
                </a:schemeClr>
              </a:solidFill>
              <a:latin typeface="+mj-lt"/>
            </a:rPr>
            <a:t>Integrantes</a:t>
          </a:r>
          <a:endParaRPr lang="es-SV" sz="1500" dirty="0">
            <a:solidFill>
              <a:schemeClr val="accent5">
                <a:lumMod val="50000"/>
              </a:schemeClr>
            </a:solidFill>
            <a:latin typeface="+mj-lt"/>
          </a:endParaRPr>
        </a:p>
      </dgm:t>
    </dgm:pt>
    <dgm:pt modelId="{DFD9873E-8CC8-4CBD-B7BF-E0FD548F5B1D}" type="parTrans" cxnId="{8CA2E57E-C793-44C9-810A-5C840D645CA0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C38DE6E9-F929-4523-A5CB-A34472B25A54}" type="sibTrans" cxnId="{8CA2E57E-C793-44C9-810A-5C840D645CA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84B92D87-1515-4CB3-A5A3-FF66279162A0}">
      <dgm:prSet phldrT="[Texto]" custT="1"/>
      <dgm:spPr/>
      <dgm:t>
        <a:bodyPr/>
        <a:lstStyle/>
        <a:p>
          <a:pPr algn="l"/>
          <a:r>
            <a:rPr lang="es-SV" sz="1200" dirty="0" smtClean="0">
              <a:latin typeface="+mj-lt"/>
            </a:rPr>
            <a:t>- Representante de la unidad productora</a:t>
          </a:r>
        </a:p>
        <a:p>
          <a:pPr algn="l"/>
          <a:r>
            <a:rPr lang="es-SV" sz="1200" dirty="0" smtClean="0">
              <a:latin typeface="+mj-lt"/>
            </a:rPr>
            <a:t>- Personal de RRHH</a:t>
          </a:r>
        </a:p>
        <a:p>
          <a:pPr algn="l"/>
          <a:r>
            <a:rPr lang="es-SV" sz="1200" dirty="0" smtClean="0">
              <a:latin typeface="+mj-lt"/>
            </a:rPr>
            <a:t>-Planificación institucional</a:t>
          </a:r>
        </a:p>
        <a:p>
          <a:pPr algn="l"/>
          <a:r>
            <a:rPr lang="es-SV" sz="1200" dirty="0" smtClean="0">
              <a:latin typeface="+mj-lt"/>
            </a:rPr>
            <a:t>-Calidad o Desarrollo</a:t>
          </a:r>
        </a:p>
        <a:p>
          <a:pPr algn="l"/>
          <a:r>
            <a:rPr lang="es-SV" sz="1200" dirty="0" smtClean="0">
              <a:latin typeface="+mj-lt"/>
            </a:rPr>
            <a:t>-Unidad Financiera</a:t>
          </a:r>
        </a:p>
        <a:p>
          <a:pPr algn="l"/>
          <a:r>
            <a:rPr lang="es-SV" sz="1200" dirty="0" smtClean="0">
              <a:latin typeface="+mj-lt"/>
            </a:rPr>
            <a:t>- Área Jurídica</a:t>
          </a:r>
          <a:endParaRPr lang="es-SV" sz="1200" dirty="0">
            <a:latin typeface="+mj-lt"/>
          </a:endParaRPr>
        </a:p>
      </dgm:t>
    </dgm:pt>
    <dgm:pt modelId="{01112A92-CE6A-467A-8F0F-9D60B44F0D6B}" type="parTrans" cxnId="{3788A5DD-8A25-4B0E-AB15-9E234732E499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F9F9C92B-5748-46CD-A8EF-F1948EEC5AB9}" type="sibTrans" cxnId="{3788A5DD-8A25-4B0E-AB15-9E234732E499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DEC5AB69-FB8A-489D-8426-F6667FB8422E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SV" sz="1500" dirty="0" smtClean="0">
              <a:solidFill>
                <a:schemeClr val="accent5">
                  <a:lumMod val="50000"/>
                </a:schemeClr>
              </a:solidFill>
              <a:latin typeface="+mj-lt"/>
            </a:rPr>
            <a:t>Funciones </a:t>
          </a:r>
          <a:endParaRPr lang="es-SV" sz="1500" dirty="0">
            <a:solidFill>
              <a:schemeClr val="accent5">
                <a:lumMod val="50000"/>
              </a:schemeClr>
            </a:solidFill>
            <a:latin typeface="+mj-lt"/>
          </a:endParaRPr>
        </a:p>
      </dgm:t>
    </dgm:pt>
    <dgm:pt modelId="{C88717B3-15EB-4437-A880-F43C797292A4}" type="parTrans" cxnId="{952A573A-A7A2-4E69-B48B-0B972BFE872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617E17DD-14AC-4C87-A02A-2778F0262DF4}" type="sibTrans" cxnId="{952A573A-A7A2-4E69-B48B-0B972BFE872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782E77AC-7690-43EF-96B2-EE39B15F7B58}">
      <dgm:prSet/>
      <dgm:spPr>
        <a:noFill/>
        <a:ln>
          <a:noFill/>
        </a:ln>
      </dgm:spPr>
      <dgm:t>
        <a:bodyPr/>
        <a:lstStyle/>
        <a:p>
          <a:endParaRPr lang="es-SV">
            <a:latin typeface="+mj-lt"/>
          </a:endParaRPr>
        </a:p>
      </dgm:t>
    </dgm:pt>
    <dgm:pt modelId="{CE781E3F-A20F-42F2-B98C-20E54F3FC3E1}" type="parTrans" cxnId="{20C34455-196C-4DCE-B45D-ABFCF8F9C789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D543C3F4-58D1-4FFC-9A4E-9EA2A7350406}" type="sibTrans" cxnId="{20C34455-196C-4DCE-B45D-ABFCF8F9C789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93C971F6-D64D-4C2E-874C-43DA88CA1E4C}" type="pres">
      <dgm:prSet presAssocID="{A78708DE-1A16-48C6-AB8B-8AA4AA3C25A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1650D93A-929D-4177-8B9C-1B4AF29D0199}" type="pres">
      <dgm:prSet presAssocID="{50003746-C762-4726-A1B7-C19E326CB8C8}" presName="root1" presStyleCnt="0"/>
      <dgm:spPr/>
    </dgm:pt>
    <dgm:pt modelId="{EDB3EBA4-E034-45A2-9FD8-ED8FAA9B01FE}" type="pres">
      <dgm:prSet presAssocID="{50003746-C762-4726-A1B7-C19E326CB8C8}" presName="LevelOneTextNode" presStyleLbl="node0" presStyleIdx="0" presStyleCnt="1" custLinFactNeighborY="-542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4CA8BE7-622F-47C0-B843-1A35CCF5C3AE}" type="pres">
      <dgm:prSet presAssocID="{50003746-C762-4726-A1B7-C19E326CB8C8}" presName="level2hierChild" presStyleCnt="0"/>
      <dgm:spPr/>
    </dgm:pt>
    <dgm:pt modelId="{325E8C44-F80C-4F77-8388-CDD356074527}" type="pres">
      <dgm:prSet presAssocID="{79C8A19C-99F0-4B3A-8EB6-4ABFF3DE58F8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5956932A-FDB3-41D0-B912-029CF1241DB5}" type="pres">
      <dgm:prSet presAssocID="{79C8A19C-99F0-4B3A-8EB6-4ABFF3DE58F8}" presName="connTx" presStyleLbl="parChTrans1D2" presStyleIdx="0" presStyleCnt="3"/>
      <dgm:spPr/>
      <dgm:t>
        <a:bodyPr/>
        <a:lstStyle/>
        <a:p>
          <a:endParaRPr lang="es-SV"/>
        </a:p>
      </dgm:t>
    </dgm:pt>
    <dgm:pt modelId="{E00F1620-0A99-4DF2-AE58-3781D3057332}" type="pres">
      <dgm:prSet presAssocID="{F9997B8F-A0A4-4AD2-98D6-92807A8238AB}" presName="root2" presStyleCnt="0"/>
      <dgm:spPr/>
    </dgm:pt>
    <dgm:pt modelId="{84C809A7-E2DB-448C-B85C-E46529656843}" type="pres">
      <dgm:prSet presAssocID="{F9997B8F-A0A4-4AD2-98D6-92807A8238AB}" presName="LevelTwoTextNode" presStyleLbl="node2" presStyleIdx="0" presStyleCnt="3" custLinFactNeighborY="-3888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922EC84-E06E-4F24-8E3F-347E5E27C6B7}" type="pres">
      <dgm:prSet presAssocID="{F9997B8F-A0A4-4AD2-98D6-92807A8238AB}" presName="level3hierChild" presStyleCnt="0"/>
      <dgm:spPr/>
    </dgm:pt>
    <dgm:pt modelId="{F2449D7C-6F1D-44A3-AE9D-8F7FBE33762E}" type="pres">
      <dgm:prSet presAssocID="{B042DC52-A725-416A-A531-4EAF2AEDD6CB}" presName="conn2-1" presStyleLbl="parChTrans1D3" presStyleIdx="0" presStyleCnt="3"/>
      <dgm:spPr/>
      <dgm:t>
        <a:bodyPr/>
        <a:lstStyle/>
        <a:p>
          <a:endParaRPr lang="es-SV"/>
        </a:p>
      </dgm:t>
    </dgm:pt>
    <dgm:pt modelId="{91AA6A52-4E9B-4EB9-B5D6-A0BB6595AD3F}" type="pres">
      <dgm:prSet presAssocID="{B042DC52-A725-416A-A531-4EAF2AEDD6CB}" presName="connTx" presStyleLbl="parChTrans1D3" presStyleIdx="0" presStyleCnt="3"/>
      <dgm:spPr/>
      <dgm:t>
        <a:bodyPr/>
        <a:lstStyle/>
        <a:p>
          <a:endParaRPr lang="es-SV"/>
        </a:p>
      </dgm:t>
    </dgm:pt>
    <dgm:pt modelId="{9EAFA383-3534-4D90-A3E1-697F8A9B7027}" type="pres">
      <dgm:prSet presAssocID="{137D6D64-B325-4D53-A2C7-8D151CFF7E58}" presName="root2" presStyleCnt="0"/>
      <dgm:spPr/>
    </dgm:pt>
    <dgm:pt modelId="{DF443519-FE95-4AFC-96D8-07F5067A49F7}" type="pres">
      <dgm:prSet presAssocID="{137D6D64-B325-4D53-A2C7-8D151CFF7E58}" presName="LevelTwoTextNode" presStyleLbl="node3" presStyleIdx="0" presStyleCnt="3" custLinFactNeighborY="-3888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3EE5268-ECA2-48C7-9A17-E6332AB6242A}" type="pres">
      <dgm:prSet presAssocID="{137D6D64-B325-4D53-A2C7-8D151CFF7E58}" presName="level3hierChild" presStyleCnt="0"/>
      <dgm:spPr/>
    </dgm:pt>
    <dgm:pt modelId="{168ECE5D-AEDF-4EC7-ABA9-BEAFB04667FF}" type="pres">
      <dgm:prSet presAssocID="{DFD9873E-8CC8-4CBD-B7BF-E0FD548F5B1D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47FF8A7C-16AF-4D1C-B741-5428320BEF6A}" type="pres">
      <dgm:prSet presAssocID="{DFD9873E-8CC8-4CBD-B7BF-E0FD548F5B1D}" presName="connTx" presStyleLbl="parChTrans1D2" presStyleIdx="1" presStyleCnt="3"/>
      <dgm:spPr/>
      <dgm:t>
        <a:bodyPr/>
        <a:lstStyle/>
        <a:p>
          <a:endParaRPr lang="es-SV"/>
        </a:p>
      </dgm:t>
    </dgm:pt>
    <dgm:pt modelId="{9EAB2558-444F-40D5-B021-EABEA6663F21}" type="pres">
      <dgm:prSet presAssocID="{1AA9B680-29DF-4890-AD31-FB3F0B934907}" presName="root2" presStyleCnt="0"/>
      <dgm:spPr/>
    </dgm:pt>
    <dgm:pt modelId="{7E538788-6093-4BE9-9AFF-FADBA03885FB}" type="pres">
      <dgm:prSet presAssocID="{1AA9B680-29DF-4890-AD31-FB3F0B934907}" presName="LevelTwoTextNode" presStyleLbl="node2" presStyleIdx="1" presStyleCnt="3" custLinFactNeighborY="-29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BAD1C70-4FD3-4A90-B97B-81816DF30904}" type="pres">
      <dgm:prSet presAssocID="{1AA9B680-29DF-4890-AD31-FB3F0B934907}" presName="level3hierChild" presStyleCnt="0"/>
      <dgm:spPr/>
    </dgm:pt>
    <dgm:pt modelId="{6320ED19-C8B0-4D7D-BD77-26517CCE63E1}" type="pres">
      <dgm:prSet presAssocID="{01112A92-CE6A-467A-8F0F-9D60B44F0D6B}" presName="conn2-1" presStyleLbl="parChTrans1D3" presStyleIdx="1" presStyleCnt="3"/>
      <dgm:spPr/>
      <dgm:t>
        <a:bodyPr/>
        <a:lstStyle/>
        <a:p>
          <a:endParaRPr lang="es-SV"/>
        </a:p>
      </dgm:t>
    </dgm:pt>
    <dgm:pt modelId="{03969136-5CA7-42F4-B939-B1743CB34658}" type="pres">
      <dgm:prSet presAssocID="{01112A92-CE6A-467A-8F0F-9D60B44F0D6B}" presName="connTx" presStyleLbl="parChTrans1D3" presStyleIdx="1" presStyleCnt="3"/>
      <dgm:spPr/>
      <dgm:t>
        <a:bodyPr/>
        <a:lstStyle/>
        <a:p>
          <a:endParaRPr lang="es-SV"/>
        </a:p>
      </dgm:t>
    </dgm:pt>
    <dgm:pt modelId="{BFDF1345-5636-4FD1-98F4-08D885D37E6A}" type="pres">
      <dgm:prSet presAssocID="{84B92D87-1515-4CB3-A5A3-FF66279162A0}" presName="root2" presStyleCnt="0"/>
      <dgm:spPr/>
    </dgm:pt>
    <dgm:pt modelId="{4C87E98B-1811-4B01-899B-D24F79B4B20C}" type="pres">
      <dgm:prSet presAssocID="{84B92D87-1515-4CB3-A5A3-FF66279162A0}" presName="LevelTwoTextNode" presStyleLbl="node3" presStyleIdx="1" presStyleCnt="3" custScaleY="154736" custLinFactNeighborY="-29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33080DC-E8D9-48AB-ADF3-1A40EB36C094}" type="pres">
      <dgm:prSet presAssocID="{84B92D87-1515-4CB3-A5A3-FF66279162A0}" presName="level3hierChild" presStyleCnt="0"/>
      <dgm:spPr/>
    </dgm:pt>
    <dgm:pt modelId="{DA958E91-22CA-4E7A-A739-2E5D133FF2F6}" type="pres">
      <dgm:prSet presAssocID="{C88717B3-15EB-4437-A880-F43C797292A4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F5173290-EDAE-432F-9E65-3190F27CCFA3}" type="pres">
      <dgm:prSet presAssocID="{C88717B3-15EB-4437-A880-F43C797292A4}" presName="connTx" presStyleLbl="parChTrans1D2" presStyleIdx="2" presStyleCnt="3"/>
      <dgm:spPr/>
      <dgm:t>
        <a:bodyPr/>
        <a:lstStyle/>
        <a:p>
          <a:endParaRPr lang="es-SV"/>
        </a:p>
      </dgm:t>
    </dgm:pt>
    <dgm:pt modelId="{596F9AB5-971B-4B13-B57B-51612B05D8B3}" type="pres">
      <dgm:prSet presAssocID="{DEC5AB69-FB8A-489D-8426-F6667FB8422E}" presName="root2" presStyleCnt="0"/>
      <dgm:spPr/>
    </dgm:pt>
    <dgm:pt modelId="{BDE7E854-F400-4159-83EE-AAA7573EC875}" type="pres">
      <dgm:prSet presAssocID="{DEC5AB69-FB8A-489D-8426-F6667FB8422E}" presName="LevelTwoTextNode" presStyleLbl="node2" presStyleIdx="2" presStyleCnt="3" custLinFactNeighborY="216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4B2DCEA-07E2-4A7F-84DE-AB736B212C0C}" type="pres">
      <dgm:prSet presAssocID="{DEC5AB69-FB8A-489D-8426-F6667FB8422E}" presName="level3hierChild" presStyleCnt="0"/>
      <dgm:spPr/>
    </dgm:pt>
    <dgm:pt modelId="{94E0426F-DBED-461F-8097-590AB89827DB}" type="pres">
      <dgm:prSet presAssocID="{CE781E3F-A20F-42F2-B98C-20E54F3FC3E1}" presName="conn2-1" presStyleLbl="parChTrans1D3" presStyleIdx="2" presStyleCnt="3"/>
      <dgm:spPr/>
      <dgm:t>
        <a:bodyPr/>
        <a:lstStyle/>
        <a:p>
          <a:endParaRPr lang="es-SV"/>
        </a:p>
      </dgm:t>
    </dgm:pt>
    <dgm:pt modelId="{6D8734AD-8BDD-404B-9405-4AD0CFD246E4}" type="pres">
      <dgm:prSet presAssocID="{CE781E3F-A20F-42F2-B98C-20E54F3FC3E1}" presName="connTx" presStyleLbl="parChTrans1D3" presStyleIdx="2" presStyleCnt="3"/>
      <dgm:spPr/>
      <dgm:t>
        <a:bodyPr/>
        <a:lstStyle/>
        <a:p>
          <a:endParaRPr lang="es-SV"/>
        </a:p>
      </dgm:t>
    </dgm:pt>
    <dgm:pt modelId="{CA05B661-5144-49C1-8AC1-DCC3EC6C6CA9}" type="pres">
      <dgm:prSet presAssocID="{782E77AC-7690-43EF-96B2-EE39B15F7B58}" presName="root2" presStyleCnt="0"/>
      <dgm:spPr/>
    </dgm:pt>
    <dgm:pt modelId="{292A6D23-8F40-4BD2-A03D-4041245EB45D}" type="pres">
      <dgm:prSet presAssocID="{782E77AC-7690-43EF-96B2-EE39B15F7B58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F8AC15A-5CF5-4CF1-8127-24A012A9516B}" type="pres">
      <dgm:prSet presAssocID="{782E77AC-7690-43EF-96B2-EE39B15F7B58}" presName="level3hierChild" presStyleCnt="0"/>
      <dgm:spPr/>
    </dgm:pt>
  </dgm:ptLst>
  <dgm:cxnLst>
    <dgm:cxn modelId="{952A573A-A7A2-4E69-B48B-0B972BFE872C}" srcId="{50003746-C762-4726-A1B7-C19E326CB8C8}" destId="{DEC5AB69-FB8A-489D-8426-F6667FB8422E}" srcOrd="2" destOrd="0" parTransId="{C88717B3-15EB-4437-A880-F43C797292A4}" sibTransId="{617E17DD-14AC-4C87-A02A-2778F0262DF4}"/>
    <dgm:cxn modelId="{533BE1AD-0360-4551-8E0E-0EFE8AC09866}" type="presOf" srcId="{1AA9B680-29DF-4890-AD31-FB3F0B934907}" destId="{7E538788-6093-4BE9-9AFF-FADBA03885FB}" srcOrd="0" destOrd="0" presId="urn:microsoft.com/office/officeart/2005/8/layout/hierarchy2"/>
    <dgm:cxn modelId="{364E3692-CED7-4266-AF46-DA6E28EB2564}" type="presOf" srcId="{50003746-C762-4726-A1B7-C19E326CB8C8}" destId="{EDB3EBA4-E034-45A2-9FD8-ED8FAA9B01FE}" srcOrd="0" destOrd="0" presId="urn:microsoft.com/office/officeart/2005/8/layout/hierarchy2"/>
    <dgm:cxn modelId="{83D7D1F9-30AE-475C-9059-04CFA375AFCB}" type="presOf" srcId="{CE781E3F-A20F-42F2-B98C-20E54F3FC3E1}" destId="{94E0426F-DBED-461F-8097-590AB89827DB}" srcOrd="0" destOrd="0" presId="urn:microsoft.com/office/officeart/2005/8/layout/hierarchy2"/>
    <dgm:cxn modelId="{ECF9D96A-F679-4FDB-AC02-80ED25648319}" type="presOf" srcId="{C88717B3-15EB-4437-A880-F43C797292A4}" destId="{F5173290-EDAE-432F-9E65-3190F27CCFA3}" srcOrd="1" destOrd="0" presId="urn:microsoft.com/office/officeart/2005/8/layout/hierarchy2"/>
    <dgm:cxn modelId="{7931FD99-946F-41A4-AE4C-60721F0B1CF7}" type="presOf" srcId="{01112A92-CE6A-467A-8F0F-9D60B44F0D6B}" destId="{03969136-5CA7-42F4-B939-B1743CB34658}" srcOrd="1" destOrd="0" presId="urn:microsoft.com/office/officeart/2005/8/layout/hierarchy2"/>
    <dgm:cxn modelId="{4A83A8B7-33A0-4B42-B8FB-1063F26780BF}" type="presOf" srcId="{B042DC52-A725-416A-A531-4EAF2AEDD6CB}" destId="{F2449D7C-6F1D-44A3-AE9D-8F7FBE33762E}" srcOrd="0" destOrd="0" presId="urn:microsoft.com/office/officeart/2005/8/layout/hierarchy2"/>
    <dgm:cxn modelId="{6A28C228-BF30-4390-925F-36FD7DAAC677}" type="presOf" srcId="{B042DC52-A725-416A-A531-4EAF2AEDD6CB}" destId="{91AA6A52-4E9B-4EB9-B5D6-A0BB6595AD3F}" srcOrd="1" destOrd="0" presId="urn:microsoft.com/office/officeart/2005/8/layout/hierarchy2"/>
    <dgm:cxn modelId="{B29E490A-8B5F-4CF6-91CC-6E5CA4ED9277}" type="presOf" srcId="{DFD9873E-8CC8-4CBD-B7BF-E0FD548F5B1D}" destId="{47FF8A7C-16AF-4D1C-B741-5428320BEF6A}" srcOrd="1" destOrd="0" presId="urn:microsoft.com/office/officeart/2005/8/layout/hierarchy2"/>
    <dgm:cxn modelId="{6393B9F2-FE14-4660-9F99-F296D95CF07A}" type="presOf" srcId="{F9997B8F-A0A4-4AD2-98D6-92807A8238AB}" destId="{84C809A7-E2DB-448C-B85C-E46529656843}" srcOrd="0" destOrd="0" presId="urn:microsoft.com/office/officeart/2005/8/layout/hierarchy2"/>
    <dgm:cxn modelId="{D2ED3089-F7DC-4083-AABA-9614D5199DFA}" type="presOf" srcId="{84B92D87-1515-4CB3-A5A3-FF66279162A0}" destId="{4C87E98B-1811-4B01-899B-D24F79B4B20C}" srcOrd="0" destOrd="0" presId="urn:microsoft.com/office/officeart/2005/8/layout/hierarchy2"/>
    <dgm:cxn modelId="{D6D08403-3D3B-4B9E-86E6-919BFD7B66D2}" srcId="{A78708DE-1A16-48C6-AB8B-8AA4AA3C25A6}" destId="{50003746-C762-4726-A1B7-C19E326CB8C8}" srcOrd="0" destOrd="0" parTransId="{6D98CB34-44A6-4A08-93A7-1F2776D779AA}" sibTransId="{D275EED9-46C8-4528-838F-0E6D1266E272}"/>
    <dgm:cxn modelId="{BA113776-3E4E-414B-9F6A-EA549A54744F}" type="presOf" srcId="{A78708DE-1A16-48C6-AB8B-8AA4AA3C25A6}" destId="{93C971F6-D64D-4C2E-874C-43DA88CA1E4C}" srcOrd="0" destOrd="0" presId="urn:microsoft.com/office/officeart/2005/8/layout/hierarchy2"/>
    <dgm:cxn modelId="{5CB43346-330C-41EF-AFBD-2AC1A18CE1CD}" type="presOf" srcId="{137D6D64-B325-4D53-A2C7-8D151CFF7E58}" destId="{DF443519-FE95-4AFC-96D8-07F5067A49F7}" srcOrd="0" destOrd="0" presId="urn:microsoft.com/office/officeart/2005/8/layout/hierarchy2"/>
    <dgm:cxn modelId="{8CA2E57E-C793-44C9-810A-5C840D645CA0}" srcId="{50003746-C762-4726-A1B7-C19E326CB8C8}" destId="{1AA9B680-29DF-4890-AD31-FB3F0B934907}" srcOrd="1" destOrd="0" parTransId="{DFD9873E-8CC8-4CBD-B7BF-E0FD548F5B1D}" sibTransId="{C38DE6E9-F929-4523-A5CB-A34472B25A54}"/>
    <dgm:cxn modelId="{3788A5DD-8A25-4B0E-AB15-9E234732E499}" srcId="{1AA9B680-29DF-4890-AD31-FB3F0B934907}" destId="{84B92D87-1515-4CB3-A5A3-FF66279162A0}" srcOrd="0" destOrd="0" parTransId="{01112A92-CE6A-467A-8F0F-9D60B44F0D6B}" sibTransId="{F9F9C92B-5748-46CD-A8EF-F1948EEC5AB9}"/>
    <dgm:cxn modelId="{20C34455-196C-4DCE-B45D-ABFCF8F9C789}" srcId="{DEC5AB69-FB8A-489D-8426-F6667FB8422E}" destId="{782E77AC-7690-43EF-96B2-EE39B15F7B58}" srcOrd="0" destOrd="0" parTransId="{CE781E3F-A20F-42F2-B98C-20E54F3FC3E1}" sibTransId="{D543C3F4-58D1-4FFC-9A4E-9EA2A7350406}"/>
    <dgm:cxn modelId="{27D778DF-41F4-450E-AEDD-3C4B248246B5}" srcId="{F9997B8F-A0A4-4AD2-98D6-92807A8238AB}" destId="{137D6D64-B325-4D53-A2C7-8D151CFF7E58}" srcOrd="0" destOrd="0" parTransId="{B042DC52-A725-416A-A531-4EAF2AEDD6CB}" sibTransId="{B3590DF5-076B-4C32-BA0A-D850F65AE782}"/>
    <dgm:cxn modelId="{6DBA3112-CC10-4ECF-95A9-1BC933A38006}" type="presOf" srcId="{01112A92-CE6A-467A-8F0F-9D60B44F0D6B}" destId="{6320ED19-C8B0-4D7D-BD77-26517CCE63E1}" srcOrd="0" destOrd="0" presId="urn:microsoft.com/office/officeart/2005/8/layout/hierarchy2"/>
    <dgm:cxn modelId="{EBCE6165-03FB-40B4-ABD1-F5581D432693}" srcId="{50003746-C762-4726-A1B7-C19E326CB8C8}" destId="{F9997B8F-A0A4-4AD2-98D6-92807A8238AB}" srcOrd="0" destOrd="0" parTransId="{79C8A19C-99F0-4B3A-8EB6-4ABFF3DE58F8}" sibTransId="{431C4D05-FE56-4EFC-80BC-8CD1229DE815}"/>
    <dgm:cxn modelId="{DB45424D-C610-46E5-A2AE-88176ECF4B58}" type="presOf" srcId="{79C8A19C-99F0-4B3A-8EB6-4ABFF3DE58F8}" destId="{5956932A-FDB3-41D0-B912-029CF1241DB5}" srcOrd="1" destOrd="0" presId="urn:microsoft.com/office/officeart/2005/8/layout/hierarchy2"/>
    <dgm:cxn modelId="{C56B6F0E-AF47-493C-AC04-04FB35229D9E}" type="presOf" srcId="{DEC5AB69-FB8A-489D-8426-F6667FB8422E}" destId="{BDE7E854-F400-4159-83EE-AAA7573EC875}" srcOrd="0" destOrd="0" presId="urn:microsoft.com/office/officeart/2005/8/layout/hierarchy2"/>
    <dgm:cxn modelId="{D4F6650A-BA67-4C8C-AA54-C373A4988048}" type="presOf" srcId="{DFD9873E-8CC8-4CBD-B7BF-E0FD548F5B1D}" destId="{168ECE5D-AEDF-4EC7-ABA9-BEAFB04667FF}" srcOrd="0" destOrd="0" presId="urn:microsoft.com/office/officeart/2005/8/layout/hierarchy2"/>
    <dgm:cxn modelId="{6169A2DF-35B9-44E4-B880-4362D1FA7555}" type="presOf" srcId="{782E77AC-7690-43EF-96B2-EE39B15F7B58}" destId="{292A6D23-8F40-4BD2-A03D-4041245EB45D}" srcOrd="0" destOrd="0" presId="urn:microsoft.com/office/officeart/2005/8/layout/hierarchy2"/>
    <dgm:cxn modelId="{AE3B227B-281E-445A-A9F1-DCC7DF50D189}" type="presOf" srcId="{CE781E3F-A20F-42F2-B98C-20E54F3FC3E1}" destId="{6D8734AD-8BDD-404B-9405-4AD0CFD246E4}" srcOrd="1" destOrd="0" presId="urn:microsoft.com/office/officeart/2005/8/layout/hierarchy2"/>
    <dgm:cxn modelId="{97AAE038-5F29-4292-A469-FCEDAF5047F4}" type="presOf" srcId="{79C8A19C-99F0-4B3A-8EB6-4ABFF3DE58F8}" destId="{325E8C44-F80C-4F77-8388-CDD356074527}" srcOrd="0" destOrd="0" presId="urn:microsoft.com/office/officeart/2005/8/layout/hierarchy2"/>
    <dgm:cxn modelId="{0DB30BDF-1E93-4A3F-9A32-532062BBEFCE}" type="presOf" srcId="{C88717B3-15EB-4437-A880-F43C797292A4}" destId="{DA958E91-22CA-4E7A-A739-2E5D133FF2F6}" srcOrd="0" destOrd="0" presId="urn:microsoft.com/office/officeart/2005/8/layout/hierarchy2"/>
    <dgm:cxn modelId="{8D63D5DF-02FE-402A-9CF4-98E9F52B893E}" type="presParOf" srcId="{93C971F6-D64D-4C2E-874C-43DA88CA1E4C}" destId="{1650D93A-929D-4177-8B9C-1B4AF29D0199}" srcOrd="0" destOrd="0" presId="urn:microsoft.com/office/officeart/2005/8/layout/hierarchy2"/>
    <dgm:cxn modelId="{B4616467-E8EF-4D19-A151-2FD5918FC967}" type="presParOf" srcId="{1650D93A-929D-4177-8B9C-1B4AF29D0199}" destId="{EDB3EBA4-E034-45A2-9FD8-ED8FAA9B01FE}" srcOrd="0" destOrd="0" presId="urn:microsoft.com/office/officeart/2005/8/layout/hierarchy2"/>
    <dgm:cxn modelId="{DB28634C-D93C-491E-A4FA-24F57C71D086}" type="presParOf" srcId="{1650D93A-929D-4177-8B9C-1B4AF29D0199}" destId="{A4CA8BE7-622F-47C0-B843-1A35CCF5C3AE}" srcOrd="1" destOrd="0" presId="urn:microsoft.com/office/officeart/2005/8/layout/hierarchy2"/>
    <dgm:cxn modelId="{3286FB15-17AA-4E13-B446-BE9F7640B16A}" type="presParOf" srcId="{A4CA8BE7-622F-47C0-B843-1A35CCF5C3AE}" destId="{325E8C44-F80C-4F77-8388-CDD356074527}" srcOrd="0" destOrd="0" presId="urn:microsoft.com/office/officeart/2005/8/layout/hierarchy2"/>
    <dgm:cxn modelId="{8755E0E3-C05E-44C1-85BB-0EEA81066B6B}" type="presParOf" srcId="{325E8C44-F80C-4F77-8388-CDD356074527}" destId="{5956932A-FDB3-41D0-B912-029CF1241DB5}" srcOrd="0" destOrd="0" presId="urn:microsoft.com/office/officeart/2005/8/layout/hierarchy2"/>
    <dgm:cxn modelId="{E9F5D94B-51D9-470A-9DCB-7A037D8953C9}" type="presParOf" srcId="{A4CA8BE7-622F-47C0-B843-1A35CCF5C3AE}" destId="{E00F1620-0A99-4DF2-AE58-3781D3057332}" srcOrd="1" destOrd="0" presId="urn:microsoft.com/office/officeart/2005/8/layout/hierarchy2"/>
    <dgm:cxn modelId="{65445935-045E-4874-BA58-CDC5847EF63E}" type="presParOf" srcId="{E00F1620-0A99-4DF2-AE58-3781D3057332}" destId="{84C809A7-E2DB-448C-B85C-E46529656843}" srcOrd="0" destOrd="0" presId="urn:microsoft.com/office/officeart/2005/8/layout/hierarchy2"/>
    <dgm:cxn modelId="{A8A6C3A2-DB9F-4785-87D9-3A585D8A5959}" type="presParOf" srcId="{E00F1620-0A99-4DF2-AE58-3781D3057332}" destId="{A922EC84-E06E-4F24-8E3F-347E5E27C6B7}" srcOrd="1" destOrd="0" presId="urn:microsoft.com/office/officeart/2005/8/layout/hierarchy2"/>
    <dgm:cxn modelId="{89A2A0F1-7D40-46BB-BE30-4C05261C78E4}" type="presParOf" srcId="{A922EC84-E06E-4F24-8E3F-347E5E27C6B7}" destId="{F2449D7C-6F1D-44A3-AE9D-8F7FBE33762E}" srcOrd="0" destOrd="0" presId="urn:microsoft.com/office/officeart/2005/8/layout/hierarchy2"/>
    <dgm:cxn modelId="{D888B1DE-9FC2-42E7-A824-963952DCB8F1}" type="presParOf" srcId="{F2449D7C-6F1D-44A3-AE9D-8F7FBE33762E}" destId="{91AA6A52-4E9B-4EB9-B5D6-A0BB6595AD3F}" srcOrd="0" destOrd="0" presId="urn:microsoft.com/office/officeart/2005/8/layout/hierarchy2"/>
    <dgm:cxn modelId="{0BA288DE-DF2F-45F8-865E-6B7C45B2563A}" type="presParOf" srcId="{A922EC84-E06E-4F24-8E3F-347E5E27C6B7}" destId="{9EAFA383-3534-4D90-A3E1-697F8A9B7027}" srcOrd="1" destOrd="0" presId="urn:microsoft.com/office/officeart/2005/8/layout/hierarchy2"/>
    <dgm:cxn modelId="{6F60C679-0410-4321-A711-0FA2E5373438}" type="presParOf" srcId="{9EAFA383-3534-4D90-A3E1-697F8A9B7027}" destId="{DF443519-FE95-4AFC-96D8-07F5067A49F7}" srcOrd="0" destOrd="0" presId="urn:microsoft.com/office/officeart/2005/8/layout/hierarchy2"/>
    <dgm:cxn modelId="{85DE233C-97E9-49C6-806A-FC8627BADA57}" type="presParOf" srcId="{9EAFA383-3534-4D90-A3E1-697F8A9B7027}" destId="{23EE5268-ECA2-48C7-9A17-E6332AB6242A}" srcOrd="1" destOrd="0" presId="urn:microsoft.com/office/officeart/2005/8/layout/hierarchy2"/>
    <dgm:cxn modelId="{E2162E52-1B3A-4A30-9412-A28360D3CE46}" type="presParOf" srcId="{A4CA8BE7-622F-47C0-B843-1A35CCF5C3AE}" destId="{168ECE5D-AEDF-4EC7-ABA9-BEAFB04667FF}" srcOrd="2" destOrd="0" presId="urn:microsoft.com/office/officeart/2005/8/layout/hierarchy2"/>
    <dgm:cxn modelId="{936F5FC2-4E71-4122-8703-3731149D996A}" type="presParOf" srcId="{168ECE5D-AEDF-4EC7-ABA9-BEAFB04667FF}" destId="{47FF8A7C-16AF-4D1C-B741-5428320BEF6A}" srcOrd="0" destOrd="0" presId="urn:microsoft.com/office/officeart/2005/8/layout/hierarchy2"/>
    <dgm:cxn modelId="{DACE6C0C-DF11-453F-939A-7612570EA591}" type="presParOf" srcId="{A4CA8BE7-622F-47C0-B843-1A35CCF5C3AE}" destId="{9EAB2558-444F-40D5-B021-EABEA6663F21}" srcOrd="3" destOrd="0" presId="urn:microsoft.com/office/officeart/2005/8/layout/hierarchy2"/>
    <dgm:cxn modelId="{93B260F3-8F67-4103-923B-F59E91872B60}" type="presParOf" srcId="{9EAB2558-444F-40D5-B021-EABEA6663F21}" destId="{7E538788-6093-4BE9-9AFF-FADBA03885FB}" srcOrd="0" destOrd="0" presId="urn:microsoft.com/office/officeart/2005/8/layout/hierarchy2"/>
    <dgm:cxn modelId="{F9FA1517-15B5-4E69-A533-C80FB9FD3BC5}" type="presParOf" srcId="{9EAB2558-444F-40D5-B021-EABEA6663F21}" destId="{CBAD1C70-4FD3-4A90-B97B-81816DF30904}" srcOrd="1" destOrd="0" presId="urn:microsoft.com/office/officeart/2005/8/layout/hierarchy2"/>
    <dgm:cxn modelId="{8A2F8F6E-0E5C-4085-BD5D-98E52B17B533}" type="presParOf" srcId="{CBAD1C70-4FD3-4A90-B97B-81816DF30904}" destId="{6320ED19-C8B0-4D7D-BD77-26517CCE63E1}" srcOrd="0" destOrd="0" presId="urn:microsoft.com/office/officeart/2005/8/layout/hierarchy2"/>
    <dgm:cxn modelId="{2849279A-2782-4AAF-8559-56013B06A493}" type="presParOf" srcId="{6320ED19-C8B0-4D7D-BD77-26517CCE63E1}" destId="{03969136-5CA7-42F4-B939-B1743CB34658}" srcOrd="0" destOrd="0" presId="urn:microsoft.com/office/officeart/2005/8/layout/hierarchy2"/>
    <dgm:cxn modelId="{6C64C9B9-AE0D-4899-89A0-807464B60A4C}" type="presParOf" srcId="{CBAD1C70-4FD3-4A90-B97B-81816DF30904}" destId="{BFDF1345-5636-4FD1-98F4-08D885D37E6A}" srcOrd="1" destOrd="0" presId="urn:microsoft.com/office/officeart/2005/8/layout/hierarchy2"/>
    <dgm:cxn modelId="{CD30F5C1-8383-4E60-A66F-B9EC42692261}" type="presParOf" srcId="{BFDF1345-5636-4FD1-98F4-08D885D37E6A}" destId="{4C87E98B-1811-4B01-899B-D24F79B4B20C}" srcOrd="0" destOrd="0" presId="urn:microsoft.com/office/officeart/2005/8/layout/hierarchy2"/>
    <dgm:cxn modelId="{01B1EFEA-3D24-4EF5-B4E9-1D7D8271BB98}" type="presParOf" srcId="{BFDF1345-5636-4FD1-98F4-08D885D37E6A}" destId="{033080DC-E8D9-48AB-ADF3-1A40EB36C094}" srcOrd="1" destOrd="0" presId="urn:microsoft.com/office/officeart/2005/8/layout/hierarchy2"/>
    <dgm:cxn modelId="{0DD817E6-5843-42E3-9614-777AC4122C86}" type="presParOf" srcId="{A4CA8BE7-622F-47C0-B843-1A35CCF5C3AE}" destId="{DA958E91-22CA-4E7A-A739-2E5D133FF2F6}" srcOrd="4" destOrd="0" presId="urn:microsoft.com/office/officeart/2005/8/layout/hierarchy2"/>
    <dgm:cxn modelId="{FADCB804-0841-47A4-95D5-7E7E2DDE6952}" type="presParOf" srcId="{DA958E91-22CA-4E7A-A739-2E5D133FF2F6}" destId="{F5173290-EDAE-432F-9E65-3190F27CCFA3}" srcOrd="0" destOrd="0" presId="urn:microsoft.com/office/officeart/2005/8/layout/hierarchy2"/>
    <dgm:cxn modelId="{2D2DC7C8-D821-43A5-B881-013C776F1667}" type="presParOf" srcId="{A4CA8BE7-622F-47C0-B843-1A35CCF5C3AE}" destId="{596F9AB5-971B-4B13-B57B-51612B05D8B3}" srcOrd="5" destOrd="0" presId="urn:microsoft.com/office/officeart/2005/8/layout/hierarchy2"/>
    <dgm:cxn modelId="{FAD83A8A-6310-4D77-8063-4D1B91D82FFE}" type="presParOf" srcId="{596F9AB5-971B-4B13-B57B-51612B05D8B3}" destId="{BDE7E854-F400-4159-83EE-AAA7573EC875}" srcOrd="0" destOrd="0" presId="urn:microsoft.com/office/officeart/2005/8/layout/hierarchy2"/>
    <dgm:cxn modelId="{9929FFE2-5581-49ED-AF00-E08C88D89C33}" type="presParOf" srcId="{596F9AB5-971B-4B13-B57B-51612B05D8B3}" destId="{44B2DCEA-07E2-4A7F-84DE-AB736B212C0C}" srcOrd="1" destOrd="0" presId="urn:microsoft.com/office/officeart/2005/8/layout/hierarchy2"/>
    <dgm:cxn modelId="{EAF9E8A1-59DE-4C32-B799-EAF6CFF8A537}" type="presParOf" srcId="{44B2DCEA-07E2-4A7F-84DE-AB736B212C0C}" destId="{94E0426F-DBED-461F-8097-590AB89827DB}" srcOrd="0" destOrd="0" presId="urn:microsoft.com/office/officeart/2005/8/layout/hierarchy2"/>
    <dgm:cxn modelId="{0256E6F2-2EAC-4C1B-89C1-50A9144F1731}" type="presParOf" srcId="{94E0426F-DBED-461F-8097-590AB89827DB}" destId="{6D8734AD-8BDD-404B-9405-4AD0CFD246E4}" srcOrd="0" destOrd="0" presId="urn:microsoft.com/office/officeart/2005/8/layout/hierarchy2"/>
    <dgm:cxn modelId="{09BEF63B-A472-4838-9907-D654B0FE6914}" type="presParOf" srcId="{44B2DCEA-07E2-4A7F-84DE-AB736B212C0C}" destId="{CA05B661-5144-49C1-8AC1-DCC3EC6C6CA9}" srcOrd="1" destOrd="0" presId="urn:microsoft.com/office/officeart/2005/8/layout/hierarchy2"/>
    <dgm:cxn modelId="{6865EC66-8C04-4803-A983-4A5BC1019F69}" type="presParOf" srcId="{CA05B661-5144-49C1-8AC1-DCC3EC6C6CA9}" destId="{292A6D23-8F40-4BD2-A03D-4041245EB45D}" srcOrd="0" destOrd="0" presId="urn:microsoft.com/office/officeart/2005/8/layout/hierarchy2"/>
    <dgm:cxn modelId="{866CFC01-BFEC-427C-9864-EC0A8C11F44B}" type="presParOf" srcId="{CA05B661-5144-49C1-8AC1-DCC3EC6C6CA9}" destId="{AF8AC15A-5CF5-4CF1-8127-24A012A9516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5948E4-85FE-45A0-9FAC-EB9A22A2FC77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</dgm:pt>
    <dgm:pt modelId="{FC826D10-B0A2-494B-AECE-783BD25D51B8}">
      <dgm:prSet phldrT="[Texto]"/>
      <dgm:spPr/>
      <dgm:t>
        <a:bodyPr/>
        <a:lstStyle/>
        <a:p>
          <a:r>
            <a:rPr lang="es-SV" b="1" dirty="0" smtClean="0">
              <a:latin typeface="+mj-lt"/>
            </a:rPr>
            <a:t>UGDA</a:t>
          </a:r>
          <a:endParaRPr lang="es-SV" b="1" dirty="0">
            <a:latin typeface="+mj-lt"/>
          </a:endParaRPr>
        </a:p>
      </dgm:t>
    </dgm:pt>
    <dgm:pt modelId="{9D3E8A81-40D9-4C25-9EBE-03DD5ADB1313}" type="parTrans" cxnId="{B4BE1773-3F45-459A-A6AA-E763C5C79FF4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52415642-7089-4ACB-951A-053A734DDDD9}" type="sibTrans" cxnId="{B4BE1773-3F45-459A-A6AA-E763C5C79FF4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43DBEAED-E48F-409C-A2CC-837AB1B937BB}">
      <dgm:prSet phldrT="[Texto]"/>
      <dgm:spPr/>
      <dgm:t>
        <a:bodyPr/>
        <a:lstStyle/>
        <a:p>
          <a:r>
            <a:rPr lang="es-SV" b="1" dirty="0" smtClean="0">
              <a:latin typeface="+mj-lt"/>
            </a:rPr>
            <a:t>Unidad productora</a:t>
          </a:r>
          <a:endParaRPr lang="es-SV" b="1" dirty="0">
            <a:latin typeface="+mj-lt"/>
          </a:endParaRPr>
        </a:p>
      </dgm:t>
    </dgm:pt>
    <dgm:pt modelId="{B0EC5B24-1609-41C8-98FA-E4331186EC67}" type="parTrans" cxnId="{FADC5B30-B0BE-4CD8-9CFC-A03D7BE8E6A5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3AFB2F46-D5F5-4E52-896E-6C1EBE1D98D0}" type="sibTrans" cxnId="{FADC5B30-B0BE-4CD8-9CFC-A03D7BE8E6A5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Deberán </a:t>
          </a:r>
          <a:endParaRPr lang="es-SV" sz="1500" dirty="0">
            <a:latin typeface="+mj-lt"/>
          </a:endParaRPr>
        </a:p>
      </dgm:t>
    </dgm:pt>
    <dgm:pt modelId="{1A9E1272-126A-41A4-AFA0-9A9255A87385}">
      <dgm:prSet phldrT="[Texto]" custT="1"/>
      <dgm:spPr/>
      <dgm:t>
        <a:bodyPr/>
        <a:lstStyle/>
        <a:p>
          <a:pPr algn="ctr"/>
          <a:endParaRPr lang="es-SV" sz="1400" dirty="0" smtClean="0">
            <a:latin typeface="+mj-lt"/>
          </a:endParaRPr>
        </a:p>
        <a:p>
          <a:pPr algn="ctr"/>
          <a:r>
            <a:rPr lang="es-SV" sz="1400" dirty="0" smtClean="0">
              <a:latin typeface="+mj-lt"/>
            </a:rPr>
            <a:t>- Elaborar </a:t>
          </a:r>
          <a:r>
            <a:rPr lang="es-SV" sz="1400" b="1" dirty="0" smtClean="0">
              <a:latin typeface="+mj-lt"/>
            </a:rPr>
            <a:t>diagramas de flujo entre las unidades administrativas responsables de la tramitación de un expediente.</a:t>
          </a:r>
        </a:p>
        <a:p>
          <a:pPr algn="ctr"/>
          <a:endParaRPr lang="es-SV" sz="1400" b="1" dirty="0" smtClean="0">
            <a:latin typeface="+mj-lt"/>
          </a:endParaRPr>
        </a:p>
        <a:p>
          <a:pPr algn="ctr"/>
          <a:r>
            <a:rPr lang="es-SV" sz="1400" dirty="0" smtClean="0">
              <a:latin typeface="+mj-lt"/>
            </a:rPr>
            <a:t>- Elaborar </a:t>
          </a:r>
          <a:r>
            <a:rPr lang="es-SV" sz="1400" b="1" dirty="0" smtClean="0">
              <a:latin typeface="+mj-lt"/>
            </a:rPr>
            <a:t>índice de tipos documentales</a:t>
          </a:r>
        </a:p>
        <a:p>
          <a:pPr algn="ctr"/>
          <a:endParaRPr lang="es-SV" sz="1400" b="1" dirty="0" smtClean="0">
            <a:latin typeface="+mj-lt"/>
          </a:endParaRPr>
        </a:p>
        <a:p>
          <a:pPr algn="ctr"/>
          <a:r>
            <a:rPr lang="es-SV" sz="1400" dirty="0" smtClean="0">
              <a:latin typeface="+mj-lt"/>
            </a:rPr>
            <a:t>- Elaborar </a:t>
          </a:r>
          <a:r>
            <a:rPr lang="es-SV" sz="1400" b="1" dirty="0" smtClean="0">
              <a:latin typeface="+mj-lt"/>
            </a:rPr>
            <a:t>Cuadro de Clasificación Documental, </a:t>
          </a:r>
          <a:r>
            <a:rPr lang="es-SV" sz="1400" b="0" dirty="0" smtClean="0">
              <a:latin typeface="+mj-lt"/>
            </a:rPr>
            <a:t>bajo sistema de </a:t>
          </a:r>
          <a:r>
            <a:rPr lang="es-SV" sz="1400" b="1" dirty="0" smtClean="0">
              <a:latin typeface="+mj-lt"/>
            </a:rPr>
            <a:t>clasificación funcional.</a:t>
          </a:r>
        </a:p>
        <a:p>
          <a:pPr algn="ctr"/>
          <a:endParaRPr lang="es-SV" sz="1400" b="1" dirty="0" smtClean="0">
            <a:latin typeface="+mj-lt"/>
          </a:endParaRPr>
        </a:p>
        <a:p>
          <a:pPr algn="ctr"/>
          <a:r>
            <a:rPr lang="es-SV" sz="1400" dirty="0" smtClean="0">
              <a:latin typeface="+mj-lt"/>
            </a:rPr>
            <a:t>- </a:t>
          </a:r>
          <a:r>
            <a:rPr lang="es-SV" sz="1400" b="1" dirty="0" smtClean="0">
              <a:latin typeface="+mj-lt"/>
            </a:rPr>
            <a:t>Codificar</a:t>
          </a:r>
          <a:r>
            <a:rPr lang="es-SV" sz="1400" dirty="0" smtClean="0">
              <a:latin typeface="+mj-lt"/>
            </a:rPr>
            <a:t> el Cuadro de Clasificación Documental, para control del archivo central.</a:t>
          </a:r>
        </a:p>
        <a:p>
          <a:pPr algn="ctr"/>
          <a:endParaRPr lang="es-SV" sz="1400" dirty="0">
            <a:latin typeface="+mj-lt"/>
          </a:endParaRPr>
        </a:p>
      </dgm:t>
    </dgm:pt>
    <dgm:pt modelId="{BAFE306E-C37C-4388-AB38-393293F9C2F6}" type="parTrans" cxnId="{3213F2F2-AFB0-4604-85DF-36D793327B0E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824DDCE9-D9A4-4ABA-926B-A14799AB4970}" type="sibTrans" cxnId="{3213F2F2-AFB0-4604-85DF-36D793327B0E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29133321-9F51-4C7C-BE73-4D10C4F7C547}" type="pres">
      <dgm:prSet presAssocID="{515948E4-85FE-45A0-9FAC-EB9A22A2FC77}" presName="Name0" presStyleCnt="0">
        <dgm:presLayoutVars>
          <dgm:dir/>
          <dgm:resizeHandles val="exact"/>
        </dgm:presLayoutVars>
      </dgm:prSet>
      <dgm:spPr/>
    </dgm:pt>
    <dgm:pt modelId="{9793C1F7-EA9B-42E0-84EB-445171D94C41}" type="pres">
      <dgm:prSet presAssocID="{515948E4-85FE-45A0-9FAC-EB9A22A2FC77}" presName="vNodes" presStyleCnt="0"/>
      <dgm:spPr/>
    </dgm:pt>
    <dgm:pt modelId="{5754C626-2CDA-44F3-B0E1-FBDF8DC3A2D4}" type="pres">
      <dgm:prSet presAssocID="{FC826D10-B0A2-494B-AECE-783BD25D51B8}" presName="node" presStyleLbl="node1" presStyleIdx="0" presStyleCnt="3" custLinFactNeighborX="-901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D6B57BE-E09A-401A-AC7A-49079A2C2FF6}" type="pres">
      <dgm:prSet presAssocID="{52415642-7089-4ACB-951A-053A734DDDD9}" presName="spacerT" presStyleCnt="0"/>
      <dgm:spPr/>
    </dgm:pt>
    <dgm:pt modelId="{8313B048-41EF-41DB-A96C-089989CD85B6}" type="pres">
      <dgm:prSet presAssocID="{52415642-7089-4ACB-951A-053A734DDDD9}" presName="sibTrans" presStyleLbl="sibTrans2D1" presStyleIdx="0" presStyleCnt="2" custLinFactNeighborX="-15555"/>
      <dgm:spPr/>
      <dgm:t>
        <a:bodyPr/>
        <a:lstStyle/>
        <a:p>
          <a:endParaRPr lang="es-SV"/>
        </a:p>
      </dgm:t>
    </dgm:pt>
    <dgm:pt modelId="{78CEC3CD-99AB-4EC6-AC42-46C26DDD6D52}" type="pres">
      <dgm:prSet presAssocID="{52415642-7089-4ACB-951A-053A734DDDD9}" presName="spacerB" presStyleCnt="0"/>
      <dgm:spPr/>
    </dgm:pt>
    <dgm:pt modelId="{BF2D149B-0AEB-4B13-BD61-72DE7EEB86E7}" type="pres">
      <dgm:prSet presAssocID="{43DBEAED-E48F-409C-A2CC-837AB1B937BB}" presName="node" presStyleLbl="node1" presStyleIdx="1" presStyleCnt="3" custLinFactNeighborX="-9015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98C7E31-CD74-401C-B29D-902981D057B9}" type="pres">
      <dgm:prSet presAssocID="{515948E4-85FE-45A0-9FAC-EB9A22A2FC77}" presName="sibTransLast" presStyleLbl="sibTrans2D1" presStyleIdx="1" presStyleCnt="2" custScaleX="233381" custLinFactNeighborX="-28365"/>
      <dgm:spPr/>
      <dgm:t>
        <a:bodyPr/>
        <a:lstStyle/>
        <a:p>
          <a:endParaRPr lang="es-SV"/>
        </a:p>
      </dgm:t>
    </dgm:pt>
    <dgm:pt modelId="{A59D8988-9C61-49DD-B438-62125C2C414E}" type="pres">
      <dgm:prSet presAssocID="{515948E4-85FE-45A0-9FAC-EB9A22A2FC77}" presName="connectorText" presStyleLbl="sibTrans2D1" presStyleIdx="1" presStyleCnt="2"/>
      <dgm:spPr/>
      <dgm:t>
        <a:bodyPr/>
        <a:lstStyle/>
        <a:p>
          <a:endParaRPr lang="es-SV"/>
        </a:p>
      </dgm:t>
    </dgm:pt>
    <dgm:pt modelId="{BC1DAE60-8BE9-4A82-AF86-3C8882F71E37}" type="pres">
      <dgm:prSet presAssocID="{515948E4-85FE-45A0-9FAC-EB9A22A2FC77}" presName="lastNode" presStyleLbl="node1" presStyleIdx="2" presStyleCnt="3" custScaleX="109672" custScaleY="11111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EE021491-7B23-4840-94C7-94CF1CA0FDC9}" type="presOf" srcId="{43DBEAED-E48F-409C-A2CC-837AB1B937BB}" destId="{BF2D149B-0AEB-4B13-BD61-72DE7EEB86E7}" srcOrd="0" destOrd="0" presId="urn:microsoft.com/office/officeart/2005/8/layout/equation2"/>
    <dgm:cxn modelId="{249AC5A9-0976-4B13-8207-977F253E00F0}" type="presOf" srcId="{52415642-7089-4ACB-951A-053A734DDDD9}" destId="{8313B048-41EF-41DB-A96C-089989CD85B6}" srcOrd="0" destOrd="0" presId="urn:microsoft.com/office/officeart/2005/8/layout/equation2"/>
    <dgm:cxn modelId="{853D4A81-C11B-4013-B095-9066E88C7316}" type="presOf" srcId="{515948E4-85FE-45A0-9FAC-EB9A22A2FC77}" destId="{29133321-9F51-4C7C-BE73-4D10C4F7C547}" srcOrd="0" destOrd="0" presId="urn:microsoft.com/office/officeart/2005/8/layout/equation2"/>
    <dgm:cxn modelId="{6B600ADE-9461-45B0-AAC5-C105F5C8209F}" type="presOf" srcId="{3AFB2F46-D5F5-4E52-896E-6C1EBE1D98D0}" destId="{298C7E31-CD74-401C-B29D-902981D057B9}" srcOrd="0" destOrd="0" presId="urn:microsoft.com/office/officeart/2005/8/layout/equation2"/>
    <dgm:cxn modelId="{B4BE1773-3F45-459A-A6AA-E763C5C79FF4}" srcId="{515948E4-85FE-45A0-9FAC-EB9A22A2FC77}" destId="{FC826D10-B0A2-494B-AECE-783BD25D51B8}" srcOrd="0" destOrd="0" parTransId="{9D3E8A81-40D9-4C25-9EBE-03DD5ADB1313}" sibTransId="{52415642-7089-4ACB-951A-053A734DDDD9}"/>
    <dgm:cxn modelId="{DC5ED323-2668-49E1-955D-FDD954A6AFE0}" type="presOf" srcId="{1A9E1272-126A-41A4-AFA0-9A9255A87385}" destId="{BC1DAE60-8BE9-4A82-AF86-3C8882F71E37}" srcOrd="0" destOrd="0" presId="urn:microsoft.com/office/officeart/2005/8/layout/equation2"/>
    <dgm:cxn modelId="{FADC5B30-B0BE-4CD8-9CFC-A03D7BE8E6A5}" srcId="{515948E4-85FE-45A0-9FAC-EB9A22A2FC77}" destId="{43DBEAED-E48F-409C-A2CC-837AB1B937BB}" srcOrd="1" destOrd="0" parTransId="{B0EC5B24-1609-41C8-98FA-E4331186EC67}" sibTransId="{3AFB2F46-D5F5-4E52-896E-6C1EBE1D98D0}"/>
    <dgm:cxn modelId="{3213F2F2-AFB0-4604-85DF-36D793327B0E}" srcId="{515948E4-85FE-45A0-9FAC-EB9A22A2FC77}" destId="{1A9E1272-126A-41A4-AFA0-9A9255A87385}" srcOrd="2" destOrd="0" parTransId="{BAFE306E-C37C-4388-AB38-393293F9C2F6}" sibTransId="{824DDCE9-D9A4-4ABA-926B-A14799AB4970}"/>
    <dgm:cxn modelId="{E4CCBE88-8420-4B2E-B978-D5CBFDD8D109}" type="presOf" srcId="{FC826D10-B0A2-494B-AECE-783BD25D51B8}" destId="{5754C626-2CDA-44F3-B0E1-FBDF8DC3A2D4}" srcOrd="0" destOrd="0" presId="urn:microsoft.com/office/officeart/2005/8/layout/equation2"/>
    <dgm:cxn modelId="{F5076190-7BD7-40B3-B621-93E5ABAF1C38}" type="presOf" srcId="{3AFB2F46-D5F5-4E52-896E-6C1EBE1D98D0}" destId="{A59D8988-9C61-49DD-B438-62125C2C414E}" srcOrd="1" destOrd="0" presId="urn:microsoft.com/office/officeart/2005/8/layout/equation2"/>
    <dgm:cxn modelId="{92028975-8D34-4C7B-8578-A1EF8FCA4902}" type="presParOf" srcId="{29133321-9F51-4C7C-BE73-4D10C4F7C547}" destId="{9793C1F7-EA9B-42E0-84EB-445171D94C41}" srcOrd="0" destOrd="0" presId="urn:microsoft.com/office/officeart/2005/8/layout/equation2"/>
    <dgm:cxn modelId="{8CC50CA5-2BDE-4E78-B3FB-F0829B17CCD8}" type="presParOf" srcId="{9793C1F7-EA9B-42E0-84EB-445171D94C41}" destId="{5754C626-2CDA-44F3-B0E1-FBDF8DC3A2D4}" srcOrd="0" destOrd="0" presId="urn:microsoft.com/office/officeart/2005/8/layout/equation2"/>
    <dgm:cxn modelId="{6C652050-D2FA-4856-8B14-479EFBDD13F5}" type="presParOf" srcId="{9793C1F7-EA9B-42E0-84EB-445171D94C41}" destId="{6D6B57BE-E09A-401A-AC7A-49079A2C2FF6}" srcOrd="1" destOrd="0" presId="urn:microsoft.com/office/officeart/2005/8/layout/equation2"/>
    <dgm:cxn modelId="{D1D451A5-47CC-4915-9CBD-99EDCF4CBB2C}" type="presParOf" srcId="{9793C1F7-EA9B-42E0-84EB-445171D94C41}" destId="{8313B048-41EF-41DB-A96C-089989CD85B6}" srcOrd="2" destOrd="0" presId="urn:microsoft.com/office/officeart/2005/8/layout/equation2"/>
    <dgm:cxn modelId="{03AAC287-CE65-44F1-9D9A-20090E47C301}" type="presParOf" srcId="{9793C1F7-EA9B-42E0-84EB-445171D94C41}" destId="{78CEC3CD-99AB-4EC6-AC42-46C26DDD6D52}" srcOrd="3" destOrd="0" presId="urn:microsoft.com/office/officeart/2005/8/layout/equation2"/>
    <dgm:cxn modelId="{65581C13-DD54-4D69-993C-53BC1821AF7C}" type="presParOf" srcId="{9793C1F7-EA9B-42E0-84EB-445171D94C41}" destId="{BF2D149B-0AEB-4B13-BD61-72DE7EEB86E7}" srcOrd="4" destOrd="0" presId="urn:microsoft.com/office/officeart/2005/8/layout/equation2"/>
    <dgm:cxn modelId="{833B041B-02DD-42EA-A62F-C55AABB241E4}" type="presParOf" srcId="{29133321-9F51-4C7C-BE73-4D10C4F7C547}" destId="{298C7E31-CD74-401C-B29D-902981D057B9}" srcOrd="1" destOrd="0" presId="urn:microsoft.com/office/officeart/2005/8/layout/equation2"/>
    <dgm:cxn modelId="{FB69FAEF-3286-4FE6-B02C-C3AC305A497A}" type="presParOf" srcId="{298C7E31-CD74-401C-B29D-902981D057B9}" destId="{A59D8988-9C61-49DD-B438-62125C2C414E}" srcOrd="0" destOrd="0" presId="urn:microsoft.com/office/officeart/2005/8/layout/equation2"/>
    <dgm:cxn modelId="{085264EC-6600-47AE-BE0D-0163AF3F0A2A}" type="presParOf" srcId="{29133321-9F51-4C7C-BE73-4D10C4F7C547}" destId="{BC1DAE60-8BE9-4A82-AF86-3C8882F71E3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47E06C-469A-4085-A3D7-C8A421C9D72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0E8A58F2-5630-4DC5-A130-55D0208B92C5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Unidad productora</a:t>
          </a:r>
          <a:endParaRPr lang="es-SV" sz="1500" b="1" dirty="0">
            <a:latin typeface="+mj-lt"/>
          </a:endParaRPr>
        </a:p>
      </dgm:t>
    </dgm:pt>
    <dgm:pt modelId="{DBFB2A68-8CDA-4FBB-9948-DC7EAFDD7CAE}" type="parTrans" cxnId="{29F09462-362A-41BA-BB73-F3BFD5AC301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9415A2A-0C82-437E-B3A9-2719B97ECD2D}" type="sibTrans" cxnId="{29F09462-362A-41BA-BB73-F3BFD5AC301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EC702323-C691-4CA1-B345-679578064159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debe</a:t>
          </a:r>
          <a:endParaRPr lang="es-SV" sz="1500" dirty="0">
            <a:latin typeface="+mj-lt"/>
          </a:endParaRPr>
        </a:p>
      </dgm:t>
    </dgm:pt>
    <dgm:pt modelId="{97203623-DC00-4028-BE52-2FDB1F16F3DD}" type="parTrans" cxnId="{71C16B0A-CADF-4747-BC98-A856E64B83C3}">
      <dgm:prSet custT="1"/>
      <dgm:spPr>
        <a:ln>
          <a:noFill/>
        </a:ln>
      </dgm:spPr>
      <dgm:t>
        <a:bodyPr/>
        <a:lstStyle/>
        <a:p>
          <a:endParaRPr lang="es-SV" sz="1500" dirty="0">
            <a:latin typeface="+mj-lt"/>
          </a:endParaRPr>
        </a:p>
      </dgm:t>
    </dgm:pt>
    <dgm:pt modelId="{18E869D2-D672-4CB6-99D2-46571B742F38}" type="sibTrans" cxnId="{71C16B0A-CADF-4747-BC98-A856E64B83C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4DEE4EB-7224-40DC-B9D5-82CD820A11FC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Conformar expedientes con sus respectivos tipos documentales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9E9F73E4-DEEC-4D19-8DE6-28939C3D7A24}" type="parTrans" cxnId="{9482E5B9-63C1-4DE5-AF82-F5673A47141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7ED7293-D1B4-4F17-997F-9980E1C226A2}" type="sibTrans" cxnId="{9482E5B9-63C1-4DE5-AF82-F5673A47141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B127217-469C-4321-AC6E-8F985C72C211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Determinar Métodos de Ordenación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B71600DE-4418-424B-97D5-F858460D39F2}" type="parTrans" cxnId="{DE8183A8-6860-496F-96E5-BFD1398990E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0E209A5-5AAF-4AA0-B5E7-640F9C517D04}" type="sibTrans" cxnId="{DE8183A8-6860-496F-96E5-BFD1398990E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19D6E28-D900-4721-B7D9-7A8BF20076DE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Proceso de identificación y lineamientos </a:t>
          </a:r>
          <a:endParaRPr lang="es-SV" sz="1500" dirty="0">
            <a:latin typeface="+mj-lt"/>
          </a:endParaRPr>
        </a:p>
      </dgm:t>
    </dgm:pt>
    <dgm:pt modelId="{9E852944-467C-4536-B88A-E16A80E48B09}" type="parTrans" cxnId="{DDF04549-1D8C-43BA-9A71-C4E2287D473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3BB74EA-4A53-40AA-A9E2-35911C4E83AF}" type="sibTrans" cxnId="{DDF04549-1D8C-43BA-9A71-C4E2287D473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E44426F-5B52-442C-87BE-6BBD901536A6}">
      <dgm:prSet custT="1"/>
      <dgm:spPr/>
      <dgm:t>
        <a:bodyPr/>
        <a:lstStyle/>
        <a:p>
          <a:r>
            <a:rPr lang="es-SV" sz="1500" b="1" dirty="0" smtClean="0">
              <a:latin typeface="+mj-lt"/>
            </a:rPr>
            <a:t>UGDA</a:t>
          </a:r>
          <a:endParaRPr lang="es-SV" sz="1500" b="1" dirty="0">
            <a:latin typeface="+mj-lt"/>
          </a:endParaRPr>
        </a:p>
      </dgm:t>
    </dgm:pt>
    <dgm:pt modelId="{00F932DF-BBB0-40BC-B42C-D3D0FDC78B0D}" type="parTrans" cxnId="{82F96520-D024-48C5-B7D2-FD553A91933E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43A1E1ED-E246-475E-8451-80CF6C2F4CEC}" type="sibTrans" cxnId="{82F96520-D024-48C5-B7D2-FD553A91933E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CB4F7E52-5457-415C-92F2-B7370EC6023E}">
      <dgm:prSet phldrT="[Texto]" custT="1"/>
      <dgm:spPr/>
      <dgm:t>
        <a:bodyPr/>
        <a:lstStyle/>
        <a:p>
          <a:r>
            <a:rPr lang="es-SV" sz="1500" dirty="0" smtClean="0">
              <a:latin typeface="+mj-lt"/>
            </a:rPr>
            <a:t>Pueden ser</a:t>
          </a:r>
          <a:endParaRPr lang="es-SV" sz="1500" dirty="0">
            <a:latin typeface="+mj-lt"/>
          </a:endParaRPr>
        </a:p>
      </dgm:t>
    </dgm:pt>
    <dgm:pt modelId="{FAEF2DC7-6543-4E9A-B1B9-567ED64FCB0B}" type="parTrans" cxnId="{DDC0A289-44BB-4675-9011-53D070F6EB5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372A6144-286B-483B-9092-2A29DFF15E48}" type="sibTrans" cxnId="{DDC0A289-44BB-4675-9011-53D070F6EB5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6A4BF48A-2016-47D0-8FC8-4D1D71470822}">
      <dgm:prSet phldrT="[Texto]"/>
      <dgm:spPr/>
      <dgm:t>
        <a:bodyPr/>
        <a:lstStyle/>
        <a:p>
          <a:endParaRPr lang="es-SV" dirty="0">
            <a:latin typeface="+mj-lt"/>
          </a:endParaRPr>
        </a:p>
      </dgm:t>
    </dgm:pt>
    <dgm:pt modelId="{093AA1F9-5350-40B3-8CB7-B8AEC2A61E01}" type="parTrans" cxnId="{E6967469-1CF6-49DA-A383-5B9A91009ABC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37670468-A656-4317-8FEE-B7A97A19411B}" type="sibTrans" cxnId="{E6967469-1CF6-49DA-A383-5B9A91009ABC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1A87016D-F384-4FCD-8C85-21A6E1814474}" type="pres">
      <dgm:prSet presAssocID="{7347E06C-469A-4085-A3D7-C8A421C9D7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8134497-0ED5-4996-8FAB-256FD4101884}" type="pres">
      <dgm:prSet presAssocID="{0E8A58F2-5630-4DC5-A130-55D0208B92C5}" presName="root1" presStyleCnt="0"/>
      <dgm:spPr/>
      <dgm:t>
        <a:bodyPr/>
        <a:lstStyle/>
        <a:p>
          <a:endParaRPr lang="es-SV"/>
        </a:p>
      </dgm:t>
    </dgm:pt>
    <dgm:pt modelId="{48D717DA-EB29-4C0E-9029-246AC292D6C9}" type="pres">
      <dgm:prSet presAssocID="{0E8A58F2-5630-4DC5-A130-55D0208B92C5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649C980-E4E1-46F1-93D6-AF2A7CAA7151}" type="pres">
      <dgm:prSet presAssocID="{0E8A58F2-5630-4DC5-A130-55D0208B92C5}" presName="level2hierChild" presStyleCnt="0"/>
      <dgm:spPr/>
      <dgm:t>
        <a:bodyPr/>
        <a:lstStyle/>
        <a:p>
          <a:endParaRPr lang="es-SV"/>
        </a:p>
      </dgm:t>
    </dgm:pt>
    <dgm:pt modelId="{449E433E-4E1A-4133-BBE8-07B14C6EC5E9}" type="pres">
      <dgm:prSet presAssocID="{97203623-DC00-4028-BE52-2FDB1F16F3DD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22737EBF-78EF-4FF1-A216-C85AB32E31D2}" type="pres">
      <dgm:prSet presAssocID="{97203623-DC00-4028-BE52-2FDB1F16F3DD}" presName="connTx" presStyleLbl="parChTrans1D2" presStyleIdx="0" presStyleCnt="1"/>
      <dgm:spPr/>
      <dgm:t>
        <a:bodyPr/>
        <a:lstStyle/>
        <a:p>
          <a:endParaRPr lang="es-SV"/>
        </a:p>
      </dgm:t>
    </dgm:pt>
    <dgm:pt modelId="{2E127406-9D98-489E-A319-462A6AFA6A49}" type="pres">
      <dgm:prSet presAssocID="{EC702323-C691-4CA1-B345-679578064159}" presName="root2" presStyleCnt="0"/>
      <dgm:spPr/>
      <dgm:t>
        <a:bodyPr/>
        <a:lstStyle/>
        <a:p>
          <a:endParaRPr lang="es-SV"/>
        </a:p>
      </dgm:t>
    </dgm:pt>
    <dgm:pt modelId="{331D6DD9-79AB-4511-9531-F44F31991A89}" type="pres">
      <dgm:prSet presAssocID="{EC702323-C691-4CA1-B345-679578064159}" presName="LevelTwoTextNode" presStyleLbl="node2" presStyleIdx="0" presStyleCnt="1" custScaleX="53281" custScaleY="60916" custLinFactNeighborX="-3606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BB2CDF24-C7A1-4A51-8F7C-CC1CFB37D336}" type="pres">
      <dgm:prSet presAssocID="{EC702323-C691-4CA1-B345-679578064159}" presName="level3hierChild" presStyleCnt="0"/>
      <dgm:spPr/>
      <dgm:t>
        <a:bodyPr/>
        <a:lstStyle/>
        <a:p>
          <a:endParaRPr lang="es-SV"/>
        </a:p>
      </dgm:t>
    </dgm:pt>
    <dgm:pt modelId="{1E13BCC9-C165-463A-AF90-B7ED1C624DED}" type="pres">
      <dgm:prSet presAssocID="{9E9F73E4-DEEC-4D19-8DE6-28939C3D7A24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7A4FF17-0F1C-46D2-BF20-9DAA775883B0}" type="pres">
      <dgm:prSet presAssocID="{9E9F73E4-DEEC-4D19-8DE6-28939C3D7A24}" presName="connTx" presStyleLbl="parChTrans1D3" presStyleIdx="0" presStyleCnt="2"/>
      <dgm:spPr/>
      <dgm:t>
        <a:bodyPr/>
        <a:lstStyle/>
        <a:p>
          <a:endParaRPr lang="es-SV"/>
        </a:p>
      </dgm:t>
    </dgm:pt>
    <dgm:pt modelId="{62188EA6-D419-4EAC-AC39-9A4BC0C1CB29}" type="pres">
      <dgm:prSet presAssocID="{A4DEE4EB-7224-40DC-B9D5-82CD820A11FC}" presName="root2" presStyleCnt="0"/>
      <dgm:spPr/>
      <dgm:t>
        <a:bodyPr/>
        <a:lstStyle/>
        <a:p>
          <a:endParaRPr lang="es-SV"/>
        </a:p>
      </dgm:t>
    </dgm:pt>
    <dgm:pt modelId="{9025C784-ED9F-45AF-8605-571814045902}" type="pres">
      <dgm:prSet presAssocID="{A4DEE4EB-7224-40DC-B9D5-82CD820A11FC}" presName="LevelTwoTextNode" presStyleLbl="node3" presStyleIdx="0" presStyleCnt="2" custLinFactNeighborX="-1704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5717200-3659-4912-B3EA-E0B9A37196C8}" type="pres">
      <dgm:prSet presAssocID="{A4DEE4EB-7224-40DC-B9D5-82CD820A11FC}" presName="level3hierChild" presStyleCnt="0"/>
      <dgm:spPr/>
      <dgm:t>
        <a:bodyPr/>
        <a:lstStyle/>
        <a:p>
          <a:endParaRPr lang="es-SV"/>
        </a:p>
      </dgm:t>
    </dgm:pt>
    <dgm:pt modelId="{13FF8913-A31D-4206-BF15-553203E2EC2C}" type="pres">
      <dgm:prSet presAssocID="{9E852944-467C-4536-B88A-E16A80E48B09}" presName="conn2-1" presStyleLbl="parChTrans1D4" presStyleIdx="0" presStyleCnt="2"/>
      <dgm:spPr/>
      <dgm:t>
        <a:bodyPr/>
        <a:lstStyle/>
        <a:p>
          <a:endParaRPr lang="es-SV"/>
        </a:p>
      </dgm:t>
    </dgm:pt>
    <dgm:pt modelId="{E3BFE2D8-4CED-4715-8E7E-EB268172CFF3}" type="pres">
      <dgm:prSet presAssocID="{9E852944-467C-4536-B88A-E16A80E48B09}" presName="connTx" presStyleLbl="parChTrans1D4" presStyleIdx="0" presStyleCnt="2"/>
      <dgm:spPr/>
      <dgm:t>
        <a:bodyPr/>
        <a:lstStyle/>
        <a:p>
          <a:endParaRPr lang="es-SV"/>
        </a:p>
      </dgm:t>
    </dgm:pt>
    <dgm:pt modelId="{945B4718-E7E4-4541-BEB7-A99BFD1914DE}" type="pres">
      <dgm:prSet presAssocID="{519D6E28-D900-4721-B7D9-7A8BF20076DE}" presName="root2" presStyleCnt="0"/>
      <dgm:spPr/>
      <dgm:t>
        <a:bodyPr/>
        <a:lstStyle/>
        <a:p>
          <a:endParaRPr lang="es-SV"/>
        </a:p>
      </dgm:t>
    </dgm:pt>
    <dgm:pt modelId="{44CAD2EB-3087-4056-A14B-70FB32FE82CF}" type="pres">
      <dgm:prSet presAssocID="{519D6E28-D900-4721-B7D9-7A8BF20076DE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EE99993-2DCC-4D9F-B3E3-136D7CE647B4}" type="pres">
      <dgm:prSet presAssocID="{519D6E28-D900-4721-B7D9-7A8BF20076DE}" presName="level3hierChild" presStyleCnt="0"/>
      <dgm:spPr/>
      <dgm:t>
        <a:bodyPr/>
        <a:lstStyle/>
        <a:p>
          <a:endParaRPr lang="es-SV"/>
        </a:p>
      </dgm:t>
    </dgm:pt>
    <dgm:pt modelId="{9B8585F9-A929-4DA3-B73A-684C7E228024}" type="pres">
      <dgm:prSet presAssocID="{00F932DF-BBB0-40BC-B42C-D3D0FDC78B0D}" presName="conn2-1" presStyleLbl="parChTrans1D4" presStyleIdx="1" presStyleCnt="2"/>
      <dgm:spPr/>
      <dgm:t>
        <a:bodyPr/>
        <a:lstStyle/>
        <a:p>
          <a:endParaRPr lang="es-SV"/>
        </a:p>
      </dgm:t>
    </dgm:pt>
    <dgm:pt modelId="{056236C9-6E5B-435D-B900-53C0F4748788}" type="pres">
      <dgm:prSet presAssocID="{00F932DF-BBB0-40BC-B42C-D3D0FDC78B0D}" presName="connTx" presStyleLbl="parChTrans1D4" presStyleIdx="1" presStyleCnt="2"/>
      <dgm:spPr/>
      <dgm:t>
        <a:bodyPr/>
        <a:lstStyle/>
        <a:p>
          <a:endParaRPr lang="es-SV"/>
        </a:p>
      </dgm:t>
    </dgm:pt>
    <dgm:pt modelId="{A6E3D677-77EE-4DB0-9BE9-81EDDDF64316}" type="pres">
      <dgm:prSet presAssocID="{1E44426F-5B52-442C-87BE-6BBD901536A6}" presName="root2" presStyleCnt="0"/>
      <dgm:spPr/>
      <dgm:t>
        <a:bodyPr/>
        <a:lstStyle/>
        <a:p>
          <a:endParaRPr lang="es-SV"/>
        </a:p>
      </dgm:t>
    </dgm:pt>
    <dgm:pt modelId="{3B50E717-FE7E-4F14-83C7-AA305FF1405E}" type="pres">
      <dgm:prSet presAssocID="{1E44426F-5B52-442C-87BE-6BBD901536A6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AB3ED91-D33F-4514-BDDE-53A82D4EAE15}" type="pres">
      <dgm:prSet presAssocID="{1E44426F-5B52-442C-87BE-6BBD901536A6}" presName="level3hierChild" presStyleCnt="0"/>
      <dgm:spPr/>
      <dgm:t>
        <a:bodyPr/>
        <a:lstStyle/>
        <a:p>
          <a:endParaRPr lang="es-SV"/>
        </a:p>
      </dgm:t>
    </dgm:pt>
    <dgm:pt modelId="{1E3E61E5-BE8C-48E1-895C-CD708B3A4CD5}" type="pres">
      <dgm:prSet presAssocID="{B71600DE-4418-424B-97D5-F858460D39F2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FEA38C0E-C7DD-4351-B91B-3D09CED81037}" type="pres">
      <dgm:prSet presAssocID="{B71600DE-4418-424B-97D5-F858460D39F2}" presName="connTx" presStyleLbl="parChTrans1D3" presStyleIdx="1" presStyleCnt="2"/>
      <dgm:spPr/>
      <dgm:t>
        <a:bodyPr/>
        <a:lstStyle/>
        <a:p>
          <a:endParaRPr lang="es-SV"/>
        </a:p>
      </dgm:t>
    </dgm:pt>
    <dgm:pt modelId="{67B48E43-8952-4847-8148-3D5FB1478344}" type="pres">
      <dgm:prSet presAssocID="{1B127217-469C-4321-AC6E-8F985C72C211}" presName="root2" presStyleCnt="0"/>
      <dgm:spPr/>
      <dgm:t>
        <a:bodyPr/>
        <a:lstStyle/>
        <a:p>
          <a:endParaRPr lang="es-SV"/>
        </a:p>
      </dgm:t>
    </dgm:pt>
    <dgm:pt modelId="{4F7227F0-D2F7-42D5-BA0E-BB40C090C893}" type="pres">
      <dgm:prSet presAssocID="{1B127217-469C-4321-AC6E-8F985C72C211}" presName="LevelTwoTextNode" presStyleLbl="node3" presStyleIdx="1" presStyleCnt="2" custLinFactNeighborX="-17045" custLinFactNeighborY="5516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98A3AD-762D-4C8D-86A0-E6A985EC094D}" type="pres">
      <dgm:prSet presAssocID="{1B127217-469C-4321-AC6E-8F985C72C211}" presName="level3hierChild" presStyleCnt="0"/>
      <dgm:spPr/>
      <dgm:t>
        <a:bodyPr/>
        <a:lstStyle/>
        <a:p>
          <a:endParaRPr lang="es-SV"/>
        </a:p>
      </dgm:t>
    </dgm:pt>
    <dgm:pt modelId="{3BCAAC8A-6CD6-4AD4-A1D5-06309FA3F34E}" type="pres">
      <dgm:prSet presAssocID="{CB4F7E52-5457-415C-92F2-B7370EC6023E}" presName="root1" presStyleCnt="0"/>
      <dgm:spPr/>
      <dgm:t>
        <a:bodyPr/>
        <a:lstStyle/>
        <a:p>
          <a:endParaRPr lang="es-SV"/>
        </a:p>
      </dgm:t>
    </dgm:pt>
    <dgm:pt modelId="{88F6E313-559E-4E22-B436-F92793E2B01A}" type="pres">
      <dgm:prSet presAssocID="{CB4F7E52-5457-415C-92F2-B7370EC6023E}" presName="LevelOneTextNode" presStyleLbl="node0" presStyleIdx="1" presStyleCnt="3" custScaleX="70083" custScaleY="66432" custLinFactX="120892" custLinFactNeighborX="200000" custLinFactNeighborY="18910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BA6B44A2-DCBB-475F-8081-A4375CE79890}" type="pres">
      <dgm:prSet presAssocID="{CB4F7E52-5457-415C-92F2-B7370EC6023E}" presName="level2hierChild" presStyleCnt="0"/>
      <dgm:spPr/>
      <dgm:t>
        <a:bodyPr/>
        <a:lstStyle/>
        <a:p>
          <a:endParaRPr lang="es-SV"/>
        </a:p>
      </dgm:t>
    </dgm:pt>
    <dgm:pt modelId="{6F492536-81DE-4A00-ABC9-17A6788736E8}" type="pres">
      <dgm:prSet presAssocID="{6A4BF48A-2016-47D0-8FC8-4D1D71470822}" presName="root1" presStyleCnt="0"/>
      <dgm:spPr/>
      <dgm:t>
        <a:bodyPr/>
        <a:lstStyle/>
        <a:p>
          <a:endParaRPr lang="es-SV"/>
        </a:p>
      </dgm:t>
    </dgm:pt>
    <dgm:pt modelId="{BCB14602-8AAF-4969-86A2-2E763AB5EEA8}" type="pres">
      <dgm:prSet presAssocID="{6A4BF48A-2016-47D0-8FC8-4D1D71470822}" presName="LevelOneTextNode" presStyleLbl="node0" presStyleIdx="2" presStyleCnt="3" custAng="0" custScaleX="53281" custScaleY="60916" custLinFactX="200000" custLinFactNeighborX="258169" custLinFactNeighborY="-56450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EA7A8600-A1B9-4C5B-AB54-F5ABC34FEABC}" type="pres">
      <dgm:prSet presAssocID="{6A4BF48A-2016-47D0-8FC8-4D1D71470822}" presName="level2hierChild" presStyleCnt="0"/>
      <dgm:spPr/>
      <dgm:t>
        <a:bodyPr/>
        <a:lstStyle/>
        <a:p>
          <a:endParaRPr lang="es-SV"/>
        </a:p>
      </dgm:t>
    </dgm:pt>
  </dgm:ptLst>
  <dgm:cxnLst>
    <dgm:cxn modelId="{B4016806-B89C-4248-B0B9-F33BB74EC7BF}" type="presOf" srcId="{9E852944-467C-4536-B88A-E16A80E48B09}" destId="{E3BFE2D8-4CED-4715-8E7E-EB268172CFF3}" srcOrd="1" destOrd="0" presId="urn:microsoft.com/office/officeart/2005/8/layout/hierarchy2"/>
    <dgm:cxn modelId="{24A86D2D-674A-4125-BDC5-A1D443DE2838}" type="presOf" srcId="{97203623-DC00-4028-BE52-2FDB1F16F3DD}" destId="{449E433E-4E1A-4133-BBE8-07B14C6EC5E9}" srcOrd="0" destOrd="0" presId="urn:microsoft.com/office/officeart/2005/8/layout/hierarchy2"/>
    <dgm:cxn modelId="{C1248C9C-6397-4E40-9BF0-D6FB2FFC9F1A}" type="presOf" srcId="{519D6E28-D900-4721-B7D9-7A8BF20076DE}" destId="{44CAD2EB-3087-4056-A14B-70FB32FE82CF}" srcOrd="0" destOrd="0" presId="urn:microsoft.com/office/officeart/2005/8/layout/hierarchy2"/>
    <dgm:cxn modelId="{7500FCD6-9C18-4DBF-844E-3FFAD5C44B69}" type="presOf" srcId="{7347E06C-469A-4085-A3D7-C8A421C9D728}" destId="{1A87016D-F384-4FCD-8C85-21A6E1814474}" srcOrd="0" destOrd="0" presId="urn:microsoft.com/office/officeart/2005/8/layout/hierarchy2"/>
    <dgm:cxn modelId="{D8D1CB02-316C-46C7-8B14-E37F1FD6B592}" type="presOf" srcId="{97203623-DC00-4028-BE52-2FDB1F16F3DD}" destId="{22737EBF-78EF-4FF1-A216-C85AB32E31D2}" srcOrd="1" destOrd="0" presId="urn:microsoft.com/office/officeart/2005/8/layout/hierarchy2"/>
    <dgm:cxn modelId="{EB8ED018-23F9-49FC-8336-41CB24D1FBFB}" type="presOf" srcId="{A4DEE4EB-7224-40DC-B9D5-82CD820A11FC}" destId="{9025C784-ED9F-45AF-8605-571814045902}" srcOrd="0" destOrd="0" presId="urn:microsoft.com/office/officeart/2005/8/layout/hierarchy2"/>
    <dgm:cxn modelId="{FD67D0EB-325E-45BB-94EA-7405E851419C}" type="presOf" srcId="{B71600DE-4418-424B-97D5-F858460D39F2}" destId="{FEA38C0E-C7DD-4351-B91B-3D09CED81037}" srcOrd="1" destOrd="0" presId="urn:microsoft.com/office/officeart/2005/8/layout/hierarchy2"/>
    <dgm:cxn modelId="{82F96520-D024-48C5-B7D2-FD553A91933E}" srcId="{519D6E28-D900-4721-B7D9-7A8BF20076DE}" destId="{1E44426F-5B52-442C-87BE-6BBD901536A6}" srcOrd="0" destOrd="0" parTransId="{00F932DF-BBB0-40BC-B42C-D3D0FDC78B0D}" sibTransId="{43A1E1ED-E246-475E-8451-80CF6C2F4CEC}"/>
    <dgm:cxn modelId="{71C16B0A-CADF-4747-BC98-A856E64B83C3}" srcId="{0E8A58F2-5630-4DC5-A130-55D0208B92C5}" destId="{EC702323-C691-4CA1-B345-679578064159}" srcOrd="0" destOrd="0" parTransId="{97203623-DC00-4028-BE52-2FDB1F16F3DD}" sibTransId="{18E869D2-D672-4CB6-99D2-46571B742F38}"/>
    <dgm:cxn modelId="{3B63A815-3A9E-427E-9A80-5BA17EF6104E}" type="presOf" srcId="{EC702323-C691-4CA1-B345-679578064159}" destId="{331D6DD9-79AB-4511-9531-F44F31991A89}" srcOrd="0" destOrd="0" presId="urn:microsoft.com/office/officeart/2005/8/layout/hierarchy2"/>
    <dgm:cxn modelId="{6F1734A3-82EE-40DA-9771-C52D35DC96A2}" type="presOf" srcId="{00F932DF-BBB0-40BC-B42C-D3D0FDC78B0D}" destId="{9B8585F9-A929-4DA3-B73A-684C7E228024}" srcOrd="0" destOrd="0" presId="urn:microsoft.com/office/officeart/2005/8/layout/hierarchy2"/>
    <dgm:cxn modelId="{DDF04549-1D8C-43BA-9A71-C4E2287D473A}" srcId="{A4DEE4EB-7224-40DC-B9D5-82CD820A11FC}" destId="{519D6E28-D900-4721-B7D9-7A8BF20076DE}" srcOrd="0" destOrd="0" parTransId="{9E852944-467C-4536-B88A-E16A80E48B09}" sibTransId="{33BB74EA-4A53-40AA-A9E2-35911C4E83AF}"/>
    <dgm:cxn modelId="{DE8183A8-6860-496F-96E5-BFD1398990EC}" srcId="{EC702323-C691-4CA1-B345-679578064159}" destId="{1B127217-469C-4321-AC6E-8F985C72C211}" srcOrd="1" destOrd="0" parTransId="{B71600DE-4418-424B-97D5-F858460D39F2}" sibTransId="{30E209A5-5AAF-4AA0-B5E7-640F9C517D04}"/>
    <dgm:cxn modelId="{B66F7F12-0C94-4F38-8D4E-2C99338E2308}" type="presOf" srcId="{B71600DE-4418-424B-97D5-F858460D39F2}" destId="{1E3E61E5-BE8C-48E1-895C-CD708B3A4CD5}" srcOrd="0" destOrd="0" presId="urn:microsoft.com/office/officeart/2005/8/layout/hierarchy2"/>
    <dgm:cxn modelId="{182E0545-0055-4718-970B-F64BBC08CDC3}" type="presOf" srcId="{00F932DF-BBB0-40BC-B42C-D3D0FDC78B0D}" destId="{056236C9-6E5B-435D-B900-53C0F4748788}" srcOrd="1" destOrd="0" presId="urn:microsoft.com/office/officeart/2005/8/layout/hierarchy2"/>
    <dgm:cxn modelId="{BA89DB9B-B4EF-4286-82BD-6DED83CF12F2}" type="presOf" srcId="{6A4BF48A-2016-47D0-8FC8-4D1D71470822}" destId="{BCB14602-8AAF-4969-86A2-2E763AB5EEA8}" srcOrd="0" destOrd="0" presId="urn:microsoft.com/office/officeart/2005/8/layout/hierarchy2"/>
    <dgm:cxn modelId="{D952100B-FAEA-4789-A23C-27D9728896A8}" type="presOf" srcId="{1E44426F-5B52-442C-87BE-6BBD901536A6}" destId="{3B50E717-FE7E-4F14-83C7-AA305FF1405E}" srcOrd="0" destOrd="0" presId="urn:microsoft.com/office/officeart/2005/8/layout/hierarchy2"/>
    <dgm:cxn modelId="{29F09462-362A-41BA-BB73-F3BFD5AC3010}" srcId="{7347E06C-469A-4085-A3D7-C8A421C9D728}" destId="{0E8A58F2-5630-4DC5-A130-55D0208B92C5}" srcOrd="0" destOrd="0" parTransId="{DBFB2A68-8CDA-4FBB-9948-DC7EAFDD7CAE}" sibTransId="{B9415A2A-0C82-437E-B3A9-2719B97ECD2D}"/>
    <dgm:cxn modelId="{FD20A150-9ECC-443C-A98E-BF5AFC35988D}" type="presOf" srcId="{0E8A58F2-5630-4DC5-A130-55D0208B92C5}" destId="{48D717DA-EB29-4C0E-9029-246AC292D6C9}" srcOrd="0" destOrd="0" presId="urn:microsoft.com/office/officeart/2005/8/layout/hierarchy2"/>
    <dgm:cxn modelId="{41C71F1B-85DA-4A3D-A142-F4B522B7B66A}" type="presOf" srcId="{9E852944-467C-4536-B88A-E16A80E48B09}" destId="{13FF8913-A31D-4206-BF15-553203E2EC2C}" srcOrd="0" destOrd="0" presId="urn:microsoft.com/office/officeart/2005/8/layout/hierarchy2"/>
    <dgm:cxn modelId="{9482E5B9-63C1-4DE5-AF82-F5673A47141A}" srcId="{EC702323-C691-4CA1-B345-679578064159}" destId="{A4DEE4EB-7224-40DC-B9D5-82CD820A11FC}" srcOrd="0" destOrd="0" parTransId="{9E9F73E4-DEEC-4D19-8DE6-28939C3D7A24}" sibTransId="{97ED7293-D1B4-4F17-997F-9980E1C226A2}"/>
    <dgm:cxn modelId="{DDC0A289-44BB-4675-9011-53D070F6EB53}" srcId="{7347E06C-469A-4085-A3D7-C8A421C9D728}" destId="{CB4F7E52-5457-415C-92F2-B7370EC6023E}" srcOrd="1" destOrd="0" parTransId="{FAEF2DC7-6543-4E9A-B1B9-567ED64FCB0B}" sibTransId="{372A6144-286B-483B-9092-2A29DFF15E48}"/>
    <dgm:cxn modelId="{B3DE99B2-A4A9-4B8D-A06A-682D06717F52}" type="presOf" srcId="{9E9F73E4-DEEC-4D19-8DE6-28939C3D7A24}" destId="{1E13BCC9-C165-463A-AF90-B7ED1C624DED}" srcOrd="0" destOrd="0" presId="urn:microsoft.com/office/officeart/2005/8/layout/hierarchy2"/>
    <dgm:cxn modelId="{98008F04-AF0C-4C13-8E4B-E0246A730731}" type="presOf" srcId="{CB4F7E52-5457-415C-92F2-B7370EC6023E}" destId="{88F6E313-559E-4E22-B436-F92793E2B01A}" srcOrd="0" destOrd="0" presId="urn:microsoft.com/office/officeart/2005/8/layout/hierarchy2"/>
    <dgm:cxn modelId="{C4F586A0-8697-4E39-8619-52E90C66CF4E}" type="presOf" srcId="{9E9F73E4-DEEC-4D19-8DE6-28939C3D7A24}" destId="{F7A4FF17-0F1C-46D2-BF20-9DAA775883B0}" srcOrd="1" destOrd="0" presId="urn:microsoft.com/office/officeart/2005/8/layout/hierarchy2"/>
    <dgm:cxn modelId="{F191F453-6184-427A-BBE2-4489DC492E93}" type="presOf" srcId="{1B127217-469C-4321-AC6E-8F985C72C211}" destId="{4F7227F0-D2F7-42D5-BA0E-BB40C090C893}" srcOrd="0" destOrd="0" presId="urn:microsoft.com/office/officeart/2005/8/layout/hierarchy2"/>
    <dgm:cxn modelId="{E6967469-1CF6-49DA-A383-5B9A91009ABC}" srcId="{7347E06C-469A-4085-A3D7-C8A421C9D728}" destId="{6A4BF48A-2016-47D0-8FC8-4D1D71470822}" srcOrd="2" destOrd="0" parTransId="{093AA1F9-5350-40B3-8CB7-B8AEC2A61E01}" sibTransId="{37670468-A656-4317-8FEE-B7A97A19411B}"/>
    <dgm:cxn modelId="{2C7585DC-3A00-4221-93E5-DC30E65DCC80}" type="presParOf" srcId="{1A87016D-F384-4FCD-8C85-21A6E1814474}" destId="{88134497-0ED5-4996-8FAB-256FD4101884}" srcOrd="0" destOrd="0" presId="urn:microsoft.com/office/officeart/2005/8/layout/hierarchy2"/>
    <dgm:cxn modelId="{F44BDD06-F49D-4F55-8831-C6219A72990E}" type="presParOf" srcId="{88134497-0ED5-4996-8FAB-256FD4101884}" destId="{48D717DA-EB29-4C0E-9029-246AC292D6C9}" srcOrd="0" destOrd="0" presId="urn:microsoft.com/office/officeart/2005/8/layout/hierarchy2"/>
    <dgm:cxn modelId="{2165D03B-A5CD-447B-A71A-52F6E8E443F8}" type="presParOf" srcId="{88134497-0ED5-4996-8FAB-256FD4101884}" destId="{0649C980-E4E1-46F1-93D6-AF2A7CAA7151}" srcOrd="1" destOrd="0" presId="urn:microsoft.com/office/officeart/2005/8/layout/hierarchy2"/>
    <dgm:cxn modelId="{1072575B-3286-4386-A307-5D1FDF71D559}" type="presParOf" srcId="{0649C980-E4E1-46F1-93D6-AF2A7CAA7151}" destId="{449E433E-4E1A-4133-BBE8-07B14C6EC5E9}" srcOrd="0" destOrd="0" presId="urn:microsoft.com/office/officeart/2005/8/layout/hierarchy2"/>
    <dgm:cxn modelId="{3944F0FF-60AF-4A32-BAFE-0AFAF08F3471}" type="presParOf" srcId="{449E433E-4E1A-4133-BBE8-07B14C6EC5E9}" destId="{22737EBF-78EF-4FF1-A216-C85AB32E31D2}" srcOrd="0" destOrd="0" presId="urn:microsoft.com/office/officeart/2005/8/layout/hierarchy2"/>
    <dgm:cxn modelId="{C5013A03-02B2-4868-AB4F-DF2025E43F67}" type="presParOf" srcId="{0649C980-E4E1-46F1-93D6-AF2A7CAA7151}" destId="{2E127406-9D98-489E-A319-462A6AFA6A49}" srcOrd="1" destOrd="0" presId="urn:microsoft.com/office/officeart/2005/8/layout/hierarchy2"/>
    <dgm:cxn modelId="{626E9F1D-0BF5-40C5-8091-6D74E3B1CBE4}" type="presParOf" srcId="{2E127406-9D98-489E-A319-462A6AFA6A49}" destId="{331D6DD9-79AB-4511-9531-F44F31991A89}" srcOrd="0" destOrd="0" presId="urn:microsoft.com/office/officeart/2005/8/layout/hierarchy2"/>
    <dgm:cxn modelId="{C49D20B4-B867-4243-B8AF-86A917F91D13}" type="presParOf" srcId="{2E127406-9D98-489E-A319-462A6AFA6A49}" destId="{BB2CDF24-C7A1-4A51-8F7C-CC1CFB37D336}" srcOrd="1" destOrd="0" presId="urn:microsoft.com/office/officeart/2005/8/layout/hierarchy2"/>
    <dgm:cxn modelId="{75863A4A-BB55-46DA-8FE6-90D2A6207261}" type="presParOf" srcId="{BB2CDF24-C7A1-4A51-8F7C-CC1CFB37D336}" destId="{1E13BCC9-C165-463A-AF90-B7ED1C624DED}" srcOrd="0" destOrd="0" presId="urn:microsoft.com/office/officeart/2005/8/layout/hierarchy2"/>
    <dgm:cxn modelId="{2B95C1DF-6912-4723-A81A-DEE3211DFE8D}" type="presParOf" srcId="{1E13BCC9-C165-463A-AF90-B7ED1C624DED}" destId="{F7A4FF17-0F1C-46D2-BF20-9DAA775883B0}" srcOrd="0" destOrd="0" presId="urn:microsoft.com/office/officeart/2005/8/layout/hierarchy2"/>
    <dgm:cxn modelId="{5855868C-7835-416A-BE68-156FAA986E57}" type="presParOf" srcId="{BB2CDF24-C7A1-4A51-8F7C-CC1CFB37D336}" destId="{62188EA6-D419-4EAC-AC39-9A4BC0C1CB29}" srcOrd="1" destOrd="0" presId="urn:microsoft.com/office/officeart/2005/8/layout/hierarchy2"/>
    <dgm:cxn modelId="{8A85304D-0715-4F46-B743-901A3F19FFE8}" type="presParOf" srcId="{62188EA6-D419-4EAC-AC39-9A4BC0C1CB29}" destId="{9025C784-ED9F-45AF-8605-571814045902}" srcOrd="0" destOrd="0" presId="urn:microsoft.com/office/officeart/2005/8/layout/hierarchy2"/>
    <dgm:cxn modelId="{FC076294-69BC-466B-A11D-9601DE65596B}" type="presParOf" srcId="{62188EA6-D419-4EAC-AC39-9A4BC0C1CB29}" destId="{05717200-3659-4912-B3EA-E0B9A37196C8}" srcOrd="1" destOrd="0" presId="urn:microsoft.com/office/officeart/2005/8/layout/hierarchy2"/>
    <dgm:cxn modelId="{D4183315-1359-4D17-BC2F-1D6AD1910623}" type="presParOf" srcId="{05717200-3659-4912-B3EA-E0B9A37196C8}" destId="{13FF8913-A31D-4206-BF15-553203E2EC2C}" srcOrd="0" destOrd="0" presId="urn:microsoft.com/office/officeart/2005/8/layout/hierarchy2"/>
    <dgm:cxn modelId="{93E69F42-9EBF-4226-A61D-340C18C0013C}" type="presParOf" srcId="{13FF8913-A31D-4206-BF15-553203E2EC2C}" destId="{E3BFE2D8-4CED-4715-8E7E-EB268172CFF3}" srcOrd="0" destOrd="0" presId="urn:microsoft.com/office/officeart/2005/8/layout/hierarchy2"/>
    <dgm:cxn modelId="{22A37E57-5D87-420D-842C-873143D1AD00}" type="presParOf" srcId="{05717200-3659-4912-B3EA-E0B9A37196C8}" destId="{945B4718-E7E4-4541-BEB7-A99BFD1914DE}" srcOrd="1" destOrd="0" presId="urn:microsoft.com/office/officeart/2005/8/layout/hierarchy2"/>
    <dgm:cxn modelId="{2F4B5D35-08F1-425A-BA5C-FF28C83966AF}" type="presParOf" srcId="{945B4718-E7E4-4541-BEB7-A99BFD1914DE}" destId="{44CAD2EB-3087-4056-A14B-70FB32FE82CF}" srcOrd="0" destOrd="0" presId="urn:microsoft.com/office/officeart/2005/8/layout/hierarchy2"/>
    <dgm:cxn modelId="{981216EC-4C85-487F-B7A9-A54BFA8D93BC}" type="presParOf" srcId="{945B4718-E7E4-4541-BEB7-A99BFD1914DE}" destId="{BEE99993-2DCC-4D9F-B3E3-136D7CE647B4}" srcOrd="1" destOrd="0" presId="urn:microsoft.com/office/officeart/2005/8/layout/hierarchy2"/>
    <dgm:cxn modelId="{D260178B-3224-4386-A9F3-FAE72C45CB66}" type="presParOf" srcId="{BEE99993-2DCC-4D9F-B3E3-136D7CE647B4}" destId="{9B8585F9-A929-4DA3-B73A-684C7E228024}" srcOrd="0" destOrd="0" presId="urn:microsoft.com/office/officeart/2005/8/layout/hierarchy2"/>
    <dgm:cxn modelId="{4C47D193-8FC7-4E40-80CE-F0ABDA9C3BF1}" type="presParOf" srcId="{9B8585F9-A929-4DA3-B73A-684C7E228024}" destId="{056236C9-6E5B-435D-B900-53C0F4748788}" srcOrd="0" destOrd="0" presId="urn:microsoft.com/office/officeart/2005/8/layout/hierarchy2"/>
    <dgm:cxn modelId="{6FA8DD05-882D-46DE-A703-22EDFDC49CAE}" type="presParOf" srcId="{BEE99993-2DCC-4D9F-B3E3-136D7CE647B4}" destId="{A6E3D677-77EE-4DB0-9BE9-81EDDDF64316}" srcOrd="1" destOrd="0" presId="urn:microsoft.com/office/officeart/2005/8/layout/hierarchy2"/>
    <dgm:cxn modelId="{D7E99FD3-3863-4752-8CB8-02F824AB3202}" type="presParOf" srcId="{A6E3D677-77EE-4DB0-9BE9-81EDDDF64316}" destId="{3B50E717-FE7E-4F14-83C7-AA305FF1405E}" srcOrd="0" destOrd="0" presId="urn:microsoft.com/office/officeart/2005/8/layout/hierarchy2"/>
    <dgm:cxn modelId="{8990743E-4515-4938-B5F2-373644497ED4}" type="presParOf" srcId="{A6E3D677-77EE-4DB0-9BE9-81EDDDF64316}" destId="{1AB3ED91-D33F-4514-BDDE-53A82D4EAE15}" srcOrd="1" destOrd="0" presId="urn:microsoft.com/office/officeart/2005/8/layout/hierarchy2"/>
    <dgm:cxn modelId="{9C5622EF-B72A-48AB-A0E9-33A15F9E75E8}" type="presParOf" srcId="{BB2CDF24-C7A1-4A51-8F7C-CC1CFB37D336}" destId="{1E3E61E5-BE8C-48E1-895C-CD708B3A4CD5}" srcOrd="2" destOrd="0" presId="urn:microsoft.com/office/officeart/2005/8/layout/hierarchy2"/>
    <dgm:cxn modelId="{E220F0DE-466E-4E91-9220-9D7E41B3787E}" type="presParOf" srcId="{1E3E61E5-BE8C-48E1-895C-CD708B3A4CD5}" destId="{FEA38C0E-C7DD-4351-B91B-3D09CED81037}" srcOrd="0" destOrd="0" presId="urn:microsoft.com/office/officeart/2005/8/layout/hierarchy2"/>
    <dgm:cxn modelId="{BBE09AD7-6B53-4DFA-AE04-757E27DB437D}" type="presParOf" srcId="{BB2CDF24-C7A1-4A51-8F7C-CC1CFB37D336}" destId="{67B48E43-8952-4847-8148-3D5FB1478344}" srcOrd="3" destOrd="0" presId="urn:microsoft.com/office/officeart/2005/8/layout/hierarchy2"/>
    <dgm:cxn modelId="{ECC03A33-EC0F-474D-9AE9-2ACFD7A3E72C}" type="presParOf" srcId="{67B48E43-8952-4847-8148-3D5FB1478344}" destId="{4F7227F0-D2F7-42D5-BA0E-BB40C090C893}" srcOrd="0" destOrd="0" presId="urn:microsoft.com/office/officeart/2005/8/layout/hierarchy2"/>
    <dgm:cxn modelId="{FB2D3AD9-B226-4124-BF12-25CEE9D043A5}" type="presParOf" srcId="{67B48E43-8952-4847-8148-3D5FB1478344}" destId="{E198A3AD-762D-4C8D-86A0-E6A985EC094D}" srcOrd="1" destOrd="0" presId="urn:microsoft.com/office/officeart/2005/8/layout/hierarchy2"/>
    <dgm:cxn modelId="{37325568-937E-4A6D-B80A-95E67EC0F624}" type="presParOf" srcId="{1A87016D-F384-4FCD-8C85-21A6E1814474}" destId="{3BCAAC8A-6CD6-4AD4-A1D5-06309FA3F34E}" srcOrd="1" destOrd="0" presId="urn:microsoft.com/office/officeart/2005/8/layout/hierarchy2"/>
    <dgm:cxn modelId="{DEC481C7-8E2A-4E16-91FA-23939EE0FA6B}" type="presParOf" srcId="{3BCAAC8A-6CD6-4AD4-A1D5-06309FA3F34E}" destId="{88F6E313-559E-4E22-B436-F92793E2B01A}" srcOrd="0" destOrd="0" presId="urn:microsoft.com/office/officeart/2005/8/layout/hierarchy2"/>
    <dgm:cxn modelId="{8F0EBD01-1936-4D73-B02F-33E15E8112B3}" type="presParOf" srcId="{3BCAAC8A-6CD6-4AD4-A1D5-06309FA3F34E}" destId="{BA6B44A2-DCBB-475F-8081-A4375CE79890}" srcOrd="1" destOrd="0" presId="urn:microsoft.com/office/officeart/2005/8/layout/hierarchy2"/>
    <dgm:cxn modelId="{481C0363-8C51-49E9-989A-F9CFF802594B}" type="presParOf" srcId="{1A87016D-F384-4FCD-8C85-21A6E1814474}" destId="{6F492536-81DE-4A00-ABC9-17A6788736E8}" srcOrd="2" destOrd="0" presId="urn:microsoft.com/office/officeart/2005/8/layout/hierarchy2"/>
    <dgm:cxn modelId="{5EB26512-9F62-4095-9892-F5DE55E19E3E}" type="presParOf" srcId="{6F492536-81DE-4A00-ABC9-17A6788736E8}" destId="{BCB14602-8AAF-4969-86A2-2E763AB5EEA8}" srcOrd="0" destOrd="0" presId="urn:microsoft.com/office/officeart/2005/8/layout/hierarchy2"/>
    <dgm:cxn modelId="{54AD4090-4D88-4619-BC24-E151A83B1AC9}" type="presParOf" srcId="{6F492536-81DE-4A00-ABC9-17A6788736E8}" destId="{EA7A8600-A1B9-4C5B-AB54-F5ABC34FEAB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347E06C-469A-4085-A3D7-C8A421C9D72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0E8A58F2-5630-4DC5-A130-55D0208B92C5}">
      <dgm:prSet phldrT="[Texto]" custT="1"/>
      <dgm:spPr/>
      <dgm:t>
        <a:bodyPr/>
        <a:lstStyle/>
        <a:p>
          <a:r>
            <a:rPr lang="es-SV" sz="1500" b="1" dirty="0" smtClean="0">
              <a:latin typeface="+mj-lt"/>
            </a:rPr>
            <a:t>Unidad productora</a:t>
          </a:r>
          <a:endParaRPr lang="es-SV" sz="1500" b="1" dirty="0">
            <a:latin typeface="+mj-lt"/>
          </a:endParaRPr>
        </a:p>
      </dgm:t>
    </dgm:pt>
    <dgm:pt modelId="{DBFB2A68-8CDA-4FBB-9948-DC7EAFDD7CAE}" type="parTrans" cxnId="{29F09462-362A-41BA-BB73-F3BFD5AC301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B9415A2A-0C82-437E-B3A9-2719B97ECD2D}" type="sibTrans" cxnId="{29F09462-362A-41BA-BB73-F3BFD5AC3010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A4DEE4EB-7224-40DC-B9D5-82CD820A11FC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Foliar expedientes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9E9F73E4-DEEC-4D19-8DE6-28939C3D7A24}" type="parTrans" cxnId="{9482E5B9-63C1-4DE5-AF82-F5673A47141A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97ED7293-D1B4-4F17-997F-9980E1C226A2}" type="sibTrans" cxnId="{9482E5B9-63C1-4DE5-AF82-F5673A47141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B127217-469C-4321-AC6E-8F985C72C211}">
      <dgm:prSet phldrT="[Texto]" custT="1"/>
      <dgm:spPr/>
      <dgm:t>
        <a:bodyPr/>
        <a:lstStyle/>
        <a:p>
          <a:r>
            <a:rPr lang="es-SV" sz="1500" dirty="0" smtClean="0">
              <a:solidFill>
                <a:srgbClr val="002060"/>
              </a:solidFill>
              <a:latin typeface="+mj-lt"/>
            </a:rPr>
            <a:t>Instalar las series documentales</a:t>
          </a:r>
          <a:endParaRPr lang="es-SV" sz="1500" dirty="0">
            <a:solidFill>
              <a:srgbClr val="002060"/>
            </a:solidFill>
            <a:latin typeface="+mj-lt"/>
          </a:endParaRPr>
        </a:p>
      </dgm:t>
    </dgm:pt>
    <dgm:pt modelId="{B71600DE-4418-424B-97D5-F858460D39F2}" type="parTrans" cxnId="{DE8183A8-6860-496F-96E5-BFD1398990EC}">
      <dgm:prSet custT="1"/>
      <dgm:spPr>
        <a:ln w="38100">
          <a:solidFill>
            <a:srgbClr val="0070C0"/>
          </a:solidFill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0E209A5-5AAF-4AA0-B5E7-640F9C517D04}" type="sibTrans" cxnId="{DE8183A8-6860-496F-96E5-BFD1398990EC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519D6E28-D900-4721-B7D9-7A8BF20076DE}">
      <dgm:prSet custT="1"/>
      <dgm:spPr/>
      <dgm:t>
        <a:bodyPr/>
        <a:lstStyle/>
        <a:p>
          <a:r>
            <a:rPr lang="es-SV" sz="1200" dirty="0" smtClean="0">
              <a:latin typeface="+mj-lt"/>
            </a:rPr>
            <a:t> con método</a:t>
          </a:r>
          <a:endParaRPr lang="es-SV" sz="1200" dirty="0">
            <a:latin typeface="+mj-lt"/>
          </a:endParaRPr>
        </a:p>
      </dgm:t>
    </dgm:pt>
    <dgm:pt modelId="{9E852944-467C-4536-B88A-E16A80E48B09}" type="parTrans" cxnId="{DDF04549-1D8C-43BA-9A71-C4E2287D473A}">
      <dgm:prSet custT="1"/>
      <dgm:spPr>
        <a:ln>
          <a:noFill/>
        </a:ln>
      </dgm:spPr>
      <dgm:t>
        <a:bodyPr/>
        <a:lstStyle/>
        <a:p>
          <a:endParaRPr lang="es-SV" sz="1500">
            <a:latin typeface="+mj-lt"/>
          </a:endParaRPr>
        </a:p>
      </dgm:t>
    </dgm:pt>
    <dgm:pt modelId="{33BB74EA-4A53-40AA-A9E2-35911C4E83AF}" type="sibTrans" cxnId="{DDF04549-1D8C-43BA-9A71-C4E2287D473A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13ED5386-5A16-42F1-9B48-230EBE2EA59B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Manual</a:t>
          </a:r>
          <a:endParaRPr lang="es-SV" sz="1500" dirty="0">
            <a:latin typeface="+mj-lt"/>
          </a:endParaRPr>
        </a:p>
      </dgm:t>
    </dgm:pt>
    <dgm:pt modelId="{3BBB58C1-0676-44CF-8913-D68918299A98}" type="parTrans" cxnId="{7D344390-C58E-4B7D-9C00-27F354123047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650D4B3D-EAB0-460E-8600-FC454D3996E8}" type="sibTrans" cxnId="{7D344390-C58E-4B7D-9C00-27F354123047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0DAB2D6C-A854-4D68-8F97-75956136B51C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Sello foliador</a:t>
          </a:r>
          <a:endParaRPr lang="es-SV" sz="1500" dirty="0">
            <a:latin typeface="+mj-lt"/>
          </a:endParaRPr>
        </a:p>
      </dgm:t>
    </dgm:pt>
    <dgm:pt modelId="{F8F8946E-49B6-4F6D-B800-AD2CADC6BDC7}" type="parTrans" cxnId="{ADA2DAD1-248E-48F0-BE9C-04924BF5370F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C7ADCCA8-E44C-4C6C-9D52-15BCEC652622}" type="sibTrans" cxnId="{ADA2DAD1-248E-48F0-BE9C-04924BF5370F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0DC1833E-F755-4310-9FBA-C7B496EC06D4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Archivo Central</a:t>
          </a:r>
          <a:endParaRPr lang="es-SV" sz="1500" dirty="0">
            <a:latin typeface="+mj-lt"/>
          </a:endParaRPr>
        </a:p>
      </dgm:t>
    </dgm:pt>
    <dgm:pt modelId="{B1243801-C77E-4DBA-BCD3-B133F8468BE6}" type="parTrans" cxnId="{B4733409-BA43-496F-A2B5-E239A4B5D5D3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75B861EB-4A07-4EFF-94A2-0E2B633728A3}" type="sibTrans" cxnId="{B4733409-BA43-496F-A2B5-E239A4B5D5D3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A32C97BE-FE46-4652-A505-F7725ECCC8A3}">
      <dgm:prSet custT="1"/>
      <dgm:spPr/>
      <dgm:t>
        <a:bodyPr/>
        <a:lstStyle/>
        <a:p>
          <a:r>
            <a:rPr lang="es-SV" sz="1500" dirty="0" smtClean="0">
              <a:latin typeface="+mj-lt"/>
            </a:rPr>
            <a:t>Orden de transferencia</a:t>
          </a:r>
          <a:endParaRPr lang="es-SV" sz="1500" dirty="0">
            <a:latin typeface="+mj-lt"/>
          </a:endParaRPr>
        </a:p>
      </dgm:t>
    </dgm:pt>
    <dgm:pt modelId="{AC3703E6-2409-40E2-A39D-43FF42B84339}" type="parTrans" cxnId="{68005884-AD35-4ADC-8EFA-E13164684E52}">
      <dgm:prSet/>
      <dgm:spPr>
        <a:ln w="38100">
          <a:solidFill>
            <a:srgbClr val="0070C0"/>
          </a:solidFill>
        </a:ln>
      </dgm:spPr>
      <dgm:t>
        <a:bodyPr/>
        <a:lstStyle/>
        <a:p>
          <a:endParaRPr lang="es-SV">
            <a:latin typeface="+mj-lt"/>
          </a:endParaRPr>
        </a:p>
      </dgm:t>
    </dgm:pt>
    <dgm:pt modelId="{A5BB224B-52C6-437C-A26F-42D36D6D00ED}" type="sibTrans" cxnId="{68005884-AD35-4ADC-8EFA-E13164684E52}">
      <dgm:prSet/>
      <dgm:spPr/>
      <dgm:t>
        <a:bodyPr/>
        <a:lstStyle/>
        <a:p>
          <a:endParaRPr lang="es-SV">
            <a:latin typeface="+mj-lt"/>
          </a:endParaRPr>
        </a:p>
      </dgm:t>
    </dgm:pt>
    <dgm:pt modelId="{EC702323-C691-4CA1-B345-67957806415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SV" sz="1200" dirty="0" smtClean="0">
              <a:solidFill>
                <a:schemeClr val="accent5">
                  <a:lumMod val="50000"/>
                </a:schemeClr>
              </a:solidFill>
              <a:latin typeface="+mj-lt"/>
            </a:rPr>
            <a:t>Debe </a:t>
          </a:r>
          <a:endParaRPr lang="es-SV" sz="1200" dirty="0">
            <a:solidFill>
              <a:schemeClr val="accent5">
                <a:lumMod val="50000"/>
              </a:schemeClr>
            </a:solidFill>
            <a:latin typeface="+mj-lt"/>
          </a:endParaRPr>
        </a:p>
      </dgm:t>
    </dgm:pt>
    <dgm:pt modelId="{18E869D2-D672-4CB6-99D2-46571B742F38}" type="sibTrans" cxnId="{71C16B0A-CADF-4747-BC98-A856E64B83C3}">
      <dgm:prSet/>
      <dgm:spPr/>
      <dgm:t>
        <a:bodyPr/>
        <a:lstStyle/>
        <a:p>
          <a:endParaRPr lang="es-SV" sz="1500">
            <a:latin typeface="+mj-lt"/>
          </a:endParaRPr>
        </a:p>
      </dgm:t>
    </dgm:pt>
    <dgm:pt modelId="{97203623-DC00-4028-BE52-2FDB1F16F3DD}" type="parTrans" cxnId="{71C16B0A-CADF-4747-BC98-A856E64B83C3}">
      <dgm:prSet custT="1"/>
      <dgm:spPr>
        <a:ln>
          <a:noFill/>
        </a:ln>
      </dgm:spPr>
      <dgm:t>
        <a:bodyPr/>
        <a:lstStyle/>
        <a:p>
          <a:endParaRPr lang="es-SV" sz="1500" dirty="0">
            <a:latin typeface="+mj-lt"/>
          </a:endParaRPr>
        </a:p>
      </dgm:t>
    </dgm:pt>
    <dgm:pt modelId="{1A87016D-F384-4FCD-8C85-21A6E1814474}" type="pres">
      <dgm:prSet presAssocID="{7347E06C-469A-4085-A3D7-C8A421C9D72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8134497-0ED5-4996-8FAB-256FD4101884}" type="pres">
      <dgm:prSet presAssocID="{0E8A58F2-5630-4DC5-A130-55D0208B92C5}" presName="root1" presStyleCnt="0"/>
      <dgm:spPr/>
      <dgm:t>
        <a:bodyPr/>
        <a:lstStyle/>
        <a:p>
          <a:endParaRPr lang="es-SV"/>
        </a:p>
      </dgm:t>
    </dgm:pt>
    <dgm:pt modelId="{48D717DA-EB29-4C0E-9029-246AC292D6C9}" type="pres">
      <dgm:prSet presAssocID="{0E8A58F2-5630-4DC5-A130-55D0208B92C5}" presName="LevelOneTextNode" presStyleLbl="node0" presStyleIdx="0" presStyleCnt="1" custScaleX="111085" custScaleY="131938" custLinFactNeighborX="4978" custLinFactNeighborY="228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649C980-E4E1-46F1-93D6-AF2A7CAA7151}" type="pres">
      <dgm:prSet presAssocID="{0E8A58F2-5630-4DC5-A130-55D0208B92C5}" presName="level2hierChild" presStyleCnt="0"/>
      <dgm:spPr/>
      <dgm:t>
        <a:bodyPr/>
        <a:lstStyle/>
        <a:p>
          <a:endParaRPr lang="es-SV"/>
        </a:p>
      </dgm:t>
    </dgm:pt>
    <dgm:pt modelId="{449E433E-4E1A-4133-BBE8-07B14C6EC5E9}" type="pres">
      <dgm:prSet presAssocID="{97203623-DC00-4028-BE52-2FDB1F16F3DD}" presName="conn2-1" presStyleLbl="parChTrans1D2" presStyleIdx="0" presStyleCnt="1"/>
      <dgm:spPr/>
      <dgm:t>
        <a:bodyPr/>
        <a:lstStyle/>
        <a:p>
          <a:endParaRPr lang="es-SV"/>
        </a:p>
      </dgm:t>
    </dgm:pt>
    <dgm:pt modelId="{22737EBF-78EF-4FF1-A216-C85AB32E31D2}" type="pres">
      <dgm:prSet presAssocID="{97203623-DC00-4028-BE52-2FDB1F16F3DD}" presName="connTx" presStyleLbl="parChTrans1D2" presStyleIdx="0" presStyleCnt="1"/>
      <dgm:spPr/>
      <dgm:t>
        <a:bodyPr/>
        <a:lstStyle/>
        <a:p>
          <a:endParaRPr lang="es-SV"/>
        </a:p>
      </dgm:t>
    </dgm:pt>
    <dgm:pt modelId="{2E127406-9D98-489E-A319-462A6AFA6A49}" type="pres">
      <dgm:prSet presAssocID="{EC702323-C691-4CA1-B345-679578064159}" presName="root2" presStyleCnt="0"/>
      <dgm:spPr/>
      <dgm:t>
        <a:bodyPr/>
        <a:lstStyle/>
        <a:p>
          <a:endParaRPr lang="es-SV"/>
        </a:p>
      </dgm:t>
    </dgm:pt>
    <dgm:pt modelId="{331D6DD9-79AB-4511-9531-F44F31991A89}" type="pres">
      <dgm:prSet presAssocID="{EC702323-C691-4CA1-B345-679578064159}" presName="LevelTwoTextNode" presStyleLbl="node2" presStyleIdx="0" presStyleCnt="1" custScaleX="34927" custScaleY="89445" custLinFactNeighborX="-26310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BB2CDF24-C7A1-4A51-8F7C-CC1CFB37D336}" type="pres">
      <dgm:prSet presAssocID="{EC702323-C691-4CA1-B345-679578064159}" presName="level3hierChild" presStyleCnt="0"/>
      <dgm:spPr/>
      <dgm:t>
        <a:bodyPr/>
        <a:lstStyle/>
        <a:p>
          <a:endParaRPr lang="es-SV"/>
        </a:p>
      </dgm:t>
    </dgm:pt>
    <dgm:pt modelId="{1E13BCC9-C165-463A-AF90-B7ED1C624DED}" type="pres">
      <dgm:prSet presAssocID="{9E9F73E4-DEEC-4D19-8DE6-28939C3D7A24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F7A4FF17-0F1C-46D2-BF20-9DAA775883B0}" type="pres">
      <dgm:prSet presAssocID="{9E9F73E4-DEEC-4D19-8DE6-28939C3D7A24}" presName="connTx" presStyleLbl="parChTrans1D3" presStyleIdx="0" presStyleCnt="2"/>
      <dgm:spPr/>
      <dgm:t>
        <a:bodyPr/>
        <a:lstStyle/>
        <a:p>
          <a:endParaRPr lang="es-SV"/>
        </a:p>
      </dgm:t>
    </dgm:pt>
    <dgm:pt modelId="{62188EA6-D419-4EAC-AC39-9A4BC0C1CB29}" type="pres">
      <dgm:prSet presAssocID="{A4DEE4EB-7224-40DC-B9D5-82CD820A11FC}" presName="root2" presStyleCnt="0"/>
      <dgm:spPr/>
      <dgm:t>
        <a:bodyPr/>
        <a:lstStyle/>
        <a:p>
          <a:endParaRPr lang="es-SV"/>
        </a:p>
      </dgm:t>
    </dgm:pt>
    <dgm:pt modelId="{9025C784-ED9F-45AF-8605-571814045902}" type="pres">
      <dgm:prSet presAssocID="{A4DEE4EB-7224-40DC-B9D5-82CD820A11FC}" presName="LevelTwoTextNode" presStyleLbl="node3" presStyleIdx="0" presStyleCnt="2" custLinFactNeighborX="-5260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5717200-3659-4912-B3EA-E0B9A37196C8}" type="pres">
      <dgm:prSet presAssocID="{A4DEE4EB-7224-40DC-B9D5-82CD820A11FC}" presName="level3hierChild" presStyleCnt="0"/>
      <dgm:spPr/>
      <dgm:t>
        <a:bodyPr/>
        <a:lstStyle/>
        <a:p>
          <a:endParaRPr lang="es-SV"/>
        </a:p>
      </dgm:t>
    </dgm:pt>
    <dgm:pt modelId="{13FF8913-A31D-4206-BF15-553203E2EC2C}" type="pres">
      <dgm:prSet presAssocID="{9E852944-467C-4536-B88A-E16A80E48B09}" presName="conn2-1" presStyleLbl="parChTrans1D4" presStyleIdx="0" presStyleCnt="5"/>
      <dgm:spPr/>
      <dgm:t>
        <a:bodyPr/>
        <a:lstStyle/>
        <a:p>
          <a:endParaRPr lang="es-SV"/>
        </a:p>
      </dgm:t>
    </dgm:pt>
    <dgm:pt modelId="{E3BFE2D8-4CED-4715-8E7E-EB268172CFF3}" type="pres">
      <dgm:prSet presAssocID="{9E852944-467C-4536-B88A-E16A80E48B09}" presName="connTx" presStyleLbl="parChTrans1D4" presStyleIdx="0" presStyleCnt="5"/>
      <dgm:spPr/>
      <dgm:t>
        <a:bodyPr/>
        <a:lstStyle/>
        <a:p>
          <a:endParaRPr lang="es-SV"/>
        </a:p>
      </dgm:t>
    </dgm:pt>
    <dgm:pt modelId="{945B4718-E7E4-4541-BEB7-A99BFD1914DE}" type="pres">
      <dgm:prSet presAssocID="{519D6E28-D900-4721-B7D9-7A8BF20076DE}" presName="root2" presStyleCnt="0"/>
      <dgm:spPr/>
      <dgm:t>
        <a:bodyPr/>
        <a:lstStyle/>
        <a:p>
          <a:endParaRPr lang="es-SV"/>
        </a:p>
      </dgm:t>
    </dgm:pt>
    <dgm:pt modelId="{44CAD2EB-3087-4056-A14B-70FB32FE82CF}" type="pres">
      <dgm:prSet presAssocID="{519D6E28-D900-4721-B7D9-7A8BF20076DE}" presName="LevelTwoTextNode" presStyleLbl="node4" presStyleIdx="0" presStyleCnt="5" custScaleX="65050" custScaleY="106041" custLinFactNeighborX="-88338" custLinFactNeighborY="1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es-SV"/>
        </a:p>
      </dgm:t>
    </dgm:pt>
    <dgm:pt modelId="{BEE99993-2DCC-4D9F-B3E3-136D7CE647B4}" type="pres">
      <dgm:prSet presAssocID="{519D6E28-D900-4721-B7D9-7A8BF20076DE}" presName="level3hierChild" presStyleCnt="0"/>
      <dgm:spPr/>
      <dgm:t>
        <a:bodyPr/>
        <a:lstStyle/>
        <a:p>
          <a:endParaRPr lang="es-SV"/>
        </a:p>
      </dgm:t>
    </dgm:pt>
    <dgm:pt modelId="{BC0CFD88-2FC9-49AE-9C37-415E96600316}" type="pres">
      <dgm:prSet presAssocID="{3BBB58C1-0676-44CF-8913-D68918299A98}" presName="conn2-1" presStyleLbl="parChTrans1D4" presStyleIdx="1" presStyleCnt="5"/>
      <dgm:spPr/>
      <dgm:t>
        <a:bodyPr/>
        <a:lstStyle/>
        <a:p>
          <a:endParaRPr lang="es-SV"/>
        </a:p>
      </dgm:t>
    </dgm:pt>
    <dgm:pt modelId="{A0429184-579A-46C9-8C6E-BFC872458AC9}" type="pres">
      <dgm:prSet presAssocID="{3BBB58C1-0676-44CF-8913-D68918299A98}" presName="connTx" presStyleLbl="parChTrans1D4" presStyleIdx="1" presStyleCnt="5"/>
      <dgm:spPr/>
      <dgm:t>
        <a:bodyPr/>
        <a:lstStyle/>
        <a:p>
          <a:endParaRPr lang="es-SV"/>
        </a:p>
      </dgm:t>
    </dgm:pt>
    <dgm:pt modelId="{E3AA36E3-904B-4BDB-9254-DEDAEA1100F8}" type="pres">
      <dgm:prSet presAssocID="{13ED5386-5A16-42F1-9B48-230EBE2EA59B}" presName="root2" presStyleCnt="0"/>
      <dgm:spPr/>
      <dgm:t>
        <a:bodyPr/>
        <a:lstStyle/>
        <a:p>
          <a:endParaRPr lang="es-SV"/>
        </a:p>
      </dgm:t>
    </dgm:pt>
    <dgm:pt modelId="{5C4482D9-AB39-4F65-87FF-1B7502377F06}" type="pres">
      <dgm:prSet presAssocID="{13ED5386-5A16-42F1-9B48-230EBE2EA59B}" presName="LevelTwoTextNode" presStyleLbl="node4" presStyleIdx="1" presStyleCnt="5" custLinFactNeighborX="-595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48F1371-5E5F-4441-AAD6-E14E30492C16}" type="pres">
      <dgm:prSet presAssocID="{13ED5386-5A16-42F1-9B48-230EBE2EA59B}" presName="level3hierChild" presStyleCnt="0"/>
      <dgm:spPr/>
      <dgm:t>
        <a:bodyPr/>
        <a:lstStyle/>
        <a:p>
          <a:endParaRPr lang="es-SV"/>
        </a:p>
      </dgm:t>
    </dgm:pt>
    <dgm:pt modelId="{A5D245AD-8208-4398-9DD9-296FCFF1A049}" type="pres">
      <dgm:prSet presAssocID="{F8F8946E-49B6-4F6D-B800-AD2CADC6BDC7}" presName="conn2-1" presStyleLbl="parChTrans1D4" presStyleIdx="2" presStyleCnt="5"/>
      <dgm:spPr/>
      <dgm:t>
        <a:bodyPr/>
        <a:lstStyle/>
        <a:p>
          <a:endParaRPr lang="es-SV"/>
        </a:p>
      </dgm:t>
    </dgm:pt>
    <dgm:pt modelId="{CD1E1DAD-F010-4E2B-9AAA-1A36E703CB3F}" type="pres">
      <dgm:prSet presAssocID="{F8F8946E-49B6-4F6D-B800-AD2CADC6BDC7}" presName="connTx" presStyleLbl="parChTrans1D4" presStyleIdx="2" presStyleCnt="5"/>
      <dgm:spPr/>
      <dgm:t>
        <a:bodyPr/>
        <a:lstStyle/>
        <a:p>
          <a:endParaRPr lang="es-SV"/>
        </a:p>
      </dgm:t>
    </dgm:pt>
    <dgm:pt modelId="{8EA173E6-7467-4E43-A663-B2B4B3DF7B36}" type="pres">
      <dgm:prSet presAssocID="{0DAB2D6C-A854-4D68-8F97-75956136B51C}" presName="root2" presStyleCnt="0"/>
      <dgm:spPr/>
      <dgm:t>
        <a:bodyPr/>
        <a:lstStyle/>
        <a:p>
          <a:endParaRPr lang="es-SV"/>
        </a:p>
      </dgm:t>
    </dgm:pt>
    <dgm:pt modelId="{6B8847A0-413D-498D-A7ED-6085CA29EE2D}" type="pres">
      <dgm:prSet presAssocID="{0DAB2D6C-A854-4D68-8F97-75956136B51C}" presName="LevelTwoTextNode" presStyleLbl="node4" presStyleIdx="2" presStyleCnt="5" custLinFactNeighborX="-5758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C6756A-86FA-4923-9EFB-DD8F28E2E0C2}" type="pres">
      <dgm:prSet presAssocID="{0DAB2D6C-A854-4D68-8F97-75956136B51C}" presName="level3hierChild" presStyleCnt="0"/>
      <dgm:spPr/>
      <dgm:t>
        <a:bodyPr/>
        <a:lstStyle/>
        <a:p>
          <a:endParaRPr lang="es-SV"/>
        </a:p>
      </dgm:t>
    </dgm:pt>
    <dgm:pt modelId="{1E3E61E5-BE8C-48E1-895C-CD708B3A4CD5}" type="pres">
      <dgm:prSet presAssocID="{B71600DE-4418-424B-97D5-F858460D39F2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FEA38C0E-C7DD-4351-B91B-3D09CED81037}" type="pres">
      <dgm:prSet presAssocID="{B71600DE-4418-424B-97D5-F858460D39F2}" presName="connTx" presStyleLbl="parChTrans1D3" presStyleIdx="1" presStyleCnt="2"/>
      <dgm:spPr/>
      <dgm:t>
        <a:bodyPr/>
        <a:lstStyle/>
        <a:p>
          <a:endParaRPr lang="es-SV"/>
        </a:p>
      </dgm:t>
    </dgm:pt>
    <dgm:pt modelId="{67B48E43-8952-4847-8148-3D5FB1478344}" type="pres">
      <dgm:prSet presAssocID="{1B127217-469C-4321-AC6E-8F985C72C211}" presName="root2" presStyleCnt="0"/>
      <dgm:spPr/>
      <dgm:t>
        <a:bodyPr/>
        <a:lstStyle/>
        <a:p>
          <a:endParaRPr lang="es-SV"/>
        </a:p>
      </dgm:t>
    </dgm:pt>
    <dgm:pt modelId="{4F7227F0-D2F7-42D5-BA0E-BB40C090C893}" type="pres">
      <dgm:prSet presAssocID="{1B127217-469C-4321-AC6E-8F985C72C211}" presName="LevelTwoTextNode" presStyleLbl="node3" presStyleIdx="1" presStyleCnt="2" custLinFactNeighborX="-52603" custLinFactNeighborY="5516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198A3AD-762D-4C8D-86A0-E6A985EC094D}" type="pres">
      <dgm:prSet presAssocID="{1B127217-469C-4321-AC6E-8F985C72C211}" presName="level3hierChild" presStyleCnt="0"/>
      <dgm:spPr/>
      <dgm:t>
        <a:bodyPr/>
        <a:lstStyle/>
        <a:p>
          <a:endParaRPr lang="es-SV"/>
        </a:p>
      </dgm:t>
    </dgm:pt>
    <dgm:pt modelId="{9A9DDD82-D6B5-470D-AB0D-BE4CB7568CEC}" type="pres">
      <dgm:prSet presAssocID="{B1243801-C77E-4DBA-BCD3-B133F8468BE6}" presName="conn2-1" presStyleLbl="parChTrans1D4" presStyleIdx="3" presStyleCnt="5"/>
      <dgm:spPr/>
      <dgm:t>
        <a:bodyPr/>
        <a:lstStyle/>
        <a:p>
          <a:endParaRPr lang="es-SV"/>
        </a:p>
      </dgm:t>
    </dgm:pt>
    <dgm:pt modelId="{43D2EC63-BC17-4B3F-B70A-FF8DAF330FDC}" type="pres">
      <dgm:prSet presAssocID="{B1243801-C77E-4DBA-BCD3-B133F8468BE6}" presName="connTx" presStyleLbl="parChTrans1D4" presStyleIdx="3" presStyleCnt="5"/>
      <dgm:spPr/>
      <dgm:t>
        <a:bodyPr/>
        <a:lstStyle/>
        <a:p>
          <a:endParaRPr lang="es-SV"/>
        </a:p>
      </dgm:t>
    </dgm:pt>
    <dgm:pt modelId="{6B8697AE-7E75-41C6-90BA-D9148D5AD56F}" type="pres">
      <dgm:prSet presAssocID="{0DC1833E-F755-4310-9FBA-C7B496EC06D4}" presName="root2" presStyleCnt="0"/>
      <dgm:spPr/>
      <dgm:t>
        <a:bodyPr/>
        <a:lstStyle/>
        <a:p>
          <a:endParaRPr lang="es-SV"/>
        </a:p>
      </dgm:t>
    </dgm:pt>
    <dgm:pt modelId="{13005B8D-C88C-454F-B044-0C4D981DC63B}" type="pres">
      <dgm:prSet presAssocID="{0DC1833E-F755-4310-9FBA-C7B496EC06D4}" presName="LevelTwoTextNode" presStyleLbl="node4" presStyleIdx="3" presStyleCnt="5" custLinFactNeighborX="-46355" custLinFactNeighborY="555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72DEB9-09F0-44D7-B031-F4216808FCAC}" type="pres">
      <dgm:prSet presAssocID="{0DC1833E-F755-4310-9FBA-C7B496EC06D4}" presName="level3hierChild" presStyleCnt="0"/>
      <dgm:spPr/>
      <dgm:t>
        <a:bodyPr/>
        <a:lstStyle/>
        <a:p>
          <a:endParaRPr lang="es-SV"/>
        </a:p>
      </dgm:t>
    </dgm:pt>
    <dgm:pt modelId="{B4E5F732-72C6-456C-B7C2-213C15DA344B}" type="pres">
      <dgm:prSet presAssocID="{AC3703E6-2409-40E2-A39D-43FF42B84339}" presName="conn2-1" presStyleLbl="parChTrans1D4" presStyleIdx="4" presStyleCnt="5"/>
      <dgm:spPr/>
      <dgm:t>
        <a:bodyPr/>
        <a:lstStyle/>
        <a:p>
          <a:endParaRPr lang="es-SV"/>
        </a:p>
      </dgm:t>
    </dgm:pt>
    <dgm:pt modelId="{BBCCF2B3-F1A4-432C-9EC0-5932203E8717}" type="pres">
      <dgm:prSet presAssocID="{AC3703E6-2409-40E2-A39D-43FF42B84339}" presName="connTx" presStyleLbl="parChTrans1D4" presStyleIdx="4" presStyleCnt="5"/>
      <dgm:spPr/>
      <dgm:t>
        <a:bodyPr/>
        <a:lstStyle/>
        <a:p>
          <a:endParaRPr lang="es-SV"/>
        </a:p>
      </dgm:t>
    </dgm:pt>
    <dgm:pt modelId="{C435DF65-498E-49B2-B659-6A84F3442DEA}" type="pres">
      <dgm:prSet presAssocID="{A32C97BE-FE46-4652-A505-F7725ECCC8A3}" presName="root2" presStyleCnt="0"/>
      <dgm:spPr/>
      <dgm:t>
        <a:bodyPr/>
        <a:lstStyle/>
        <a:p>
          <a:endParaRPr lang="es-SV"/>
        </a:p>
      </dgm:t>
    </dgm:pt>
    <dgm:pt modelId="{82D417A6-F83A-45C8-AB1F-81AB606CBD30}" type="pres">
      <dgm:prSet presAssocID="{A32C97BE-FE46-4652-A505-F7725ECCC8A3}" presName="LevelTwoTextNode" presStyleLbl="node4" presStyleIdx="4" presStyleCnt="5" custLinFactNeighborX="-39429" custLinFactNeighborY="5602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1205B88-4B5F-4A29-8FF1-906A5A654F59}" type="pres">
      <dgm:prSet presAssocID="{A32C97BE-FE46-4652-A505-F7725ECCC8A3}" presName="level3hierChild" presStyleCnt="0"/>
      <dgm:spPr/>
      <dgm:t>
        <a:bodyPr/>
        <a:lstStyle/>
        <a:p>
          <a:endParaRPr lang="es-SV"/>
        </a:p>
      </dgm:t>
    </dgm:pt>
  </dgm:ptLst>
  <dgm:cxnLst>
    <dgm:cxn modelId="{D4586D1F-0257-412A-9042-45AF7360E61F}" type="presOf" srcId="{AC3703E6-2409-40E2-A39D-43FF42B84339}" destId="{BBCCF2B3-F1A4-432C-9EC0-5932203E8717}" srcOrd="1" destOrd="0" presId="urn:microsoft.com/office/officeart/2005/8/layout/hierarchy2"/>
    <dgm:cxn modelId="{7C8E645D-CDC6-44DD-AA84-9483698228F5}" type="presOf" srcId="{B1243801-C77E-4DBA-BCD3-B133F8468BE6}" destId="{43D2EC63-BC17-4B3F-B70A-FF8DAF330FDC}" srcOrd="1" destOrd="0" presId="urn:microsoft.com/office/officeart/2005/8/layout/hierarchy2"/>
    <dgm:cxn modelId="{7760B2B2-36EC-4AF4-B942-7405DC626CEF}" type="presOf" srcId="{3BBB58C1-0676-44CF-8913-D68918299A98}" destId="{A0429184-579A-46C9-8C6E-BFC872458AC9}" srcOrd="1" destOrd="0" presId="urn:microsoft.com/office/officeart/2005/8/layout/hierarchy2"/>
    <dgm:cxn modelId="{AB571878-AAD0-4380-AE59-5B945C807EF2}" type="presOf" srcId="{97203623-DC00-4028-BE52-2FDB1F16F3DD}" destId="{22737EBF-78EF-4FF1-A216-C85AB32E31D2}" srcOrd="1" destOrd="0" presId="urn:microsoft.com/office/officeart/2005/8/layout/hierarchy2"/>
    <dgm:cxn modelId="{2445CFA8-64E2-4888-9EF9-7C927BADB109}" type="presOf" srcId="{9E852944-467C-4536-B88A-E16A80E48B09}" destId="{E3BFE2D8-4CED-4715-8E7E-EB268172CFF3}" srcOrd="1" destOrd="0" presId="urn:microsoft.com/office/officeart/2005/8/layout/hierarchy2"/>
    <dgm:cxn modelId="{3C0CF09B-3248-405D-A254-D612A44C97C3}" type="presOf" srcId="{9E9F73E4-DEEC-4D19-8DE6-28939C3D7A24}" destId="{1E13BCC9-C165-463A-AF90-B7ED1C624DED}" srcOrd="0" destOrd="0" presId="urn:microsoft.com/office/officeart/2005/8/layout/hierarchy2"/>
    <dgm:cxn modelId="{B1AFB87A-ED41-4FEB-94EB-6B590A13B297}" type="presOf" srcId="{97203623-DC00-4028-BE52-2FDB1F16F3DD}" destId="{449E433E-4E1A-4133-BBE8-07B14C6EC5E9}" srcOrd="0" destOrd="0" presId="urn:microsoft.com/office/officeart/2005/8/layout/hierarchy2"/>
    <dgm:cxn modelId="{D2B37A01-C4D5-43F3-892C-BE5A61336F1D}" type="presOf" srcId="{0DC1833E-F755-4310-9FBA-C7B496EC06D4}" destId="{13005B8D-C88C-454F-B044-0C4D981DC63B}" srcOrd="0" destOrd="0" presId="urn:microsoft.com/office/officeart/2005/8/layout/hierarchy2"/>
    <dgm:cxn modelId="{DDF04549-1D8C-43BA-9A71-C4E2287D473A}" srcId="{A4DEE4EB-7224-40DC-B9D5-82CD820A11FC}" destId="{519D6E28-D900-4721-B7D9-7A8BF20076DE}" srcOrd="0" destOrd="0" parTransId="{9E852944-467C-4536-B88A-E16A80E48B09}" sibTransId="{33BB74EA-4A53-40AA-A9E2-35911C4E83AF}"/>
    <dgm:cxn modelId="{6BECFE5F-FA00-46B7-AC07-D280351C19DC}" type="presOf" srcId="{A32C97BE-FE46-4652-A505-F7725ECCC8A3}" destId="{82D417A6-F83A-45C8-AB1F-81AB606CBD30}" srcOrd="0" destOrd="0" presId="urn:microsoft.com/office/officeart/2005/8/layout/hierarchy2"/>
    <dgm:cxn modelId="{1FE4BFBD-ACA8-4C04-8258-C98CA5278FDB}" type="presOf" srcId="{EC702323-C691-4CA1-B345-679578064159}" destId="{331D6DD9-79AB-4511-9531-F44F31991A89}" srcOrd="0" destOrd="0" presId="urn:microsoft.com/office/officeart/2005/8/layout/hierarchy2"/>
    <dgm:cxn modelId="{A26BD6B3-F350-4D49-A5C9-3006244BC693}" type="presOf" srcId="{519D6E28-D900-4721-B7D9-7A8BF20076DE}" destId="{44CAD2EB-3087-4056-A14B-70FB32FE82CF}" srcOrd="0" destOrd="0" presId="urn:microsoft.com/office/officeart/2005/8/layout/hierarchy2"/>
    <dgm:cxn modelId="{7D344390-C58E-4B7D-9C00-27F354123047}" srcId="{519D6E28-D900-4721-B7D9-7A8BF20076DE}" destId="{13ED5386-5A16-42F1-9B48-230EBE2EA59B}" srcOrd="0" destOrd="0" parTransId="{3BBB58C1-0676-44CF-8913-D68918299A98}" sibTransId="{650D4B3D-EAB0-460E-8600-FC454D3996E8}"/>
    <dgm:cxn modelId="{A17E53F8-2041-4E2E-8454-5A3090885CF3}" type="presOf" srcId="{9E9F73E4-DEEC-4D19-8DE6-28939C3D7A24}" destId="{F7A4FF17-0F1C-46D2-BF20-9DAA775883B0}" srcOrd="1" destOrd="0" presId="urn:microsoft.com/office/officeart/2005/8/layout/hierarchy2"/>
    <dgm:cxn modelId="{3C3DB6AA-130B-43D4-AD69-7A293FC241BB}" type="presOf" srcId="{1B127217-469C-4321-AC6E-8F985C72C211}" destId="{4F7227F0-D2F7-42D5-BA0E-BB40C090C893}" srcOrd="0" destOrd="0" presId="urn:microsoft.com/office/officeart/2005/8/layout/hierarchy2"/>
    <dgm:cxn modelId="{71C16B0A-CADF-4747-BC98-A856E64B83C3}" srcId="{0E8A58F2-5630-4DC5-A130-55D0208B92C5}" destId="{EC702323-C691-4CA1-B345-679578064159}" srcOrd="0" destOrd="0" parTransId="{97203623-DC00-4028-BE52-2FDB1F16F3DD}" sibTransId="{18E869D2-D672-4CB6-99D2-46571B742F38}"/>
    <dgm:cxn modelId="{ADA2DAD1-248E-48F0-BE9C-04924BF5370F}" srcId="{519D6E28-D900-4721-B7D9-7A8BF20076DE}" destId="{0DAB2D6C-A854-4D68-8F97-75956136B51C}" srcOrd="1" destOrd="0" parTransId="{F8F8946E-49B6-4F6D-B800-AD2CADC6BDC7}" sibTransId="{C7ADCCA8-E44C-4C6C-9D52-15BCEC652622}"/>
    <dgm:cxn modelId="{B4733409-BA43-496F-A2B5-E239A4B5D5D3}" srcId="{1B127217-469C-4321-AC6E-8F985C72C211}" destId="{0DC1833E-F755-4310-9FBA-C7B496EC06D4}" srcOrd="0" destOrd="0" parTransId="{B1243801-C77E-4DBA-BCD3-B133F8468BE6}" sibTransId="{75B861EB-4A07-4EFF-94A2-0E2B633728A3}"/>
    <dgm:cxn modelId="{10D8E855-D765-4814-8984-192216D8D556}" type="presOf" srcId="{B71600DE-4418-424B-97D5-F858460D39F2}" destId="{1E3E61E5-BE8C-48E1-895C-CD708B3A4CD5}" srcOrd="0" destOrd="0" presId="urn:microsoft.com/office/officeart/2005/8/layout/hierarchy2"/>
    <dgm:cxn modelId="{29F09462-362A-41BA-BB73-F3BFD5AC3010}" srcId="{7347E06C-469A-4085-A3D7-C8A421C9D728}" destId="{0E8A58F2-5630-4DC5-A130-55D0208B92C5}" srcOrd="0" destOrd="0" parTransId="{DBFB2A68-8CDA-4FBB-9948-DC7EAFDD7CAE}" sibTransId="{B9415A2A-0C82-437E-B3A9-2719B97ECD2D}"/>
    <dgm:cxn modelId="{68005884-AD35-4ADC-8EFA-E13164684E52}" srcId="{0DC1833E-F755-4310-9FBA-C7B496EC06D4}" destId="{A32C97BE-FE46-4652-A505-F7725ECCC8A3}" srcOrd="0" destOrd="0" parTransId="{AC3703E6-2409-40E2-A39D-43FF42B84339}" sibTransId="{A5BB224B-52C6-437C-A26F-42D36D6D00ED}"/>
    <dgm:cxn modelId="{FC568E94-B1FF-4B3F-A8EE-07BC9900FB6C}" type="presOf" srcId="{B1243801-C77E-4DBA-BCD3-B133F8468BE6}" destId="{9A9DDD82-D6B5-470D-AB0D-BE4CB7568CEC}" srcOrd="0" destOrd="0" presId="urn:microsoft.com/office/officeart/2005/8/layout/hierarchy2"/>
    <dgm:cxn modelId="{5F12EE8F-30DC-4F12-BF41-457341D90D8A}" type="presOf" srcId="{B71600DE-4418-424B-97D5-F858460D39F2}" destId="{FEA38C0E-C7DD-4351-B91B-3D09CED81037}" srcOrd="1" destOrd="0" presId="urn:microsoft.com/office/officeart/2005/8/layout/hierarchy2"/>
    <dgm:cxn modelId="{9482E5B9-63C1-4DE5-AF82-F5673A47141A}" srcId="{EC702323-C691-4CA1-B345-679578064159}" destId="{A4DEE4EB-7224-40DC-B9D5-82CD820A11FC}" srcOrd="0" destOrd="0" parTransId="{9E9F73E4-DEEC-4D19-8DE6-28939C3D7A24}" sibTransId="{97ED7293-D1B4-4F17-997F-9980E1C226A2}"/>
    <dgm:cxn modelId="{0B2BACBA-A1C1-4ACD-A734-898F22319242}" type="presOf" srcId="{AC3703E6-2409-40E2-A39D-43FF42B84339}" destId="{B4E5F732-72C6-456C-B7C2-213C15DA344B}" srcOrd="0" destOrd="0" presId="urn:microsoft.com/office/officeart/2005/8/layout/hierarchy2"/>
    <dgm:cxn modelId="{DB80E539-2833-4081-AD87-8B2EE02A0ED2}" type="presOf" srcId="{9E852944-467C-4536-B88A-E16A80E48B09}" destId="{13FF8913-A31D-4206-BF15-553203E2EC2C}" srcOrd="0" destOrd="0" presId="urn:microsoft.com/office/officeart/2005/8/layout/hierarchy2"/>
    <dgm:cxn modelId="{AF8A1316-C1EC-4B88-90D9-EB4142764718}" type="presOf" srcId="{7347E06C-469A-4085-A3D7-C8A421C9D728}" destId="{1A87016D-F384-4FCD-8C85-21A6E1814474}" srcOrd="0" destOrd="0" presId="urn:microsoft.com/office/officeart/2005/8/layout/hierarchy2"/>
    <dgm:cxn modelId="{38863E87-4014-4DB5-83CC-9F675D83323C}" type="presOf" srcId="{F8F8946E-49B6-4F6D-B800-AD2CADC6BDC7}" destId="{CD1E1DAD-F010-4E2B-9AAA-1A36E703CB3F}" srcOrd="1" destOrd="0" presId="urn:microsoft.com/office/officeart/2005/8/layout/hierarchy2"/>
    <dgm:cxn modelId="{7355B656-04D9-4E2F-9111-9231242116CC}" type="presOf" srcId="{3BBB58C1-0676-44CF-8913-D68918299A98}" destId="{BC0CFD88-2FC9-49AE-9C37-415E96600316}" srcOrd="0" destOrd="0" presId="urn:microsoft.com/office/officeart/2005/8/layout/hierarchy2"/>
    <dgm:cxn modelId="{4B5D27A1-0D97-4B01-9A6F-38C50C6D654D}" type="presOf" srcId="{0DAB2D6C-A854-4D68-8F97-75956136B51C}" destId="{6B8847A0-413D-498D-A7ED-6085CA29EE2D}" srcOrd="0" destOrd="0" presId="urn:microsoft.com/office/officeart/2005/8/layout/hierarchy2"/>
    <dgm:cxn modelId="{B87D1302-984F-4B85-B17F-DCA9BFAA1E44}" type="presOf" srcId="{A4DEE4EB-7224-40DC-B9D5-82CD820A11FC}" destId="{9025C784-ED9F-45AF-8605-571814045902}" srcOrd="0" destOrd="0" presId="urn:microsoft.com/office/officeart/2005/8/layout/hierarchy2"/>
    <dgm:cxn modelId="{85D3BEE5-B2FA-4A13-8724-94EC3819517E}" type="presOf" srcId="{0E8A58F2-5630-4DC5-A130-55D0208B92C5}" destId="{48D717DA-EB29-4C0E-9029-246AC292D6C9}" srcOrd="0" destOrd="0" presId="urn:microsoft.com/office/officeart/2005/8/layout/hierarchy2"/>
    <dgm:cxn modelId="{D4FB770B-3A5F-4B42-A5C8-22AF933C428A}" type="presOf" srcId="{13ED5386-5A16-42F1-9B48-230EBE2EA59B}" destId="{5C4482D9-AB39-4F65-87FF-1B7502377F06}" srcOrd="0" destOrd="0" presId="urn:microsoft.com/office/officeart/2005/8/layout/hierarchy2"/>
    <dgm:cxn modelId="{2941CD71-EE49-4049-A8E7-A79FA48A317F}" type="presOf" srcId="{F8F8946E-49B6-4F6D-B800-AD2CADC6BDC7}" destId="{A5D245AD-8208-4398-9DD9-296FCFF1A049}" srcOrd="0" destOrd="0" presId="urn:microsoft.com/office/officeart/2005/8/layout/hierarchy2"/>
    <dgm:cxn modelId="{DE8183A8-6860-496F-96E5-BFD1398990EC}" srcId="{EC702323-C691-4CA1-B345-679578064159}" destId="{1B127217-469C-4321-AC6E-8F985C72C211}" srcOrd="1" destOrd="0" parTransId="{B71600DE-4418-424B-97D5-F858460D39F2}" sibTransId="{30E209A5-5AAF-4AA0-B5E7-640F9C517D04}"/>
    <dgm:cxn modelId="{5F14772D-E947-4AE4-BA85-01EC7C775957}" type="presParOf" srcId="{1A87016D-F384-4FCD-8C85-21A6E1814474}" destId="{88134497-0ED5-4996-8FAB-256FD4101884}" srcOrd="0" destOrd="0" presId="urn:microsoft.com/office/officeart/2005/8/layout/hierarchy2"/>
    <dgm:cxn modelId="{F613D231-34A4-433B-A4E3-F43616206D06}" type="presParOf" srcId="{88134497-0ED5-4996-8FAB-256FD4101884}" destId="{48D717DA-EB29-4C0E-9029-246AC292D6C9}" srcOrd="0" destOrd="0" presId="urn:microsoft.com/office/officeart/2005/8/layout/hierarchy2"/>
    <dgm:cxn modelId="{9DFA18F4-A146-4E86-85B6-A649B9A7B67D}" type="presParOf" srcId="{88134497-0ED5-4996-8FAB-256FD4101884}" destId="{0649C980-E4E1-46F1-93D6-AF2A7CAA7151}" srcOrd="1" destOrd="0" presId="urn:microsoft.com/office/officeart/2005/8/layout/hierarchy2"/>
    <dgm:cxn modelId="{87323D4C-4A91-45E1-9E16-49881BC9BF03}" type="presParOf" srcId="{0649C980-E4E1-46F1-93D6-AF2A7CAA7151}" destId="{449E433E-4E1A-4133-BBE8-07B14C6EC5E9}" srcOrd="0" destOrd="0" presId="urn:microsoft.com/office/officeart/2005/8/layout/hierarchy2"/>
    <dgm:cxn modelId="{8DAD05E6-6806-4085-BA23-1320998B772D}" type="presParOf" srcId="{449E433E-4E1A-4133-BBE8-07B14C6EC5E9}" destId="{22737EBF-78EF-4FF1-A216-C85AB32E31D2}" srcOrd="0" destOrd="0" presId="urn:microsoft.com/office/officeart/2005/8/layout/hierarchy2"/>
    <dgm:cxn modelId="{87AB972B-0A3E-4A6F-BDBC-6A4CF7DED285}" type="presParOf" srcId="{0649C980-E4E1-46F1-93D6-AF2A7CAA7151}" destId="{2E127406-9D98-489E-A319-462A6AFA6A49}" srcOrd="1" destOrd="0" presId="urn:microsoft.com/office/officeart/2005/8/layout/hierarchy2"/>
    <dgm:cxn modelId="{9A5D9E96-7A95-4C08-AED0-DCB675CA6150}" type="presParOf" srcId="{2E127406-9D98-489E-A319-462A6AFA6A49}" destId="{331D6DD9-79AB-4511-9531-F44F31991A89}" srcOrd="0" destOrd="0" presId="urn:microsoft.com/office/officeart/2005/8/layout/hierarchy2"/>
    <dgm:cxn modelId="{C607BA03-E59F-4D4D-9424-21AE977357BD}" type="presParOf" srcId="{2E127406-9D98-489E-A319-462A6AFA6A49}" destId="{BB2CDF24-C7A1-4A51-8F7C-CC1CFB37D336}" srcOrd="1" destOrd="0" presId="urn:microsoft.com/office/officeart/2005/8/layout/hierarchy2"/>
    <dgm:cxn modelId="{A538DA37-DB2C-4F8A-8478-8F6E3863D587}" type="presParOf" srcId="{BB2CDF24-C7A1-4A51-8F7C-CC1CFB37D336}" destId="{1E13BCC9-C165-463A-AF90-B7ED1C624DED}" srcOrd="0" destOrd="0" presId="urn:microsoft.com/office/officeart/2005/8/layout/hierarchy2"/>
    <dgm:cxn modelId="{7FB1988A-39FD-4D8C-9A9A-DA8DABE732DB}" type="presParOf" srcId="{1E13BCC9-C165-463A-AF90-B7ED1C624DED}" destId="{F7A4FF17-0F1C-46D2-BF20-9DAA775883B0}" srcOrd="0" destOrd="0" presId="urn:microsoft.com/office/officeart/2005/8/layout/hierarchy2"/>
    <dgm:cxn modelId="{BEEC2ADF-B34A-4F04-B095-35A1120BA6B0}" type="presParOf" srcId="{BB2CDF24-C7A1-4A51-8F7C-CC1CFB37D336}" destId="{62188EA6-D419-4EAC-AC39-9A4BC0C1CB29}" srcOrd="1" destOrd="0" presId="urn:microsoft.com/office/officeart/2005/8/layout/hierarchy2"/>
    <dgm:cxn modelId="{A0373846-1EBF-4735-8402-C414C80CECFE}" type="presParOf" srcId="{62188EA6-D419-4EAC-AC39-9A4BC0C1CB29}" destId="{9025C784-ED9F-45AF-8605-571814045902}" srcOrd="0" destOrd="0" presId="urn:microsoft.com/office/officeart/2005/8/layout/hierarchy2"/>
    <dgm:cxn modelId="{A56326C8-3E14-47B8-B03D-B9CD40B8A1A9}" type="presParOf" srcId="{62188EA6-D419-4EAC-AC39-9A4BC0C1CB29}" destId="{05717200-3659-4912-B3EA-E0B9A37196C8}" srcOrd="1" destOrd="0" presId="urn:microsoft.com/office/officeart/2005/8/layout/hierarchy2"/>
    <dgm:cxn modelId="{A806F561-51F9-4151-8BA2-4079E58CBE5E}" type="presParOf" srcId="{05717200-3659-4912-B3EA-E0B9A37196C8}" destId="{13FF8913-A31D-4206-BF15-553203E2EC2C}" srcOrd="0" destOrd="0" presId="urn:microsoft.com/office/officeart/2005/8/layout/hierarchy2"/>
    <dgm:cxn modelId="{9231A4D9-C516-48D2-A545-C7050A6983AD}" type="presParOf" srcId="{13FF8913-A31D-4206-BF15-553203E2EC2C}" destId="{E3BFE2D8-4CED-4715-8E7E-EB268172CFF3}" srcOrd="0" destOrd="0" presId="urn:microsoft.com/office/officeart/2005/8/layout/hierarchy2"/>
    <dgm:cxn modelId="{7BFB5980-074F-490B-B61E-D33CEA9EA524}" type="presParOf" srcId="{05717200-3659-4912-B3EA-E0B9A37196C8}" destId="{945B4718-E7E4-4541-BEB7-A99BFD1914DE}" srcOrd="1" destOrd="0" presId="urn:microsoft.com/office/officeart/2005/8/layout/hierarchy2"/>
    <dgm:cxn modelId="{86C87906-2ACF-425C-A44B-9683DF80416C}" type="presParOf" srcId="{945B4718-E7E4-4541-BEB7-A99BFD1914DE}" destId="{44CAD2EB-3087-4056-A14B-70FB32FE82CF}" srcOrd="0" destOrd="0" presId="urn:microsoft.com/office/officeart/2005/8/layout/hierarchy2"/>
    <dgm:cxn modelId="{F93615E9-A113-482F-99EC-6CFDD952A212}" type="presParOf" srcId="{945B4718-E7E4-4541-BEB7-A99BFD1914DE}" destId="{BEE99993-2DCC-4D9F-B3E3-136D7CE647B4}" srcOrd="1" destOrd="0" presId="urn:microsoft.com/office/officeart/2005/8/layout/hierarchy2"/>
    <dgm:cxn modelId="{5232B508-9D1F-4174-9C79-760395F3727C}" type="presParOf" srcId="{BEE99993-2DCC-4D9F-B3E3-136D7CE647B4}" destId="{BC0CFD88-2FC9-49AE-9C37-415E96600316}" srcOrd="0" destOrd="0" presId="urn:microsoft.com/office/officeart/2005/8/layout/hierarchy2"/>
    <dgm:cxn modelId="{B43131C4-0A1E-4B73-896E-989745F3E8BF}" type="presParOf" srcId="{BC0CFD88-2FC9-49AE-9C37-415E96600316}" destId="{A0429184-579A-46C9-8C6E-BFC872458AC9}" srcOrd="0" destOrd="0" presId="urn:microsoft.com/office/officeart/2005/8/layout/hierarchy2"/>
    <dgm:cxn modelId="{9DCC2713-18B7-41B0-AEE9-5FF9AF981B22}" type="presParOf" srcId="{BEE99993-2DCC-4D9F-B3E3-136D7CE647B4}" destId="{E3AA36E3-904B-4BDB-9254-DEDAEA1100F8}" srcOrd="1" destOrd="0" presId="urn:microsoft.com/office/officeart/2005/8/layout/hierarchy2"/>
    <dgm:cxn modelId="{AF1F02AE-B76E-40BF-9776-D0E4397023E4}" type="presParOf" srcId="{E3AA36E3-904B-4BDB-9254-DEDAEA1100F8}" destId="{5C4482D9-AB39-4F65-87FF-1B7502377F06}" srcOrd="0" destOrd="0" presId="urn:microsoft.com/office/officeart/2005/8/layout/hierarchy2"/>
    <dgm:cxn modelId="{9ADD2A4E-6319-4ECB-B581-399A1E20F859}" type="presParOf" srcId="{E3AA36E3-904B-4BDB-9254-DEDAEA1100F8}" destId="{448F1371-5E5F-4441-AAD6-E14E30492C16}" srcOrd="1" destOrd="0" presId="urn:microsoft.com/office/officeart/2005/8/layout/hierarchy2"/>
    <dgm:cxn modelId="{FCB41509-02A1-4D36-A7F0-32323E2696D4}" type="presParOf" srcId="{BEE99993-2DCC-4D9F-B3E3-136D7CE647B4}" destId="{A5D245AD-8208-4398-9DD9-296FCFF1A049}" srcOrd="2" destOrd="0" presId="urn:microsoft.com/office/officeart/2005/8/layout/hierarchy2"/>
    <dgm:cxn modelId="{499704DF-B780-4F17-B1F5-9206425FE6AD}" type="presParOf" srcId="{A5D245AD-8208-4398-9DD9-296FCFF1A049}" destId="{CD1E1DAD-F010-4E2B-9AAA-1A36E703CB3F}" srcOrd="0" destOrd="0" presId="urn:microsoft.com/office/officeart/2005/8/layout/hierarchy2"/>
    <dgm:cxn modelId="{E594F830-908D-465F-BC8C-3F2AB2B00D99}" type="presParOf" srcId="{BEE99993-2DCC-4D9F-B3E3-136D7CE647B4}" destId="{8EA173E6-7467-4E43-A663-B2B4B3DF7B36}" srcOrd="3" destOrd="0" presId="urn:microsoft.com/office/officeart/2005/8/layout/hierarchy2"/>
    <dgm:cxn modelId="{2B298319-52DD-440E-9763-5AD176D8E4F5}" type="presParOf" srcId="{8EA173E6-7467-4E43-A663-B2B4B3DF7B36}" destId="{6B8847A0-413D-498D-A7ED-6085CA29EE2D}" srcOrd="0" destOrd="0" presId="urn:microsoft.com/office/officeart/2005/8/layout/hierarchy2"/>
    <dgm:cxn modelId="{FBD4C0E5-6F3B-4E3E-9E47-B91C156892FC}" type="presParOf" srcId="{8EA173E6-7467-4E43-A663-B2B4B3DF7B36}" destId="{D2C6756A-86FA-4923-9EFB-DD8F28E2E0C2}" srcOrd="1" destOrd="0" presId="urn:microsoft.com/office/officeart/2005/8/layout/hierarchy2"/>
    <dgm:cxn modelId="{C74621BC-6253-47B3-8088-E357B93666E3}" type="presParOf" srcId="{BB2CDF24-C7A1-4A51-8F7C-CC1CFB37D336}" destId="{1E3E61E5-BE8C-48E1-895C-CD708B3A4CD5}" srcOrd="2" destOrd="0" presId="urn:microsoft.com/office/officeart/2005/8/layout/hierarchy2"/>
    <dgm:cxn modelId="{34491F9A-F214-4331-8587-D25EDCA2D3B4}" type="presParOf" srcId="{1E3E61E5-BE8C-48E1-895C-CD708B3A4CD5}" destId="{FEA38C0E-C7DD-4351-B91B-3D09CED81037}" srcOrd="0" destOrd="0" presId="urn:microsoft.com/office/officeart/2005/8/layout/hierarchy2"/>
    <dgm:cxn modelId="{B55A2E5E-1804-4866-98DD-EAB37046834B}" type="presParOf" srcId="{BB2CDF24-C7A1-4A51-8F7C-CC1CFB37D336}" destId="{67B48E43-8952-4847-8148-3D5FB1478344}" srcOrd="3" destOrd="0" presId="urn:microsoft.com/office/officeart/2005/8/layout/hierarchy2"/>
    <dgm:cxn modelId="{8E37835E-0903-4A48-80B5-48C58A00EDE7}" type="presParOf" srcId="{67B48E43-8952-4847-8148-3D5FB1478344}" destId="{4F7227F0-D2F7-42D5-BA0E-BB40C090C893}" srcOrd="0" destOrd="0" presId="urn:microsoft.com/office/officeart/2005/8/layout/hierarchy2"/>
    <dgm:cxn modelId="{6E88448C-ED31-477A-BB73-F41CE198F49F}" type="presParOf" srcId="{67B48E43-8952-4847-8148-3D5FB1478344}" destId="{E198A3AD-762D-4C8D-86A0-E6A985EC094D}" srcOrd="1" destOrd="0" presId="urn:microsoft.com/office/officeart/2005/8/layout/hierarchy2"/>
    <dgm:cxn modelId="{0087001A-1A50-4833-87F0-F0579C03900F}" type="presParOf" srcId="{E198A3AD-762D-4C8D-86A0-E6A985EC094D}" destId="{9A9DDD82-D6B5-470D-AB0D-BE4CB7568CEC}" srcOrd="0" destOrd="0" presId="urn:microsoft.com/office/officeart/2005/8/layout/hierarchy2"/>
    <dgm:cxn modelId="{7C6CF21C-5CB2-4833-9FFC-FCA75038BEDB}" type="presParOf" srcId="{9A9DDD82-D6B5-470D-AB0D-BE4CB7568CEC}" destId="{43D2EC63-BC17-4B3F-B70A-FF8DAF330FDC}" srcOrd="0" destOrd="0" presId="urn:microsoft.com/office/officeart/2005/8/layout/hierarchy2"/>
    <dgm:cxn modelId="{B066AB56-3005-48C1-9E5F-AD8F9F714E3E}" type="presParOf" srcId="{E198A3AD-762D-4C8D-86A0-E6A985EC094D}" destId="{6B8697AE-7E75-41C6-90BA-D9148D5AD56F}" srcOrd="1" destOrd="0" presId="urn:microsoft.com/office/officeart/2005/8/layout/hierarchy2"/>
    <dgm:cxn modelId="{44EAD491-0D5E-4FDD-AC4A-D9EB5712D732}" type="presParOf" srcId="{6B8697AE-7E75-41C6-90BA-D9148D5AD56F}" destId="{13005B8D-C88C-454F-B044-0C4D981DC63B}" srcOrd="0" destOrd="0" presId="urn:microsoft.com/office/officeart/2005/8/layout/hierarchy2"/>
    <dgm:cxn modelId="{58BE8F41-1C80-4291-8F79-C9484FDCCCC0}" type="presParOf" srcId="{6B8697AE-7E75-41C6-90BA-D9148D5AD56F}" destId="{7972DEB9-09F0-44D7-B031-F4216808FCAC}" srcOrd="1" destOrd="0" presId="urn:microsoft.com/office/officeart/2005/8/layout/hierarchy2"/>
    <dgm:cxn modelId="{873A392A-CCC5-4C78-81E5-08ECD5FC3711}" type="presParOf" srcId="{7972DEB9-09F0-44D7-B031-F4216808FCAC}" destId="{B4E5F732-72C6-456C-B7C2-213C15DA344B}" srcOrd="0" destOrd="0" presId="urn:microsoft.com/office/officeart/2005/8/layout/hierarchy2"/>
    <dgm:cxn modelId="{B468A5B8-8272-4AB0-9A68-C52E08F2D2E3}" type="presParOf" srcId="{B4E5F732-72C6-456C-B7C2-213C15DA344B}" destId="{BBCCF2B3-F1A4-432C-9EC0-5932203E8717}" srcOrd="0" destOrd="0" presId="urn:microsoft.com/office/officeart/2005/8/layout/hierarchy2"/>
    <dgm:cxn modelId="{16902EBB-592F-4980-9D6F-548A7660AE30}" type="presParOf" srcId="{7972DEB9-09F0-44D7-B031-F4216808FCAC}" destId="{C435DF65-498E-49B2-B659-6A84F3442DEA}" srcOrd="1" destOrd="0" presId="urn:microsoft.com/office/officeart/2005/8/layout/hierarchy2"/>
    <dgm:cxn modelId="{8C535A79-650F-46FD-A7C5-55E9AE748AE7}" type="presParOf" srcId="{C435DF65-498E-49B2-B659-6A84F3442DEA}" destId="{82D417A6-F83A-45C8-AB1F-81AB606CBD30}" srcOrd="0" destOrd="0" presId="urn:microsoft.com/office/officeart/2005/8/layout/hierarchy2"/>
    <dgm:cxn modelId="{51982C8B-EB57-4383-BF87-477549320E57}" type="presParOf" srcId="{C435DF65-498E-49B2-B659-6A84F3442DEA}" destId="{21205B88-4B5F-4A29-8FF1-906A5A654F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D9543-0AD7-41DD-A649-C0A4E91A1B27}">
      <dsp:nvSpPr>
        <dsp:cNvPr id="0" name=""/>
        <dsp:cNvSpPr/>
      </dsp:nvSpPr>
      <dsp:spPr>
        <a:xfrm>
          <a:off x="7084" y="2626426"/>
          <a:ext cx="1595356" cy="937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b="1" kern="1200" dirty="0" smtClean="0">
              <a:solidFill>
                <a:srgbClr val="002060"/>
              </a:solidFill>
            </a:rPr>
            <a:t>Funciones del CISED</a:t>
          </a:r>
          <a:endParaRPr lang="es-SV" sz="1500" b="1" kern="1200" dirty="0">
            <a:solidFill>
              <a:srgbClr val="002060"/>
            </a:solidFill>
          </a:endParaRPr>
        </a:p>
      </dsp:txBody>
      <dsp:txXfrm>
        <a:off x="34531" y="2653873"/>
        <a:ext cx="1540462" cy="882199"/>
      </dsp:txXfrm>
    </dsp:sp>
    <dsp:sp modelId="{950ADBA2-E9DB-4A9E-9CA0-C28506ACA239}">
      <dsp:nvSpPr>
        <dsp:cNvPr id="0" name=""/>
        <dsp:cNvSpPr/>
      </dsp:nvSpPr>
      <dsp:spPr>
        <a:xfrm rot="17470994">
          <a:off x="1140730" y="2411005"/>
          <a:ext cx="1445901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1445901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1827533" y="2384724"/>
        <a:ext cx="72295" cy="72295"/>
      </dsp:txXfrm>
    </dsp:sp>
    <dsp:sp modelId="{58A01963-19E0-4E79-BE64-CFF14266A0D0}">
      <dsp:nvSpPr>
        <dsp:cNvPr id="0" name=""/>
        <dsp:cNvSpPr/>
      </dsp:nvSpPr>
      <dsp:spPr>
        <a:xfrm>
          <a:off x="2124920" y="1423631"/>
          <a:ext cx="1292561" cy="646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Establecer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2143849" y="1442560"/>
        <a:ext cx="1254703" cy="608422"/>
      </dsp:txXfrm>
    </dsp:sp>
    <dsp:sp modelId="{94763C54-259E-4FAE-B7B7-BAFD817A45E7}">
      <dsp:nvSpPr>
        <dsp:cNvPr id="0" name=""/>
        <dsp:cNvSpPr/>
      </dsp:nvSpPr>
      <dsp:spPr>
        <a:xfrm rot="21427034">
          <a:off x="3417157" y="1724024"/>
          <a:ext cx="512218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2218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3660461" y="1721086"/>
        <a:ext cx="25610" cy="25610"/>
      </dsp:txXfrm>
    </dsp:sp>
    <dsp:sp modelId="{2BD608CD-2EF4-49D3-B7B4-BC477FD59354}">
      <dsp:nvSpPr>
        <dsp:cNvPr id="0" name=""/>
        <dsp:cNvSpPr/>
      </dsp:nvSpPr>
      <dsp:spPr>
        <a:xfrm>
          <a:off x="3929051" y="1239971"/>
          <a:ext cx="1292561" cy="9620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Criterios de valoración de series documentales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3957229" y="1268149"/>
        <a:ext cx="1236205" cy="905723"/>
      </dsp:txXfrm>
    </dsp:sp>
    <dsp:sp modelId="{974F69CD-FD56-486B-94DD-19DEBCA0AFD4}">
      <dsp:nvSpPr>
        <dsp:cNvPr id="0" name=""/>
        <dsp:cNvSpPr/>
      </dsp:nvSpPr>
      <dsp:spPr>
        <a:xfrm rot="19201260">
          <a:off x="5142764" y="1494388"/>
          <a:ext cx="674719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674719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5463256" y="1487387"/>
        <a:ext cx="33735" cy="33735"/>
      </dsp:txXfrm>
    </dsp:sp>
    <dsp:sp modelId="{71C7990B-C8EF-4684-9F25-066F8011FDA9}">
      <dsp:nvSpPr>
        <dsp:cNvPr id="0" name=""/>
        <dsp:cNvSpPr/>
      </dsp:nvSpPr>
      <dsp:spPr>
        <a:xfrm>
          <a:off x="5738637" y="1088822"/>
          <a:ext cx="1292561" cy="3973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Valor Primario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5750275" y="1100460"/>
        <a:ext cx="1269285" cy="374076"/>
      </dsp:txXfrm>
    </dsp:sp>
    <dsp:sp modelId="{0BA23FAF-BC83-466B-91E2-DFD3BA6C25FD}">
      <dsp:nvSpPr>
        <dsp:cNvPr id="0" name=""/>
        <dsp:cNvSpPr/>
      </dsp:nvSpPr>
      <dsp:spPr>
        <a:xfrm>
          <a:off x="7031198" y="1277632"/>
          <a:ext cx="517024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7024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7276785" y="1274573"/>
        <a:ext cx="25851" cy="25851"/>
      </dsp:txXfrm>
    </dsp:sp>
    <dsp:sp modelId="{52426237-1F95-4942-B8D2-4278C3872179}">
      <dsp:nvSpPr>
        <dsp:cNvPr id="0" name=""/>
        <dsp:cNvSpPr/>
      </dsp:nvSpPr>
      <dsp:spPr>
        <a:xfrm>
          <a:off x="7548222" y="836004"/>
          <a:ext cx="3785627" cy="9029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Administrativo, contable, fiscal, legal, jurídico, informativo y técnico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7574670" y="862452"/>
        <a:ext cx="3732731" cy="850093"/>
      </dsp:txXfrm>
    </dsp:sp>
    <dsp:sp modelId="{5D2BDEF6-71C8-4999-988B-895650A167D6}">
      <dsp:nvSpPr>
        <dsp:cNvPr id="0" name=""/>
        <dsp:cNvSpPr/>
      </dsp:nvSpPr>
      <dsp:spPr>
        <a:xfrm rot="2279337">
          <a:off x="5152117" y="1913035"/>
          <a:ext cx="656014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656014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5463724" y="1906502"/>
        <a:ext cx="32800" cy="32800"/>
      </dsp:txXfrm>
    </dsp:sp>
    <dsp:sp modelId="{CB16100B-5DCE-4773-B97C-0AB9170E273D}">
      <dsp:nvSpPr>
        <dsp:cNvPr id="0" name=""/>
        <dsp:cNvSpPr/>
      </dsp:nvSpPr>
      <dsp:spPr>
        <a:xfrm>
          <a:off x="5738637" y="1896389"/>
          <a:ext cx="1292561" cy="45681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Valor Secundario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5752017" y="1909769"/>
        <a:ext cx="1265801" cy="430050"/>
      </dsp:txXfrm>
    </dsp:sp>
    <dsp:sp modelId="{7481DF31-8C19-4964-97D4-A41BACFC5E8C}">
      <dsp:nvSpPr>
        <dsp:cNvPr id="0" name=""/>
        <dsp:cNvSpPr/>
      </dsp:nvSpPr>
      <dsp:spPr>
        <a:xfrm>
          <a:off x="7031198" y="2114927"/>
          <a:ext cx="517024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7024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7276785" y="2111868"/>
        <a:ext cx="25851" cy="25851"/>
      </dsp:txXfrm>
    </dsp:sp>
    <dsp:sp modelId="{F5EEEF4C-C41D-41A2-A071-B8D117EA8718}">
      <dsp:nvSpPr>
        <dsp:cNvPr id="0" name=""/>
        <dsp:cNvSpPr/>
      </dsp:nvSpPr>
      <dsp:spPr>
        <a:xfrm>
          <a:off x="7548222" y="1835936"/>
          <a:ext cx="3768707" cy="5777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Científico, histórico y cultural atribuido a las funciones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7565143" y="1852857"/>
        <a:ext cx="3734865" cy="543874"/>
      </dsp:txXfrm>
    </dsp:sp>
    <dsp:sp modelId="{B0984165-B4DD-4936-8D9A-5CB09A60A673}">
      <dsp:nvSpPr>
        <dsp:cNvPr id="0" name=""/>
        <dsp:cNvSpPr/>
      </dsp:nvSpPr>
      <dsp:spPr>
        <a:xfrm rot="340285">
          <a:off x="1601169" y="3110778"/>
          <a:ext cx="519567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9567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1847964" y="3107656"/>
        <a:ext cx="25978" cy="25978"/>
      </dsp:txXfrm>
    </dsp:sp>
    <dsp:sp modelId="{5C640A92-7B8A-47B4-A47A-6CF3591409FE}">
      <dsp:nvSpPr>
        <dsp:cNvPr id="0" name=""/>
        <dsp:cNvSpPr/>
      </dsp:nvSpPr>
      <dsp:spPr>
        <a:xfrm>
          <a:off x="2119465" y="2823178"/>
          <a:ext cx="1292561" cy="646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Elaborar y autorizar 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2138394" y="2842107"/>
        <a:ext cx="1254703" cy="608422"/>
      </dsp:txXfrm>
    </dsp:sp>
    <dsp:sp modelId="{3951072C-B8AB-4513-B2CA-C94E295F750D}">
      <dsp:nvSpPr>
        <dsp:cNvPr id="0" name=""/>
        <dsp:cNvSpPr/>
      </dsp:nvSpPr>
      <dsp:spPr>
        <a:xfrm>
          <a:off x="3412026" y="3136451"/>
          <a:ext cx="517024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7024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3657613" y="3133392"/>
        <a:ext cx="25851" cy="25851"/>
      </dsp:txXfrm>
    </dsp:sp>
    <dsp:sp modelId="{9B115526-2A99-4B3E-9229-F6ED02E06DEE}">
      <dsp:nvSpPr>
        <dsp:cNvPr id="0" name=""/>
        <dsp:cNvSpPr/>
      </dsp:nvSpPr>
      <dsp:spPr>
        <a:xfrm>
          <a:off x="3929051" y="2823178"/>
          <a:ext cx="1292561" cy="6462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Tabla de Valoración Documental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3947980" y="2842107"/>
        <a:ext cx="1254703" cy="608422"/>
      </dsp:txXfrm>
    </dsp:sp>
    <dsp:sp modelId="{C5D2A8C2-F5AF-45A2-ADF2-EF0C0F4D5645}">
      <dsp:nvSpPr>
        <dsp:cNvPr id="0" name=""/>
        <dsp:cNvSpPr/>
      </dsp:nvSpPr>
      <dsp:spPr>
        <a:xfrm>
          <a:off x="5221612" y="3136451"/>
          <a:ext cx="517024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517024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5467199" y="3133392"/>
        <a:ext cx="25851" cy="25851"/>
      </dsp:txXfrm>
    </dsp:sp>
    <dsp:sp modelId="{1A11F6F7-AA2E-4533-AB22-BCACD8B90D6A}">
      <dsp:nvSpPr>
        <dsp:cNvPr id="0" name=""/>
        <dsp:cNvSpPr/>
      </dsp:nvSpPr>
      <dsp:spPr>
        <a:xfrm>
          <a:off x="5738637" y="2510594"/>
          <a:ext cx="2235122" cy="127144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Valores primarios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Valores secundarios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Clasificación de la información según LAIP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5775876" y="2547833"/>
        <a:ext cx="2160644" cy="1196969"/>
      </dsp:txXfrm>
    </dsp:sp>
    <dsp:sp modelId="{1E0349C3-7104-4D65-9951-757879B6CF4E}">
      <dsp:nvSpPr>
        <dsp:cNvPr id="0" name=""/>
        <dsp:cNvSpPr/>
      </dsp:nvSpPr>
      <dsp:spPr>
        <a:xfrm rot="4162715">
          <a:off x="1126942" y="3772086"/>
          <a:ext cx="1468020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1468020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1824252" y="3745253"/>
        <a:ext cx="73401" cy="73401"/>
      </dsp:txXfrm>
    </dsp:sp>
    <dsp:sp modelId="{393B9661-D050-4E23-A5D4-B218B49F55BD}">
      <dsp:nvSpPr>
        <dsp:cNvPr id="0" name=""/>
        <dsp:cNvSpPr/>
      </dsp:nvSpPr>
      <dsp:spPr>
        <a:xfrm>
          <a:off x="2119465" y="4145794"/>
          <a:ext cx="1292561" cy="6462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Elaborar 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2138394" y="4164723"/>
        <a:ext cx="1254703" cy="608422"/>
      </dsp:txXfrm>
    </dsp:sp>
    <dsp:sp modelId="{5C04D092-F572-468E-B72A-F6ACE48E55A7}">
      <dsp:nvSpPr>
        <dsp:cNvPr id="0" name=""/>
        <dsp:cNvSpPr/>
      </dsp:nvSpPr>
      <dsp:spPr>
        <a:xfrm>
          <a:off x="3412026" y="4459067"/>
          <a:ext cx="491276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491276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1500" kern="1200">
            <a:solidFill>
              <a:srgbClr val="002060"/>
            </a:solidFill>
          </a:endParaRPr>
        </a:p>
      </dsp:txBody>
      <dsp:txXfrm>
        <a:off x="3645383" y="4456653"/>
        <a:ext cx="24563" cy="24563"/>
      </dsp:txXfrm>
    </dsp:sp>
    <dsp:sp modelId="{41953751-15FA-402E-8551-DED0F8A9908B}">
      <dsp:nvSpPr>
        <dsp:cNvPr id="0" name=""/>
        <dsp:cNvSpPr/>
      </dsp:nvSpPr>
      <dsp:spPr>
        <a:xfrm>
          <a:off x="3903303" y="4171135"/>
          <a:ext cx="1292561" cy="5955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TPCD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3920747" y="4188579"/>
        <a:ext cx="1257673" cy="560711"/>
      </dsp:txXfrm>
    </dsp:sp>
    <dsp:sp modelId="{3C9D30E9-A867-4E01-B5BF-DEC45A421A93}">
      <dsp:nvSpPr>
        <dsp:cNvPr id="0" name=""/>
        <dsp:cNvSpPr/>
      </dsp:nvSpPr>
      <dsp:spPr>
        <a:xfrm>
          <a:off x="5195864" y="4459067"/>
          <a:ext cx="681593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681593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500" kern="1200">
            <a:solidFill>
              <a:srgbClr val="002060"/>
            </a:solidFill>
          </a:endParaRPr>
        </a:p>
      </dsp:txBody>
      <dsp:txXfrm>
        <a:off x="5519621" y="4451895"/>
        <a:ext cx="34079" cy="34079"/>
      </dsp:txXfrm>
    </dsp:sp>
    <dsp:sp modelId="{440B979E-76BA-41BC-AC0D-15AB555A1D6C}">
      <dsp:nvSpPr>
        <dsp:cNvPr id="0" name=""/>
        <dsp:cNvSpPr/>
      </dsp:nvSpPr>
      <dsp:spPr>
        <a:xfrm>
          <a:off x="5877458" y="4145794"/>
          <a:ext cx="1292561" cy="6462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Disposición final 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5896387" y="4164723"/>
        <a:ext cx="1254703" cy="608422"/>
      </dsp:txXfrm>
    </dsp:sp>
    <dsp:sp modelId="{8992C6D7-F3D1-4243-AA53-86ED16FA1C8F}">
      <dsp:nvSpPr>
        <dsp:cNvPr id="0" name=""/>
        <dsp:cNvSpPr/>
      </dsp:nvSpPr>
      <dsp:spPr>
        <a:xfrm>
          <a:off x="7170019" y="4459067"/>
          <a:ext cx="644277" cy="19734"/>
        </a:xfrm>
        <a:custGeom>
          <a:avLst/>
          <a:gdLst/>
          <a:ahLst/>
          <a:cxnLst/>
          <a:rect l="0" t="0" r="0" b="0"/>
          <a:pathLst>
            <a:path>
              <a:moveTo>
                <a:pt x="0" y="9867"/>
              </a:moveTo>
              <a:lnTo>
                <a:pt x="644277" y="9867"/>
              </a:lnTo>
            </a:path>
          </a:pathLst>
        </a:custGeom>
        <a:noFill/>
        <a:ln w="381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SV" sz="500" kern="1200">
            <a:solidFill>
              <a:srgbClr val="002060"/>
            </a:solidFill>
          </a:endParaRPr>
        </a:p>
      </dsp:txBody>
      <dsp:txXfrm>
        <a:off x="7476051" y="4452828"/>
        <a:ext cx="32213" cy="32213"/>
      </dsp:txXfrm>
    </dsp:sp>
    <dsp:sp modelId="{2C103294-125C-4D9A-ABA4-CBDCA138424A}">
      <dsp:nvSpPr>
        <dsp:cNvPr id="0" name=""/>
        <dsp:cNvSpPr/>
      </dsp:nvSpPr>
      <dsp:spPr>
        <a:xfrm>
          <a:off x="7814296" y="3878984"/>
          <a:ext cx="1710782" cy="11799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Permanente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Eliminación parcial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Eliminación total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500" kern="1200" dirty="0" smtClean="0">
              <a:solidFill>
                <a:srgbClr val="002060"/>
              </a:solidFill>
            </a:rPr>
            <a:t>- Digitalización </a:t>
          </a:r>
          <a:endParaRPr lang="es-SV" sz="1500" kern="1200" dirty="0">
            <a:solidFill>
              <a:srgbClr val="002060"/>
            </a:solidFill>
          </a:endParaRPr>
        </a:p>
      </dsp:txBody>
      <dsp:txXfrm>
        <a:off x="7848854" y="3913542"/>
        <a:ext cx="1641666" cy="11107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1D00B-12E1-4149-8D78-05C93D9FB75A}" type="datetimeFigureOut">
              <a:rPr lang="es-SV" smtClean="0"/>
              <a:t>10/03/2020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1BA81-9BAE-43CD-B1F9-A8FDE9769F2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2016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1BA81-9BAE-43CD-B1F9-A8FDE9769F2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270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5E0EF-F618-496D-BB6E-FAD29B42DBF1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18193-A5B3-4E1B-B46B-03F868628288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61976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E4D5E-7D73-4AE7-B8E7-C9691C6AC930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4E9BB-6858-4454-9AC5-43E5DECE8C29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46920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3DEA6-4DE5-4431-AC8C-E1225A6D2B3F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452CD-9AED-4B79-B3F3-5C42B5A990C1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26201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C06BA-F5FE-48E6-8A88-D152EFF21278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BFABC-C8EB-4232-B898-FB56AA482B27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4125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1CDA4-8D7F-40E2-8EC1-0F61F6AEAFCD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6C6E4-BEFD-472B-8FD7-D389BCCCC828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15571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D428-8402-4305-88D0-14565CC9F1F5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50761-D27B-48FB-B6B2-BCB5CFE2CD34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18144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7F6A2-6D10-4E49-8087-F322E637FBD2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09D1A-B251-4FED-B645-32077FDE2B2C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31192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05B45-667E-480F-992E-975CF1F125B5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03A35-0ABC-4817-A73B-9573BA9CD38D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59797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47BBC-698B-4EE5-A4AE-29233889B850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9E688-0C3B-402C-B5E0-DC46EEC97C42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46575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1550A-A90A-4AB8-889E-3AD2BFEB53ED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2E2A3-FEDF-48B8-9E4F-85B4A3DE73DA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83231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DF0F4-53F6-4430-A963-08F756FD73E1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8AB67-18CD-4DBF-A958-C098D8364A50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4883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699468-2139-423D-93F2-8C1951E4015F}" type="datetimeFigureOut">
              <a:rPr lang="es-SV"/>
              <a:pPr>
                <a:defRPr/>
              </a:pPr>
              <a:t>10/03/2020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86A2696-BCAC-42A6-9EC0-38F71C188C44}" type="slidenum">
              <a:rPr lang="es-SV" altLang="es-SV"/>
              <a:pPr/>
              <a:t>‹Nº›</a:t>
            </a:fld>
            <a:endParaRPr lang="es-SV" alt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51.xml"/><Relationship Id="rId3" Type="http://schemas.openxmlformats.org/officeDocument/2006/relationships/diagramLayout" Target="../diagrams/layout1.xml"/><Relationship Id="rId7" Type="http://schemas.openxmlformats.org/officeDocument/2006/relationships/slide" Target="slide34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7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slide" Target="slide11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7" Type="http://schemas.openxmlformats.org/officeDocument/2006/relationships/image" Target="../media/image9.jpeg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7" Type="http://schemas.openxmlformats.org/officeDocument/2006/relationships/slide" Target="slide1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7" Type="http://schemas.openxmlformats.org/officeDocument/2006/relationships/image" Target="../media/image3.png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7" Type="http://schemas.openxmlformats.org/officeDocument/2006/relationships/image" Target="../media/image3.png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7" Type="http://schemas.openxmlformats.org/officeDocument/2006/relationships/image" Target="../media/image3.png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7" Type="http://schemas.openxmlformats.org/officeDocument/2006/relationships/slide" Target="slide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4788" y="2438400"/>
            <a:ext cx="9144000" cy="2028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SV" dirty="0" smtClean="0">
                <a:solidFill>
                  <a:schemeClr val="accent5">
                    <a:lumMod val="75000"/>
                  </a:schemeClr>
                </a:solidFill>
                <a:latin typeface="Bebas Neue Bold" panose="020B0606020202050201" pitchFamily="34" charset="0"/>
              </a:rPr>
              <a:t>Lineamientos de Gestión Documental y Archivos </a:t>
            </a:r>
            <a:endParaRPr lang="es-SV" dirty="0">
              <a:solidFill>
                <a:schemeClr val="accent5">
                  <a:lumMod val="75000"/>
                </a:schemeClr>
              </a:solidFill>
              <a:latin typeface="Bebas Neue Bold" panose="020B0606020202050201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39875" y="4632325"/>
            <a:ext cx="9144000" cy="519113"/>
          </a:xfrm>
          <a:solidFill>
            <a:schemeClr val="accent5">
              <a:lumMod val="75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SV" sz="3600" b="1" dirty="0" smtClean="0">
                <a:solidFill>
                  <a:schemeClr val="bg1"/>
                </a:solidFill>
                <a:latin typeface="+mj-lt"/>
              </a:rPr>
              <a:t>Guía gráfica de explicación</a:t>
            </a: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2" name="Picture 2" descr="http://www.iaip.gob.sv/profiles/openpublic/themes/openomega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363538"/>
            <a:ext cx="28003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ítulo 2"/>
          <p:cNvSpPr txBox="1">
            <a:spLocks/>
          </p:cNvSpPr>
          <p:nvPr/>
        </p:nvSpPr>
        <p:spPr bwMode="auto">
          <a:xfrm>
            <a:off x="1582738" y="2189163"/>
            <a:ext cx="9144000" cy="4429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SV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07" b="51495"/>
          <a:stretch>
            <a:fillRect/>
          </a:stretch>
        </p:blipFill>
        <p:spPr bwMode="auto">
          <a:xfrm>
            <a:off x="879475" y="363538"/>
            <a:ext cx="14065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2"/>
          <p:cNvSpPr/>
          <p:nvPr/>
        </p:nvSpPr>
        <p:spPr>
          <a:xfrm>
            <a:off x="243810" y="2512199"/>
            <a:ext cx="1671356" cy="835678"/>
          </a:xfrm>
          <a:custGeom>
            <a:avLst/>
            <a:gdLst>
              <a:gd name="connsiteX0" fmla="*/ 0 w 1671356"/>
              <a:gd name="connsiteY0" fmla="*/ 83568 h 835678"/>
              <a:gd name="connsiteX1" fmla="*/ 83568 w 1671356"/>
              <a:gd name="connsiteY1" fmla="*/ 0 h 835678"/>
              <a:gd name="connsiteX2" fmla="*/ 1587788 w 1671356"/>
              <a:gd name="connsiteY2" fmla="*/ 0 h 835678"/>
              <a:gd name="connsiteX3" fmla="*/ 1671356 w 1671356"/>
              <a:gd name="connsiteY3" fmla="*/ 83568 h 835678"/>
              <a:gd name="connsiteX4" fmla="*/ 1671356 w 1671356"/>
              <a:gd name="connsiteY4" fmla="*/ 752110 h 835678"/>
              <a:gd name="connsiteX5" fmla="*/ 1587788 w 1671356"/>
              <a:gd name="connsiteY5" fmla="*/ 835678 h 835678"/>
              <a:gd name="connsiteX6" fmla="*/ 83568 w 1671356"/>
              <a:gd name="connsiteY6" fmla="*/ 835678 h 835678"/>
              <a:gd name="connsiteX7" fmla="*/ 0 w 1671356"/>
              <a:gd name="connsiteY7" fmla="*/ 752110 h 835678"/>
              <a:gd name="connsiteX8" fmla="*/ 0 w 1671356"/>
              <a:gd name="connsiteY8" fmla="*/ 83568 h 83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356" h="835678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001" tIns="34001" rIns="34001" bIns="3400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SIGDA</a:t>
            </a:r>
            <a:endParaRPr lang="es-SV" sz="1500" kern="1200" dirty="0"/>
          </a:p>
        </p:txBody>
      </p:sp>
      <p:sp>
        <p:nvSpPr>
          <p:cNvPr id="5" name="Forma libre 4"/>
          <p:cNvSpPr/>
          <p:nvPr/>
        </p:nvSpPr>
        <p:spPr>
          <a:xfrm>
            <a:off x="1915166" y="2912636"/>
            <a:ext cx="747330" cy="34804"/>
          </a:xfrm>
          <a:custGeom>
            <a:avLst/>
            <a:gdLst>
              <a:gd name="connsiteX0" fmla="*/ 0 w 747330"/>
              <a:gd name="connsiteY0" fmla="*/ 17402 h 34804"/>
              <a:gd name="connsiteX1" fmla="*/ 747330 w 747330"/>
              <a:gd name="connsiteY1" fmla="*/ 17402 h 34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7330" h="34804">
                <a:moveTo>
                  <a:pt x="0" y="17402"/>
                </a:moveTo>
                <a:lnTo>
                  <a:pt x="747330" y="1740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7682" tIns="-1281" rIns="367682" bIns="-128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7" name="Forma libre 6"/>
          <p:cNvSpPr/>
          <p:nvPr/>
        </p:nvSpPr>
        <p:spPr>
          <a:xfrm>
            <a:off x="2662497" y="2512199"/>
            <a:ext cx="1671356" cy="835678"/>
          </a:xfrm>
          <a:custGeom>
            <a:avLst/>
            <a:gdLst>
              <a:gd name="connsiteX0" fmla="*/ 0 w 1671356"/>
              <a:gd name="connsiteY0" fmla="*/ 83568 h 835678"/>
              <a:gd name="connsiteX1" fmla="*/ 83568 w 1671356"/>
              <a:gd name="connsiteY1" fmla="*/ 0 h 835678"/>
              <a:gd name="connsiteX2" fmla="*/ 1587788 w 1671356"/>
              <a:gd name="connsiteY2" fmla="*/ 0 h 835678"/>
              <a:gd name="connsiteX3" fmla="*/ 1671356 w 1671356"/>
              <a:gd name="connsiteY3" fmla="*/ 83568 h 835678"/>
              <a:gd name="connsiteX4" fmla="*/ 1671356 w 1671356"/>
              <a:gd name="connsiteY4" fmla="*/ 752110 h 835678"/>
              <a:gd name="connsiteX5" fmla="*/ 1587788 w 1671356"/>
              <a:gd name="connsiteY5" fmla="*/ 835678 h 835678"/>
              <a:gd name="connsiteX6" fmla="*/ 83568 w 1671356"/>
              <a:gd name="connsiteY6" fmla="*/ 835678 h 835678"/>
              <a:gd name="connsiteX7" fmla="*/ 0 w 1671356"/>
              <a:gd name="connsiteY7" fmla="*/ 752110 h 835678"/>
              <a:gd name="connsiteX8" fmla="*/ 0 w 1671356"/>
              <a:gd name="connsiteY8" fmla="*/ 83568 h 83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356" h="835678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001" tIns="34001" rIns="34001" bIns="3400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Creación y utilización </a:t>
            </a:r>
            <a:endParaRPr lang="es-SV" sz="1500" kern="1200" dirty="0"/>
          </a:p>
        </p:txBody>
      </p:sp>
      <p:sp>
        <p:nvSpPr>
          <p:cNvPr id="10" name="Forma libre 9"/>
          <p:cNvSpPr/>
          <p:nvPr/>
        </p:nvSpPr>
        <p:spPr>
          <a:xfrm>
            <a:off x="4333853" y="2912636"/>
            <a:ext cx="445750" cy="34804"/>
          </a:xfrm>
          <a:custGeom>
            <a:avLst/>
            <a:gdLst>
              <a:gd name="connsiteX0" fmla="*/ 0 w 445750"/>
              <a:gd name="connsiteY0" fmla="*/ 17402 h 34804"/>
              <a:gd name="connsiteX1" fmla="*/ 445750 w 445750"/>
              <a:gd name="connsiteY1" fmla="*/ 17402 h 34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5750" h="34804">
                <a:moveTo>
                  <a:pt x="0" y="17402"/>
                </a:moveTo>
                <a:lnTo>
                  <a:pt x="445750" y="1740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4431" tIns="6258" rIns="224432" bIns="625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4" name="Forma libre 13"/>
          <p:cNvSpPr/>
          <p:nvPr/>
        </p:nvSpPr>
        <p:spPr>
          <a:xfrm>
            <a:off x="4779604" y="2512199"/>
            <a:ext cx="1671356" cy="835678"/>
          </a:xfrm>
          <a:custGeom>
            <a:avLst/>
            <a:gdLst>
              <a:gd name="connsiteX0" fmla="*/ 0 w 1671356"/>
              <a:gd name="connsiteY0" fmla="*/ 83568 h 835678"/>
              <a:gd name="connsiteX1" fmla="*/ 83568 w 1671356"/>
              <a:gd name="connsiteY1" fmla="*/ 0 h 835678"/>
              <a:gd name="connsiteX2" fmla="*/ 1587788 w 1671356"/>
              <a:gd name="connsiteY2" fmla="*/ 0 h 835678"/>
              <a:gd name="connsiteX3" fmla="*/ 1671356 w 1671356"/>
              <a:gd name="connsiteY3" fmla="*/ 83568 h 835678"/>
              <a:gd name="connsiteX4" fmla="*/ 1671356 w 1671356"/>
              <a:gd name="connsiteY4" fmla="*/ 752110 h 835678"/>
              <a:gd name="connsiteX5" fmla="*/ 1587788 w 1671356"/>
              <a:gd name="connsiteY5" fmla="*/ 835678 h 835678"/>
              <a:gd name="connsiteX6" fmla="*/ 83568 w 1671356"/>
              <a:gd name="connsiteY6" fmla="*/ 835678 h 835678"/>
              <a:gd name="connsiteX7" fmla="*/ 0 w 1671356"/>
              <a:gd name="connsiteY7" fmla="*/ 752110 h 835678"/>
              <a:gd name="connsiteX8" fmla="*/ 0 w 1671356"/>
              <a:gd name="connsiteY8" fmla="*/ 83568 h 83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71356" h="835678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4001" tIns="34001" rIns="34001" bIns="3400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</a:rPr>
              <a:t>Instrumentos archivísticos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6453188" y="2928938"/>
            <a:ext cx="6143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5499100" y="3360738"/>
            <a:ext cx="0" cy="38258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redondeado 8"/>
          <p:cNvSpPr/>
          <p:nvPr/>
        </p:nvSpPr>
        <p:spPr>
          <a:xfrm>
            <a:off x="4745038" y="3781425"/>
            <a:ext cx="1619250" cy="97631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Asegurar la organización documental y consulta</a:t>
            </a:r>
          </a:p>
        </p:txBody>
      </p:sp>
      <p:sp>
        <p:nvSpPr>
          <p:cNvPr id="11" name="Abrir corchete 10"/>
          <p:cNvSpPr/>
          <p:nvPr/>
        </p:nvSpPr>
        <p:spPr>
          <a:xfrm>
            <a:off x="7116763" y="1922463"/>
            <a:ext cx="325437" cy="2835275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12" name="CuadroTexto 11"/>
          <p:cNvSpPr txBox="1"/>
          <p:nvPr/>
        </p:nvSpPr>
        <p:spPr>
          <a:xfrm>
            <a:off x="7442200" y="1928813"/>
            <a:ext cx="2233613" cy="28924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Cuadro de Clasificación Documental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Tabla de Valoración Documental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Tabla de plazos de conservación documental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Inventario,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Manual de consulta/préstamo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Manual de expurgo/eliminación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Entre otros</a:t>
            </a:r>
          </a:p>
        </p:txBody>
      </p:sp>
      <p:sp>
        <p:nvSpPr>
          <p:cNvPr id="13" name="Cerrar corchete 12"/>
          <p:cNvSpPr/>
          <p:nvPr/>
        </p:nvSpPr>
        <p:spPr>
          <a:xfrm>
            <a:off x="9675813" y="1922463"/>
            <a:ext cx="333375" cy="2835275"/>
          </a:xfrm>
          <a:prstGeom prst="righ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10009188" y="2792413"/>
            <a:ext cx="493712" cy="47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redondeado 17"/>
          <p:cNvSpPr/>
          <p:nvPr/>
        </p:nvSpPr>
        <p:spPr>
          <a:xfrm>
            <a:off x="10372725" y="2305050"/>
            <a:ext cx="1531938" cy="97631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Elaborados y actualizados por la UGDA</a:t>
            </a:r>
          </a:p>
        </p:txBody>
      </p:sp>
      <p:cxnSp>
        <p:nvCxnSpPr>
          <p:cNvPr id="20" name="Conector recto 19"/>
          <p:cNvCxnSpPr/>
          <p:nvPr/>
        </p:nvCxnSpPr>
        <p:spPr>
          <a:xfrm>
            <a:off x="11133138" y="3281363"/>
            <a:ext cx="6350" cy="787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10372725" y="4068763"/>
            <a:ext cx="1619250" cy="20447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LAIP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Normativas nacionales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Estándares internacionales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Lineamientos del Instituto</a:t>
            </a:r>
          </a:p>
        </p:txBody>
      </p:sp>
      <p:sp>
        <p:nvSpPr>
          <p:cNvPr id="22" name="Pentágono 21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Artículos 9 y 10 </a:t>
            </a:r>
          </a:p>
        </p:txBody>
      </p:sp>
      <p:sp>
        <p:nvSpPr>
          <p:cNvPr id="11278" name="CuadroTexto 1"/>
          <p:cNvSpPr txBox="1">
            <a:spLocks noChangeArrowheads="1"/>
          </p:cNvSpPr>
          <p:nvPr/>
        </p:nvSpPr>
        <p:spPr bwMode="auto">
          <a:xfrm>
            <a:off x="1933575" y="2432050"/>
            <a:ext cx="820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b="1" dirty="0"/>
              <a:t>Opera mediante</a:t>
            </a:r>
          </a:p>
        </p:txBody>
      </p:sp>
      <p:sp>
        <p:nvSpPr>
          <p:cNvPr id="11279" name="CuadroTexto 15"/>
          <p:cNvSpPr txBox="1">
            <a:spLocks noChangeArrowheads="1"/>
          </p:cNvSpPr>
          <p:nvPr/>
        </p:nvSpPr>
        <p:spPr bwMode="auto">
          <a:xfrm>
            <a:off x="4354513" y="2651125"/>
            <a:ext cx="4111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b="1" dirty="0"/>
              <a:t>De </a:t>
            </a:r>
          </a:p>
        </p:txBody>
      </p:sp>
      <p:sp>
        <p:nvSpPr>
          <p:cNvPr id="11280" name="CuadroTexto 16"/>
          <p:cNvSpPr txBox="1">
            <a:spLocks noChangeArrowheads="1"/>
          </p:cNvSpPr>
          <p:nvPr/>
        </p:nvSpPr>
        <p:spPr bwMode="auto">
          <a:xfrm>
            <a:off x="6453188" y="2466975"/>
            <a:ext cx="652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dirty="0"/>
              <a:t>Tales como</a:t>
            </a:r>
          </a:p>
        </p:txBody>
      </p:sp>
      <p:sp>
        <p:nvSpPr>
          <p:cNvPr id="11281" name="CuadroTexto 18"/>
          <p:cNvSpPr txBox="1">
            <a:spLocks noChangeArrowheads="1"/>
          </p:cNvSpPr>
          <p:nvPr/>
        </p:nvSpPr>
        <p:spPr bwMode="auto">
          <a:xfrm>
            <a:off x="5541963" y="3406775"/>
            <a:ext cx="581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dirty="0"/>
              <a:t>Para </a:t>
            </a:r>
          </a:p>
        </p:txBody>
      </p:sp>
      <p:sp>
        <p:nvSpPr>
          <p:cNvPr id="11282" name="CuadroTexto 16"/>
          <p:cNvSpPr txBox="1">
            <a:spLocks noChangeArrowheads="1"/>
          </p:cNvSpPr>
          <p:nvPr/>
        </p:nvSpPr>
        <p:spPr bwMode="auto">
          <a:xfrm>
            <a:off x="10287000" y="3414713"/>
            <a:ext cx="942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dirty="0"/>
              <a:t>Tomando en cuenta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9" grpId="0" animBg="1"/>
      <p:bldP spid="11" grpId="0" animBg="1"/>
      <p:bldP spid="12" grpId="0" build="p" animBg="1"/>
      <p:bldP spid="13" grpId="0" animBg="1"/>
      <p:bldP spid="18" grpId="0" animBg="1"/>
      <p:bldP spid="21" grpId="0" uiExpand="1" build="p" animBg="1"/>
      <p:bldP spid="11279" grpId="0"/>
      <p:bldP spid="11280" grpId="0"/>
      <p:bldP spid="11281" grpId="0"/>
      <p:bldP spid="112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30613455"/>
              </p:ext>
            </p:extLst>
          </p:nvPr>
        </p:nvGraphicFramePr>
        <p:xfrm>
          <a:off x="581813" y="719667"/>
          <a:ext cx="8192531" cy="498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echa derecha 4"/>
          <p:cNvSpPr/>
          <p:nvPr/>
        </p:nvSpPr>
        <p:spPr>
          <a:xfrm>
            <a:off x="8823325" y="2792413"/>
            <a:ext cx="914400" cy="80327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/>
              <a:t>Según 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9859963" y="2452688"/>
            <a:ext cx="1854200" cy="148272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Lineamientos sobre pautas de gestión documental </a:t>
            </a:r>
            <a:r>
              <a:rPr lang="es-SV" sz="1500" dirty="0">
                <a:solidFill>
                  <a:schemeClr val="tx2">
                    <a:lumMod val="20000"/>
                    <a:lumOff val="80000"/>
                  </a:schemeClr>
                </a:solidFill>
                <a:hlinkClick r:id="rId7" action="ppaction://hlinksldjump"/>
              </a:rPr>
              <a:t>electrónica</a:t>
            </a:r>
            <a:r>
              <a:rPr lang="es-SV" sz="1500" dirty="0"/>
              <a:t> y los de </a:t>
            </a:r>
            <a:r>
              <a:rPr lang="es-SV" sz="1500" dirty="0">
                <a:hlinkClick r:id="rId8" action="ppaction://hlinksldjump"/>
              </a:rPr>
              <a:t>Conservación Documental</a:t>
            </a:r>
            <a:endParaRPr lang="es-SV" sz="1500" dirty="0"/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11 </a:t>
            </a:r>
          </a:p>
        </p:txBody>
      </p:sp>
      <p:sp>
        <p:nvSpPr>
          <p:cNvPr id="12294" name="CuadroTexto 1"/>
          <p:cNvSpPr txBox="1">
            <a:spLocks noChangeArrowheads="1"/>
          </p:cNvSpPr>
          <p:nvPr/>
        </p:nvSpPr>
        <p:spPr bwMode="auto">
          <a:xfrm>
            <a:off x="2054225" y="2897188"/>
            <a:ext cx="6064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Debe </a:t>
            </a:r>
          </a:p>
        </p:txBody>
      </p:sp>
      <p:sp>
        <p:nvSpPr>
          <p:cNvPr id="12295" name="CuadroTexto 7"/>
          <p:cNvSpPr txBox="1">
            <a:spLocks noChangeArrowheads="1"/>
          </p:cNvSpPr>
          <p:nvPr/>
        </p:nvSpPr>
        <p:spPr bwMode="auto">
          <a:xfrm>
            <a:off x="4537075" y="2897188"/>
            <a:ext cx="6635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Cuando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2"/>
          <p:cNvSpPr/>
          <p:nvPr/>
        </p:nvSpPr>
        <p:spPr>
          <a:xfrm>
            <a:off x="884254" y="2785725"/>
            <a:ext cx="1466945" cy="733472"/>
          </a:xfrm>
          <a:custGeom>
            <a:avLst/>
            <a:gdLst>
              <a:gd name="connsiteX0" fmla="*/ 0 w 1466945"/>
              <a:gd name="connsiteY0" fmla="*/ 73347 h 733472"/>
              <a:gd name="connsiteX1" fmla="*/ 73347 w 1466945"/>
              <a:gd name="connsiteY1" fmla="*/ 0 h 733472"/>
              <a:gd name="connsiteX2" fmla="*/ 1393598 w 1466945"/>
              <a:gd name="connsiteY2" fmla="*/ 0 h 733472"/>
              <a:gd name="connsiteX3" fmla="*/ 1466945 w 1466945"/>
              <a:gd name="connsiteY3" fmla="*/ 73347 h 733472"/>
              <a:gd name="connsiteX4" fmla="*/ 1466945 w 1466945"/>
              <a:gd name="connsiteY4" fmla="*/ 660125 h 733472"/>
              <a:gd name="connsiteX5" fmla="*/ 1393598 w 1466945"/>
              <a:gd name="connsiteY5" fmla="*/ 733472 h 733472"/>
              <a:gd name="connsiteX6" fmla="*/ 73347 w 1466945"/>
              <a:gd name="connsiteY6" fmla="*/ 733472 h 733472"/>
              <a:gd name="connsiteX7" fmla="*/ 0 w 1466945"/>
              <a:gd name="connsiteY7" fmla="*/ 660125 h 733472"/>
              <a:gd name="connsiteX8" fmla="*/ 0 w 1466945"/>
              <a:gd name="connsiteY8" fmla="*/ 73347 h 733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66945" h="733472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008" tIns="31008" rIns="31008" bIns="3100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Ente obligado</a:t>
            </a:r>
            <a:endParaRPr lang="es-SV" sz="1500" kern="1200" dirty="0"/>
          </a:p>
        </p:txBody>
      </p:sp>
      <p:sp>
        <p:nvSpPr>
          <p:cNvPr id="5" name="Forma libre 4"/>
          <p:cNvSpPr/>
          <p:nvPr/>
        </p:nvSpPr>
        <p:spPr>
          <a:xfrm>
            <a:off x="2351199" y="3138091"/>
            <a:ext cx="586778" cy="28740"/>
          </a:xfrm>
          <a:custGeom>
            <a:avLst/>
            <a:gdLst>
              <a:gd name="connsiteX0" fmla="*/ 0 w 586778"/>
              <a:gd name="connsiteY0" fmla="*/ 14370 h 28740"/>
              <a:gd name="connsiteX1" fmla="*/ 586778 w 586778"/>
              <a:gd name="connsiteY1" fmla="*/ 14370 h 2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86778" h="28740">
                <a:moveTo>
                  <a:pt x="0" y="14370"/>
                </a:moveTo>
                <a:lnTo>
                  <a:pt x="586778" y="1437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1420" tIns="-299" rIns="291420" bIns="-29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1" name="Forma libre 10"/>
          <p:cNvSpPr/>
          <p:nvPr/>
        </p:nvSpPr>
        <p:spPr>
          <a:xfrm>
            <a:off x="2937978" y="2785725"/>
            <a:ext cx="1466945" cy="733472"/>
          </a:xfrm>
          <a:custGeom>
            <a:avLst/>
            <a:gdLst>
              <a:gd name="connsiteX0" fmla="*/ 0 w 1466945"/>
              <a:gd name="connsiteY0" fmla="*/ 73347 h 733472"/>
              <a:gd name="connsiteX1" fmla="*/ 73347 w 1466945"/>
              <a:gd name="connsiteY1" fmla="*/ 0 h 733472"/>
              <a:gd name="connsiteX2" fmla="*/ 1393598 w 1466945"/>
              <a:gd name="connsiteY2" fmla="*/ 0 h 733472"/>
              <a:gd name="connsiteX3" fmla="*/ 1466945 w 1466945"/>
              <a:gd name="connsiteY3" fmla="*/ 73347 h 733472"/>
              <a:gd name="connsiteX4" fmla="*/ 1466945 w 1466945"/>
              <a:gd name="connsiteY4" fmla="*/ 660125 h 733472"/>
              <a:gd name="connsiteX5" fmla="*/ 1393598 w 1466945"/>
              <a:gd name="connsiteY5" fmla="*/ 733472 h 733472"/>
              <a:gd name="connsiteX6" fmla="*/ 73347 w 1466945"/>
              <a:gd name="connsiteY6" fmla="*/ 733472 h 733472"/>
              <a:gd name="connsiteX7" fmla="*/ 0 w 1466945"/>
              <a:gd name="connsiteY7" fmla="*/ 660125 h 733472"/>
              <a:gd name="connsiteX8" fmla="*/ 0 w 1466945"/>
              <a:gd name="connsiteY8" fmla="*/ 73347 h 733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66945" h="733472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008" tIns="31008" rIns="31008" bIns="3100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Destinar recursos necesarios</a:t>
            </a:r>
            <a:endParaRPr lang="es-SV" sz="1500" kern="1200" dirty="0"/>
          </a:p>
        </p:txBody>
      </p:sp>
      <p:sp>
        <p:nvSpPr>
          <p:cNvPr id="12" name="Forma libre 11"/>
          <p:cNvSpPr/>
          <p:nvPr/>
        </p:nvSpPr>
        <p:spPr>
          <a:xfrm>
            <a:off x="4404924" y="3138091"/>
            <a:ext cx="586778" cy="28740"/>
          </a:xfrm>
          <a:custGeom>
            <a:avLst/>
            <a:gdLst>
              <a:gd name="connsiteX0" fmla="*/ 0 w 586778"/>
              <a:gd name="connsiteY0" fmla="*/ 14370 h 28740"/>
              <a:gd name="connsiteX1" fmla="*/ 586778 w 586778"/>
              <a:gd name="connsiteY1" fmla="*/ 14370 h 2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86778" h="28740">
                <a:moveTo>
                  <a:pt x="0" y="14370"/>
                </a:moveTo>
                <a:lnTo>
                  <a:pt x="586778" y="14370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1420" tIns="-299" rIns="291420" bIns="-29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3" name="Forma libre 12"/>
          <p:cNvSpPr/>
          <p:nvPr/>
        </p:nvSpPr>
        <p:spPr>
          <a:xfrm>
            <a:off x="4991702" y="2785725"/>
            <a:ext cx="1466945" cy="733472"/>
          </a:xfrm>
          <a:custGeom>
            <a:avLst/>
            <a:gdLst>
              <a:gd name="connsiteX0" fmla="*/ 0 w 1466945"/>
              <a:gd name="connsiteY0" fmla="*/ 73347 h 733472"/>
              <a:gd name="connsiteX1" fmla="*/ 73347 w 1466945"/>
              <a:gd name="connsiteY1" fmla="*/ 0 h 733472"/>
              <a:gd name="connsiteX2" fmla="*/ 1393598 w 1466945"/>
              <a:gd name="connsiteY2" fmla="*/ 0 h 733472"/>
              <a:gd name="connsiteX3" fmla="*/ 1466945 w 1466945"/>
              <a:gd name="connsiteY3" fmla="*/ 73347 h 733472"/>
              <a:gd name="connsiteX4" fmla="*/ 1466945 w 1466945"/>
              <a:gd name="connsiteY4" fmla="*/ 660125 h 733472"/>
              <a:gd name="connsiteX5" fmla="*/ 1393598 w 1466945"/>
              <a:gd name="connsiteY5" fmla="*/ 733472 h 733472"/>
              <a:gd name="connsiteX6" fmla="*/ 73347 w 1466945"/>
              <a:gd name="connsiteY6" fmla="*/ 733472 h 733472"/>
              <a:gd name="connsiteX7" fmla="*/ 0 w 1466945"/>
              <a:gd name="connsiteY7" fmla="*/ 660125 h 733472"/>
              <a:gd name="connsiteX8" fmla="*/ 0 w 1466945"/>
              <a:gd name="connsiteY8" fmla="*/ 73347 h 733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66945" h="733472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008" tIns="31008" rIns="31008" bIns="3100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</a:rPr>
              <a:t>Implementación y funcionamiento del SIGDA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" name="Forma libre 13"/>
          <p:cNvSpPr/>
          <p:nvPr/>
        </p:nvSpPr>
        <p:spPr>
          <a:xfrm>
            <a:off x="6458648" y="3138091"/>
            <a:ext cx="98197" cy="28740"/>
          </a:xfrm>
          <a:custGeom>
            <a:avLst/>
            <a:gdLst>
              <a:gd name="connsiteX0" fmla="*/ 0 w 98197"/>
              <a:gd name="connsiteY0" fmla="*/ 14370 h 28740"/>
              <a:gd name="connsiteX1" fmla="*/ 98197 w 98197"/>
              <a:gd name="connsiteY1" fmla="*/ 14370 h 2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8197" h="28740">
                <a:moveTo>
                  <a:pt x="0" y="14370"/>
                </a:moveTo>
                <a:lnTo>
                  <a:pt x="98197" y="14370"/>
                </a:lnTo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9344" tIns="11915" rIns="59344" bIns="11916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500" kern="1200"/>
          </a:p>
        </p:txBody>
      </p:sp>
      <p:sp>
        <p:nvSpPr>
          <p:cNvPr id="15" name="Forma libre 14"/>
          <p:cNvSpPr/>
          <p:nvPr/>
        </p:nvSpPr>
        <p:spPr>
          <a:xfrm>
            <a:off x="6556846" y="2785725"/>
            <a:ext cx="1466945" cy="733472"/>
          </a:xfrm>
          <a:custGeom>
            <a:avLst/>
            <a:gdLst>
              <a:gd name="connsiteX0" fmla="*/ 0 w 1466945"/>
              <a:gd name="connsiteY0" fmla="*/ 183368 h 733472"/>
              <a:gd name="connsiteX1" fmla="*/ 1100209 w 1466945"/>
              <a:gd name="connsiteY1" fmla="*/ 183368 h 733472"/>
              <a:gd name="connsiteX2" fmla="*/ 1100209 w 1466945"/>
              <a:gd name="connsiteY2" fmla="*/ 0 h 733472"/>
              <a:gd name="connsiteX3" fmla="*/ 1466945 w 1466945"/>
              <a:gd name="connsiteY3" fmla="*/ 366736 h 733472"/>
              <a:gd name="connsiteX4" fmla="*/ 1100209 w 1466945"/>
              <a:gd name="connsiteY4" fmla="*/ 733472 h 733472"/>
              <a:gd name="connsiteX5" fmla="*/ 1100209 w 1466945"/>
              <a:gd name="connsiteY5" fmla="*/ 550104 h 733472"/>
              <a:gd name="connsiteX6" fmla="*/ 0 w 1466945"/>
              <a:gd name="connsiteY6" fmla="*/ 550104 h 733472"/>
              <a:gd name="connsiteX7" fmla="*/ 0 w 1466945"/>
              <a:gd name="connsiteY7" fmla="*/ 183368 h 733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6945" h="733472">
                <a:moveTo>
                  <a:pt x="0" y="183368"/>
                </a:moveTo>
                <a:lnTo>
                  <a:pt x="1100209" y="183368"/>
                </a:lnTo>
                <a:lnTo>
                  <a:pt x="1100209" y="0"/>
                </a:lnTo>
                <a:lnTo>
                  <a:pt x="1466945" y="366736"/>
                </a:lnTo>
                <a:lnTo>
                  <a:pt x="1100209" y="733472"/>
                </a:lnTo>
                <a:lnTo>
                  <a:pt x="1100209" y="550104"/>
                </a:lnTo>
                <a:lnTo>
                  <a:pt x="0" y="550104"/>
                </a:lnTo>
                <a:lnTo>
                  <a:pt x="0" y="1833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190988" rIns="190988" bIns="190988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200" kern="1200" dirty="0" smtClean="0"/>
              <a:t>Para llevar a cabo</a:t>
            </a:r>
            <a:endParaRPr lang="es-SV" sz="1200" kern="1200" dirty="0"/>
          </a:p>
        </p:txBody>
      </p:sp>
      <p:cxnSp>
        <p:nvCxnSpPr>
          <p:cNvPr id="6" name="Conector recto 5"/>
          <p:cNvCxnSpPr/>
          <p:nvPr/>
        </p:nvCxnSpPr>
        <p:spPr>
          <a:xfrm>
            <a:off x="5708650" y="3509963"/>
            <a:ext cx="0" cy="4064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6"/>
          <p:cNvSpPr/>
          <p:nvPr/>
        </p:nvSpPr>
        <p:spPr>
          <a:xfrm>
            <a:off x="4849813" y="3916363"/>
            <a:ext cx="1717675" cy="19161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Complejidad de la organización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Volumen de documentación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/>
              <a:t>- Presencia territorial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/>
          </a:p>
        </p:txBody>
      </p:sp>
      <p:sp>
        <p:nvSpPr>
          <p:cNvPr id="8" name="Abrir corchete 7"/>
          <p:cNvSpPr/>
          <p:nvPr/>
        </p:nvSpPr>
        <p:spPr>
          <a:xfrm>
            <a:off x="8020050" y="1346200"/>
            <a:ext cx="323850" cy="3602038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" name="CuadroTexto 8"/>
          <p:cNvSpPr txBox="1"/>
          <p:nvPr/>
        </p:nvSpPr>
        <p:spPr>
          <a:xfrm>
            <a:off x="8315203" y="1289394"/>
            <a:ext cx="3456943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</a:t>
            </a:r>
            <a:r>
              <a:rPr lang="es-SV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Normalizar procesos de identificación</a:t>
            </a: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diseño, uso, clasificación, ordenación, descripción, conservación, </a:t>
            </a:r>
            <a:r>
              <a:rPr lang="es-SV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digitalización de documentos </a:t>
            </a: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</a:t>
            </a:r>
            <a:r>
              <a:rPr lang="es-SV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Nombrar y formar encargados </a:t>
            </a: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de archivos, técnicos y auxiliares de archivo según la dimensión del SIA.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Crear y adecuar el área de trabajo de la UGDA.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Crear y adecuar los depósitos de los diferentes archivos de la institución.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Crear condiciones para la consulta </a:t>
            </a:r>
            <a:r>
              <a:rPr lang="es-SV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directa de documentos </a:t>
            </a:r>
            <a:endParaRPr lang="es-SV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12 </a:t>
            </a:r>
          </a:p>
        </p:txBody>
      </p:sp>
      <p:sp>
        <p:nvSpPr>
          <p:cNvPr id="13320" name="CuadroTexto 10"/>
          <p:cNvSpPr txBox="1">
            <a:spLocks noChangeArrowheads="1"/>
          </p:cNvSpPr>
          <p:nvPr/>
        </p:nvSpPr>
        <p:spPr bwMode="auto">
          <a:xfrm>
            <a:off x="2339975" y="2873375"/>
            <a:ext cx="6048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dirty="0"/>
              <a:t>Debe </a:t>
            </a:r>
          </a:p>
        </p:txBody>
      </p:sp>
      <p:sp>
        <p:nvSpPr>
          <p:cNvPr id="13321" name="CuadroTexto 11"/>
          <p:cNvSpPr txBox="1">
            <a:spLocks noChangeArrowheads="1"/>
          </p:cNvSpPr>
          <p:nvPr/>
        </p:nvSpPr>
        <p:spPr bwMode="auto">
          <a:xfrm>
            <a:off x="4404923" y="2889018"/>
            <a:ext cx="5794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dirty="0"/>
              <a:t>Para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5866835" y="3639364"/>
            <a:ext cx="14685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 smtClean="0"/>
              <a:t>Según: </a:t>
            </a:r>
            <a:endParaRPr lang="es-SV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7" grpId="0" build="p" animBg="1"/>
      <p:bldP spid="8" grpId="0" animBg="1"/>
      <p:bldP spid="9" grpId="0" build="p"/>
      <p:bldP spid="13320" grpId="0"/>
      <p:bldP spid="1332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13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598954" y="4522857"/>
            <a:ext cx="741954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Las </a:t>
            </a:r>
            <a:r>
              <a:rPr lang="es-SV" sz="2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jefaturas de cada unidad administrativa </a:t>
            </a:r>
            <a:r>
              <a:rPr lang="es-SV" sz="20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serán responsables de que el personal a su cargo cumpla los lineamientos emitidos por el SIGDA.</a:t>
            </a:r>
          </a:p>
        </p:txBody>
      </p:sp>
      <p:pic>
        <p:nvPicPr>
          <p:cNvPr id="14340" name="Picture 7" descr="Resultado de imagen para imagenes publicitarias de personas señalando avis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879600"/>
            <a:ext cx="4286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CuadroTexto 1"/>
          <p:cNvSpPr txBox="1">
            <a:spLocks noChangeArrowheads="1"/>
          </p:cNvSpPr>
          <p:nvPr/>
        </p:nvSpPr>
        <p:spPr bwMode="auto">
          <a:xfrm>
            <a:off x="4546600" y="2732088"/>
            <a:ext cx="295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 b="1" dirty="0"/>
              <a:t>S</a:t>
            </a:r>
          </a:p>
        </p:txBody>
      </p:sp>
      <p:sp>
        <p:nvSpPr>
          <p:cNvPr id="14342" name="CuadroTexto 5"/>
          <p:cNvSpPr txBox="1">
            <a:spLocks noChangeArrowheads="1"/>
          </p:cNvSpPr>
          <p:nvPr/>
        </p:nvSpPr>
        <p:spPr bwMode="auto">
          <a:xfrm>
            <a:off x="5151438" y="2239963"/>
            <a:ext cx="219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 b="1"/>
              <a:t>I</a:t>
            </a:r>
          </a:p>
        </p:txBody>
      </p:sp>
      <p:sp>
        <p:nvSpPr>
          <p:cNvPr id="14343" name="CuadroTexto 7"/>
          <p:cNvSpPr txBox="1">
            <a:spLocks noChangeArrowheads="1"/>
          </p:cNvSpPr>
          <p:nvPr/>
        </p:nvSpPr>
        <p:spPr bwMode="auto">
          <a:xfrm>
            <a:off x="5818188" y="2700338"/>
            <a:ext cx="490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 b="1"/>
              <a:t>G</a:t>
            </a:r>
          </a:p>
        </p:txBody>
      </p:sp>
      <p:sp>
        <p:nvSpPr>
          <p:cNvPr id="14344" name="CuadroTexto 8"/>
          <p:cNvSpPr txBox="1">
            <a:spLocks noChangeArrowheads="1"/>
          </p:cNvSpPr>
          <p:nvPr/>
        </p:nvSpPr>
        <p:spPr bwMode="auto">
          <a:xfrm>
            <a:off x="6599238" y="2495550"/>
            <a:ext cx="490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 b="1"/>
              <a:t>D</a:t>
            </a:r>
          </a:p>
        </p:txBody>
      </p:sp>
      <p:sp>
        <p:nvSpPr>
          <p:cNvPr id="14345" name="CuadroTexto 9"/>
          <p:cNvSpPr txBox="1">
            <a:spLocks noChangeArrowheads="1"/>
          </p:cNvSpPr>
          <p:nvPr/>
        </p:nvSpPr>
        <p:spPr bwMode="auto">
          <a:xfrm>
            <a:off x="7285038" y="2419350"/>
            <a:ext cx="266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 b="1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341" grpId="0"/>
      <p:bldP spid="14342" grpId="0"/>
      <p:bldP spid="14343" grpId="0"/>
      <p:bldP spid="14344" grpId="0"/>
      <p:bldP spid="143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14 </a:t>
            </a:r>
          </a:p>
        </p:txBody>
      </p:sp>
      <p:sp>
        <p:nvSpPr>
          <p:cNvPr id="5" name="Forma libre 4"/>
          <p:cNvSpPr/>
          <p:nvPr/>
        </p:nvSpPr>
        <p:spPr>
          <a:xfrm>
            <a:off x="915718" y="3287099"/>
            <a:ext cx="1581243" cy="790621"/>
          </a:xfrm>
          <a:custGeom>
            <a:avLst/>
            <a:gdLst>
              <a:gd name="connsiteX0" fmla="*/ 0 w 1581243"/>
              <a:gd name="connsiteY0" fmla="*/ 79062 h 790621"/>
              <a:gd name="connsiteX1" fmla="*/ 79062 w 1581243"/>
              <a:gd name="connsiteY1" fmla="*/ 0 h 790621"/>
              <a:gd name="connsiteX2" fmla="*/ 1502181 w 1581243"/>
              <a:gd name="connsiteY2" fmla="*/ 0 h 790621"/>
              <a:gd name="connsiteX3" fmla="*/ 1581243 w 1581243"/>
              <a:gd name="connsiteY3" fmla="*/ 79062 h 790621"/>
              <a:gd name="connsiteX4" fmla="*/ 1581243 w 1581243"/>
              <a:gd name="connsiteY4" fmla="*/ 711559 h 790621"/>
              <a:gd name="connsiteX5" fmla="*/ 1502181 w 1581243"/>
              <a:gd name="connsiteY5" fmla="*/ 790621 h 790621"/>
              <a:gd name="connsiteX6" fmla="*/ 79062 w 1581243"/>
              <a:gd name="connsiteY6" fmla="*/ 790621 h 790621"/>
              <a:gd name="connsiteX7" fmla="*/ 0 w 1581243"/>
              <a:gd name="connsiteY7" fmla="*/ 711559 h 790621"/>
              <a:gd name="connsiteX8" fmla="*/ 0 w 1581243"/>
              <a:gd name="connsiteY8" fmla="*/ 79062 h 790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1243" h="790621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502181" y="0"/>
                </a:lnTo>
                <a:cubicBezTo>
                  <a:pt x="1545846" y="0"/>
                  <a:pt x="1581243" y="35397"/>
                  <a:pt x="1581243" y="79062"/>
                </a:cubicBezTo>
                <a:lnTo>
                  <a:pt x="1581243" y="711559"/>
                </a:lnTo>
                <a:cubicBezTo>
                  <a:pt x="1581243" y="755224"/>
                  <a:pt x="1545846" y="790621"/>
                  <a:pt x="1502181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681" tIns="32681" rIns="32681" bIns="3268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/>
              <a:t>UAIP</a:t>
            </a:r>
            <a:endParaRPr lang="es-SV" sz="1500" b="1" kern="1200" dirty="0"/>
          </a:p>
        </p:txBody>
      </p:sp>
      <p:sp>
        <p:nvSpPr>
          <p:cNvPr id="6" name="Forma libre 5"/>
          <p:cNvSpPr/>
          <p:nvPr/>
        </p:nvSpPr>
        <p:spPr>
          <a:xfrm rot="82600">
            <a:off x="2496869" y="3678068"/>
            <a:ext cx="641711" cy="24102"/>
          </a:xfrm>
          <a:custGeom>
            <a:avLst/>
            <a:gdLst>
              <a:gd name="connsiteX0" fmla="*/ 0 w 641711"/>
              <a:gd name="connsiteY0" fmla="*/ 12051 h 24102"/>
              <a:gd name="connsiteX1" fmla="*/ 641711 w 641711"/>
              <a:gd name="connsiteY1" fmla="*/ 12051 h 2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41711" h="24102">
                <a:moveTo>
                  <a:pt x="0" y="12051"/>
                </a:moveTo>
                <a:lnTo>
                  <a:pt x="641711" y="12051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7512" tIns="-3993" rIns="317513" bIns="-399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7" name="Forma libre 6"/>
          <p:cNvSpPr/>
          <p:nvPr/>
        </p:nvSpPr>
        <p:spPr>
          <a:xfrm>
            <a:off x="3138488" y="3302517"/>
            <a:ext cx="1581243" cy="790621"/>
          </a:xfrm>
          <a:custGeom>
            <a:avLst/>
            <a:gdLst>
              <a:gd name="connsiteX0" fmla="*/ 0 w 1581243"/>
              <a:gd name="connsiteY0" fmla="*/ 79062 h 790621"/>
              <a:gd name="connsiteX1" fmla="*/ 79062 w 1581243"/>
              <a:gd name="connsiteY1" fmla="*/ 0 h 790621"/>
              <a:gd name="connsiteX2" fmla="*/ 1502181 w 1581243"/>
              <a:gd name="connsiteY2" fmla="*/ 0 h 790621"/>
              <a:gd name="connsiteX3" fmla="*/ 1581243 w 1581243"/>
              <a:gd name="connsiteY3" fmla="*/ 79062 h 790621"/>
              <a:gd name="connsiteX4" fmla="*/ 1581243 w 1581243"/>
              <a:gd name="connsiteY4" fmla="*/ 711559 h 790621"/>
              <a:gd name="connsiteX5" fmla="*/ 1502181 w 1581243"/>
              <a:gd name="connsiteY5" fmla="*/ 790621 h 790621"/>
              <a:gd name="connsiteX6" fmla="*/ 79062 w 1581243"/>
              <a:gd name="connsiteY6" fmla="*/ 790621 h 790621"/>
              <a:gd name="connsiteX7" fmla="*/ 0 w 1581243"/>
              <a:gd name="connsiteY7" fmla="*/ 711559 h 790621"/>
              <a:gd name="connsiteX8" fmla="*/ 0 w 1581243"/>
              <a:gd name="connsiteY8" fmla="*/ 79062 h 790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1243" h="790621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502181" y="0"/>
                </a:lnTo>
                <a:cubicBezTo>
                  <a:pt x="1545846" y="0"/>
                  <a:pt x="1581243" y="35397"/>
                  <a:pt x="1581243" y="79062"/>
                </a:cubicBezTo>
                <a:lnTo>
                  <a:pt x="1581243" y="711559"/>
                </a:lnTo>
                <a:cubicBezTo>
                  <a:pt x="1581243" y="755224"/>
                  <a:pt x="1545846" y="790621"/>
                  <a:pt x="1502181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681" tIns="32681" rIns="32681" bIns="3268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</a:rPr>
              <a:t>Unidad Productora 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Forma libre 7"/>
          <p:cNvSpPr/>
          <p:nvPr/>
        </p:nvSpPr>
        <p:spPr>
          <a:xfrm rot="18731943">
            <a:off x="4568757" y="3345091"/>
            <a:ext cx="919756" cy="24102"/>
          </a:xfrm>
          <a:custGeom>
            <a:avLst/>
            <a:gdLst>
              <a:gd name="connsiteX0" fmla="*/ 0 w 919756"/>
              <a:gd name="connsiteY0" fmla="*/ 12051 h 24102"/>
              <a:gd name="connsiteX1" fmla="*/ 919756 w 919756"/>
              <a:gd name="connsiteY1" fmla="*/ 12051 h 2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9756" h="24102">
                <a:moveTo>
                  <a:pt x="0" y="12051"/>
                </a:moveTo>
                <a:lnTo>
                  <a:pt x="919756" y="12051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9583" tIns="-10943" rIns="449585" bIns="-10943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0" name="Forma libre 9"/>
          <p:cNvSpPr/>
          <p:nvPr/>
        </p:nvSpPr>
        <p:spPr>
          <a:xfrm>
            <a:off x="5337539" y="2537420"/>
            <a:ext cx="2768251" cy="958075"/>
          </a:xfrm>
          <a:custGeom>
            <a:avLst/>
            <a:gdLst>
              <a:gd name="connsiteX0" fmla="*/ 0 w 2768251"/>
              <a:gd name="connsiteY0" fmla="*/ 95808 h 958075"/>
              <a:gd name="connsiteX1" fmla="*/ 95808 w 2768251"/>
              <a:gd name="connsiteY1" fmla="*/ 0 h 958075"/>
              <a:gd name="connsiteX2" fmla="*/ 2672444 w 2768251"/>
              <a:gd name="connsiteY2" fmla="*/ 0 h 958075"/>
              <a:gd name="connsiteX3" fmla="*/ 2768252 w 2768251"/>
              <a:gd name="connsiteY3" fmla="*/ 95808 h 958075"/>
              <a:gd name="connsiteX4" fmla="*/ 2768251 w 2768251"/>
              <a:gd name="connsiteY4" fmla="*/ 862268 h 958075"/>
              <a:gd name="connsiteX5" fmla="*/ 2672443 w 2768251"/>
              <a:gd name="connsiteY5" fmla="*/ 958076 h 958075"/>
              <a:gd name="connsiteX6" fmla="*/ 95808 w 2768251"/>
              <a:gd name="connsiteY6" fmla="*/ 958075 h 958075"/>
              <a:gd name="connsiteX7" fmla="*/ 0 w 2768251"/>
              <a:gd name="connsiteY7" fmla="*/ 862267 h 958075"/>
              <a:gd name="connsiteX8" fmla="*/ 0 w 2768251"/>
              <a:gd name="connsiteY8" fmla="*/ 95808 h 95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68251" h="958075">
                <a:moveTo>
                  <a:pt x="0" y="95808"/>
                </a:moveTo>
                <a:cubicBezTo>
                  <a:pt x="0" y="42895"/>
                  <a:pt x="42895" y="0"/>
                  <a:pt x="95808" y="0"/>
                </a:cubicBezTo>
                <a:lnTo>
                  <a:pt x="2672444" y="0"/>
                </a:lnTo>
                <a:cubicBezTo>
                  <a:pt x="2725357" y="0"/>
                  <a:pt x="2768252" y="42895"/>
                  <a:pt x="2768252" y="95808"/>
                </a:cubicBezTo>
                <a:cubicBezTo>
                  <a:pt x="2768252" y="351295"/>
                  <a:pt x="2768251" y="606781"/>
                  <a:pt x="2768251" y="862268"/>
                </a:cubicBezTo>
                <a:cubicBezTo>
                  <a:pt x="2768251" y="915181"/>
                  <a:pt x="2725356" y="958076"/>
                  <a:pt x="2672443" y="958076"/>
                </a:cubicBezTo>
                <a:lnTo>
                  <a:pt x="95808" y="958075"/>
                </a:lnTo>
                <a:cubicBezTo>
                  <a:pt x="42895" y="958075"/>
                  <a:pt x="0" y="915180"/>
                  <a:pt x="0" y="862267"/>
                </a:cubicBezTo>
                <a:lnTo>
                  <a:pt x="0" y="95808"/>
                </a:lnTo>
                <a:close/>
              </a:path>
            </a:pathLst>
          </a:custGeom>
          <a:solidFill>
            <a:srgbClr val="619F8A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586" tIns="37586" rIns="37586" bIns="37586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/>
              <a:t>Documentos que resguarda archivo central </a:t>
            </a:r>
            <a:endParaRPr lang="es-SV" sz="1500" b="1" kern="1200" dirty="0"/>
          </a:p>
        </p:txBody>
      </p:sp>
      <p:sp>
        <p:nvSpPr>
          <p:cNvPr id="12" name="Forma libre 11"/>
          <p:cNvSpPr/>
          <p:nvPr/>
        </p:nvSpPr>
        <p:spPr>
          <a:xfrm>
            <a:off x="5488785" y="4291288"/>
            <a:ext cx="1850165" cy="790621"/>
          </a:xfrm>
          <a:custGeom>
            <a:avLst/>
            <a:gdLst>
              <a:gd name="connsiteX0" fmla="*/ 0 w 1850165"/>
              <a:gd name="connsiteY0" fmla="*/ 79062 h 790621"/>
              <a:gd name="connsiteX1" fmla="*/ 79062 w 1850165"/>
              <a:gd name="connsiteY1" fmla="*/ 0 h 790621"/>
              <a:gd name="connsiteX2" fmla="*/ 1771103 w 1850165"/>
              <a:gd name="connsiteY2" fmla="*/ 0 h 790621"/>
              <a:gd name="connsiteX3" fmla="*/ 1850165 w 1850165"/>
              <a:gd name="connsiteY3" fmla="*/ 79062 h 790621"/>
              <a:gd name="connsiteX4" fmla="*/ 1850165 w 1850165"/>
              <a:gd name="connsiteY4" fmla="*/ 711559 h 790621"/>
              <a:gd name="connsiteX5" fmla="*/ 1771103 w 1850165"/>
              <a:gd name="connsiteY5" fmla="*/ 790621 h 790621"/>
              <a:gd name="connsiteX6" fmla="*/ 79062 w 1850165"/>
              <a:gd name="connsiteY6" fmla="*/ 790621 h 790621"/>
              <a:gd name="connsiteX7" fmla="*/ 0 w 1850165"/>
              <a:gd name="connsiteY7" fmla="*/ 711559 h 790621"/>
              <a:gd name="connsiteX8" fmla="*/ 0 w 1850165"/>
              <a:gd name="connsiteY8" fmla="*/ 79062 h 790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0165" h="790621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771103" y="0"/>
                </a:lnTo>
                <a:cubicBezTo>
                  <a:pt x="1814768" y="0"/>
                  <a:pt x="1850165" y="35397"/>
                  <a:pt x="1850165" y="79062"/>
                </a:cubicBezTo>
                <a:lnTo>
                  <a:pt x="1850165" y="711559"/>
                </a:lnTo>
                <a:cubicBezTo>
                  <a:pt x="1850165" y="755224"/>
                  <a:pt x="1814768" y="790621"/>
                  <a:pt x="1771103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  <a:solidFill>
            <a:srgbClr val="619F8A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681" tIns="32681" rIns="32681" bIns="3268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/>
              <a:t>Archivo Central</a:t>
            </a:r>
            <a:endParaRPr lang="es-SV" sz="1500" b="1" kern="1200" dirty="0"/>
          </a:p>
        </p:txBody>
      </p:sp>
      <p:sp>
        <p:nvSpPr>
          <p:cNvPr id="14" name="Forma libre 13"/>
          <p:cNvSpPr/>
          <p:nvPr/>
        </p:nvSpPr>
        <p:spPr>
          <a:xfrm rot="3361548">
            <a:off x="7292131" y="4762556"/>
            <a:ext cx="212249" cy="24102"/>
          </a:xfrm>
          <a:custGeom>
            <a:avLst/>
            <a:gdLst>
              <a:gd name="connsiteX0" fmla="*/ 0 w 212249"/>
              <a:gd name="connsiteY0" fmla="*/ 12051 h 24102"/>
              <a:gd name="connsiteX1" fmla="*/ 212249 w 212249"/>
              <a:gd name="connsiteY1" fmla="*/ 12051 h 2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2249" h="24102">
                <a:moveTo>
                  <a:pt x="0" y="12051"/>
                </a:moveTo>
                <a:lnTo>
                  <a:pt x="212249" y="12051"/>
                </a:lnTo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518" tIns="6744" rIns="113519" bIns="674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5" name="Forma libre 14"/>
          <p:cNvSpPr/>
          <p:nvPr/>
        </p:nvSpPr>
        <p:spPr>
          <a:xfrm>
            <a:off x="7457560" y="4431204"/>
            <a:ext cx="1461812" cy="862821"/>
          </a:xfrm>
          <a:custGeom>
            <a:avLst/>
            <a:gdLst>
              <a:gd name="connsiteX0" fmla="*/ 0 w 1461812"/>
              <a:gd name="connsiteY0" fmla="*/ 215705 h 862821"/>
              <a:gd name="connsiteX1" fmla="*/ 1030402 w 1461812"/>
              <a:gd name="connsiteY1" fmla="*/ 215705 h 862821"/>
              <a:gd name="connsiteX2" fmla="*/ 1030402 w 1461812"/>
              <a:gd name="connsiteY2" fmla="*/ 0 h 862821"/>
              <a:gd name="connsiteX3" fmla="*/ 1461812 w 1461812"/>
              <a:gd name="connsiteY3" fmla="*/ 431411 h 862821"/>
              <a:gd name="connsiteX4" fmla="*/ 1030402 w 1461812"/>
              <a:gd name="connsiteY4" fmla="*/ 862821 h 862821"/>
              <a:gd name="connsiteX5" fmla="*/ 1030402 w 1461812"/>
              <a:gd name="connsiteY5" fmla="*/ 647116 h 862821"/>
              <a:gd name="connsiteX6" fmla="*/ 0 w 1461812"/>
              <a:gd name="connsiteY6" fmla="*/ 647116 h 862821"/>
              <a:gd name="connsiteX7" fmla="*/ 0 w 1461812"/>
              <a:gd name="connsiteY7" fmla="*/ 215705 h 86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1812" h="862821">
                <a:moveTo>
                  <a:pt x="0" y="215705"/>
                </a:moveTo>
                <a:lnTo>
                  <a:pt x="1030402" y="215705"/>
                </a:lnTo>
                <a:lnTo>
                  <a:pt x="1030402" y="0"/>
                </a:lnTo>
                <a:lnTo>
                  <a:pt x="1461812" y="431411"/>
                </a:lnTo>
                <a:lnTo>
                  <a:pt x="1030402" y="862821"/>
                </a:lnTo>
                <a:lnTo>
                  <a:pt x="1030402" y="647116"/>
                </a:lnTo>
                <a:lnTo>
                  <a:pt x="0" y="647116"/>
                </a:lnTo>
                <a:lnTo>
                  <a:pt x="0" y="215705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7620" tIns="223325" rIns="223325" bIns="223325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200" kern="1200" dirty="0" smtClean="0"/>
              <a:t>Únicamente cuando</a:t>
            </a:r>
            <a:endParaRPr lang="es-SV" sz="1200" kern="1200" dirty="0"/>
          </a:p>
        </p:txBody>
      </p:sp>
      <p:sp>
        <p:nvSpPr>
          <p:cNvPr id="16" name="Forma libre 15"/>
          <p:cNvSpPr/>
          <p:nvPr/>
        </p:nvSpPr>
        <p:spPr>
          <a:xfrm rot="16547796">
            <a:off x="8840693" y="4763493"/>
            <a:ext cx="175037" cy="24102"/>
          </a:xfrm>
          <a:custGeom>
            <a:avLst/>
            <a:gdLst>
              <a:gd name="connsiteX0" fmla="*/ 0 w 175037"/>
              <a:gd name="connsiteY0" fmla="*/ 12051 h 24102"/>
              <a:gd name="connsiteX1" fmla="*/ 175037 w 175037"/>
              <a:gd name="connsiteY1" fmla="*/ 12051 h 2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5037" h="24102">
                <a:moveTo>
                  <a:pt x="0" y="12051"/>
                </a:moveTo>
                <a:lnTo>
                  <a:pt x="175037" y="12051"/>
                </a:lnTo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843" tIns="7675" rIns="95842" bIns="767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7" name="Forma libre 16"/>
          <p:cNvSpPr/>
          <p:nvPr/>
        </p:nvSpPr>
        <p:spPr>
          <a:xfrm>
            <a:off x="8937051" y="4096226"/>
            <a:ext cx="2354404" cy="1404029"/>
          </a:xfrm>
          <a:custGeom>
            <a:avLst/>
            <a:gdLst>
              <a:gd name="connsiteX0" fmla="*/ 0 w 1628333"/>
              <a:gd name="connsiteY0" fmla="*/ 118449 h 1184493"/>
              <a:gd name="connsiteX1" fmla="*/ 118449 w 1628333"/>
              <a:gd name="connsiteY1" fmla="*/ 0 h 1184493"/>
              <a:gd name="connsiteX2" fmla="*/ 1509884 w 1628333"/>
              <a:gd name="connsiteY2" fmla="*/ 0 h 1184493"/>
              <a:gd name="connsiteX3" fmla="*/ 1628333 w 1628333"/>
              <a:gd name="connsiteY3" fmla="*/ 118449 h 1184493"/>
              <a:gd name="connsiteX4" fmla="*/ 1628333 w 1628333"/>
              <a:gd name="connsiteY4" fmla="*/ 1066044 h 1184493"/>
              <a:gd name="connsiteX5" fmla="*/ 1509884 w 1628333"/>
              <a:gd name="connsiteY5" fmla="*/ 1184493 h 1184493"/>
              <a:gd name="connsiteX6" fmla="*/ 118449 w 1628333"/>
              <a:gd name="connsiteY6" fmla="*/ 1184493 h 1184493"/>
              <a:gd name="connsiteX7" fmla="*/ 0 w 1628333"/>
              <a:gd name="connsiteY7" fmla="*/ 1066044 h 1184493"/>
              <a:gd name="connsiteX8" fmla="*/ 0 w 1628333"/>
              <a:gd name="connsiteY8" fmla="*/ 118449 h 1184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8333" h="1184493">
                <a:moveTo>
                  <a:pt x="0" y="118449"/>
                </a:moveTo>
                <a:cubicBezTo>
                  <a:pt x="0" y="53031"/>
                  <a:pt x="53031" y="0"/>
                  <a:pt x="118449" y="0"/>
                </a:cubicBezTo>
                <a:lnTo>
                  <a:pt x="1509884" y="0"/>
                </a:lnTo>
                <a:cubicBezTo>
                  <a:pt x="1575302" y="0"/>
                  <a:pt x="1628333" y="53031"/>
                  <a:pt x="1628333" y="118449"/>
                </a:cubicBezTo>
                <a:lnTo>
                  <a:pt x="1628333" y="1066044"/>
                </a:lnTo>
                <a:cubicBezTo>
                  <a:pt x="1628333" y="1131462"/>
                  <a:pt x="1575302" y="1184493"/>
                  <a:pt x="1509884" y="1184493"/>
                </a:cubicBezTo>
                <a:lnTo>
                  <a:pt x="118449" y="1184493"/>
                </a:lnTo>
                <a:cubicBezTo>
                  <a:pt x="53031" y="1184493"/>
                  <a:pt x="0" y="1131462"/>
                  <a:pt x="0" y="1066044"/>
                </a:cubicBezTo>
                <a:lnTo>
                  <a:pt x="0" y="11844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218" tIns="44218" rIns="44218" bIns="4421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/>
              <a:t>Requiera documentos históricos que sepamos éste resguarda</a:t>
            </a:r>
            <a:endParaRPr lang="es-SV" sz="1500" b="1" kern="1200" dirty="0"/>
          </a:p>
        </p:txBody>
      </p:sp>
      <p:sp>
        <p:nvSpPr>
          <p:cNvPr id="15364" name="CuadroTexto 4"/>
          <p:cNvSpPr txBox="1">
            <a:spLocks noChangeArrowheads="1"/>
          </p:cNvSpPr>
          <p:nvPr/>
        </p:nvSpPr>
        <p:spPr bwMode="auto">
          <a:xfrm>
            <a:off x="2439759" y="2945947"/>
            <a:ext cx="982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b="1" dirty="0"/>
              <a:t>Solicita a 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1657350" y="4090285"/>
            <a:ext cx="0" cy="61230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4"/>
          <p:cNvSpPr txBox="1">
            <a:spLocks noChangeArrowheads="1"/>
          </p:cNvSpPr>
          <p:nvPr/>
        </p:nvSpPr>
        <p:spPr bwMode="auto">
          <a:xfrm>
            <a:off x="1657350" y="4751309"/>
            <a:ext cx="36081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 b="1" dirty="0"/>
              <a:t>Solicita </a:t>
            </a:r>
            <a:r>
              <a:rPr lang="es-SV" altLang="es-SV" sz="1200" b="1" dirty="0" smtClean="0"/>
              <a:t>directamente a</a:t>
            </a:r>
            <a:endParaRPr lang="es-SV" altLang="es-SV" sz="1200" b="1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1657350" y="4702593"/>
            <a:ext cx="3831432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2" grpId="0" animBg="1"/>
      <p:bldP spid="15" grpId="0" animBg="1"/>
      <p:bldP spid="17" grpId="0" animBg="1"/>
      <p:bldP spid="15364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SV" sz="7200" dirty="0" smtClean="0">
                <a:solidFill>
                  <a:schemeClr val="bg1"/>
                </a:solidFill>
                <a:latin typeface="Bebas Neue Bold" panose="020B0606020202050201" pitchFamily="34" charset="0"/>
              </a:rPr>
              <a:t>LINEAMIENTO</a:t>
            </a:r>
            <a:r>
              <a:rPr lang="es-SV" sz="72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SV" sz="7200" dirty="0" smtClean="0">
                <a:solidFill>
                  <a:schemeClr val="bg1"/>
                </a:solidFill>
                <a:latin typeface="Bebas Neue Bold" panose="020B0606020202050201" pitchFamily="34" charset="0"/>
              </a:rPr>
              <a:t>2</a:t>
            </a:r>
            <a:endParaRPr lang="es-SV" sz="7200" dirty="0">
              <a:solidFill>
                <a:schemeClr val="bg1"/>
              </a:solidFill>
              <a:latin typeface="Bebas Neue Bold" panose="020B0606020202050201" pitchFamily="34" charset="0"/>
            </a:endParaRPr>
          </a:p>
        </p:txBody>
      </p:sp>
      <p:sp>
        <p:nvSpPr>
          <p:cNvPr id="16387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LOS PERFILES DE LOS FUNCIONARIOS DE LA UNIDAD DE GESTIÓN</a:t>
            </a:r>
          </a:p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DOCUMENTAL Y ARCHIVOS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1045030" y="285011"/>
          <a:ext cx="9844644" cy="5343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216275" y="3362325"/>
            <a:ext cx="877888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A cargo de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19413" y="4432300"/>
            <a:ext cx="1284287" cy="287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Mediante un</a:t>
            </a:r>
          </a:p>
        </p:txBody>
      </p:sp>
      <p:sp>
        <p:nvSpPr>
          <p:cNvPr id="7" name="Abrir corchete 6"/>
          <p:cNvSpPr/>
          <p:nvPr/>
        </p:nvSpPr>
        <p:spPr>
          <a:xfrm>
            <a:off x="5324475" y="4186238"/>
            <a:ext cx="273050" cy="1519237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8" name="CuadroTexto 7"/>
          <p:cNvSpPr txBox="1"/>
          <p:nvPr/>
        </p:nvSpPr>
        <p:spPr>
          <a:xfrm>
            <a:off x="5313363" y="4376738"/>
            <a:ext cx="2030412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Archivista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Historiador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Bibliotecario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Administrador de empresas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Ingeniero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Informático</a:t>
            </a:r>
          </a:p>
        </p:txBody>
      </p:sp>
      <p:sp>
        <p:nvSpPr>
          <p:cNvPr id="10" name="Conector recto 3"/>
          <p:cNvSpPr/>
          <p:nvPr/>
        </p:nvSpPr>
        <p:spPr>
          <a:xfrm>
            <a:off x="5956300" y="5761038"/>
            <a:ext cx="96838" cy="43656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34384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ectángulo redondeado 12"/>
          <p:cNvSpPr/>
          <p:nvPr/>
        </p:nvSpPr>
        <p:spPr>
          <a:xfrm>
            <a:off x="4568825" y="6053138"/>
            <a:ext cx="2774950" cy="5889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7620" tIns="7620" rIns="7620" bIns="7620" spcCol="1270" anchor="ctr"/>
          <a:lstStyle/>
          <a:p>
            <a:pPr algn="ctr" defTabSz="533400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s-SV" sz="1200" dirty="0">
                <a:latin typeface="+mj-lt"/>
              </a:rPr>
              <a:t>Archivo, administración de información, gestión de calidad y procesos administrativos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5967413" y="5691188"/>
            <a:ext cx="1111250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100" dirty="0">
                <a:latin typeface="+mj-lt"/>
              </a:rPr>
              <a:t>Capacitado en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100" dirty="0">
                <a:latin typeface="+mj-lt"/>
              </a:rPr>
              <a:t>temas  de</a:t>
            </a:r>
          </a:p>
        </p:txBody>
      </p:sp>
      <p:sp>
        <p:nvSpPr>
          <p:cNvPr id="15" name="Pentágono 1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2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Artículos 1 y 2</a:t>
            </a:r>
          </a:p>
        </p:txBody>
      </p:sp>
      <p:pic>
        <p:nvPicPr>
          <p:cNvPr id="17419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75" y="4327525"/>
            <a:ext cx="2541588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10"/>
          <p:cNvSpPr txBox="1"/>
          <p:nvPr/>
        </p:nvSpPr>
        <p:spPr>
          <a:xfrm>
            <a:off x="9350375" y="5689600"/>
            <a:ext cx="2289175" cy="64611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Este cargo podrá ser dirigido por la persona que ha desempeñado estas funciones a partir de la LAIP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672532"/>
              </p:ext>
            </p:extLst>
          </p:nvPr>
        </p:nvGraphicFramePr>
        <p:xfrm>
          <a:off x="534390" y="261259"/>
          <a:ext cx="9565998" cy="4999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5" name="CuadroTexto 5"/>
          <p:cNvSpPr txBox="1">
            <a:spLocks noChangeArrowheads="1"/>
          </p:cNvSpPr>
          <p:nvPr/>
        </p:nvSpPr>
        <p:spPr bwMode="auto">
          <a:xfrm>
            <a:off x="5033963" y="1177925"/>
            <a:ext cx="66516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100"/>
              <a:t>deberá</a:t>
            </a:r>
          </a:p>
        </p:txBody>
      </p:sp>
      <p:sp>
        <p:nvSpPr>
          <p:cNvPr id="18436" name="CuadroTexto 6"/>
          <p:cNvSpPr txBox="1">
            <a:spLocks noChangeArrowheads="1"/>
          </p:cNvSpPr>
          <p:nvPr/>
        </p:nvSpPr>
        <p:spPr bwMode="auto">
          <a:xfrm rot="-1889167">
            <a:off x="7480300" y="676275"/>
            <a:ext cx="10001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100"/>
              <a:t>En un plazo no mayor a</a:t>
            </a:r>
          </a:p>
        </p:txBody>
      </p:sp>
      <p:sp>
        <p:nvSpPr>
          <p:cNvPr id="18437" name="CuadroTexto 7"/>
          <p:cNvSpPr txBox="1">
            <a:spLocks noChangeArrowheads="1"/>
          </p:cNvSpPr>
          <p:nvPr/>
        </p:nvSpPr>
        <p:spPr bwMode="auto">
          <a:xfrm rot="2659997">
            <a:off x="7416800" y="1917700"/>
            <a:ext cx="9874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100"/>
              <a:t>Impartida por</a:t>
            </a:r>
          </a:p>
        </p:txBody>
      </p:sp>
      <p:sp>
        <p:nvSpPr>
          <p:cNvPr id="18438" name="CuadroTexto 8"/>
          <p:cNvSpPr txBox="1">
            <a:spLocks noChangeArrowheads="1"/>
          </p:cNvSpPr>
          <p:nvPr/>
        </p:nvSpPr>
        <p:spPr bwMode="auto">
          <a:xfrm rot="-1741836">
            <a:off x="4867275" y="2271713"/>
            <a:ext cx="10001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100"/>
              <a:t>No podrá ejercerlo</a:t>
            </a:r>
          </a:p>
        </p:txBody>
      </p:sp>
      <p:sp>
        <p:nvSpPr>
          <p:cNvPr id="18439" name="CuadroTexto 9"/>
          <p:cNvSpPr txBox="1">
            <a:spLocks noChangeArrowheads="1"/>
          </p:cNvSpPr>
          <p:nvPr/>
        </p:nvSpPr>
        <p:spPr bwMode="auto">
          <a:xfrm rot="1974143">
            <a:off x="4892675" y="3441700"/>
            <a:ext cx="939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100"/>
              <a:t>Podrá ejercerlo un </a:t>
            </a:r>
          </a:p>
        </p:txBody>
      </p:sp>
      <p:sp>
        <p:nvSpPr>
          <p:cNvPr id="12" name="Abrir corchete 11"/>
          <p:cNvSpPr/>
          <p:nvPr/>
        </p:nvSpPr>
        <p:spPr>
          <a:xfrm>
            <a:off x="5762625" y="4276725"/>
            <a:ext cx="323850" cy="1989138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19" name="Rectángulo 18"/>
          <p:cNvSpPr/>
          <p:nvPr/>
        </p:nvSpPr>
        <p:spPr>
          <a:xfrm>
            <a:off x="5827713" y="4359275"/>
            <a:ext cx="4384675" cy="17922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Emitir lineamientos y manuales</a:t>
            </a:r>
          </a:p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Supervisar la organización de los archivos</a:t>
            </a:r>
          </a:p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Manejo de personal a su cargo</a:t>
            </a:r>
          </a:p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Coordinación de comités institucionales para la gestión documental </a:t>
            </a:r>
          </a:p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Capacitación del personal de la institución</a:t>
            </a:r>
          </a:p>
          <a:p>
            <a:pPr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Elaboración, ejecución y evaluación de proyectos</a:t>
            </a:r>
          </a:p>
        </p:txBody>
      </p:sp>
      <p:sp>
        <p:nvSpPr>
          <p:cNvPr id="14" name="Pentágono 1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2</a:t>
            </a:r>
            <a:r>
              <a:rPr lang="es-SV" b="1" dirty="0"/>
              <a:t>, </a:t>
            </a:r>
            <a:r>
              <a:rPr lang="es-SV" b="1" dirty="0" smtClean="0">
                <a:latin typeface="+mj-lt"/>
              </a:rPr>
              <a:t>Artículos </a:t>
            </a:r>
            <a:r>
              <a:rPr lang="es-SV" b="1" dirty="0">
                <a:latin typeface="+mj-lt"/>
              </a:rPr>
              <a:t>3, 4 y 5</a:t>
            </a:r>
          </a:p>
        </p:txBody>
      </p:sp>
      <p:cxnSp>
        <p:nvCxnSpPr>
          <p:cNvPr id="3" name="Conector recto 2"/>
          <p:cNvCxnSpPr/>
          <p:nvPr/>
        </p:nvCxnSpPr>
        <p:spPr>
          <a:xfrm>
            <a:off x="4940300" y="4773613"/>
            <a:ext cx="8223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44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425" y="3992563"/>
            <a:ext cx="1893888" cy="10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270476592"/>
              </p:ext>
            </p:extLst>
          </p:nvPr>
        </p:nvGraphicFramePr>
        <p:xfrm>
          <a:off x="878774" y="246665"/>
          <a:ext cx="10305047" cy="6154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59" name="CuadroTexto 6"/>
          <p:cNvSpPr txBox="1">
            <a:spLocks noChangeArrowheads="1"/>
          </p:cNvSpPr>
          <p:nvPr/>
        </p:nvSpPr>
        <p:spPr bwMode="auto">
          <a:xfrm>
            <a:off x="8215313" y="3836988"/>
            <a:ext cx="5476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Con </a:t>
            </a:r>
          </a:p>
        </p:txBody>
      </p:sp>
      <p:sp>
        <p:nvSpPr>
          <p:cNvPr id="19460" name="CuadroTexto 7"/>
          <p:cNvSpPr txBox="1">
            <a:spLocks noChangeArrowheads="1"/>
          </p:cNvSpPr>
          <p:nvPr/>
        </p:nvSpPr>
        <p:spPr bwMode="auto">
          <a:xfrm>
            <a:off x="4559300" y="4879975"/>
            <a:ext cx="8318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Podrá ser</a:t>
            </a:r>
          </a:p>
        </p:txBody>
      </p:sp>
      <p:sp>
        <p:nvSpPr>
          <p:cNvPr id="19461" name="CuadroTexto 8"/>
          <p:cNvSpPr txBox="1">
            <a:spLocks noChangeArrowheads="1"/>
          </p:cNvSpPr>
          <p:nvPr/>
        </p:nvSpPr>
        <p:spPr bwMode="auto">
          <a:xfrm>
            <a:off x="6735763" y="4879975"/>
            <a:ext cx="7905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 será </a:t>
            </a:r>
          </a:p>
        </p:txBody>
      </p:sp>
      <p:sp>
        <p:nvSpPr>
          <p:cNvPr id="19462" name="CuadroTexto 9"/>
          <p:cNvSpPr txBox="1">
            <a:spLocks noChangeArrowheads="1"/>
          </p:cNvSpPr>
          <p:nvPr/>
        </p:nvSpPr>
        <p:spPr bwMode="auto">
          <a:xfrm>
            <a:off x="9096375" y="4891088"/>
            <a:ext cx="4286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Por </a:t>
            </a:r>
          </a:p>
        </p:txBody>
      </p:sp>
      <p:grpSp>
        <p:nvGrpSpPr>
          <p:cNvPr id="19463" name="Grupo 11"/>
          <p:cNvGrpSpPr>
            <a:grpSpLocks/>
          </p:cNvGrpSpPr>
          <p:nvPr/>
        </p:nvGrpSpPr>
        <p:grpSpPr bwMode="auto">
          <a:xfrm>
            <a:off x="8939213" y="1706563"/>
            <a:ext cx="2903537" cy="1222375"/>
            <a:chOff x="6173153" y="1667512"/>
            <a:chExt cx="2904322" cy="1223396"/>
          </a:xfrm>
        </p:grpSpPr>
        <p:sp>
          <p:nvSpPr>
            <p:cNvPr id="13" name="Rectángulo redondeado 12"/>
            <p:cNvSpPr/>
            <p:nvPr/>
          </p:nvSpPr>
          <p:spPr>
            <a:xfrm>
              <a:off x="6295423" y="1667512"/>
              <a:ext cx="2782052" cy="1223396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ángulo 13"/>
            <p:cNvSpPr/>
            <p:nvPr/>
          </p:nvSpPr>
          <p:spPr>
            <a:xfrm>
              <a:off x="6173153" y="1704054"/>
              <a:ext cx="2710595" cy="1150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defTabSz="533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- Técnico en bibliotecología</a:t>
              </a:r>
            </a:p>
            <a:p>
              <a:pPr defTabSz="533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- Licenciatura en Historia</a:t>
              </a:r>
            </a:p>
            <a:p>
              <a:pPr defTabSz="533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- Administración de empresas</a:t>
              </a:r>
            </a:p>
            <a:p>
              <a:pPr defTabSz="5334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- Otras afines</a:t>
              </a:r>
            </a:p>
          </p:txBody>
        </p:sp>
      </p:grpSp>
      <p:sp>
        <p:nvSpPr>
          <p:cNvPr id="15" name="Abrir corchete 14"/>
          <p:cNvSpPr/>
          <p:nvPr/>
        </p:nvSpPr>
        <p:spPr>
          <a:xfrm>
            <a:off x="8824913" y="1741488"/>
            <a:ext cx="182562" cy="1182687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19465" name="CuadroTexto 15"/>
          <p:cNvSpPr txBox="1">
            <a:spLocks noChangeArrowheads="1"/>
          </p:cNvSpPr>
          <p:nvPr/>
        </p:nvSpPr>
        <p:spPr bwMode="auto">
          <a:xfrm>
            <a:off x="8278813" y="2052638"/>
            <a:ext cx="4206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En </a:t>
            </a:r>
          </a:p>
        </p:txBody>
      </p:sp>
      <p:sp>
        <p:nvSpPr>
          <p:cNvPr id="2" name="Pentágono 1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2</a:t>
            </a:r>
            <a:r>
              <a:rPr lang="es-SV" b="1" dirty="0"/>
              <a:t>, </a:t>
            </a:r>
            <a:r>
              <a:rPr lang="es-SV" b="1" dirty="0" smtClean="0">
                <a:latin typeface="+mj-lt"/>
              </a:rPr>
              <a:t>Artículos </a:t>
            </a:r>
            <a:r>
              <a:rPr lang="es-SV" b="1" dirty="0">
                <a:latin typeface="+mj-lt"/>
              </a:rPr>
              <a:t>6 y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67595389"/>
              </p:ext>
            </p:extLst>
          </p:nvPr>
        </p:nvGraphicFramePr>
        <p:xfrm>
          <a:off x="1223889" y="450166"/>
          <a:ext cx="9523827" cy="61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3" name="CuadroTexto 5"/>
          <p:cNvSpPr txBox="1">
            <a:spLocks noChangeArrowheads="1"/>
          </p:cNvSpPr>
          <p:nvPr/>
        </p:nvSpPr>
        <p:spPr bwMode="auto">
          <a:xfrm>
            <a:off x="5232400" y="3263900"/>
            <a:ext cx="2825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a</a:t>
            </a:r>
          </a:p>
        </p:txBody>
      </p:sp>
      <p:sp>
        <p:nvSpPr>
          <p:cNvPr id="8" name="Pentágono 7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2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8</a:t>
            </a:r>
          </a:p>
        </p:txBody>
      </p:sp>
      <p:sp>
        <p:nvSpPr>
          <p:cNvPr id="20485" name="1 CuadroTexto"/>
          <p:cNvSpPr txBox="1">
            <a:spLocks noChangeArrowheads="1"/>
          </p:cNvSpPr>
          <p:nvPr/>
        </p:nvSpPr>
        <p:spPr bwMode="auto">
          <a:xfrm>
            <a:off x="2686050" y="3671888"/>
            <a:ext cx="8556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La brindan</a:t>
            </a:r>
          </a:p>
        </p:txBody>
      </p:sp>
      <p:sp>
        <p:nvSpPr>
          <p:cNvPr id="6" name="Abrir corchete 5"/>
          <p:cNvSpPr/>
          <p:nvPr/>
        </p:nvSpPr>
        <p:spPr>
          <a:xfrm>
            <a:off x="8399910" y="4426218"/>
            <a:ext cx="182562" cy="1182687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2" name="CuadroTexto 1"/>
          <p:cNvSpPr txBox="1"/>
          <p:nvPr/>
        </p:nvSpPr>
        <p:spPr>
          <a:xfrm>
            <a:off x="8399910" y="4602062"/>
            <a:ext cx="2660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s-SV" sz="1200" dirty="0" smtClean="0"/>
              <a:t>Desarrollo humano y profesional</a:t>
            </a:r>
          </a:p>
          <a:p>
            <a:pPr marL="171450" indent="-171450">
              <a:buFontTx/>
              <a:buChar char="-"/>
            </a:pPr>
            <a:r>
              <a:rPr lang="es-SV" sz="1200" dirty="0" smtClean="0"/>
              <a:t> -Seguridad ocupacional</a:t>
            </a:r>
          </a:p>
          <a:p>
            <a:pPr marL="171450" indent="-171450">
              <a:buFontTx/>
              <a:buChar char="-"/>
            </a:pPr>
            <a:r>
              <a:rPr lang="es-SV" sz="1200" dirty="0" smtClean="0"/>
              <a:t>Prevención de riesgos </a:t>
            </a:r>
          </a:p>
          <a:p>
            <a:pPr marL="171450" indent="-171450">
              <a:buFontTx/>
              <a:buChar char="-"/>
            </a:pPr>
            <a:r>
              <a:rPr lang="es-SV" sz="1200" dirty="0" smtClean="0"/>
              <a:t>Otras para mejorar su desempeño</a:t>
            </a:r>
            <a:endParaRPr lang="es-SV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latin typeface="+mj-lt"/>
              </a:rPr>
              <a:t>INTRODUCCIÓN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826077" y="1205346"/>
            <a:ext cx="10368396" cy="53553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endParaRPr lang="es-SV" i="1" dirty="0"/>
          </a:p>
          <a:p>
            <a:pPr algn="just">
              <a:defRPr/>
            </a:pPr>
            <a:r>
              <a:rPr lang="es-ES" i="1" dirty="0"/>
              <a:t>La adecuada, oportuna y pertinente organización y manejo de la información pública puede incidir de forma estratégica en la toma de decisiones de la gestión pública, aumentando con ello, la probabilidad de certezas en los procesos a favor de la ciudadanía.  </a:t>
            </a:r>
          </a:p>
          <a:p>
            <a:pPr algn="just">
              <a:defRPr/>
            </a:pPr>
            <a:endParaRPr lang="es-SV" i="1" dirty="0"/>
          </a:p>
          <a:p>
            <a:pPr algn="just">
              <a:defRPr/>
            </a:pPr>
            <a:r>
              <a:rPr lang="es-ES" i="1" dirty="0"/>
              <a:t>Para ello, es necesario implementar la gestión documental y archivística como agentes claves en el resguardo de evidencia que en algún momento la ciudadanía y los mismos funcionarios pueden requerir para determinados procesos donde se haga justicia a su actuar. </a:t>
            </a:r>
            <a:endParaRPr lang="es-SV" i="1" dirty="0"/>
          </a:p>
          <a:p>
            <a:pPr algn="just">
              <a:defRPr/>
            </a:pPr>
            <a:endParaRPr lang="es-ES" i="1" dirty="0"/>
          </a:p>
          <a:p>
            <a:pPr algn="just">
              <a:defRPr/>
            </a:pPr>
            <a:r>
              <a:rPr lang="es-ES" i="1" dirty="0"/>
              <a:t>En este sentido,  </a:t>
            </a:r>
            <a:r>
              <a:rPr lang="es-SV" i="1" dirty="0"/>
              <a:t>l</a:t>
            </a:r>
            <a:r>
              <a:rPr lang="es-ES" i="1" dirty="0"/>
              <a:t>os servidores designados como Oficiales de Información y de Gestión Documental y Archivo en instituciones públicas, tienen en sus manos uno de los baluartes de las instituciones modernas: la información. Su responsabilidad es conducir la sistematización de la experiencia institucional y la memoria histórica que las instituciones deberían realizar en el marco de una administración pública transparente. </a:t>
            </a:r>
          </a:p>
          <a:p>
            <a:pPr>
              <a:defRPr/>
            </a:pPr>
            <a:r>
              <a:rPr lang="es-ES" i="1" dirty="0"/>
              <a:t> </a:t>
            </a:r>
          </a:p>
          <a:p>
            <a:pPr algn="just">
              <a:defRPr/>
            </a:pPr>
            <a:r>
              <a:rPr lang="es-SV" i="1" dirty="0"/>
              <a:t>Por estas razones y reconociendo el altísimo valor de la tarea asignada a los Oficiales de Gestión Documental y Archivos, el Instituto de Acceso a la Información Pública (IAIP) pone a disposición una herramienta gráfica que complementará el proceso de comprensión de los Lineamientos dictados por este Instituto hacia las autoridades de los entes obligados y a los funcionarios mencionados, con el objetivo de </a:t>
            </a:r>
            <a:r>
              <a:rPr lang="es-SV" i="1" dirty="0" smtClean="0"/>
              <a:t>ayudar a </a:t>
            </a:r>
            <a:r>
              <a:rPr lang="es-SV" i="1" dirty="0"/>
              <a:t>realizar de mejor manera y con probidad esta relevante misión asignada.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3</a:t>
            </a:r>
          </a:p>
        </p:txBody>
      </p:sp>
      <p:sp>
        <p:nvSpPr>
          <p:cNvPr id="21507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LA IDENTIFICACIÓN Y CLASIFICACIÓN DOCUMENTAL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1885840" y="831670"/>
          <a:ext cx="7961543" cy="3988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Abrir corchete 7"/>
          <p:cNvSpPr/>
          <p:nvPr/>
        </p:nvSpPr>
        <p:spPr>
          <a:xfrm>
            <a:off x="7732713" y="3735388"/>
            <a:ext cx="350837" cy="1570037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10" name="Rectángulo 9"/>
          <p:cNvSpPr/>
          <p:nvPr/>
        </p:nvSpPr>
        <p:spPr>
          <a:xfrm>
            <a:off x="7821613" y="3827463"/>
            <a:ext cx="2922587" cy="1385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Elaborar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reseña histórica </a:t>
            </a: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administrativa de la institución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-Elaborar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Índice de organismos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Elaborar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Índice legislativo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Elaborar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Repertorio de funciones </a:t>
            </a: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la institución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Recopilar los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organigramas de la institución</a:t>
            </a:r>
          </a:p>
        </p:txBody>
      </p:sp>
      <p:sp>
        <p:nvSpPr>
          <p:cNvPr id="6" name="Pentágono 5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3</a:t>
            </a:r>
            <a:r>
              <a:rPr lang="es-SV" b="1" dirty="0"/>
              <a:t>, </a:t>
            </a:r>
            <a:r>
              <a:rPr lang="es-SV" dirty="0" smtClean="0"/>
              <a:t>Artículos </a:t>
            </a:r>
            <a:r>
              <a:rPr lang="es-SV" dirty="0"/>
              <a:t>1 y 2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04800" y="2471738"/>
            <a:ext cx="1325563" cy="584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SV" sz="1600" dirty="0"/>
              <a:t>Coordinado por la UGDA</a:t>
            </a:r>
          </a:p>
        </p:txBody>
      </p:sp>
      <p:cxnSp>
        <p:nvCxnSpPr>
          <p:cNvPr id="11" name="10 Conector recto"/>
          <p:cNvCxnSpPr>
            <a:stCxn id="2" idx="3"/>
          </p:cNvCxnSpPr>
          <p:nvPr/>
        </p:nvCxnSpPr>
        <p:spPr>
          <a:xfrm flipV="1">
            <a:off x="1630363" y="2763838"/>
            <a:ext cx="3048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/>
        </p:nvGraphicFramePr>
        <p:xfrm>
          <a:off x="2614073" y="1389799"/>
          <a:ext cx="7777017" cy="5004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3</a:t>
            </a:r>
            <a:r>
              <a:rPr lang="es-SV" b="1" dirty="0"/>
              <a:t>, </a:t>
            </a:r>
            <a:r>
              <a:rPr lang="es-SV" dirty="0"/>
              <a:t>Artículo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4</a:t>
            </a:r>
          </a:p>
        </p:txBody>
      </p:sp>
      <p:sp>
        <p:nvSpPr>
          <p:cNvPr id="24579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ORDENACIÓN Y DESCRIPCIÓN DOCUMENTAL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540903787"/>
              </p:ext>
            </p:extLst>
          </p:nvPr>
        </p:nvGraphicFramePr>
        <p:xfrm>
          <a:off x="914399" y="308758"/>
          <a:ext cx="10604665" cy="5973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6376988" y="1878013"/>
            <a:ext cx="927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 acuerdo con el</a:t>
            </a:r>
          </a:p>
        </p:txBody>
      </p:sp>
      <p:sp>
        <p:nvSpPr>
          <p:cNvPr id="25604" name="CuadroTexto 5"/>
          <p:cNvSpPr txBox="1">
            <a:spLocks noChangeArrowheads="1"/>
          </p:cNvSpPr>
          <p:nvPr/>
        </p:nvSpPr>
        <p:spPr bwMode="auto">
          <a:xfrm>
            <a:off x="9153525" y="2051050"/>
            <a:ext cx="573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 la</a:t>
            </a:r>
          </a:p>
        </p:txBody>
      </p:sp>
      <p:sp>
        <p:nvSpPr>
          <p:cNvPr id="7" name="Abrir corchete 6"/>
          <p:cNvSpPr/>
          <p:nvPr/>
        </p:nvSpPr>
        <p:spPr>
          <a:xfrm>
            <a:off x="7677150" y="3384550"/>
            <a:ext cx="350838" cy="1016000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8" name="CuadroTexto 7"/>
          <p:cNvSpPr txBox="1"/>
          <p:nvPr/>
        </p:nvSpPr>
        <p:spPr>
          <a:xfrm>
            <a:off x="7731125" y="3384550"/>
            <a:ext cx="191135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Cronológico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Alfabético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Numérico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Alfanumérico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Mixto</a:t>
            </a:r>
          </a:p>
        </p:txBody>
      </p:sp>
      <p:grpSp>
        <p:nvGrpSpPr>
          <p:cNvPr id="25607" name="Grupo 8"/>
          <p:cNvGrpSpPr>
            <a:grpSpLocks/>
          </p:cNvGrpSpPr>
          <p:nvPr/>
        </p:nvGrpSpPr>
        <p:grpSpPr bwMode="auto">
          <a:xfrm>
            <a:off x="9786938" y="2968625"/>
            <a:ext cx="1724025" cy="1893888"/>
            <a:chOff x="8866814" y="1628887"/>
            <a:chExt cx="1724967" cy="862483"/>
          </a:xfrm>
        </p:grpSpPr>
        <p:sp>
          <p:nvSpPr>
            <p:cNvPr id="10" name="Rectángulo redondeado 9"/>
            <p:cNvSpPr/>
            <p:nvPr/>
          </p:nvSpPr>
          <p:spPr>
            <a:xfrm>
              <a:off x="8866814" y="1628887"/>
              <a:ext cx="1724967" cy="86248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ángulo 10"/>
            <p:cNvSpPr/>
            <p:nvPr/>
          </p:nvSpPr>
          <p:spPr>
            <a:xfrm>
              <a:off x="8892228" y="1654191"/>
              <a:ext cx="1674139" cy="8371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525" tIns="9525" rIns="9525" bIns="9525" spcCol="1270" anchor="ctr"/>
            <a:lstStyle/>
            <a:p>
              <a:pPr algn="ctr" defTabSz="66675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1500" dirty="0">
                  <a:latin typeface="+mj-lt"/>
                </a:rPr>
                <a:t>El </a:t>
              </a:r>
              <a:r>
                <a:rPr lang="es-SV" sz="1500" b="1" dirty="0">
                  <a:latin typeface="+mj-lt"/>
                </a:rPr>
                <a:t>método implementado para la ordenación de series documentales</a:t>
              </a:r>
              <a:r>
                <a:rPr lang="es-SV" sz="1500" dirty="0">
                  <a:latin typeface="+mj-lt"/>
                </a:rPr>
                <a:t>, quedará plasmado en el Manual de Procedimientos.</a:t>
              </a:r>
            </a:p>
          </p:txBody>
        </p:sp>
      </p:grpSp>
      <p:sp>
        <p:nvSpPr>
          <p:cNvPr id="13" name="Pentágono 12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4</a:t>
            </a:r>
            <a:r>
              <a:rPr lang="es-SV" b="1" dirty="0"/>
              <a:t>, </a:t>
            </a:r>
            <a:r>
              <a:rPr lang="es-SV" dirty="0" smtClean="0"/>
              <a:t>Artículos </a:t>
            </a:r>
            <a:r>
              <a:rPr lang="es-SV" dirty="0"/>
              <a:t>1 y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27433495"/>
              </p:ext>
            </p:extLst>
          </p:nvPr>
        </p:nvGraphicFramePr>
        <p:xfrm>
          <a:off x="1518329" y="382898"/>
          <a:ext cx="8562109" cy="5569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627" name="CuadroTexto 4"/>
          <p:cNvSpPr txBox="1">
            <a:spLocks noChangeArrowheads="1"/>
          </p:cNvSpPr>
          <p:nvPr/>
        </p:nvSpPr>
        <p:spPr bwMode="auto">
          <a:xfrm>
            <a:off x="6262688" y="2552700"/>
            <a:ext cx="344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800"/>
              <a:t>o</a:t>
            </a:r>
          </a:p>
        </p:txBody>
      </p:sp>
      <p:sp>
        <p:nvSpPr>
          <p:cNvPr id="26628" name="CuadroTexto 10"/>
          <p:cNvSpPr txBox="1">
            <a:spLocks noChangeArrowheads="1"/>
          </p:cNvSpPr>
          <p:nvPr/>
        </p:nvSpPr>
        <p:spPr bwMode="auto">
          <a:xfrm>
            <a:off x="5473700" y="3949700"/>
            <a:ext cx="508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En el</a:t>
            </a:r>
          </a:p>
        </p:txBody>
      </p:sp>
      <p:sp>
        <p:nvSpPr>
          <p:cNvPr id="26629" name="CuadroTexto 11"/>
          <p:cNvSpPr txBox="1">
            <a:spLocks noChangeArrowheads="1"/>
          </p:cNvSpPr>
          <p:nvPr/>
        </p:nvSpPr>
        <p:spPr bwMode="auto">
          <a:xfrm>
            <a:off x="7366000" y="3813175"/>
            <a:ext cx="8429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Acorde al</a:t>
            </a:r>
          </a:p>
        </p:txBody>
      </p:sp>
      <p:sp>
        <p:nvSpPr>
          <p:cNvPr id="14" name="Pentágono 1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4</a:t>
            </a:r>
            <a:r>
              <a:rPr lang="es-SV" b="1" dirty="0"/>
              <a:t>, </a:t>
            </a:r>
            <a:r>
              <a:rPr lang="es-SV" dirty="0" smtClean="0"/>
              <a:t>Artículos </a:t>
            </a:r>
            <a:r>
              <a:rPr lang="es-SV" dirty="0"/>
              <a:t>3 y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49902733"/>
              </p:ext>
            </p:extLst>
          </p:nvPr>
        </p:nvGraphicFramePr>
        <p:xfrm>
          <a:off x="106879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1" name="CuadroTexto 4"/>
          <p:cNvSpPr txBox="1">
            <a:spLocks noChangeArrowheads="1"/>
          </p:cNvSpPr>
          <p:nvPr/>
        </p:nvSpPr>
        <p:spPr bwMode="auto">
          <a:xfrm>
            <a:off x="6149975" y="4049713"/>
            <a:ext cx="522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es el</a:t>
            </a:r>
          </a:p>
        </p:txBody>
      </p:sp>
      <p:sp>
        <p:nvSpPr>
          <p:cNvPr id="27652" name="CuadroTexto 5"/>
          <p:cNvSpPr txBox="1">
            <a:spLocks noChangeArrowheads="1"/>
          </p:cNvSpPr>
          <p:nvPr/>
        </p:nvSpPr>
        <p:spPr bwMode="auto">
          <a:xfrm>
            <a:off x="5781675" y="2349500"/>
            <a:ext cx="1046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Estableciendo</a:t>
            </a:r>
          </a:p>
        </p:txBody>
      </p:sp>
      <p:sp>
        <p:nvSpPr>
          <p:cNvPr id="27653" name="CuadroTexto 6"/>
          <p:cNvSpPr txBox="1">
            <a:spLocks noChangeArrowheads="1"/>
          </p:cNvSpPr>
          <p:nvPr/>
        </p:nvSpPr>
        <p:spPr bwMode="auto">
          <a:xfrm>
            <a:off x="7989888" y="4233863"/>
            <a:ext cx="8334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Siguiendo </a:t>
            </a:r>
          </a:p>
        </p:txBody>
      </p:sp>
      <p:sp>
        <p:nvSpPr>
          <p:cNvPr id="8" name="Pentágono 7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4</a:t>
            </a:r>
            <a:r>
              <a:rPr lang="es-SV" b="1" dirty="0"/>
              <a:t>, </a:t>
            </a:r>
            <a:r>
              <a:rPr lang="es-SV" b="1" dirty="0" smtClean="0">
                <a:latin typeface="+mj-lt"/>
              </a:rPr>
              <a:t>Artículos </a:t>
            </a:r>
            <a:r>
              <a:rPr lang="es-SV" b="1" dirty="0">
                <a:latin typeface="+mj-lt"/>
              </a:rPr>
              <a:t>5 y 6</a:t>
            </a:r>
          </a:p>
        </p:txBody>
      </p:sp>
      <p:sp>
        <p:nvSpPr>
          <p:cNvPr id="27655" name="CuadroTexto 8"/>
          <p:cNvSpPr txBox="1">
            <a:spLocks noChangeArrowheads="1"/>
          </p:cNvSpPr>
          <p:nvPr/>
        </p:nvSpPr>
        <p:spPr bwMode="auto">
          <a:xfrm>
            <a:off x="9686925" y="2601913"/>
            <a:ext cx="831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Basados  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5</a:t>
            </a:r>
          </a:p>
        </p:txBody>
      </p:sp>
      <p:sp>
        <p:nvSpPr>
          <p:cNvPr id="28675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DE PAUTAS PARA LA GESTIÓN DOCUMENTAL ELECTRÓNICA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006545733"/>
              </p:ext>
            </p:extLst>
          </p:nvPr>
        </p:nvGraphicFramePr>
        <p:xfrm>
          <a:off x="464457" y="1824073"/>
          <a:ext cx="3965701" cy="2795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echa derecha 2"/>
          <p:cNvSpPr/>
          <p:nvPr/>
        </p:nvSpPr>
        <p:spPr>
          <a:xfrm>
            <a:off x="4322763" y="2470150"/>
            <a:ext cx="914400" cy="784225"/>
          </a:xfrm>
          <a:prstGeom prst="rightArrow">
            <a:avLst/>
          </a:prstGeom>
          <a:solidFill>
            <a:schemeClr val="accent3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rgbClr val="002060"/>
                </a:solidFill>
                <a:latin typeface="+mj-lt"/>
              </a:rPr>
              <a:t>deberán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5287963" y="1958975"/>
            <a:ext cx="1600200" cy="1828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b="1" dirty="0">
                <a:solidFill>
                  <a:srgbClr val="002060"/>
                </a:solidFill>
                <a:latin typeface="+mj-lt"/>
              </a:rPr>
              <a:t>Normalizar gestión de</a:t>
            </a:r>
            <a:r>
              <a:rPr lang="es-SV" sz="1500" dirty="0">
                <a:solidFill>
                  <a:srgbClr val="002060"/>
                </a:solidFill>
                <a:latin typeface="+mj-lt"/>
              </a:rPr>
              <a:t>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  <a:latin typeface="+mj-lt"/>
              </a:rPr>
              <a:t>-Documentos ofimáticos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  <a:latin typeface="+mj-lt"/>
              </a:rPr>
              <a:t>-Plantillas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  <a:latin typeface="+mj-lt"/>
              </a:rPr>
              <a:t>-Otros de uso de oficina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>
              <a:latin typeface="+mj-lt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667625" y="2630488"/>
            <a:ext cx="1187450" cy="5111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</a:rPr>
              <a:t>Equipos de cómputo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9634538" y="1958975"/>
            <a:ext cx="1600200" cy="1828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b="1" dirty="0">
                <a:solidFill>
                  <a:srgbClr val="002060"/>
                </a:solidFill>
                <a:latin typeface="+mj-lt"/>
              </a:rPr>
              <a:t>Medidas</a:t>
            </a:r>
            <a:r>
              <a:rPr lang="es-SV" sz="1500" dirty="0">
                <a:solidFill>
                  <a:srgbClr val="002060"/>
                </a:solidFill>
                <a:latin typeface="+mj-lt"/>
              </a:rPr>
              <a:t> para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  <a:latin typeface="+mj-lt"/>
              </a:rPr>
              <a:t>La creación, circulación, reproducción y resguardo de la información</a:t>
            </a:r>
            <a:r>
              <a:rPr lang="es-SV" sz="1500" dirty="0">
                <a:latin typeface="+mj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500" dirty="0">
              <a:latin typeface="+mj-lt"/>
            </a:endParaRPr>
          </a:p>
        </p:txBody>
      </p:sp>
      <p:cxnSp>
        <p:nvCxnSpPr>
          <p:cNvPr id="18" name="Conector recto 17"/>
          <p:cNvCxnSpPr>
            <a:stCxn id="6" idx="3"/>
            <a:endCxn id="7" idx="1"/>
          </p:cNvCxnSpPr>
          <p:nvPr/>
        </p:nvCxnSpPr>
        <p:spPr>
          <a:xfrm>
            <a:off x="6888163" y="2873375"/>
            <a:ext cx="779462" cy="127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endCxn id="9" idx="1"/>
          </p:cNvCxnSpPr>
          <p:nvPr/>
        </p:nvCxnSpPr>
        <p:spPr>
          <a:xfrm flipV="1">
            <a:off x="8855075" y="2873375"/>
            <a:ext cx="779463" cy="63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6" name="CuadroTexto 19"/>
          <p:cNvSpPr txBox="1">
            <a:spLocks noChangeArrowheads="1"/>
          </p:cNvSpPr>
          <p:nvPr/>
        </p:nvSpPr>
        <p:spPr bwMode="auto">
          <a:xfrm>
            <a:off x="6888163" y="2400300"/>
            <a:ext cx="890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Generados en</a:t>
            </a:r>
          </a:p>
        </p:txBody>
      </p:sp>
      <p:sp>
        <p:nvSpPr>
          <p:cNvPr id="29707" name="CuadroTexto 20"/>
          <p:cNvSpPr txBox="1">
            <a:spLocks noChangeArrowheads="1"/>
          </p:cNvSpPr>
          <p:nvPr/>
        </p:nvSpPr>
        <p:spPr bwMode="auto">
          <a:xfrm>
            <a:off x="8777288" y="2366963"/>
            <a:ext cx="935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contemplen</a:t>
            </a:r>
          </a:p>
        </p:txBody>
      </p:sp>
      <p:sp>
        <p:nvSpPr>
          <p:cNvPr id="29708" name="CuadroTexto 25"/>
          <p:cNvSpPr txBox="1">
            <a:spLocks noChangeArrowheads="1"/>
          </p:cNvSpPr>
          <p:nvPr/>
        </p:nvSpPr>
        <p:spPr bwMode="auto">
          <a:xfrm rot="-3236913">
            <a:off x="1600994" y="2378869"/>
            <a:ext cx="9017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A través de</a:t>
            </a:r>
          </a:p>
        </p:txBody>
      </p:sp>
      <p:sp>
        <p:nvSpPr>
          <p:cNvPr id="29709" name="CuadroTexto 26"/>
          <p:cNvSpPr txBox="1">
            <a:spLocks noChangeArrowheads="1"/>
          </p:cNvSpPr>
          <p:nvPr/>
        </p:nvSpPr>
        <p:spPr bwMode="auto">
          <a:xfrm rot="2141856">
            <a:off x="1620838" y="3535363"/>
            <a:ext cx="10525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Con apoyo 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9096927"/>
              </p:ext>
            </p:extLst>
          </p:nvPr>
        </p:nvGraphicFramePr>
        <p:xfrm>
          <a:off x="286322" y="577163"/>
          <a:ext cx="10793353" cy="5538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rir corchete 4"/>
          <p:cNvSpPr/>
          <p:nvPr/>
        </p:nvSpPr>
        <p:spPr>
          <a:xfrm>
            <a:off x="9440863" y="2825750"/>
            <a:ext cx="344487" cy="1081088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6" name="CuadroTexto 5"/>
          <p:cNvSpPr txBox="1"/>
          <p:nvPr/>
        </p:nvSpPr>
        <p:spPr>
          <a:xfrm>
            <a:off x="9440863" y="2873375"/>
            <a:ext cx="22320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Tamaño, color, fuente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letra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Ubicación de firmas y sellos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Márgenes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- Otros elementos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SIGLAS UTILIZADAS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41338" y="1119188"/>
            <a:ext cx="10466387" cy="39241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Para una mejor comprensión del documento, </a:t>
            </a:r>
            <a:r>
              <a:rPr lang="es-SV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recomendamos revisar la lista de siglas utilizadas, que se presenta a continuación: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SV" sz="15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IAIP: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Instituto de Acceso a la Información Pública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L1</a:t>
            </a: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Lineamiento 1, y así sucesivamente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LAIP: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Ley de Acceso a la Información Pública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SIA: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Sistema Institucional de Archivos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CISED: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Comité Institucional de Selección y Eliminación de Documentos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SIGDA: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Sistema Institucional de Gestión Documental y Archivos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TPCD: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Tabla de Plazos de Conservación Documental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UGDA: </a:t>
            </a:r>
            <a:r>
              <a:rPr lang="es-SV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Unidad de Gestión Documental y Archivos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56822631"/>
              </p:ext>
            </p:extLst>
          </p:nvPr>
        </p:nvGraphicFramePr>
        <p:xfrm>
          <a:off x="1081974" y="719666"/>
          <a:ext cx="9653319" cy="4968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8" name="CuadroTexto 5"/>
          <p:cNvSpPr txBox="1">
            <a:spLocks noChangeArrowheads="1"/>
          </p:cNvSpPr>
          <p:nvPr/>
        </p:nvSpPr>
        <p:spPr bwMode="auto">
          <a:xfrm rot="-2167320">
            <a:off x="3360738" y="2552700"/>
            <a:ext cx="7477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Debe </a:t>
            </a:r>
          </a:p>
        </p:txBody>
      </p:sp>
      <p:sp>
        <p:nvSpPr>
          <p:cNvPr id="31749" name="CuadroTexto 6"/>
          <p:cNvSpPr txBox="1">
            <a:spLocks noChangeArrowheads="1"/>
          </p:cNvSpPr>
          <p:nvPr/>
        </p:nvSpPr>
        <p:spPr bwMode="auto">
          <a:xfrm rot="2164703">
            <a:off x="3319463" y="3633788"/>
            <a:ext cx="8318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NO debe</a:t>
            </a:r>
          </a:p>
        </p:txBody>
      </p:sp>
      <p:pic>
        <p:nvPicPr>
          <p:cNvPr id="31750" name="Picture 2" descr="Escudo de El Salvad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525" y="1939925"/>
            <a:ext cx="1673225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Tomar en cuenta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2185988" y="4337050"/>
            <a:ext cx="7813675" cy="8921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Los Entes Obligados </a:t>
            </a:r>
            <a:r>
              <a:rPr lang="es-SV" sz="16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deberán institucionalizar las medidas mencionadas, a través de </a:t>
            </a:r>
            <a:r>
              <a:rPr lang="es-SV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manuales o instructivos </a:t>
            </a:r>
            <a:r>
              <a:rPr lang="es-SV" sz="16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para normalizar la producción documental y evitar la falsificación de documentos.</a:t>
            </a:r>
          </a:p>
        </p:txBody>
      </p:sp>
      <p:pic>
        <p:nvPicPr>
          <p:cNvPr id="32772" name="Picture 7" descr="Resultado de imagen para imagenes publicitarias de personas señalando avis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663" y="1743075"/>
            <a:ext cx="4286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50611660"/>
              </p:ext>
            </p:extLst>
          </p:nvPr>
        </p:nvGraphicFramePr>
        <p:xfrm>
          <a:off x="500081" y="237506"/>
          <a:ext cx="11446496" cy="6198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947863" y="2909888"/>
            <a:ext cx="522287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 </a:t>
            </a:r>
          </a:p>
        </p:txBody>
      </p:sp>
      <p:sp>
        <p:nvSpPr>
          <p:cNvPr id="6" name="CuadroTexto 5"/>
          <p:cNvSpPr txBox="1"/>
          <p:nvPr/>
        </p:nvSpPr>
        <p:spPr>
          <a:xfrm rot="20099600">
            <a:off x="7513638" y="1516063"/>
            <a:ext cx="9334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 acuerdo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con el</a:t>
            </a:r>
          </a:p>
        </p:txBody>
      </p:sp>
      <p:sp>
        <p:nvSpPr>
          <p:cNvPr id="7" name="CuadroTexto 6"/>
          <p:cNvSpPr txBox="1"/>
          <p:nvPr/>
        </p:nvSpPr>
        <p:spPr>
          <a:xfrm rot="1644415">
            <a:off x="7412038" y="2459038"/>
            <a:ext cx="11366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Ubicándolas en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902825" y="4375150"/>
            <a:ext cx="5222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Para </a:t>
            </a:r>
          </a:p>
        </p:txBody>
      </p:sp>
      <p:sp>
        <p:nvSpPr>
          <p:cNvPr id="9" name="CuadroTexto 8"/>
          <p:cNvSpPr txBox="1"/>
          <p:nvPr/>
        </p:nvSpPr>
        <p:spPr>
          <a:xfrm rot="19427713">
            <a:off x="7513638" y="3375025"/>
            <a:ext cx="9334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 acuerdo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con el</a:t>
            </a:r>
          </a:p>
        </p:txBody>
      </p:sp>
      <p:sp>
        <p:nvSpPr>
          <p:cNvPr id="10" name="CuadroTexto 9"/>
          <p:cNvSpPr txBox="1"/>
          <p:nvPr/>
        </p:nvSpPr>
        <p:spPr>
          <a:xfrm rot="1474576">
            <a:off x="7524750" y="4522788"/>
            <a:ext cx="823913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Utilizando </a:t>
            </a:r>
          </a:p>
        </p:txBody>
      </p:sp>
      <p:sp>
        <p:nvSpPr>
          <p:cNvPr id="11" name="Pentágono 10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5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619218881"/>
              </p:ext>
            </p:extLst>
          </p:nvPr>
        </p:nvGraphicFramePr>
        <p:xfrm>
          <a:off x="0" y="1135303"/>
          <a:ext cx="8146473" cy="5562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echa derecha 6"/>
          <p:cNvSpPr/>
          <p:nvPr/>
        </p:nvSpPr>
        <p:spPr>
          <a:xfrm>
            <a:off x="6591300" y="3349625"/>
            <a:ext cx="1924050" cy="901700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Tomando las siguientes acciones</a:t>
            </a:r>
          </a:p>
        </p:txBody>
      </p:sp>
      <p:sp>
        <p:nvSpPr>
          <p:cNvPr id="8" name="Abrir corchete 7"/>
          <p:cNvSpPr/>
          <p:nvPr/>
        </p:nvSpPr>
        <p:spPr>
          <a:xfrm>
            <a:off x="8562975" y="2928938"/>
            <a:ext cx="344488" cy="1487487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" name="CuadroTexto 8"/>
          <p:cNvSpPr txBox="1"/>
          <p:nvPr/>
        </p:nvSpPr>
        <p:spPr>
          <a:xfrm>
            <a:off x="8736013" y="3016250"/>
            <a:ext cx="266065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Elaborar política sobre el </a:t>
            </a:r>
            <a:r>
              <a:rPr lang="es-SV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uso de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correo electrónico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Definir imagen corporativa </a:t>
            </a: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para correo y documentos ofimáticos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Utilizar el correo </a:t>
            </a: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para compartir documentos ofimáticos</a:t>
            </a: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1809750" y="3184525"/>
            <a:ext cx="358775" cy="27305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/>
          </a:p>
        </p:txBody>
      </p:sp>
      <p:sp>
        <p:nvSpPr>
          <p:cNvPr id="11" name="10 Flecha arriba"/>
          <p:cNvSpPr/>
          <p:nvPr/>
        </p:nvSpPr>
        <p:spPr>
          <a:xfrm>
            <a:off x="2543175" y="4202113"/>
            <a:ext cx="354013" cy="246062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6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075833483"/>
              </p:ext>
            </p:extLst>
          </p:nvPr>
        </p:nvGraphicFramePr>
        <p:xfrm>
          <a:off x="0" y="113530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echa derecha 6"/>
          <p:cNvSpPr/>
          <p:nvPr/>
        </p:nvSpPr>
        <p:spPr>
          <a:xfrm>
            <a:off x="6804025" y="3408363"/>
            <a:ext cx="1627188" cy="84296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rgbClr val="002060"/>
                </a:solidFill>
              </a:rPr>
              <a:t>Tomando en cuenta </a:t>
            </a:r>
          </a:p>
        </p:txBody>
      </p:sp>
      <p:sp>
        <p:nvSpPr>
          <p:cNvPr id="8" name="Abrir corchete 7"/>
          <p:cNvSpPr/>
          <p:nvPr/>
        </p:nvSpPr>
        <p:spPr>
          <a:xfrm>
            <a:off x="8467725" y="3101975"/>
            <a:ext cx="344488" cy="1697038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" name="CuadroTexto 8"/>
          <p:cNvSpPr txBox="1"/>
          <p:nvPr/>
        </p:nvSpPr>
        <p:spPr>
          <a:xfrm>
            <a:off x="8467725" y="3228975"/>
            <a:ext cx="2659063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Se debe determinar los documentos de gestión legalizados, que pueden digitalizarse y ser enviados por correo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digitalización </a:t>
            </a: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 sustituye el valor legal del documento físico. 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s-SV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SV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Normas internacionales </a:t>
            </a:r>
          </a:p>
        </p:txBody>
      </p:sp>
      <p:sp>
        <p:nvSpPr>
          <p:cNvPr id="2" name="Botón de acción: Comienzo 1">
            <a:hlinkClick r:id="rId7" action="ppaction://hlinksldjump" highlightClick="1"/>
          </p:cNvPr>
          <p:cNvSpPr/>
          <p:nvPr/>
        </p:nvSpPr>
        <p:spPr>
          <a:xfrm>
            <a:off x="10483403" y="6040192"/>
            <a:ext cx="850005" cy="51377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759046199"/>
              </p:ext>
            </p:extLst>
          </p:nvPr>
        </p:nvGraphicFramePr>
        <p:xfrm>
          <a:off x="375847" y="550101"/>
          <a:ext cx="10388485" cy="328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lecha abajo 7"/>
          <p:cNvSpPr/>
          <p:nvPr/>
        </p:nvSpPr>
        <p:spPr>
          <a:xfrm>
            <a:off x="9545638" y="3111500"/>
            <a:ext cx="720725" cy="720725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" name="Rectángulo redondeado 8"/>
          <p:cNvSpPr/>
          <p:nvPr/>
        </p:nvSpPr>
        <p:spPr>
          <a:xfrm>
            <a:off x="8667750" y="3930650"/>
            <a:ext cx="2476500" cy="70326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solidFill>
                  <a:srgbClr val="002060"/>
                </a:solidFill>
                <a:latin typeface="+mj-lt"/>
              </a:rPr>
              <a:t>Estándares y prácticas</a:t>
            </a:r>
          </a:p>
        </p:txBody>
      </p:sp>
      <p:sp>
        <p:nvSpPr>
          <p:cNvPr id="10" name="Flecha abajo 9"/>
          <p:cNvSpPr/>
          <p:nvPr/>
        </p:nvSpPr>
        <p:spPr>
          <a:xfrm>
            <a:off x="9545638" y="4732338"/>
            <a:ext cx="720725" cy="719137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11" name="Rectángulo redondeado 10"/>
          <p:cNvSpPr/>
          <p:nvPr/>
        </p:nvSpPr>
        <p:spPr>
          <a:xfrm>
            <a:off x="8667750" y="5549900"/>
            <a:ext cx="2476500" cy="70326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b="1" dirty="0">
                <a:solidFill>
                  <a:srgbClr val="002060"/>
                </a:solidFill>
                <a:latin typeface="+mj-lt"/>
              </a:rPr>
              <a:t>Fiabilidad, integridad y </a:t>
            </a:r>
            <a:r>
              <a:rPr lang="es-SV" sz="1500" b="1" dirty="0" smtClean="0">
                <a:solidFill>
                  <a:srgbClr val="002060"/>
                </a:solidFill>
                <a:latin typeface="+mj-lt"/>
              </a:rPr>
              <a:t>conservación de la información </a:t>
            </a:r>
            <a:endParaRPr lang="es-SV" sz="15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8667750" y="3465513"/>
            <a:ext cx="10556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Adoptando 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489950" y="5137150"/>
            <a:ext cx="10556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Para asegurar</a:t>
            </a:r>
          </a:p>
        </p:txBody>
      </p:sp>
      <p:sp>
        <p:nvSpPr>
          <p:cNvPr id="17" name="Pentágono 1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5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6</a:t>
            </a:r>
          </a:p>
        </p:txBody>
      </p:sp>
      <p:sp>
        <p:nvSpPr>
          <p:cNvPr id="37891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LA VALORACIÓN Y SELECCIÓN DOCUMENTAL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96914735"/>
              </p:ext>
            </p:extLst>
          </p:nvPr>
        </p:nvGraphicFramePr>
        <p:xfrm>
          <a:off x="605641" y="510631"/>
          <a:ext cx="11293434" cy="6258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8915" name="CuadroTexto 4"/>
          <p:cNvSpPr txBox="1">
            <a:spLocks noChangeArrowheads="1"/>
          </p:cNvSpPr>
          <p:nvPr/>
        </p:nvSpPr>
        <p:spPr bwMode="auto">
          <a:xfrm>
            <a:off x="5011738" y="1401763"/>
            <a:ext cx="4032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por</a:t>
            </a:r>
          </a:p>
        </p:txBody>
      </p:sp>
      <p:sp>
        <p:nvSpPr>
          <p:cNvPr id="38916" name="CuadroTexto 5"/>
          <p:cNvSpPr txBox="1">
            <a:spLocks noChangeArrowheads="1"/>
          </p:cNvSpPr>
          <p:nvPr/>
        </p:nvSpPr>
        <p:spPr bwMode="auto">
          <a:xfrm>
            <a:off x="5011738" y="3275013"/>
            <a:ext cx="4032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por</a:t>
            </a:r>
          </a:p>
        </p:txBody>
      </p:sp>
      <p:sp>
        <p:nvSpPr>
          <p:cNvPr id="38917" name="CuadroTexto 6"/>
          <p:cNvSpPr txBox="1">
            <a:spLocks noChangeArrowheads="1"/>
          </p:cNvSpPr>
          <p:nvPr/>
        </p:nvSpPr>
        <p:spPr bwMode="auto">
          <a:xfrm>
            <a:off x="5011738" y="5149850"/>
            <a:ext cx="4032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por</a:t>
            </a:r>
          </a:p>
        </p:txBody>
      </p:sp>
      <p:sp>
        <p:nvSpPr>
          <p:cNvPr id="38918" name="CuadroTexto 7"/>
          <p:cNvSpPr txBox="1">
            <a:spLocks noChangeArrowheads="1"/>
          </p:cNvSpPr>
          <p:nvPr/>
        </p:nvSpPr>
        <p:spPr bwMode="auto">
          <a:xfrm>
            <a:off x="7788275" y="5154613"/>
            <a:ext cx="4032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por</a:t>
            </a:r>
          </a:p>
        </p:txBody>
      </p:sp>
      <p:sp>
        <p:nvSpPr>
          <p:cNvPr id="38919" name="CuadroTexto 8"/>
          <p:cNvSpPr txBox="1">
            <a:spLocks noChangeArrowheads="1"/>
          </p:cNvSpPr>
          <p:nvPr/>
        </p:nvSpPr>
        <p:spPr bwMode="auto">
          <a:xfrm>
            <a:off x="8443913" y="3090863"/>
            <a:ext cx="130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Adicionalmente, pueden integrarlo</a:t>
            </a:r>
          </a:p>
        </p:txBody>
      </p:sp>
      <p:sp>
        <p:nvSpPr>
          <p:cNvPr id="10" name="Pentágono 9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2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61844748"/>
              </p:ext>
            </p:extLst>
          </p:nvPr>
        </p:nvGraphicFramePr>
        <p:xfrm>
          <a:off x="451261" y="719666"/>
          <a:ext cx="11340935" cy="5894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9940" name="CuadroTexto 5"/>
          <p:cNvSpPr txBox="1">
            <a:spLocks noChangeArrowheads="1"/>
          </p:cNvSpPr>
          <p:nvPr/>
        </p:nvSpPr>
        <p:spPr bwMode="auto">
          <a:xfrm>
            <a:off x="5640388" y="3360738"/>
            <a:ext cx="582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refleje </a:t>
            </a:r>
          </a:p>
        </p:txBody>
      </p:sp>
      <p:sp>
        <p:nvSpPr>
          <p:cNvPr id="39941" name="CuadroTexto 6"/>
          <p:cNvSpPr txBox="1">
            <a:spLocks noChangeArrowheads="1"/>
          </p:cNvSpPr>
          <p:nvPr/>
        </p:nvSpPr>
        <p:spPr bwMode="auto">
          <a:xfrm>
            <a:off x="5568950" y="4891088"/>
            <a:ext cx="857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Indicando </a:t>
            </a:r>
          </a:p>
        </p:txBody>
      </p:sp>
      <p:sp>
        <p:nvSpPr>
          <p:cNvPr id="39942" name="CuadroTexto 7"/>
          <p:cNvSpPr txBox="1">
            <a:spLocks noChangeArrowheads="1"/>
          </p:cNvSpPr>
          <p:nvPr/>
        </p:nvSpPr>
        <p:spPr bwMode="auto">
          <a:xfrm>
            <a:off x="7573963" y="4705350"/>
            <a:ext cx="80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puede ser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505387159"/>
              </p:ext>
            </p:extLst>
          </p:nvPr>
        </p:nvGraphicFramePr>
        <p:xfrm>
          <a:off x="427510" y="844063"/>
          <a:ext cx="11566567" cy="5871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errar corchete 5"/>
          <p:cNvSpPr/>
          <p:nvPr/>
        </p:nvSpPr>
        <p:spPr>
          <a:xfrm>
            <a:off x="9737725" y="1146175"/>
            <a:ext cx="190500" cy="2944813"/>
          </a:xfrm>
          <a:prstGeom prst="righ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40965" name="CuadroTexto 6"/>
          <p:cNvSpPr txBox="1">
            <a:spLocks noChangeArrowheads="1"/>
          </p:cNvSpPr>
          <p:nvPr/>
        </p:nvSpPr>
        <p:spPr bwMode="auto">
          <a:xfrm>
            <a:off x="4773613" y="4465638"/>
            <a:ext cx="7016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Que reflejen</a:t>
            </a:r>
          </a:p>
        </p:txBody>
      </p:sp>
      <p:sp>
        <p:nvSpPr>
          <p:cNvPr id="40966" name="CuadroTexto 7"/>
          <p:cNvSpPr txBox="1">
            <a:spLocks noChangeArrowheads="1"/>
          </p:cNvSpPr>
          <p:nvPr/>
        </p:nvSpPr>
        <p:spPr bwMode="auto">
          <a:xfrm rot="-3991605">
            <a:off x="2005807" y="2856706"/>
            <a:ext cx="700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Elegirá </a:t>
            </a:r>
          </a:p>
        </p:txBody>
      </p:sp>
      <p:sp>
        <p:nvSpPr>
          <p:cNvPr id="40967" name="CuadroTexto 8"/>
          <p:cNvSpPr txBox="1">
            <a:spLocks noChangeArrowheads="1"/>
          </p:cNvSpPr>
          <p:nvPr/>
        </p:nvSpPr>
        <p:spPr bwMode="auto">
          <a:xfrm rot="3732523">
            <a:off x="2082007" y="4398169"/>
            <a:ext cx="5476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Debe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temas abarcan los Lineamientos GDA?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L1 para la creación del SIGDA</a:t>
            </a:r>
          </a:p>
          <a:p>
            <a:r>
              <a:rPr lang="es-ES" dirty="0" smtClean="0"/>
              <a:t>L2 para el perfil del personal de la Unidad de Gestión Documental</a:t>
            </a:r>
          </a:p>
          <a:p>
            <a:r>
              <a:rPr lang="es-ES" dirty="0" smtClean="0"/>
              <a:t>L3 para la identificación y clasificación documental </a:t>
            </a:r>
          </a:p>
          <a:p>
            <a:r>
              <a:rPr lang="es-ES" dirty="0" smtClean="0"/>
              <a:t>L4 para la ordenación y descripción documental </a:t>
            </a:r>
          </a:p>
          <a:p>
            <a:r>
              <a:rPr lang="es-ES" dirty="0" smtClean="0"/>
              <a:t>L5 pautas de gestión documental electrónica </a:t>
            </a:r>
          </a:p>
          <a:p>
            <a:r>
              <a:rPr lang="es-ES" dirty="0" smtClean="0"/>
              <a:t>L6 selección y eliminación documental </a:t>
            </a:r>
          </a:p>
          <a:p>
            <a:r>
              <a:rPr lang="es-ES" dirty="0" smtClean="0"/>
              <a:t>L7 conservación documental </a:t>
            </a:r>
          </a:p>
          <a:p>
            <a:r>
              <a:rPr lang="es-ES" dirty="0" smtClean="0"/>
              <a:t>L8 GDA y acceso a la información </a:t>
            </a:r>
          </a:p>
          <a:p>
            <a:r>
              <a:rPr lang="es-ES" dirty="0" smtClean="0"/>
              <a:t>L9 buenas prácticas de GDA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6986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4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499353842"/>
              </p:ext>
            </p:extLst>
          </p:nvPr>
        </p:nvGraphicFramePr>
        <p:xfrm>
          <a:off x="618835" y="1199404"/>
          <a:ext cx="9273310" cy="1674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907064350"/>
              </p:ext>
            </p:extLst>
          </p:nvPr>
        </p:nvGraphicFramePr>
        <p:xfrm>
          <a:off x="596899" y="4039497"/>
          <a:ext cx="9332685" cy="1531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Pentágono 6"/>
          <p:cNvSpPr/>
          <p:nvPr/>
        </p:nvSpPr>
        <p:spPr>
          <a:xfrm>
            <a:off x="0" y="3175000"/>
            <a:ext cx="3868738" cy="576263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latin typeface="+mj-lt"/>
              </a:rPr>
              <a:t>Artículo 5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460625" y="1719263"/>
            <a:ext cx="598488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 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964113" y="1719263"/>
            <a:ext cx="598487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Como  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620000" y="1706563"/>
            <a:ext cx="3048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Y  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460625" y="4529138"/>
            <a:ext cx="5984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872038" y="4529138"/>
            <a:ext cx="8270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Subida al 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7570788" y="4514850"/>
            <a:ext cx="45243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En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ágono 5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6</a:t>
            </a:r>
          </a:p>
        </p:txBody>
      </p:sp>
      <p:pic>
        <p:nvPicPr>
          <p:cNvPr id="43011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238" y="1381125"/>
            <a:ext cx="4579937" cy="457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4391025" y="1903413"/>
            <a:ext cx="2928938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Determinar en la Política de uso de correo electrónico, el tipo de mensajes que pueden resguardarse y definir los procesos que podrán quedar evidenciados en dicho medio</a:t>
            </a:r>
          </a:p>
        </p:txBody>
      </p:sp>
      <p:sp>
        <p:nvSpPr>
          <p:cNvPr id="5" name="Botón de acción: Comienzo 4">
            <a:hlinkClick r:id="rId3" action="ppaction://hlinksldjump" highlightClick="1"/>
          </p:cNvPr>
          <p:cNvSpPr/>
          <p:nvPr/>
        </p:nvSpPr>
        <p:spPr>
          <a:xfrm>
            <a:off x="11384924" y="6253163"/>
            <a:ext cx="656822" cy="495367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11995609"/>
              </p:ext>
            </p:extLst>
          </p:nvPr>
        </p:nvGraphicFramePr>
        <p:xfrm>
          <a:off x="1052285" y="1133323"/>
          <a:ext cx="6023429" cy="4200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echa derecha 4"/>
          <p:cNvSpPr/>
          <p:nvPr/>
        </p:nvSpPr>
        <p:spPr>
          <a:xfrm>
            <a:off x="6454775" y="2862263"/>
            <a:ext cx="1328738" cy="871537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rgbClr val="002060"/>
                </a:solidFill>
                <a:latin typeface="+mj-lt"/>
              </a:rPr>
              <a:t>Tomando estas acciones</a:t>
            </a:r>
          </a:p>
        </p:txBody>
      </p:sp>
      <p:sp>
        <p:nvSpPr>
          <p:cNvPr id="6" name="Abrir corchete 5"/>
          <p:cNvSpPr/>
          <p:nvPr/>
        </p:nvSpPr>
        <p:spPr>
          <a:xfrm>
            <a:off x="7837488" y="1958975"/>
            <a:ext cx="293687" cy="2678113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7" name="CuadroTexto 6"/>
          <p:cNvSpPr txBox="1"/>
          <p:nvPr/>
        </p:nvSpPr>
        <p:spPr>
          <a:xfrm>
            <a:off x="7935913" y="1958975"/>
            <a:ext cx="353695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- Colocar la documentación a transferir en carpetas y cajas normalizadas, documentando en un formulario normalizado de transferencia cada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remisión al archivo central.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- Transferir documentos electrónicos con su debido registro, clasificación, adición de metadatos y correcto almacenamiento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- Elaborar el manual respectivo sobre las transferencias documentales.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- Capacitar a todo el personal de la institución sobre este proceso.</a:t>
            </a:r>
          </a:p>
        </p:txBody>
      </p:sp>
      <p:sp>
        <p:nvSpPr>
          <p:cNvPr id="8" name="Pentágono 7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6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8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07590469"/>
              </p:ext>
            </p:extLst>
          </p:nvPr>
        </p:nvGraphicFramePr>
        <p:xfrm>
          <a:off x="481885" y="719665"/>
          <a:ext cx="10678886" cy="5887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060" name="CuadroTexto 5"/>
          <p:cNvSpPr txBox="1">
            <a:spLocks noChangeArrowheads="1"/>
          </p:cNvSpPr>
          <p:nvPr/>
        </p:nvSpPr>
        <p:spPr bwMode="auto">
          <a:xfrm>
            <a:off x="2297113" y="3371850"/>
            <a:ext cx="892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Realizará el</a:t>
            </a:r>
          </a:p>
        </p:txBody>
      </p:sp>
      <p:sp>
        <p:nvSpPr>
          <p:cNvPr id="45061" name="CuadroTexto 6"/>
          <p:cNvSpPr txBox="1">
            <a:spLocks noChangeArrowheads="1"/>
          </p:cNvSpPr>
          <p:nvPr/>
        </p:nvSpPr>
        <p:spPr bwMode="auto">
          <a:xfrm>
            <a:off x="4957763" y="3186113"/>
            <a:ext cx="76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De manera </a:t>
            </a:r>
          </a:p>
        </p:txBody>
      </p:sp>
      <p:sp>
        <p:nvSpPr>
          <p:cNvPr id="45062" name="CuadroTexto 7"/>
          <p:cNvSpPr txBox="1">
            <a:spLocks noChangeArrowheads="1"/>
          </p:cNvSpPr>
          <p:nvPr/>
        </p:nvSpPr>
        <p:spPr bwMode="auto">
          <a:xfrm>
            <a:off x="7272338" y="3186113"/>
            <a:ext cx="979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200"/>
              <a:t>Siguiendo éstos pasos</a:t>
            </a:r>
          </a:p>
        </p:txBody>
      </p:sp>
      <p:sp>
        <p:nvSpPr>
          <p:cNvPr id="9" name="Abrir corchete 8"/>
          <p:cNvSpPr/>
          <p:nvPr/>
        </p:nvSpPr>
        <p:spPr>
          <a:xfrm>
            <a:off x="8164513" y="1730375"/>
            <a:ext cx="293687" cy="3721100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7</a:t>
            </a:r>
          </a:p>
        </p:txBody>
      </p:sp>
      <p:sp>
        <p:nvSpPr>
          <p:cNvPr id="4608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LA CONSERVACIÓN DE DOCUMENTOS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10074543"/>
              </p:ext>
            </p:extLst>
          </p:nvPr>
        </p:nvGraphicFramePr>
        <p:xfrm>
          <a:off x="2032000" y="1155095"/>
          <a:ext cx="7841343" cy="5311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785324875"/>
              </p:ext>
            </p:extLst>
          </p:nvPr>
        </p:nvGraphicFramePr>
        <p:xfrm>
          <a:off x="878114" y="1155095"/>
          <a:ext cx="6894286" cy="5115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2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553325" y="4921250"/>
            <a:ext cx="3052763" cy="27622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bg1"/>
                </a:solidFill>
                <a:latin typeface="+mj-lt"/>
              </a:rPr>
              <a:t>- Solicitar el mobiliario necesario</a:t>
            </a:r>
          </a:p>
        </p:txBody>
      </p:sp>
      <p:sp>
        <p:nvSpPr>
          <p:cNvPr id="7" name="Abrir corchete 6"/>
          <p:cNvSpPr/>
          <p:nvPr/>
        </p:nvSpPr>
        <p:spPr>
          <a:xfrm>
            <a:off x="7146925" y="2208213"/>
            <a:ext cx="293688" cy="3203575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8" name="CuadroTexto 7"/>
          <p:cNvSpPr txBox="1"/>
          <p:nvPr/>
        </p:nvSpPr>
        <p:spPr>
          <a:xfrm>
            <a:off x="2971800" y="3363913"/>
            <a:ext cx="7508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Requiere 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7553325" y="2381250"/>
            <a:ext cx="3052763" cy="83026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solidFill>
                  <a:schemeClr val="bg1"/>
                </a:solidFill>
              </a:rPr>
              <a:t>- Investigar las necesidades y los recursos de la institución para concretar los requisitos de custodia y su inclusión en los planes estratégicos y de compras.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3325" y="3363913"/>
            <a:ext cx="3052763" cy="6461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SV" sz="1200" dirty="0">
                <a:solidFill>
                  <a:schemeClr val="bg1"/>
                </a:solidFill>
              </a:rPr>
              <a:t>- Determinar las responsabilidades asignadas para el o los encargado/s de la custodia documental de la institución.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553325" y="4137025"/>
            <a:ext cx="3052763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SV" sz="1200" dirty="0">
                <a:solidFill>
                  <a:schemeClr val="bg1"/>
                </a:solidFill>
              </a:rPr>
              <a:t>- Adecuar los depósitos documentales y unidades de resguardo de acuerdo con las normas internacionales.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3368248"/>
              </p:ext>
            </p:extLst>
          </p:nvPr>
        </p:nvGraphicFramePr>
        <p:xfrm>
          <a:off x="1313544" y="1808237"/>
          <a:ext cx="5620656" cy="2829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rir corchete 4"/>
          <p:cNvSpPr/>
          <p:nvPr/>
        </p:nvSpPr>
        <p:spPr>
          <a:xfrm>
            <a:off x="6569075" y="1366838"/>
            <a:ext cx="293688" cy="4003675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994025" y="2917825"/>
            <a:ext cx="457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Los </a:t>
            </a:r>
          </a:p>
        </p:txBody>
      </p:sp>
      <p:sp>
        <p:nvSpPr>
          <p:cNvPr id="9" name="Rectángulo 5"/>
          <p:cNvSpPr/>
          <p:nvPr/>
        </p:nvSpPr>
        <p:spPr>
          <a:xfrm>
            <a:off x="7075488" y="4071938"/>
            <a:ext cx="3052762" cy="12001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 smtClean="0">
                <a:solidFill>
                  <a:schemeClr val="bg1"/>
                </a:solidFill>
              </a:rPr>
              <a:t>Priorizar </a:t>
            </a:r>
            <a:r>
              <a:rPr lang="es-SV" sz="1200" b="1" dirty="0">
                <a:solidFill>
                  <a:schemeClr val="bg1"/>
                </a:solidFill>
              </a:rPr>
              <a:t>estos procedimientos sobre el patrimonio documental institucional </a:t>
            </a:r>
            <a:r>
              <a:rPr lang="es-SV" sz="1200" dirty="0">
                <a:solidFill>
                  <a:schemeClr val="bg1"/>
                </a:solidFill>
              </a:rPr>
              <a:t>específicamente en tipos documentales generados por la sección de gobierno, expedientes de archivos especializados y series documentales de valor histórico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7075488" y="1490663"/>
            <a:ext cx="3052762" cy="83026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 smtClean="0">
                <a:solidFill>
                  <a:schemeClr val="bg1"/>
                </a:solidFill>
              </a:rPr>
              <a:t>Garantizar </a:t>
            </a:r>
            <a:r>
              <a:rPr lang="es-SV" sz="1200" b="1" dirty="0">
                <a:solidFill>
                  <a:schemeClr val="bg1"/>
                </a:solidFill>
              </a:rPr>
              <a:t>la seguridad e integridad de los documentos</a:t>
            </a:r>
            <a:r>
              <a:rPr lang="es-SV" sz="1200" dirty="0">
                <a:solidFill>
                  <a:schemeClr val="bg1"/>
                </a:solidFill>
              </a:rPr>
              <a:t> a través de procedimientos establecidos en una norma interna o en manuales de procesos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075488" y="2457450"/>
            <a:ext cx="3052762" cy="8302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 smtClean="0">
                <a:solidFill>
                  <a:schemeClr val="bg1"/>
                </a:solidFill>
              </a:rPr>
              <a:t>Formar </a:t>
            </a:r>
            <a:r>
              <a:rPr lang="es-SV" sz="1200" b="1" dirty="0">
                <a:solidFill>
                  <a:schemeClr val="bg1"/>
                </a:solidFill>
              </a:rPr>
              <a:t>al personal </a:t>
            </a:r>
            <a:r>
              <a:rPr lang="es-SV" sz="1200" dirty="0">
                <a:solidFill>
                  <a:schemeClr val="bg1"/>
                </a:solidFill>
              </a:rPr>
              <a:t>de las diferentes unidades administrativas en buenas prácticas y conservación preventiva durante la fase de gestión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7075488" y="3362325"/>
            <a:ext cx="3052762" cy="6461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>
                <a:solidFill>
                  <a:schemeClr val="bg1"/>
                </a:solidFill>
              </a:rPr>
              <a:t>Formar a los encargados de archivos </a:t>
            </a:r>
            <a:r>
              <a:rPr lang="es-SV" sz="1200" dirty="0">
                <a:solidFill>
                  <a:schemeClr val="bg1"/>
                </a:solidFill>
              </a:rPr>
              <a:t>en procedimientos de conservación y restauración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4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51774440"/>
              </p:ext>
            </p:extLst>
          </p:nvPr>
        </p:nvGraphicFramePr>
        <p:xfrm>
          <a:off x="758553" y="2554552"/>
          <a:ext cx="3650342" cy="232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Abrir corchete 5"/>
          <p:cNvSpPr/>
          <p:nvPr/>
        </p:nvSpPr>
        <p:spPr>
          <a:xfrm>
            <a:off x="3984306" y="1423987"/>
            <a:ext cx="295275" cy="4687888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7" name="Rectángulo 6"/>
          <p:cNvSpPr/>
          <p:nvPr/>
        </p:nvSpPr>
        <p:spPr>
          <a:xfrm>
            <a:off x="4795838" y="4146550"/>
            <a:ext cx="4899025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" name="1 Elipse"/>
          <p:cNvSpPr/>
          <p:nvPr/>
        </p:nvSpPr>
        <p:spPr>
          <a:xfrm>
            <a:off x="4531858" y="965464"/>
            <a:ext cx="3633788" cy="1589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</a:t>
            </a:r>
            <a:r>
              <a:rPr lang="es-SV" sz="1600" b="1" dirty="0">
                <a:solidFill>
                  <a:schemeClr val="bg1"/>
                </a:solidFill>
              </a:rPr>
              <a:t>Conservar los documentos en instalaciones que cumplan normas y estándares archivísticos</a:t>
            </a:r>
            <a:r>
              <a:rPr lang="es-SV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7 Elipse"/>
          <p:cNvSpPr/>
          <p:nvPr/>
        </p:nvSpPr>
        <p:spPr>
          <a:xfrm>
            <a:off x="4441110" y="2765425"/>
            <a:ext cx="3632200" cy="1589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</a:t>
            </a:r>
            <a:r>
              <a:rPr lang="es-SV" sz="1600" b="1" dirty="0">
                <a:solidFill>
                  <a:schemeClr val="bg1"/>
                </a:solidFill>
              </a:rPr>
              <a:t>Eliminar los factores de riesgo </a:t>
            </a:r>
            <a:r>
              <a:rPr lang="es-SV" sz="1600" dirty="0">
                <a:solidFill>
                  <a:schemeClr val="bg1"/>
                </a:solidFill>
              </a:rPr>
              <a:t>que la ubicación y construcción de las instalaciones plantean </a:t>
            </a:r>
          </a:p>
        </p:txBody>
      </p:sp>
      <p:sp>
        <p:nvSpPr>
          <p:cNvPr id="9" name="8 Elipse"/>
          <p:cNvSpPr/>
          <p:nvPr/>
        </p:nvSpPr>
        <p:spPr>
          <a:xfrm>
            <a:off x="8197861" y="1414198"/>
            <a:ext cx="3632200" cy="158908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Dotar los depósitos documentales con </a:t>
            </a:r>
            <a:r>
              <a:rPr lang="es-SV" sz="1600" b="1" dirty="0">
                <a:solidFill>
                  <a:schemeClr val="bg1"/>
                </a:solidFill>
              </a:rPr>
              <a:t>el equipo de trabajo adecuado</a:t>
            </a:r>
          </a:p>
        </p:txBody>
      </p:sp>
      <p:sp>
        <p:nvSpPr>
          <p:cNvPr id="10" name="9 Elipse"/>
          <p:cNvSpPr/>
          <p:nvPr/>
        </p:nvSpPr>
        <p:spPr>
          <a:xfrm>
            <a:off x="8071063" y="3292210"/>
            <a:ext cx="3633787" cy="159067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</a:t>
            </a:r>
            <a:r>
              <a:rPr lang="es-SV" sz="1600" b="1" dirty="0">
                <a:solidFill>
                  <a:schemeClr val="bg1"/>
                </a:solidFill>
              </a:rPr>
              <a:t>Dotar al personal con el equipo e insumos adecuados de protección.</a:t>
            </a:r>
            <a:endParaRPr lang="es-SV" sz="1600" dirty="0">
              <a:solidFill>
                <a:schemeClr val="bg1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531859" y="4562475"/>
            <a:ext cx="3633787" cy="159067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Disponer de un sistema de </a:t>
            </a:r>
            <a:r>
              <a:rPr lang="es-SV" sz="1600" b="1" dirty="0">
                <a:solidFill>
                  <a:schemeClr val="bg1"/>
                </a:solidFill>
              </a:rPr>
              <a:t>detección de incendios y extintores</a:t>
            </a:r>
            <a:endParaRPr lang="es-SV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068189772"/>
              </p:ext>
            </p:extLst>
          </p:nvPr>
        </p:nvGraphicFramePr>
        <p:xfrm>
          <a:off x="850221" y="2538677"/>
          <a:ext cx="3650342" cy="232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rir corchete 4"/>
          <p:cNvSpPr/>
          <p:nvPr/>
        </p:nvSpPr>
        <p:spPr>
          <a:xfrm>
            <a:off x="4055269" y="1525587"/>
            <a:ext cx="295275" cy="4340225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5</a:t>
            </a:r>
          </a:p>
        </p:txBody>
      </p:sp>
      <p:sp>
        <p:nvSpPr>
          <p:cNvPr id="6" name="5 Elipse"/>
          <p:cNvSpPr/>
          <p:nvPr/>
        </p:nvSpPr>
        <p:spPr>
          <a:xfrm>
            <a:off x="4801474" y="816834"/>
            <a:ext cx="3016171" cy="1590675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Ventilar</a:t>
            </a:r>
            <a:r>
              <a:rPr lang="es-SV" sz="1600" dirty="0">
                <a:solidFill>
                  <a:schemeClr val="tx1"/>
                </a:solidFill>
              </a:rPr>
              <a:t> </a:t>
            </a:r>
            <a:r>
              <a:rPr lang="es-SV" sz="1600" b="1" dirty="0">
                <a:solidFill>
                  <a:schemeClr val="tx1"/>
                </a:solidFill>
              </a:rPr>
              <a:t>adecuadamente los depósitos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4100424" y="1933461"/>
            <a:ext cx="3633787" cy="158908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Mantener estable la temperatura y la humedad </a:t>
            </a:r>
            <a:r>
              <a:rPr lang="es-SV" sz="1600" b="1" dirty="0" smtClean="0">
                <a:solidFill>
                  <a:schemeClr val="tx1"/>
                </a:solidFill>
              </a:rPr>
              <a:t>relativa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5350524" y="2860562"/>
            <a:ext cx="3633788" cy="158908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Realizar inspecciones preventivas del </a:t>
            </a:r>
            <a:r>
              <a:rPr lang="es-SV" sz="1600" b="1" dirty="0" smtClean="0">
                <a:solidFill>
                  <a:schemeClr val="tx1"/>
                </a:solidFill>
              </a:rPr>
              <a:t>edificio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4120357" y="4033951"/>
            <a:ext cx="3632200" cy="1590675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Emplear iluminación </a:t>
            </a:r>
            <a:r>
              <a:rPr lang="es-SV" sz="1600" b="1" dirty="0" smtClean="0">
                <a:solidFill>
                  <a:schemeClr val="tx1"/>
                </a:solidFill>
              </a:rPr>
              <a:t>fluorescente y filtrarla 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890641" y="5161075"/>
            <a:ext cx="2927004" cy="1590675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Filtrar la luz </a:t>
            </a:r>
            <a:r>
              <a:rPr lang="es-SV" sz="1600" b="1" dirty="0" smtClean="0">
                <a:solidFill>
                  <a:schemeClr val="tx1"/>
                </a:solidFill>
              </a:rPr>
              <a:t>solar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7426027" y="1316150"/>
            <a:ext cx="2956079" cy="158908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 </a:t>
            </a:r>
            <a:r>
              <a:rPr lang="es-SV" sz="1600" b="1" dirty="0">
                <a:solidFill>
                  <a:schemeClr val="tx1"/>
                </a:solidFill>
              </a:rPr>
              <a:t>Evitar el ingreso de elementos contaminantes</a:t>
            </a:r>
            <a:r>
              <a:rPr lang="es-SV" sz="1600" dirty="0" smtClean="0">
                <a:solidFill>
                  <a:schemeClr val="tx1"/>
                </a:solidFill>
              </a:rPr>
              <a:t>:</a:t>
            </a:r>
            <a:endParaRPr lang="es-SV" sz="1600" dirty="0">
              <a:solidFill>
                <a:schemeClr val="tx1"/>
              </a:solidFill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7426027" y="5079887"/>
            <a:ext cx="3632200" cy="1589087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/>
                </a:solidFill>
              </a:rPr>
              <a:t>-</a:t>
            </a:r>
            <a:r>
              <a:rPr lang="es-SV" sz="1600" b="1" dirty="0">
                <a:solidFill>
                  <a:schemeClr val="tx1"/>
                </a:solidFill>
              </a:rPr>
              <a:t>Establecer un programa de limpieza </a:t>
            </a:r>
            <a:r>
              <a:rPr lang="es-SV" sz="1600" b="1" dirty="0" smtClean="0">
                <a:solidFill>
                  <a:schemeClr val="tx1"/>
                </a:solidFill>
              </a:rPr>
              <a:t>permanente en las</a:t>
            </a:r>
            <a:r>
              <a:rPr lang="es-SV" sz="1600" dirty="0" smtClean="0">
                <a:solidFill>
                  <a:schemeClr val="tx1"/>
                </a:solidFill>
              </a:rPr>
              <a:t> </a:t>
            </a:r>
            <a:r>
              <a:rPr lang="es-SV" sz="1600" b="1" dirty="0">
                <a:solidFill>
                  <a:schemeClr val="tx1"/>
                </a:solidFill>
              </a:rPr>
              <a:t>áreas de trabajo y depósitos documentales.</a:t>
            </a:r>
          </a:p>
        </p:txBody>
      </p:sp>
      <p:sp>
        <p:nvSpPr>
          <p:cNvPr id="15" name="14 Elipse"/>
          <p:cNvSpPr/>
          <p:nvPr/>
        </p:nvSpPr>
        <p:spPr>
          <a:xfrm>
            <a:off x="8081081" y="2651852"/>
            <a:ext cx="3624133" cy="2681421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bg1"/>
                </a:solidFill>
              </a:rPr>
              <a:t>- </a:t>
            </a:r>
            <a:r>
              <a:rPr lang="es-SV" sz="1600" b="1" dirty="0">
                <a:solidFill>
                  <a:schemeClr val="bg1"/>
                </a:solidFill>
              </a:rPr>
              <a:t>Controlar el </a:t>
            </a:r>
            <a:r>
              <a:rPr lang="es-SV" sz="1600" b="1" dirty="0" err="1">
                <a:solidFill>
                  <a:schemeClr val="bg1"/>
                </a:solidFill>
              </a:rPr>
              <a:t>biodeterioro</a:t>
            </a:r>
            <a:r>
              <a:rPr lang="es-SV" sz="1600" dirty="0">
                <a:solidFill>
                  <a:schemeClr val="bg1"/>
                </a:solidFill>
              </a:rPr>
              <a:t>: evitar la presencia de microorganismos, insectos, roedores, hongos, etc., aplicando medidas de control medioambiental, manejo de depósitos y conservación documental, evitando fumigar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SV" sz="7200" dirty="0" smtClean="0">
                <a:solidFill>
                  <a:schemeClr val="bg1"/>
                </a:solidFill>
                <a:latin typeface="Bebas Neue Bold" panose="020B0606020202050201" pitchFamily="34" charset="0"/>
              </a:rPr>
              <a:t>LINEAMIENTO</a:t>
            </a:r>
            <a:r>
              <a:rPr lang="es-SV" sz="72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SV" sz="7200" dirty="0">
                <a:solidFill>
                  <a:schemeClr val="bg1"/>
                </a:solidFill>
                <a:latin typeface="Bebas Neue Bold" panose="020B0606020202050201" pitchFamily="34" charset="0"/>
              </a:rPr>
              <a:t>1</a:t>
            </a:r>
          </a:p>
        </p:txBody>
      </p:sp>
      <p:sp>
        <p:nvSpPr>
          <p:cNvPr id="6147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/>
          <a:lstStyle/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PARA LA CREACIÓN DEL SISTEMA INSTITUCIONAL DE GESTIÓN</a:t>
            </a:r>
          </a:p>
          <a:p>
            <a:pPr eaLnBrk="1" hangingPunct="1"/>
            <a:r>
              <a:rPr lang="es-SV" altLang="es-SV" sz="2800" b="1" smtClean="0">
                <a:solidFill>
                  <a:schemeClr val="bg1"/>
                </a:solidFill>
                <a:latin typeface="Bebas Neue Light" pitchFamily="50" charset="0"/>
              </a:rPr>
              <a:t>DOCUMENTAL Y ARCHIVOS</a:t>
            </a:r>
            <a:endParaRPr lang="es-SV" altLang="es-SV" sz="2800" smtClean="0">
              <a:solidFill>
                <a:schemeClr val="bg1"/>
              </a:solidFill>
              <a:latin typeface="Bebas Neue Ligh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96697803"/>
              </p:ext>
            </p:extLst>
          </p:nvPr>
        </p:nvGraphicFramePr>
        <p:xfrm>
          <a:off x="585882" y="1779510"/>
          <a:ext cx="5620656" cy="2829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brir corchete 4"/>
          <p:cNvSpPr/>
          <p:nvPr/>
        </p:nvSpPr>
        <p:spPr>
          <a:xfrm>
            <a:off x="5814950" y="966089"/>
            <a:ext cx="725376" cy="5372232"/>
          </a:xfrm>
          <a:prstGeom prst="lef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6" name="CuadroTexto 5"/>
          <p:cNvSpPr txBox="1"/>
          <p:nvPr/>
        </p:nvSpPr>
        <p:spPr>
          <a:xfrm>
            <a:off x="2285687" y="2917823"/>
            <a:ext cx="52228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  </a:t>
            </a:r>
          </a:p>
        </p:txBody>
      </p:sp>
      <p:sp>
        <p:nvSpPr>
          <p:cNvPr id="8" name="Pentágono 7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6</a:t>
            </a:r>
          </a:p>
        </p:txBody>
      </p:sp>
      <p:sp>
        <p:nvSpPr>
          <p:cNvPr id="7" name="Hexágono 6"/>
          <p:cNvSpPr/>
          <p:nvPr/>
        </p:nvSpPr>
        <p:spPr>
          <a:xfrm>
            <a:off x="7741320" y="687581"/>
            <a:ext cx="2558020" cy="1935901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600" dirty="0" smtClean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6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b="1" dirty="0" smtClean="0">
                <a:solidFill>
                  <a:schemeClr val="bg1"/>
                </a:solidFill>
              </a:rPr>
              <a:t>Coordinar </a:t>
            </a:r>
            <a:r>
              <a:rPr lang="es-SV" sz="1600" b="1" dirty="0">
                <a:solidFill>
                  <a:schemeClr val="bg1"/>
                </a:solidFill>
              </a:rPr>
              <a:t>los protocolos de actuación para la protección del patrimonio documental institucional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 sz="1600" dirty="0">
              <a:solidFill>
                <a:schemeClr val="tx1"/>
              </a:solidFill>
            </a:endParaRPr>
          </a:p>
          <a:p>
            <a:pPr algn="ctr"/>
            <a:endParaRPr lang="es-SV" sz="1600" dirty="0"/>
          </a:p>
        </p:txBody>
      </p:sp>
      <p:sp>
        <p:nvSpPr>
          <p:cNvPr id="14" name="Hexágono 13"/>
          <p:cNvSpPr/>
          <p:nvPr/>
        </p:nvSpPr>
        <p:spPr>
          <a:xfrm>
            <a:off x="5884283" y="1811769"/>
            <a:ext cx="2167440" cy="16234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Estabilizar</a:t>
            </a:r>
            <a:r>
              <a:rPr lang="es-SV" sz="1600" dirty="0">
                <a:solidFill>
                  <a:schemeClr val="bg1"/>
                </a:solidFill>
              </a:rPr>
              <a:t> el ambiente y los materiales después de un </a:t>
            </a:r>
            <a:r>
              <a:rPr lang="es-SV" sz="1600" dirty="0" smtClean="0">
                <a:solidFill>
                  <a:schemeClr val="bg1"/>
                </a:solidFill>
              </a:rPr>
              <a:t>desastre</a:t>
            </a:r>
            <a:endParaRPr lang="es-SV" sz="1600" dirty="0">
              <a:solidFill>
                <a:schemeClr val="bg1"/>
              </a:solidFill>
            </a:endParaRPr>
          </a:p>
        </p:txBody>
      </p:sp>
      <p:sp>
        <p:nvSpPr>
          <p:cNvPr id="16" name="Hexágono 15"/>
          <p:cNvSpPr/>
          <p:nvPr/>
        </p:nvSpPr>
        <p:spPr>
          <a:xfrm>
            <a:off x="7592714" y="2769827"/>
            <a:ext cx="2855232" cy="201879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Elaborar un plan de gestión de desastres </a:t>
            </a:r>
            <a:r>
              <a:rPr lang="es-SV" sz="1600" dirty="0">
                <a:solidFill>
                  <a:schemeClr val="bg1"/>
                </a:solidFill>
              </a:rPr>
              <a:t>y plasmar en él todas las acciones del presente lineamiento y otras que se estimen </a:t>
            </a:r>
            <a:r>
              <a:rPr lang="es-SV" sz="1600" dirty="0" smtClean="0">
                <a:solidFill>
                  <a:schemeClr val="bg1"/>
                </a:solidFill>
              </a:rPr>
              <a:t>necesarias</a:t>
            </a:r>
            <a:endParaRPr lang="es-SV" sz="1600" dirty="0">
              <a:solidFill>
                <a:schemeClr val="bg1"/>
              </a:solidFill>
            </a:endParaRPr>
          </a:p>
        </p:txBody>
      </p:sp>
      <p:sp>
        <p:nvSpPr>
          <p:cNvPr id="17" name="Hexágono 16"/>
          <p:cNvSpPr/>
          <p:nvPr/>
        </p:nvSpPr>
        <p:spPr>
          <a:xfrm>
            <a:off x="5847847" y="4215371"/>
            <a:ext cx="2268803" cy="184477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b="1" dirty="0">
                <a:solidFill>
                  <a:schemeClr val="bg1"/>
                </a:solidFill>
              </a:rPr>
              <a:t>Elaborar actas y/o inventarios de documentos afectados </a:t>
            </a:r>
            <a:r>
              <a:rPr lang="es-SV" sz="1600" dirty="0">
                <a:solidFill>
                  <a:schemeClr val="bg1"/>
                </a:solidFill>
              </a:rPr>
              <a:t>o desaparecidos a causa de un desastre</a:t>
            </a:r>
          </a:p>
        </p:txBody>
      </p:sp>
      <p:sp>
        <p:nvSpPr>
          <p:cNvPr id="19" name="Hexágono 18"/>
          <p:cNvSpPr/>
          <p:nvPr/>
        </p:nvSpPr>
        <p:spPr>
          <a:xfrm>
            <a:off x="9963955" y="1760269"/>
            <a:ext cx="2112135" cy="175152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solidFill>
                  <a:schemeClr val="bg1"/>
                </a:solidFill>
              </a:rPr>
              <a:t>Activar las medidas y los protocolos </a:t>
            </a:r>
            <a:r>
              <a:rPr lang="es-SV" sz="1600" dirty="0">
                <a:solidFill>
                  <a:schemeClr val="bg1"/>
                </a:solidFill>
              </a:rPr>
              <a:t>planificados tras un </a:t>
            </a:r>
            <a:r>
              <a:rPr lang="es-SV" sz="1600" dirty="0" smtClean="0">
                <a:solidFill>
                  <a:schemeClr val="bg1"/>
                </a:solidFill>
              </a:rPr>
              <a:t>desastre</a:t>
            </a:r>
            <a:endParaRPr lang="es-SV" sz="1600" dirty="0">
              <a:solidFill>
                <a:schemeClr val="bg1"/>
              </a:solidFill>
            </a:endParaRPr>
          </a:p>
        </p:txBody>
      </p:sp>
      <p:sp>
        <p:nvSpPr>
          <p:cNvPr id="20" name="Hexágono 19"/>
          <p:cNvSpPr/>
          <p:nvPr/>
        </p:nvSpPr>
        <p:spPr>
          <a:xfrm>
            <a:off x="7934681" y="4999087"/>
            <a:ext cx="2767663" cy="170820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b="1" dirty="0">
                <a:solidFill>
                  <a:schemeClr val="bg1"/>
                </a:solidFill>
              </a:rPr>
              <a:t>Evacuar y tratar los fondos documentales afectados </a:t>
            </a:r>
            <a:r>
              <a:rPr lang="es-SV" sz="1600" dirty="0">
                <a:solidFill>
                  <a:schemeClr val="bg1"/>
                </a:solidFill>
              </a:rPr>
              <a:t>por un desastre basado en normas nacionales e internacionales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71808334"/>
              </p:ext>
            </p:extLst>
          </p:nvPr>
        </p:nvGraphicFramePr>
        <p:xfrm>
          <a:off x="533400" y="1017431"/>
          <a:ext cx="10980313" cy="5557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7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7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32229" y="2880958"/>
            <a:ext cx="5445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Es un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703575" y="2974471"/>
            <a:ext cx="7937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Que debe ser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797916" y="3298321"/>
            <a:ext cx="936625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Respetando   </a:t>
            </a:r>
          </a:p>
        </p:txBody>
      </p:sp>
      <p:sp>
        <p:nvSpPr>
          <p:cNvPr id="2" name="Rectángulo redondeado 1"/>
          <p:cNvSpPr/>
          <p:nvPr/>
        </p:nvSpPr>
        <p:spPr>
          <a:xfrm>
            <a:off x="533400" y="1538759"/>
            <a:ext cx="2089911" cy="1004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La digitalización</a:t>
            </a:r>
            <a:endParaRPr lang="es-SV" b="1" dirty="0">
              <a:solidFill>
                <a:srgbClr val="002060"/>
              </a:solidFill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1578355" y="2543311"/>
            <a:ext cx="0" cy="682478"/>
          </a:xfrm>
          <a:prstGeom prst="line">
            <a:avLst/>
          </a:prstGeom>
          <a:ln w="44450">
            <a:solidFill>
              <a:schemeClr val="accent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Botón de acción: Comienzo 2">
            <a:hlinkClick r:id="rId7" action="ppaction://hlinksldjump" highlightClick="1"/>
          </p:cNvPr>
          <p:cNvSpPr/>
          <p:nvPr/>
        </p:nvSpPr>
        <p:spPr>
          <a:xfrm>
            <a:off x="10534918" y="6014434"/>
            <a:ext cx="785612" cy="56053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430213"/>
            <a:ext cx="6091238" cy="609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Tomar en cuenta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179888" y="2206984"/>
            <a:ext cx="4208462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>
                <a:solidFill>
                  <a:srgbClr val="0070C0"/>
                </a:solidFill>
                <a:latin typeface="+mj-lt"/>
              </a:rPr>
              <a:t>Por el momento, los formatos más recomendables para digitalización es el PDF o PDF/A (PDF para archivos) o en su defecto en formato TIFF con una resolución mínima de 300 dpi.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8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SV" sz="2800" b="1" dirty="0">
                <a:solidFill>
                  <a:schemeClr val="bg1"/>
                </a:solidFill>
                <a:latin typeface="Bebas Neue Light" panose="00000500000000000000" pitchFamily="50" charset="0"/>
              </a:rPr>
              <a:t>PARA EL ACCESO A LA INFORMACIÓN PÚBLICA A TRAVÉS DE LA GESTIÓN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SV" sz="2800" b="1" dirty="0">
                <a:solidFill>
                  <a:schemeClr val="bg1"/>
                </a:solidFill>
                <a:latin typeface="Bebas Neue Light" panose="00000500000000000000" pitchFamily="50" charset="0"/>
              </a:rPr>
              <a:t>DOCUMENTAL Y ARCHIVOS</a:t>
            </a:r>
            <a:endParaRPr lang="es-SV" sz="2800" dirty="0">
              <a:solidFill>
                <a:schemeClr val="bg1"/>
              </a:solidFill>
              <a:latin typeface="Bebas Neue Light" panose="00000500000000000000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60485132"/>
              </p:ext>
            </p:extLst>
          </p:nvPr>
        </p:nvGraphicFramePr>
        <p:xfrm>
          <a:off x="827314" y="719665"/>
          <a:ext cx="10831286" cy="582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8</a:t>
            </a:r>
            <a:r>
              <a:rPr lang="es-SV" b="1" dirty="0"/>
              <a:t>, </a:t>
            </a:r>
            <a:r>
              <a:rPr lang="es-SV" b="1" dirty="0" smtClean="0">
                <a:latin typeface="+mj-lt"/>
              </a:rPr>
              <a:t>Artículos </a:t>
            </a:r>
            <a:r>
              <a:rPr lang="es-SV" b="1" dirty="0">
                <a:latin typeface="+mj-lt"/>
              </a:rPr>
              <a:t>1 y 2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792913" y="1427163"/>
            <a:ext cx="79375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La cual deberá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9415463" y="1562100"/>
            <a:ext cx="371475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83773694"/>
              </p:ext>
            </p:extLst>
          </p:nvPr>
        </p:nvGraphicFramePr>
        <p:xfrm>
          <a:off x="656112" y="1526209"/>
          <a:ext cx="7141028" cy="2948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8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600325" y="2662238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Deberá  </a:t>
            </a:r>
          </a:p>
        </p:txBody>
      </p:sp>
      <p:pic>
        <p:nvPicPr>
          <p:cNvPr id="57349" name="Imagen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340" y="3304715"/>
            <a:ext cx="2541587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7397339" y="4787440"/>
            <a:ext cx="3811588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eliminación de esta información sin atender a lo establecido en el Lineamiento para la Valoración y Selección Documental, se considerará como una falta muy grave según el Art. 76 letra "a" de la LAIP.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ágono 3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8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4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09528771"/>
              </p:ext>
            </p:extLst>
          </p:nvPr>
        </p:nvGraphicFramePr>
        <p:xfrm>
          <a:off x="236729" y="790957"/>
          <a:ext cx="11483439" cy="5023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74226" y="2336074"/>
            <a:ext cx="795337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Deberá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2639640" y="2563718"/>
            <a:ext cx="793750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Cuando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903788" y="2547790"/>
            <a:ext cx="547688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Para 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909569" y="2762251"/>
            <a:ext cx="9794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Participando como </a:t>
            </a:r>
          </a:p>
        </p:txBody>
      </p:sp>
      <p:pic>
        <p:nvPicPr>
          <p:cNvPr id="58376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914933"/>
            <a:ext cx="2541588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4500390" y="4754732"/>
            <a:ext cx="3811587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desaparición o destrucción de esta información y sus instrumentos hará incurrir al responsable en las infracciones contenidas en las letras "a" y "f" del apartado de infracciones muy graves del Art. 76 de la LAIP.</a:t>
            </a:r>
          </a:p>
        </p:txBody>
      </p:sp>
      <p:sp>
        <p:nvSpPr>
          <p:cNvPr id="2" name="Redondear rectángulo de esquina sencilla 1"/>
          <p:cNvSpPr/>
          <p:nvPr/>
        </p:nvSpPr>
        <p:spPr>
          <a:xfrm>
            <a:off x="236729" y="1140486"/>
            <a:ext cx="1607574" cy="899652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Jefatura de Unidad productora </a:t>
            </a:r>
            <a:endParaRPr lang="es-SV" b="1" dirty="0">
              <a:solidFill>
                <a:srgbClr val="002060"/>
              </a:solidFill>
            </a:endParaRPr>
          </a:p>
        </p:txBody>
      </p:sp>
      <p:cxnSp>
        <p:nvCxnSpPr>
          <p:cNvPr id="10" name="Conector recto 9"/>
          <p:cNvCxnSpPr/>
          <p:nvPr/>
        </p:nvCxnSpPr>
        <p:spPr>
          <a:xfrm>
            <a:off x="1040516" y="2040138"/>
            <a:ext cx="0" cy="801393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99556280"/>
              </p:ext>
            </p:extLst>
          </p:nvPr>
        </p:nvGraphicFramePr>
        <p:xfrm>
          <a:off x="237506" y="665030"/>
          <a:ext cx="11483439" cy="5023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entágono 4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8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5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933575" y="2863850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Debe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418013" y="2863850"/>
            <a:ext cx="7937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 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900863" y="2678113"/>
            <a:ext cx="901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Entregando los </a:t>
            </a:r>
          </a:p>
        </p:txBody>
      </p:sp>
      <p:pic>
        <p:nvPicPr>
          <p:cNvPr id="59399" name="Imagen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907" y="4993872"/>
            <a:ext cx="2541588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4418013" y="5153158"/>
            <a:ext cx="3796839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Ocultar o destruir esta información y sus instrumentos se considerará una falta muy grave según las letras "a" y "f" del apartado de infracciones muy graves del Art. 76 de la LAIP.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9420225" y="2863850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Al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SV" altLang="es-SV" sz="7200" smtClean="0">
                <a:solidFill>
                  <a:schemeClr val="bg1"/>
                </a:solidFill>
                <a:latin typeface="Bebas Neue Bold" pitchFamily="34" charset="0"/>
              </a:rPr>
              <a:t>Lineamiento 9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SV" sz="2800" dirty="0">
                <a:solidFill>
                  <a:schemeClr val="bg1"/>
                </a:solidFill>
                <a:latin typeface="Bebas Neue Light" panose="00000500000000000000" pitchFamily="50" charset="0"/>
              </a:rPr>
              <a:t>PARA LAS BUENAS PRÁCTICAS DEL SISTEMA INSTITUCIONAL DE GESTIÓN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SV" sz="2800" dirty="0">
                <a:solidFill>
                  <a:schemeClr val="bg1"/>
                </a:solidFill>
                <a:latin typeface="Bebas Neue Light" panose="00000500000000000000" pitchFamily="50" charset="0"/>
              </a:rPr>
              <a:t>DOCUMENTAL Y ARCHIVOS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32858889"/>
              </p:ext>
            </p:extLst>
          </p:nvPr>
        </p:nvGraphicFramePr>
        <p:xfrm>
          <a:off x="308758" y="498765"/>
          <a:ext cx="11349842" cy="6043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997450" y="2638425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En  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088188" y="2638425"/>
            <a:ext cx="79533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Para 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997450" y="4298950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Para  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088188" y="4298950"/>
            <a:ext cx="79533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Y    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997950" y="4295775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Sobre    </a:t>
            </a:r>
          </a:p>
        </p:txBody>
      </p:sp>
      <p:sp>
        <p:nvSpPr>
          <p:cNvPr id="10" name="Pentágono 9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9</a:t>
            </a:r>
            <a:r>
              <a:rPr lang="es-SV" b="1" dirty="0"/>
              <a:t>, </a:t>
            </a:r>
            <a:r>
              <a:rPr lang="es-SV" b="1" dirty="0" smtClean="0">
                <a:latin typeface="+mj-lt"/>
              </a:rPr>
              <a:t>Artículos </a:t>
            </a:r>
            <a:r>
              <a:rPr lang="es-SV" b="1" dirty="0">
                <a:latin typeface="+mj-lt"/>
              </a:rPr>
              <a:t>1 y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6227" y="1010804"/>
            <a:ext cx="9843326" cy="5574255"/>
          </a:xfrm>
          <a:prstGeom prst="rect">
            <a:avLst/>
          </a:prstGeom>
          <a:ln w="38100"/>
        </p:spPr>
      </p:sp>
      <p:sp>
        <p:nvSpPr>
          <p:cNvPr id="5" name="Forma libre 4"/>
          <p:cNvSpPr/>
          <p:nvPr/>
        </p:nvSpPr>
        <p:spPr>
          <a:xfrm>
            <a:off x="1467409" y="3125121"/>
            <a:ext cx="1829985" cy="914992"/>
          </a:xfrm>
          <a:custGeom>
            <a:avLst/>
            <a:gdLst>
              <a:gd name="connsiteX0" fmla="*/ 0 w 1829985"/>
              <a:gd name="connsiteY0" fmla="*/ 91499 h 914992"/>
              <a:gd name="connsiteX1" fmla="*/ 91499 w 1829985"/>
              <a:gd name="connsiteY1" fmla="*/ 0 h 914992"/>
              <a:gd name="connsiteX2" fmla="*/ 1738486 w 1829985"/>
              <a:gd name="connsiteY2" fmla="*/ 0 h 914992"/>
              <a:gd name="connsiteX3" fmla="*/ 1829985 w 1829985"/>
              <a:gd name="connsiteY3" fmla="*/ 91499 h 914992"/>
              <a:gd name="connsiteX4" fmla="*/ 1829985 w 1829985"/>
              <a:gd name="connsiteY4" fmla="*/ 823493 h 914992"/>
              <a:gd name="connsiteX5" fmla="*/ 1738486 w 1829985"/>
              <a:gd name="connsiteY5" fmla="*/ 914992 h 914992"/>
              <a:gd name="connsiteX6" fmla="*/ 91499 w 1829985"/>
              <a:gd name="connsiteY6" fmla="*/ 914992 h 914992"/>
              <a:gd name="connsiteX7" fmla="*/ 0 w 1829985"/>
              <a:gd name="connsiteY7" fmla="*/ 823493 h 914992"/>
              <a:gd name="connsiteX8" fmla="*/ 0 w 1829985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9985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latin typeface="+mj-lt"/>
              </a:rPr>
              <a:t>SIGDA</a:t>
            </a:r>
            <a:endParaRPr lang="es-SV" sz="1500" b="1" kern="1200" dirty="0">
              <a:latin typeface="+mj-lt"/>
            </a:endParaRPr>
          </a:p>
        </p:txBody>
      </p:sp>
      <p:sp>
        <p:nvSpPr>
          <p:cNvPr id="8" name="Forma libre 7"/>
          <p:cNvSpPr/>
          <p:nvPr/>
        </p:nvSpPr>
        <p:spPr>
          <a:xfrm rot="17434137">
            <a:off x="2621657" y="2592520"/>
            <a:ext cx="2083468" cy="29546"/>
          </a:xfrm>
          <a:custGeom>
            <a:avLst/>
            <a:gdLst>
              <a:gd name="connsiteX0" fmla="*/ 0 w 2083468"/>
              <a:gd name="connsiteY0" fmla="*/ 14773 h 29546"/>
              <a:gd name="connsiteX1" fmla="*/ 2083468 w 2083468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83468" h="29546">
                <a:moveTo>
                  <a:pt x="0" y="14773"/>
                </a:moveTo>
                <a:lnTo>
                  <a:pt x="2083468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02347" tIns="-37313" rIns="1002347" bIns="-3731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9" name="Forma libre 8"/>
          <p:cNvSpPr/>
          <p:nvPr/>
        </p:nvSpPr>
        <p:spPr>
          <a:xfrm>
            <a:off x="4029389" y="1174473"/>
            <a:ext cx="1829985" cy="914992"/>
          </a:xfrm>
          <a:custGeom>
            <a:avLst/>
            <a:gdLst>
              <a:gd name="connsiteX0" fmla="*/ 0 w 1829985"/>
              <a:gd name="connsiteY0" fmla="*/ 91499 h 914992"/>
              <a:gd name="connsiteX1" fmla="*/ 91499 w 1829985"/>
              <a:gd name="connsiteY1" fmla="*/ 0 h 914992"/>
              <a:gd name="connsiteX2" fmla="*/ 1738486 w 1829985"/>
              <a:gd name="connsiteY2" fmla="*/ 0 h 914992"/>
              <a:gd name="connsiteX3" fmla="*/ 1829985 w 1829985"/>
              <a:gd name="connsiteY3" fmla="*/ 91499 h 914992"/>
              <a:gd name="connsiteX4" fmla="*/ 1829985 w 1829985"/>
              <a:gd name="connsiteY4" fmla="*/ 823493 h 914992"/>
              <a:gd name="connsiteX5" fmla="*/ 1738486 w 1829985"/>
              <a:gd name="connsiteY5" fmla="*/ 914992 h 914992"/>
              <a:gd name="connsiteX6" fmla="*/ 91499 w 1829985"/>
              <a:gd name="connsiteY6" fmla="*/ 914992 h 914992"/>
              <a:gd name="connsiteX7" fmla="*/ 0 w 1829985"/>
              <a:gd name="connsiteY7" fmla="*/ 823493 h 914992"/>
              <a:gd name="connsiteX8" fmla="*/ 0 w 1829985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9985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¿Qué es?</a:t>
            </a:r>
            <a:endParaRPr lang="es-SV" sz="1500" b="1" kern="1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Forma libre 9"/>
          <p:cNvSpPr/>
          <p:nvPr/>
        </p:nvSpPr>
        <p:spPr>
          <a:xfrm>
            <a:off x="5859374" y="1617196"/>
            <a:ext cx="731994" cy="29546"/>
          </a:xfrm>
          <a:custGeom>
            <a:avLst/>
            <a:gdLst>
              <a:gd name="connsiteX0" fmla="*/ 0 w 731994"/>
              <a:gd name="connsiteY0" fmla="*/ 14773 h 29546"/>
              <a:gd name="connsiteX1" fmla="*/ 731994 w 731994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1994" h="29546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398" tIns="-3526" rIns="360397" bIns="-3527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1" name="Forma libre 10"/>
          <p:cNvSpPr/>
          <p:nvPr/>
        </p:nvSpPr>
        <p:spPr>
          <a:xfrm>
            <a:off x="6591368" y="1017502"/>
            <a:ext cx="2757001" cy="1228935"/>
          </a:xfrm>
          <a:custGeom>
            <a:avLst/>
            <a:gdLst>
              <a:gd name="connsiteX0" fmla="*/ 0 w 2757001"/>
              <a:gd name="connsiteY0" fmla="*/ 122894 h 1228935"/>
              <a:gd name="connsiteX1" fmla="*/ 122894 w 2757001"/>
              <a:gd name="connsiteY1" fmla="*/ 0 h 1228935"/>
              <a:gd name="connsiteX2" fmla="*/ 2634108 w 2757001"/>
              <a:gd name="connsiteY2" fmla="*/ 0 h 1228935"/>
              <a:gd name="connsiteX3" fmla="*/ 2757002 w 2757001"/>
              <a:gd name="connsiteY3" fmla="*/ 122894 h 1228935"/>
              <a:gd name="connsiteX4" fmla="*/ 2757001 w 2757001"/>
              <a:gd name="connsiteY4" fmla="*/ 1106042 h 1228935"/>
              <a:gd name="connsiteX5" fmla="*/ 2634107 w 2757001"/>
              <a:gd name="connsiteY5" fmla="*/ 1228936 h 1228935"/>
              <a:gd name="connsiteX6" fmla="*/ 122894 w 2757001"/>
              <a:gd name="connsiteY6" fmla="*/ 1228935 h 1228935"/>
              <a:gd name="connsiteX7" fmla="*/ 0 w 2757001"/>
              <a:gd name="connsiteY7" fmla="*/ 1106041 h 1228935"/>
              <a:gd name="connsiteX8" fmla="*/ 0 w 2757001"/>
              <a:gd name="connsiteY8" fmla="*/ 122894 h 1228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7001" h="1228935">
                <a:moveTo>
                  <a:pt x="0" y="122894"/>
                </a:moveTo>
                <a:cubicBezTo>
                  <a:pt x="0" y="55022"/>
                  <a:pt x="55022" y="0"/>
                  <a:pt x="122894" y="0"/>
                </a:cubicBezTo>
                <a:lnTo>
                  <a:pt x="2634108" y="0"/>
                </a:lnTo>
                <a:cubicBezTo>
                  <a:pt x="2701980" y="0"/>
                  <a:pt x="2757002" y="55022"/>
                  <a:pt x="2757002" y="122894"/>
                </a:cubicBezTo>
                <a:cubicBezTo>
                  <a:pt x="2757002" y="450610"/>
                  <a:pt x="2757001" y="778326"/>
                  <a:pt x="2757001" y="1106042"/>
                </a:cubicBezTo>
                <a:cubicBezTo>
                  <a:pt x="2757001" y="1173914"/>
                  <a:pt x="2701979" y="1228936"/>
                  <a:pt x="2634107" y="1228936"/>
                </a:cubicBezTo>
                <a:lnTo>
                  <a:pt x="122894" y="1228935"/>
                </a:lnTo>
                <a:cubicBezTo>
                  <a:pt x="55022" y="1228935"/>
                  <a:pt x="0" y="1173913"/>
                  <a:pt x="0" y="1106041"/>
                </a:cubicBezTo>
                <a:lnTo>
                  <a:pt x="0" y="12289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519" tIns="45519" rIns="45519" bIns="4551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Conjunto integrado y normalizado de principios, políticas y prácticas en la gestión de documentos y el sistema institucional de archivos del ente obligado</a:t>
            </a:r>
            <a:endParaRPr lang="es-SV" sz="1500" kern="1200" dirty="0">
              <a:latin typeface="+mj-lt"/>
            </a:endParaRPr>
          </a:p>
        </p:txBody>
      </p:sp>
      <p:sp>
        <p:nvSpPr>
          <p:cNvPr id="12" name="Forma libre 11"/>
          <p:cNvSpPr/>
          <p:nvPr/>
        </p:nvSpPr>
        <p:spPr>
          <a:xfrm rot="18877974">
            <a:off x="3142445" y="3197127"/>
            <a:ext cx="1041892" cy="29546"/>
          </a:xfrm>
          <a:custGeom>
            <a:avLst/>
            <a:gdLst>
              <a:gd name="connsiteX0" fmla="*/ 0 w 1041892"/>
              <a:gd name="connsiteY0" fmla="*/ 14773 h 29546"/>
              <a:gd name="connsiteX1" fmla="*/ 1041892 w 1041892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1892" h="29546">
                <a:moveTo>
                  <a:pt x="0" y="14773"/>
                </a:moveTo>
                <a:lnTo>
                  <a:pt x="1041892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7599" tIns="-11274" rIns="507598" bIns="-1127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3" name="Forma libre 12"/>
          <p:cNvSpPr/>
          <p:nvPr/>
        </p:nvSpPr>
        <p:spPr>
          <a:xfrm>
            <a:off x="4029389" y="2383686"/>
            <a:ext cx="1829985" cy="914992"/>
          </a:xfrm>
          <a:custGeom>
            <a:avLst/>
            <a:gdLst>
              <a:gd name="connsiteX0" fmla="*/ 0 w 1829985"/>
              <a:gd name="connsiteY0" fmla="*/ 91499 h 914992"/>
              <a:gd name="connsiteX1" fmla="*/ 91499 w 1829985"/>
              <a:gd name="connsiteY1" fmla="*/ 0 h 914992"/>
              <a:gd name="connsiteX2" fmla="*/ 1738486 w 1829985"/>
              <a:gd name="connsiteY2" fmla="*/ 0 h 914992"/>
              <a:gd name="connsiteX3" fmla="*/ 1829985 w 1829985"/>
              <a:gd name="connsiteY3" fmla="*/ 91499 h 914992"/>
              <a:gd name="connsiteX4" fmla="*/ 1829985 w 1829985"/>
              <a:gd name="connsiteY4" fmla="*/ 823493 h 914992"/>
              <a:gd name="connsiteX5" fmla="*/ 1738486 w 1829985"/>
              <a:gd name="connsiteY5" fmla="*/ 914992 h 914992"/>
              <a:gd name="connsiteX6" fmla="*/ 91499 w 1829985"/>
              <a:gd name="connsiteY6" fmla="*/ 914992 h 914992"/>
              <a:gd name="connsiteX7" fmla="*/ 0 w 1829985"/>
              <a:gd name="connsiteY7" fmla="*/ 823493 h 914992"/>
              <a:gd name="connsiteX8" fmla="*/ 0 w 1829985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9985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Responsable de su creación</a:t>
            </a:r>
            <a:endParaRPr lang="es-SV" sz="1500" b="1" kern="1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Forma libre 13"/>
          <p:cNvSpPr/>
          <p:nvPr/>
        </p:nvSpPr>
        <p:spPr>
          <a:xfrm>
            <a:off x="5859374" y="2826409"/>
            <a:ext cx="731994" cy="29546"/>
          </a:xfrm>
          <a:custGeom>
            <a:avLst/>
            <a:gdLst>
              <a:gd name="connsiteX0" fmla="*/ 0 w 731994"/>
              <a:gd name="connsiteY0" fmla="*/ 14773 h 29546"/>
              <a:gd name="connsiteX1" fmla="*/ 731994 w 731994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1994" h="29546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398" tIns="-3526" rIns="360397" bIns="-3527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5" name="Forma libre 14"/>
          <p:cNvSpPr/>
          <p:nvPr/>
        </p:nvSpPr>
        <p:spPr>
          <a:xfrm>
            <a:off x="6591368" y="2383686"/>
            <a:ext cx="2757001" cy="914992"/>
          </a:xfrm>
          <a:custGeom>
            <a:avLst/>
            <a:gdLst>
              <a:gd name="connsiteX0" fmla="*/ 0 w 2757001"/>
              <a:gd name="connsiteY0" fmla="*/ 91499 h 914992"/>
              <a:gd name="connsiteX1" fmla="*/ 91499 w 2757001"/>
              <a:gd name="connsiteY1" fmla="*/ 0 h 914992"/>
              <a:gd name="connsiteX2" fmla="*/ 2665502 w 2757001"/>
              <a:gd name="connsiteY2" fmla="*/ 0 h 914992"/>
              <a:gd name="connsiteX3" fmla="*/ 2757001 w 2757001"/>
              <a:gd name="connsiteY3" fmla="*/ 91499 h 914992"/>
              <a:gd name="connsiteX4" fmla="*/ 2757001 w 2757001"/>
              <a:gd name="connsiteY4" fmla="*/ 823493 h 914992"/>
              <a:gd name="connsiteX5" fmla="*/ 2665502 w 2757001"/>
              <a:gd name="connsiteY5" fmla="*/ 914992 h 914992"/>
              <a:gd name="connsiteX6" fmla="*/ 91499 w 2757001"/>
              <a:gd name="connsiteY6" fmla="*/ 914992 h 914992"/>
              <a:gd name="connsiteX7" fmla="*/ 0 w 2757001"/>
              <a:gd name="connsiteY7" fmla="*/ 823493 h 914992"/>
              <a:gd name="connsiteX8" fmla="*/ 0 w 2757001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7001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Ente obligado de la LAIP </a:t>
            </a:r>
            <a:endParaRPr lang="es-SV" sz="1500" kern="1200" dirty="0">
              <a:latin typeface="+mj-lt"/>
            </a:endParaRPr>
          </a:p>
        </p:txBody>
      </p:sp>
      <p:sp>
        <p:nvSpPr>
          <p:cNvPr id="16" name="Forma libre 15"/>
          <p:cNvSpPr/>
          <p:nvPr/>
        </p:nvSpPr>
        <p:spPr>
          <a:xfrm rot="1380374">
            <a:off x="3265769" y="3723248"/>
            <a:ext cx="795246" cy="29546"/>
          </a:xfrm>
          <a:custGeom>
            <a:avLst/>
            <a:gdLst>
              <a:gd name="connsiteX0" fmla="*/ 0 w 795246"/>
              <a:gd name="connsiteY0" fmla="*/ 14773 h 29546"/>
              <a:gd name="connsiteX1" fmla="*/ 795246 w 795246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5246" h="29546">
                <a:moveTo>
                  <a:pt x="0" y="14773"/>
                </a:moveTo>
                <a:lnTo>
                  <a:pt x="795246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90442" tIns="-5108" rIns="390442" bIns="-510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7" name="Forma libre 16"/>
          <p:cNvSpPr/>
          <p:nvPr/>
        </p:nvSpPr>
        <p:spPr>
          <a:xfrm>
            <a:off x="4029389" y="3435928"/>
            <a:ext cx="1829985" cy="914992"/>
          </a:xfrm>
          <a:custGeom>
            <a:avLst/>
            <a:gdLst>
              <a:gd name="connsiteX0" fmla="*/ 0 w 1829985"/>
              <a:gd name="connsiteY0" fmla="*/ 91499 h 914992"/>
              <a:gd name="connsiteX1" fmla="*/ 91499 w 1829985"/>
              <a:gd name="connsiteY1" fmla="*/ 0 h 914992"/>
              <a:gd name="connsiteX2" fmla="*/ 1738486 w 1829985"/>
              <a:gd name="connsiteY2" fmla="*/ 0 h 914992"/>
              <a:gd name="connsiteX3" fmla="*/ 1829985 w 1829985"/>
              <a:gd name="connsiteY3" fmla="*/ 91499 h 914992"/>
              <a:gd name="connsiteX4" fmla="*/ 1829985 w 1829985"/>
              <a:gd name="connsiteY4" fmla="*/ 823493 h 914992"/>
              <a:gd name="connsiteX5" fmla="*/ 1738486 w 1829985"/>
              <a:gd name="connsiteY5" fmla="*/ 914992 h 914992"/>
              <a:gd name="connsiteX6" fmla="*/ 91499 w 1829985"/>
              <a:gd name="connsiteY6" fmla="*/ 914992 h 914992"/>
              <a:gd name="connsiteX7" fmla="*/ 0 w 1829985"/>
              <a:gd name="connsiteY7" fmla="*/ 823493 h 914992"/>
              <a:gd name="connsiteX8" fmla="*/ 0 w 1829985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9985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Dirigido por</a:t>
            </a:r>
            <a:endParaRPr lang="es-SV" sz="1500" b="1" kern="1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8" name="Forma libre 17"/>
          <p:cNvSpPr/>
          <p:nvPr/>
        </p:nvSpPr>
        <p:spPr>
          <a:xfrm>
            <a:off x="5859374" y="3878651"/>
            <a:ext cx="731994" cy="29546"/>
          </a:xfrm>
          <a:custGeom>
            <a:avLst/>
            <a:gdLst>
              <a:gd name="connsiteX0" fmla="*/ 0 w 731994"/>
              <a:gd name="connsiteY0" fmla="*/ 14773 h 29546"/>
              <a:gd name="connsiteX1" fmla="*/ 731994 w 731994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31994" h="29546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398" tIns="-3527" rIns="360397" bIns="-3526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9" name="Forma libre 18"/>
          <p:cNvSpPr/>
          <p:nvPr/>
        </p:nvSpPr>
        <p:spPr>
          <a:xfrm>
            <a:off x="6591368" y="3435928"/>
            <a:ext cx="2757001" cy="914992"/>
          </a:xfrm>
          <a:custGeom>
            <a:avLst/>
            <a:gdLst>
              <a:gd name="connsiteX0" fmla="*/ 0 w 2757001"/>
              <a:gd name="connsiteY0" fmla="*/ 91499 h 914992"/>
              <a:gd name="connsiteX1" fmla="*/ 91499 w 2757001"/>
              <a:gd name="connsiteY1" fmla="*/ 0 h 914992"/>
              <a:gd name="connsiteX2" fmla="*/ 2665502 w 2757001"/>
              <a:gd name="connsiteY2" fmla="*/ 0 h 914992"/>
              <a:gd name="connsiteX3" fmla="*/ 2757001 w 2757001"/>
              <a:gd name="connsiteY3" fmla="*/ 91499 h 914992"/>
              <a:gd name="connsiteX4" fmla="*/ 2757001 w 2757001"/>
              <a:gd name="connsiteY4" fmla="*/ 823493 h 914992"/>
              <a:gd name="connsiteX5" fmla="*/ 2665502 w 2757001"/>
              <a:gd name="connsiteY5" fmla="*/ 914992 h 914992"/>
              <a:gd name="connsiteX6" fmla="*/ 91499 w 2757001"/>
              <a:gd name="connsiteY6" fmla="*/ 914992 h 914992"/>
              <a:gd name="connsiteX7" fmla="*/ 0 w 2757001"/>
              <a:gd name="connsiteY7" fmla="*/ 823493 h 914992"/>
              <a:gd name="connsiteX8" fmla="*/ 0 w 2757001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7001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El funcionario al que se refiere el Art. 43 de la LAIP a través de la creación de la Unidad de Gestión Documental y Archivos, UGDA </a:t>
            </a:r>
            <a:endParaRPr lang="es-SV" sz="1500" kern="1200" dirty="0">
              <a:latin typeface="+mj-lt"/>
            </a:endParaRPr>
          </a:p>
        </p:txBody>
      </p:sp>
      <p:sp>
        <p:nvSpPr>
          <p:cNvPr id="20" name="Forma libre 19"/>
          <p:cNvSpPr/>
          <p:nvPr/>
        </p:nvSpPr>
        <p:spPr>
          <a:xfrm rot="4165863">
            <a:off x="2621657" y="4543168"/>
            <a:ext cx="2083468" cy="29546"/>
          </a:xfrm>
          <a:custGeom>
            <a:avLst/>
            <a:gdLst>
              <a:gd name="connsiteX0" fmla="*/ 0 w 2083468"/>
              <a:gd name="connsiteY0" fmla="*/ 14773 h 29546"/>
              <a:gd name="connsiteX1" fmla="*/ 2083468 w 2083468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83468" h="29546">
                <a:moveTo>
                  <a:pt x="0" y="14773"/>
                </a:moveTo>
                <a:lnTo>
                  <a:pt x="2083468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02347" tIns="-37315" rIns="1002347" bIns="-37313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21" name="Forma libre 20"/>
          <p:cNvSpPr/>
          <p:nvPr/>
        </p:nvSpPr>
        <p:spPr>
          <a:xfrm>
            <a:off x="4029389" y="5075769"/>
            <a:ext cx="1829985" cy="914992"/>
          </a:xfrm>
          <a:custGeom>
            <a:avLst/>
            <a:gdLst>
              <a:gd name="connsiteX0" fmla="*/ 0 w 1829985"/>
              <a:gd name="connsiteY0" fmla="*/ 91499 h 914992"/>
              <a:gd name="connsiteX1" fmla="*/ 91499 w 1829985"/>
              <a:gd name="connsiteY1" fmla="*/ 0 h 914992"/>
              <a:gd name="connsiteX2" fmla="*/ 1738486 w 1829985"/>
              <a:gd name="connsiteY2" fmla="*/ 0 h 914992"/>
              <a:gd name="connsiteX3" fmla="*/ 1829985 w 1829985"/>
              <a:gd name="connsiteY3" fmla="*/ 91499 h 914992"/>
              <a:gd name="connsiteX4" fmla="*/ 1829985 w 1829985"/>
              <a:gd name="connsiteY4" fmla="*/ 823493 h 914992"/>
              <a:gd name="connsiteX5" fmla="*/ 1738486 w 1829985"/>
              <a:gd name="connsiteY5" fmla="*/ 914992 h 914992"/>
              <a:gd name="connsiteX6" fmla="*/ 91499 w 1829985"/>
              <a:gd name="connsiteY6" fmla="*/ 914992 h 914992"/>
              <a:gd name="connsiteX7" fmla="*/ 0 w 1829985"/>
              <a:gd name="connsiteY7" fmla="*/ 823493 h 914992"/>
              <a:gd name="connsiteX8" fmla="*/ 0 w 1829985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9985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¿Dónde se ubicará?</a:t>
            </a:r>
            <a:endParaRPr lang="es-SV" sz="1500" b="1" kern="1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Forma libre 21"/>
          <p:cNvSpPr/>
          <p:nvPr/>
        </p:nvSpPr>
        <p:spPr>
          <a:xfrm rot="19457599">
            <a:off x="5774645" y="5255431"/>
            <a:ext cx="901453" cy="29546"/>
          </a:xfrm>
          <a:custGeom>
            <a:avLst/>
            <a:gdLst>
              <a:gd name="connsiteX0" fmla="*/ 0 w 901453"/>
              <a:gd name="connsiteY0" fmla="*/ 14773 h 29546"/>
              <a:gd name="connsiteX1" fmla="*/ 901453 w 901453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1453" h="29546">
                <a:moveTo>
                  <a:pt x="0" y="14773"/>
                </a:moveTo>
                <a:lnTo>
                  <a:pt x="901453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0890" tIns="-7764" rIns="440891" bIns="-7763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23" name="Forma libre 22"/>
          <p:cNvSpPr/>
          <p:nvPr/>
        </p:nvSpPr>
        <p:spPr>
          <a:xfrm>
            <a:off x="6591368" y="4488169"/>
            <a:ext cx="2757001" cy="1037949"/>
          </a:xfrm>
          <a:custGeom>
            <a:avLst/>
            <a:gdLst>
              <a:gd name="connsiteX0" fmla="*/ 0 w 2757001"/>
              <a:gd name="connsiteY0" fmla="*/ 103795 h 1037949"/>
              <a:gd name="connsiteX1" fmla="*/ 103795 w 2757001"/>
              <a:gd name="connsiteY1" fmla="*/ 0 h 1037949"/>
              <a:gd name="connsiteX2" fmla="*/ 2653206 w 2757001"/>
              <a:gd name="connsiteY2" fmla="*/ 0 h 1037949"/>
              <a:gd name="connsiteX3" fmla="*/ 2757001 w 2757001"/>
              <a:gd name="connsiteY3" fmla="*/ 103795 h 1037949"/>
              <a:gd name="connsiteX4" fmla="*/ 2757001 w 2757001"/>
              <a:gd name="connsiteY4" fmla="*/ 934154 h 1037949"/>
              <a:gd name="connsiteX5" fmla="*/ 2653206 w 2757001"/>
              <a:gd name="connsiteY5" fmla="*/ 1037949 h 1037949"/>
              <a:gd name="connsiteX6" fmla="*/ 103795 w 2757001"/>
              <a:gd name="connsiteY6" fmla="*/ 1037949 h 1037949"/>
              <a:gd name="connsiteX7" fmla="*/ 0 w 2757001"/>
              <a:gd name="connsiteY7" fmla="*/ 934154 h 1037949"/>
              <a:gd name="connsiteX8" fmla="*/ 0 w 2757001"/>
              <a:gd name="connsiteY8" fmla="*/ 103795 h 103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7001" h="1037949">
                <a:moveTo>
                  <a:pt x="0" y="103795"/>
                </a:moveTo>
                <a:cubicBezTo>
                  <a:pt x="0" y="46471"/>
                  <a:pt x="46471" y="0"/>
                  <a:pt x="103795" y="0"/>
                </a:cubicBezTo>
                <a:lnTo>
                  <a:pt x="2653206" y="0"/>
                </a:lnTo>
                <a:cubicBezTo>
                  <a:pt x="2710530" y="0"/>
                  <a:pt x="2757001" y="46471"/>
                  <a:pt x="2757001" y="103795"/>
                </a:cubicBezTo>
                <a:lnTo>
                  <a:pt x="2757001" y="934154"/>
                </a:lnTo>
                <a:cubicBezTo>
                  <a:pt x="2757001" y="991478"/>
                  <a:pt x="2710530" y="1037949"/>
                  <a:pt x="2653206" y="1037949"/>
                </a:cubicBezTo>
                <a:lnTo>
                  <a:pt x="103795" y="1037949"/>
                </a:lnTo>
                <a:cubicBezTo>
                  <a:pt x="46471" y="1037949"/>
                  <a:pt x="0" y="991478"/>
                  <a:pt x="0" y="934154"/>
                </a:cubicBezTo>
                <a:lnTo>
                  <a:pt x="0" y="1037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9925" tIns="39925" rIns="39925" bIns="3992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Como dependencia directa del titular o la Gerencia/Departamento/</a:t>
            </a:r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Dirección Administrativa</a:t>
            </a:r>
            <a:endParaRPr lang="es-SV" sz="1500" kern="1200" dirty="0">
              <a:latin typeface="+mj-lt"/>
            </a:endParaRPr>
          </a:p>
        </p:txBody>
      </p:sp>
      <p:sp>
        <p:nvSpPr>
          <p:cNvPr id="24" name="Forma libre 23"/>
          <p:cNvSpPr/>
          <p:nvPr/>
        </p:nvSpPr>
        <p:spPr>
          <a:xfrm rot="2325319">
            <a:off x="5756040" y="5812291"/>
            <a:ext cx="938662" cy="29546"/>
          </a:xfrm>
          <a:custGeom>
            <a:avLst/>
            <a:gdLst>
              <a:gd name="connsiteX0" fmla="*/ 0 w 938662"/>
              <a:gd name="connsiteY0" fmla="*/ 14773 h 29546"/>
              <a:gd name="connsiteX1" fmla="*/ 938662 w 938662"/>
              <a:gd name="connsiteY1" fmla="*/ 14773 h 2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38662" h="29546">
                <a:moveTo>
                  <a:pt x="0" y="14773"/>
                </a:moveTo>
                <a:lnTo>
                  <a:pt x="938662" y="14773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58565" tIns="-8694" rIns="458563" bIns="-869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25" name="Forma libre 24"/>
          <p:cNvSpPr/>
          <p:nvPr/>
        </p:nvSpPr>
        <p:spPr>
          <a:xfrm>
            <a:off x="6591368" y="5663368"/>
            <a:ext cx="2757001" cy="914992"/>
          </a:xfrm>
          <a:custGeom>
            <a:avLst/>
            <a:gdLst>
              <a:gd name="connsiteX0" fmla="*/ 0 w 2757001"/>
              <a:gd name="connsiteY0" fmla="*/ 91499 h 914992"/>
              <a:gd name="connsiteX1" fmla="*/ 91499 w 2757001"/>
              <a:gd name="connsiteY1" fmla="*/ 0 h 914992"/>
              <a:gd name="connsiteX2" fmla="*/ 2665502 w 2757001"/>
              <a:gd name="connsiteY2" fmla="*/ 0 h 914992"/>
              <a:gd name="connsiteX3" fmla="*/ 2757001 w 2757001"/>
              <a:gd name="connsiteY3" fmla="*/ 91499 h 914992"/>
              <a:gd name="connsiteX4" fmla="*/ 2757001 w 2757001"/>
              <a:gd name="connsiteY4" fmla="*/ 823493 h 914992"/>
              <a:gd name="connsiteX5" fmla="*/ 2665502 w 2757001"/>
              <a:gd name="connsiteY5" fmla="*/ 914992 h 914992"/>
              <a:gd name="connsiteX6" fmla="*/ 91499 w 2757001"/>
              <a:gd name="connsiteY6" fmla="*/ 914992 h 914992"/>
              <a:gd name="connsiteX7" fmla="*/ 0 w 2757001"/>
              <a:gd name="connsiteY7" fmla="*/ 823493 h 914992"/>
              <a:gd name="connsiteX8" fmla="*/ 0 w 2757001"/>
              <a:gd name="connsiteY8" fmla="*/ 91499 h 914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7001" h="914992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324" tIns="36324" rIns="36324" bIns="3632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>
                <a:latin typeface="+mj-lt"/>
              </a:rPr>
              <a:t>En los Municipios, estará adscrita a la </a:t>
            </a:r>
            <a:r>
              <a:rPr lang="es-SV" sz="1500" b="1" kern="1200" dirty="0" smtClean="0">
                <a:latin typeface="+mj-lt"/>
              </a:rPr>
              <a:t>Secretaría Municipal</a:t>
            </a:r>
            <a:endParaRPr lang="es-SV" sz="1500" b="1" kern="1200" dirty="0">
              <a:latin typeface="+mj-lt"/>
            </a:endParaRPr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>
                <a:latin typeface="+mj-lt"/>
              </a:rPr>
              <a:t>Lineamiento 1</a:t>
            </a:r>
            <a:r>
              <a:rPr lang="es-SV" b="1" dirty="0">
                <a:latin typeface="+mj-lt"/>
              </a:rPr>
              <a:t>, Artículos 1 y 2 </a:t>
            </a:r>
          </a:p>
        </p:txBody>
      </p:sp>
      <p:pic>
        <p:nvPicPr>
          <p:cNvPr id="7172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5788" y="2543175"/>
            <a:ext cx="2541587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9704388" y="3937000"/>
            <a:ext cx="2108200" cy="1477963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SV" sz="1500" b="1" dirty="0"/>
              <a:t>En ningún caso debe  depender de las Unidades de Acceso a la Información Pública y tampoco de  Servicios Generales.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34175683"/>
              </p:ext>
            </p:extLst>
          </p:nvPr>
        </p:nvGraphicFramePr>
        <p:xfrm>
          <a:off x="308758" y="498765"/>
          <a:ext cx="11349842" cy="6043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088188" y="2638425"/>
            <a:ext cx="79533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Los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230813" y="4433888"/>
            <a:ext cx="280987" cy="2762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e  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7126288" y="4430713"/>
            <a:ext cx="568325" cy="277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Sobre     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997950" y="4295775"/>
            <a:ext cx="795338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de los    </a:t>
            </a:r>
          </a:p>
        </p:txBody>
      </p:sp>
      <p:sp>
        <p:nvSpPr>
          <p:cNvPr id="10" name="Pentágono 9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9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 y 4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997950" y="2439988"/>
            <a:ext cx="7953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Tales como</a:t>
            </a:r>
          </a:p>
        </p:txBody>
      </p:sp>
      <p:sp>
        <p:nvSpPr>
          <p:cNvPr id="2" name="Botón de acción: Comienzo 1">
            <a:hlinkClick r:id="rId7" action="ppaction://hlinksldjump" highlightClick="1"/>
          </p:cNvPr>
          <p:cNvSpPr/>
          <p:nvPr/>
        </p:nvSpPr>
        <p:spPr>
          <a:xfrm>
            <a:off x="11155989" y="6156194"/>
            <a:ext cx="811369" cy="61818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2"/>
          <p:cNvSpPr/>
          <p:nvPr/>
        </p:nvSpPr>
        <p:spPr>
          <a:xfrm>
            <a:off x="252585" y="2526987"/>
            <a:ext cx="1757921" cy="878960"/>
          </a:xfrm>
          <a:custGeom>
            <a:avLst/>
            <a:gdLst>
              <a:gd name="connsiteX0" fmla="*/ 0 w 1757921"/>
              <a:gd name="connsiteY0" fmla="*/ 87896 h 878960"/>
              <a:gd name="connsiteX1" fmla="*/ 87896 w 1757921"/>
              <a:gd name="connsiteY1" fmla="*/ 0 h 878960"/>
              <a:gd name="connsiteX2" fmla="*/ 1670025 w 1757921"/>
              <a:gd name="connsiteY2" fmla="*/ 0 h 878960"/>
              <a:gd name="connsiteX3" fmla="*/ 1757921 w 1757921"/>
              <a:gd name="connsiteY3" fmla="*/ 87896 h 878960"/>
              <a:gd name="connsiteX4" fmla="*/ 1757921 w 1757921"/>
              <a:gd name="connsiteY4" fmla="*/ 791064 h 878960"/>
              <a:gd name="connsiteX5" fmla="*/ 1670025 w 1757921"/>
              <a:gd name="connsiteY5" fmla="*/ 878960 h 878960"/>
              <a:gd name="connsiteX6" fmla="*/ 87896 w 1757921"/>
              <a:gd name="connsiteY6" fmla="*/ 878960 h 878960"/>
              <a:gd name="connsiteX7" fmla="*/ 0 w 1757921"/>
              <a:gd name="connsiteY7" fmla="*/ 791064 h 878960"/>
              <a:gd name="connsiteX8" fmla="*/ 0 w 1757921"/>
              <a:gd name="connsiteY8" fmla="*/ 87896 h 87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57921" h="87896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670025" y="0"/>
                </a:lnTo>
                <a:cubicBezTo>
                  <a:pt x="1718569" y="0"/>
                  <a:pt x="1757921" y="39352"/>
                  <a:pt x="1757921" y="87896"/>
                </a:cubicBezTo>
                <a:lnTo>
                  <a:pt x="1757921" y="791064"/>
                </a:lnTo>
                <a:cubicBezTo>
                  <a:pt x="1757921" y="839608"/>
                  <a:pt x="1718569" y="878960"/>
                  <a:pt x="1670025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69" tIns="35269" rIns="35269" bIns="3526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latin typeface="+mj-lt"/>
              </a:rPr>
              <a:t>A través de la UGDA</a:t>
            </a:r>
            <a:endParaRPr lang="es-SV" sz="1500" b="1" kern="1200" dirty="0">
              <a:latin typeface="+mj-lt"/>
            </a:endParaRPr>
          </a:p>
        </p:txBody>
      </p:sp>
      <p:sp>
        <p:nvSpPr>
          <p:cNvPr id="5" name="Forma libre 4"/>
          <p:cNvSpPr/>
          <p:nvPr/>
        </p:nvSpPr>
        <p:spPr>
          <a:xfrm>
            <a:off x="2010507" y="2943045"/>
            <a:ext cx="62019" cy="46845"/>
          </a:xfrm>
          <a:custGeom>
            <a:avLst/>
            <a:gdLst>
              <a:gd name="connsiteX0" fmla="*/ 0 w 62019"/>
              <a:gd name="connsiteY0" fmla="*/ 23422 h 46845"/>
              <a:gd name="connsiteX1" fmla="*/ 62019 w 62019"/>
              <a:gd name="connsiteY1" fmla="*/ 23422 h 4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2019" h="46845">
                <a:moveTo>
                  <a:pt x="0" y="23422"/>
                </a:moveTo>
                <a:lnTo>
                  <a:pt x="62019" y="23422"/>
                </a:lnTo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159" tIns="21872" rIns="42160" bIns="21873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7" name="Forma libre 6"/>
          <p:cNvSpPr/>
          <p:nvPr/>
        </p:nvSpPr>
        <p:spPr>
          <a:xfrm>
            <a:off x="2072526" y="2586831"/>
            <a:ext cx="946236" cy="759272"/>
          </a:xfrm>
          <a:custGeom>
            <a:avLst/>
            <a:gdLst>
              <a:gd name="connsiteX0" fmla="*/ 0 w 946236"/>
              <a:gd name="connsiteY0" fmla="*/ 189818 h 759272"/>
              <a:gd name="connsiteX1" fmla="*/ 566600 w 946236"/>
              <a:gd name="connsiteY1" fmla="*/ 189818 h 759272"/>
              <a:gd name="connsiteX2" fmla="*/ 566600 w 946236"/>
              <a:gd name="connsiteY2" fmla="*/ 0 h 759272"/>
              <a:gd name="connsiteX3" fmla="*/ 946236 w 946236"/>
              <a:gd name="connsiteY3" fmla="*/ 379636 h 759272"/>
              <a:gd name="connsiteX4" fmla="*/ 566600 w 946236"/>
              <a:gd name="connsiteY4" fmla="*/ 759272 h 759272"/>
              <a:gd name="connsiteX5" fmla="*/ 566600 w 946236"/>
              <a:gd name="connsiteY5" fmla="*/ 569454 h 759272"/>
              <a:gd name="connsiteX6" fmla="*/ 0 w 946236"/>
              <a:gd name="connsiteY6" fmla="*/ 569454 h 759272"/>
              <a:gd name="connsiteX7" fmla="*/ 0 w 946236"/>
              <a:gd name="connsiteY7" fmla="*/ 189818 h 759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6236" h="759272">
                <a:moveTo>
                  <a:pt x="0" y="189818"/>
                </a:moveTo>
                <a:lnTo>
                  <a:pt x="566600" y="189818"/>
                </a:lnTo>
                <a:lnTo>
                  <a:pt x="566600" y="0"/>
                </a:lnTo>
                <a:lnTo>
                  <a:pt x="946236" y="379636"/>
                </a:lnTo>
                <a:lnTo>
                  <a:pt x="566600" y="759272"/>
                </a:lnTo>
                <a:lnTo>
                  <a:pt x="566600" y="569454"/>
                </a:lnTo>
                <a:lnTo>
                  <a:pt x="0" y="569454"/>
                </a:lnTo>
                <a:lnTo>
                  <a:pt x="0" y="18981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197438" rIns="197438" bIns="197438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200" kern="1200" dirty="0" smtClean="0">
                <a:solidFill>
                  <a:schemeClr val="tx1"/>
                </a:solidFill>
                <a:latin typeface="+mj-lt"/>
              </a:rPr>
              <a:t>Se crearán</a:t>
            </a:r>
            <a:endParaRPr lang="es-SV" sz="1200" kern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Forma libre 8"/>
          <p:cNvSpPr/>
          <p:nvPr/>
        </p:nvSpPr>
        <p:spPr>
          <a:xfrm rot="18576811">
            <a:off x="2781011" y="2437642"/>
            <a:ext cx="1312115" cy="46845"/>
          </a:xfrm>
          <a:custGeom>
            <a:avLst/>
            <a:gdLst>
              <a:gd name="connsiteX0" fmla="*/ 0 w 1312115"/>
              <a:gd name="connsiteY0" fmla="*/ 23422 h 46845"/>
              <a:gd name="connsiteX1" fmla="*/ 1312115 w 1312115"/>
              <a:gd name="connsiteY1" fmla="*/ 23422 h 4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12115" h="46845">
                <a:moveTo>
                  <a:pt x="0" y="23422"/>
                </a:moveTo>
                <a:lnTo>
                  <a:pt x="1312115" y="2342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35954" tIns="-9380" rIns="635955" bIns="-9381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1" name="Forma libre 10"/>
          <p:cNvSpPr/>
          <p:nvPr/>
        </p:nvSpPr>
        <p:spPr>
          <a:xfrm>
            <a:off x="3855375" y="1516182"/>
            <a:ext cx="1430192" cy="878960"/>
          </a:xfrm>
          <a:custGeom>
            <a:avLst/>
            <a:gdLst>
              <a:gd name="connsiteX0" fmla="*/ 0 w 1430192"/>
              <a:gd name="connsiteY0" fmla="*/ 87896 h 878960"/>
              <a:gd name="connsiteX1" fmla="*/ 87896 w 1430192"/>
              <a:gd name="connsiteY1" fmla="*/ 0 h 878960"/>
              <a:gd name="connsiteX2" fmla="*/ 1342296 w 1430192"/>
              <a:gd name="connsiteY2" fmla="*/ 0 h 878960"/>
              <a:gd name="connsiteX3" fmla="*/ 1430192 w 1430192"/>
              <a:gd name="connsiteY3" fmla="*/ 87896 h 878960"/>
              <a:gd name="connsiteX4" fmla="*/ 1430192 w 1430192"/>
              <a:gd name="connsiteY4" fmla="*/ 791064 h 878960"/>
              <a:gd name="connsiteX5" fmla="*/ 1342296 w 1430192"/>
              <a:gd name="connsiteY5" fmla="*/ 878960 h 878960"/>
              <a:gd name="connsiteX6" fmla="*/ 87896 w 1430192"/>
              <a:gd name="connsiteY6" fmla="*/ 878960 h 878960"/>
              <a:gd name="connsiteX7" fmla="*/ 0 w 1430192"/>
              <a:gd name="connsiteY7" fmla="*/ 791064 h 878960"/>
              <a:gd name="connsiteX8" fmla="*/ 0 w 1430192"/>
              <a:gd name="connsiteY8" fmla="*/ 87896 h 87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0192" h="87896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69" tIns="35269" rIns="35269" bIns="3526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Políticas 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Forma libre 11"/>
          <p:cNvSpPr/>
          <p:nvPr/>
        </p:nvSpPr>
        <p:spPr>
          <a:xfrm>
            <a:off x="3018763" y="2943045"/>
            <a:ext cx="836612" cy="46845"/>
          </a:xfrm>
          <a:custGeom>
            <a:avLst/>
            <a:gdLst>
              <a:gd name="connsiteX0" fmla="*/ 0 w 836612"/>
              <a:gd name="connsiteY0" fmla="*/ 23422 h 46845"/>
              <a:gd name="connsiteX1" fmla="*/ 836612 w 836612"/>
              <a:gd name="connsiteY1" fmla="*/ 23422 h 4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6612" h="46845">
                <a:moveTo>
                  <a:pt x="0" y="23422"/>
                </a:moveTo>
                <a:lnTo>
                  <a:pt x="836612" y="2342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0091" tIns="2507" rIns="410091" bIns="250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3" name="Forma libre 12"/>
          <p:cNvSpPr/>
          <p:nvPr/>
        </p:nvSpPr>
        <p:spPr>
          <a:xfrm>
            <a:off x="3855375" y="2526987"/>
            <a:ext cx="1430192" cy="878960"/>
          </a:xfrm>
          <a:custGeom>
            <a:avLst/>
            <a:gdLst>
              <a:gd name="connsiteX0" fmla="*/ 0 w 1430192"/>
              <a:gd name="connsiteY0" fmla="*/ 87896 h 878960"/>
              <a:gd name="connsiteX1" fmla="*/ 87896 w 1430192"/>
              <a:gd name="connsiteY1" fmla="*/ 0 h 878960"/>
              <a:gd name="connsiteX2" fmla="*/ 1342296 w 1430192"/>
              <a:gd name="connsiteY2" fmla="*/ 0 h 878960"/>
              <a:gd name="connsiteX3" fmla="*/ 1430192 w 1430192"/>
              <a:gd name="connsiteY3" fmla="*/ 87896 h 878960"/>
              <a:gd name="connsiteX4" fmla="*/ 1430192 w 1430192"/>
              <a:gd name="connsiteY4" fmla="*/ 791064 h 878960"/>
              <a:gd name="connsiteX5" fmla="*/ 1342296 w 1430192"/>
              <a:gd name="connsiteY5" fmla="*/ 878960 h 878960"/>
              <a:gd name="connsiteX6" fmla="*/ 87896 w 1430192"/>
              <a:gd name="connsiteY6" fmla="*/ 878960 h 878960"/>
              <a:gd name="connsiteX7" fmla="*/ 0 w 1430192"/>
              <a:gd name="connsiteY7" fmla="*/ 791064 h 878960"/>
              <a:gd name="connsiteX8" fmla="*/ 0 w 1430192"/>
              <a:gd name="connsiteY8" fmla="*/ 87896 h 87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0192" h="87896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69" tIns="35269" rIns="35269" bIns="3526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Manuales 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Forma libre 13"/>
          <p:cNvSpPr/>
          <p:nvPr/>
        </p:nvSpPr>
        <p:spPr>
          <a:xfrm rot="2945729">
            <a:off x="2787929" y="3448447"/>
            <a:ext cx="1337393" cy="46845"/>
          </a:xfrm>
          <a:custGeom>
            <a:avLst/>
            <a:gdLst>
              <a:gd name="connsiteX0" fmla="*/ 0 w 1337393"/>
              <a:gd name="connsiteY0" fmla="*/ 23422 h 46845"/>
              <a:gd name="connsiteX1" fmla="*/ 1337393 w 1337393"/>
              <a:gd name="connsiteY1" fmla="*/ 23422 h 4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37393" h="46845">
                <a:moveTo>
                  <a:pt x="0" y="23422"/>
                </a:moveTo>
                <a:lnTo>
                  <a:pt x="1337393" y="2342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47962" tIns="-10013" rIns="647961" bIns="-1001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>
              <a:latin typeface="+mj-lt"/>
            </a:endParaRPr>
          </a:p>
        </p:txBody>
      </p:sp>
      <p:sp>
        <p:nvSpPr>
          <p:cNvPr id="15" name="Forma libre 14"/>
          <p:cNvSpPr/>
          <p:nvPr/>
        </p:nvSpPr>
        <p:spPr>
          <a:xfrm>
            <a:off x="3894489" y="3537792"/>
            <a:ext cx="1430192" cy="878960"/>
          </a:xfrm>
          <a:custGeom>
            <a:avLst/>
            <a:gdLst>
              <a:gd name="connsiteX0" fmla="*/ 0 w 1430192"/>
              <a:gd name="connsiteY0" fmla="*/ 87896 h 878960"/>
              <a:gd name="connsiteX1" fmla="*/ 87896 w 1430192"/>
              <a:gd name="connsiteY1" fmla="*/ 0 h 878960"/>
              <a:gd name="connsiteX2" fmla="*/ 1342296 w 1430192"/>
              <a:gd name="connsiteY2" fmla="*/ 0 h 878960"/>
              <a:gd name="connsiteX3" fmla="*/ 1430192 w 1430192"/>
              <a:gd name="connsiteY3" fmla="*/ 87896 h 878960"/>
              <a:gd name="connsiteX4" fmla="*/ 1430192 w 1430192"/>
              <a:gd name="connsiteY4" fmla="*/ 791064 h 878960"/>
              <a:gd name="connsiteX5" fmla="*/ 1342296 w 1430192"/>
              <a:gd name="connsiteY5" fmla="*/ 878960 h 878960"/>
              <a:gd name="connsiteX6" fmla="*/ 87896 w 1430192"/>
              <a:gd name="connsiteY6" fmla="*/ 878960 h 878960"/>
              <a:gd name="connsiteX7" fmla="*/ 0 w 1430192"/>
              <a:gd name="connsiteY7" fmla="*/ 791064 h 878960"/>
              <a:gd name="connsiteX8" fmla="*/ 0 w 1430192"/>
              <a:gd name="connsiteY8" fmla="*/ 87896 h 87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0192" h="87896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5269" tIns="35269" rIns="35269" bIns="3526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Prácticas 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5307013" y="2066925"/>
            <a:ext cx="831850" cy="9080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5307013" y="2974975"/>
            <a:ext cx="83185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V="1">
            <a:off x="5307013" y="2974975"/>
            <a:ext cx="831850" cy="90805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6069013" y="2767013"/>
            <a:ext cx="8905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>
                <a:latin typeface="+mj-lt"/>
              </a:rPr>
              <a:t>Aprobados por la</a:t>
            </a:r>
          </a:p>
        </p:txBody>
      </p:sp>
      <p:sp>
        <p:nvSpPr>
          <p:cNvPr id="28" name="Rectángulo redondeado 27"/>
          <p:cNvSpPr/>
          <p:nvPr/>
        </p:nvSpPr>
        <p:spPr>
          <a:xfrm>
            <a:off x="7208838" y="2624138"/>
            <a:ext cx="1198562" cy="91365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Máxima autoridad del Ente</a:t>
            </a:r>
          </a:p>
        </p:txBody>
      </p:sp>
      <p:cxnSp>
        <p:nvCxnSpPr>
          <p:cNvPr id="33" name="Conector recto 32"/>
          <p:cNvCxnSpPr>
            <a:endCxn id="28" idx="1"/>
          </p:cNvCxnSpPr>
          <p:nvPr/>
        </p:nvCxnSpPr>
        <p:spPr>
          <a:xfrm>
            <a:off x="6899275" y="2997200"/>
            <a:ext cx="309563" cy="8376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/>
          <p:cNvCxnSpPr>
            <a:stCxn id="28" idx="3"/>
          </p:cNvCxnSpPr>
          <p:nvPr/>
        </p:nvCxnSpPr>
        <p:spPr>
          <a:xfrm flipV="1">
            <a:off x="8407400" y="2066927"/>
            <a:ext cx="452438" cy="101403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/>
          <p:cNvCxnSpPr>
            <a:stCxn id="28" idx="3"/>
          </p:cNvCxnSpPr>
          <p:nvPr/>
        </p:nvCxnSpPr>
        <p:spPr>
          <a:xfrm>
            <a:off x="8407400" y="3080965"/>
            <a:ext cx="890588" cy="87191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stCxn id="28" idx="3"/>
            <a:endCxn id="70" idx="1"/>
          </p:cNvCxnSpPr>
          <p:nvPr/>
        </p:nvCxnSpPr>
        <p:spPr>
          <a:xfrm flipV="1">
            <a:off x="8407400" y="2416969"/>
            <a:ext cx="606425" cy="6639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>
            <a:stCxn id="28" idx="3"/>
            <a:endCxn id="71" idx="1"/>
          </p:cNvCxnSpPr>
          <p:nvPr/>
        </p:nvCxnSpPr>
        <p:spPr>
          <a:xfrm flipV="1">
            <a:off x="8407400" y="2974182"/>
            <a:ext cx="754063" cy="10678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ángulo redondeado 68"/>
          <p:cNvSpPr/>
          <p:nvPr/>
        </p:nvSpPr>
        <p:spPr>
          <a:xfrm>
            <a:off x="8851900" y="1712913"/>
            <a:ext cx="1509713" cy="3556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Implementación</a:t>
            </a:r>
          </a:p>
        </p:txBody>
      </p:sp>
      <p:sp>
        <p:nvSpPr>
          <p:cNvPr id="70" name="Rectángulo redondeado 69"/>
          <p:cNvSpPr/>
          <p:nvPr/>
        </p:nvSpPr>
        <p:spPr>
          <a:xfrm>
            <a:off x="9013825" y="2238375"/>
            <a:ext cx="1354138" cy="35718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Cumplimiento </a:t>
            </a:r>
          </a:p>
        </p:txBody>
      </p:sp>
      <p:sp>
        <p:nvSpPr>
          <p:cNvPr id="71" name="Rectángulo redondeado 70">
            <a:hlinkClick r:id="rId2" action="ppaction://hlinksldjump"/>
          </p:cNvPr>
          <p:cNvSpPr/>
          <p:nvPr/>
        </p:nvSpPr>
        <p:spPr>
          <a:xfrm>
            <a:off x="9161463" y="2763838"/>
            <a:ext cx="1200150" cy="42068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Desarrollo continuo</a:t>
            </a:r>
          </a:p>
        </p:txBody>
      </p:sp>
      <p:sp>
        <p:nvSpPr>
          <p:cNvPr id="72" name="Rectángulo redondeado 71"/>
          <p:cNvSpPr/>
          <p:nvPr/>
        </p:nvSpPr>
        <p:spPr>
          <a:xfrm>
            <a:off x="8859838" y="3371850"/>
            <a:ext cx="1508125" cy="152082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500" dirty="0">
                <a:latin typeface="+mj-lt"/>
              </a:rPr>
              <a:t>Garantizar la organización, conservación y acceso a los documentos y archivos</a:t>
            </a:r>
          </a:p>
        </p:txBody>
      </p:sp>
      <p:sp>
        <p:nvSpPr>
          <p:cNvPr id="90" name="Cerrar corchete 89"/>
          <p:cNvSpPr/>
          <p:nvPr/>
        </p:nvSpPr>
        <p:spPr>
          <a:xfrm>
            <a:off x="10142538" y="1222375"/>
            <a:ext cx="450850" cy="3967163"/>
          </a:xfrm>
          <a:prstGeom prst="rightBracket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1" name="CuadroTexto 90"/>
          <p:cNvSpPr txBox="1"/>
          <p:nvPr/>
        </p:nvSpPr>
        <p:spPr>
          <a:xfrm>
            <a:off x="10675937" y="2028825"/>
            <a:ext cx="126661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Cumpliendo con esto, se </a:t>
            </a:r>
            <a:r>
              <a:rPr lang="es-SV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evitará incurrir en faltas muy graves</a:t>
            </a: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(consultar artículos 76 letras “a” y “f” de la LAIP</a:t>
            </a:r>
          </a:p>
        </p:txBody>
      </p:sp>
      <p:sp>
        <p:nvSpPr>
          <p:cNvPr id="92" name="Pentágono 91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27" grpId="0"/>
      <p:bldP spid="28" grpId="0" animBg="1"/>
      <p:bldP spid="69" grpId="0" animBg="1"/>
      <p:bldP spid="70" grpId="0" animBg="1"/>
      <p:bldP spid="71" grpId="0" animBg="1"/>
      <p:bldP spid="72" grpId="0" animBg="1"/>
      <p:bldP spid="90" grpId="0" animBg="1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2"/>
          <p:cNvSpPr/>
          <p:nvPr/>
        </p:nvSpPr>
        <p:spPr>
          <a:xfrm>
            <a:off x="834128" y="2872767"/>
            <a:ext cx="1562328" cy="781164"/>
          </a:xfrm>
          <a:custGeom>
            <a:avLst/>
            <a:gdLst>
              <a:gd name="connsiteX0" fmla="*/ 0 w 1562328"/>
              <a:gd name="connsiteY0" fmla="*/ 78116 h 781164"/>
              <a:gd name="connsiteX1" fmla="*/ 78116 w 1562328"/>
              <a:gd name="connsiteY1" fmla="*/ 0 h 781164"/>
              <a:gd name="connsiteX2" fmla="*/ 1484212 w 1562328"/>
              <a:gd name="connsiteY2" fmla="*/ 0 h 781164"/>
              <a:gd name="connsiteX3" fmla="*/ 1562328 w 1562328"/>
              <a:gd name="connsiteY3" fmla="*/ 78116 h 781164"/>
              <a:gd name="connsiteX4" fmla="*/ 1562328 w 1562328"/>
              <a:gd name="connsiteY4" fmla="*/ 703048 h 781164"/>
              <a:gd name="connsiteX5" fmla="*/ 1484212 w 1562328"/>
              <a:gd name="connsiteY5" fmla="*/ 781164 h 781164"/>
              <a:gd name="connsiteX6" fmla="*/ 78116 w 1562328"/>
              <a:gd name="connsiteY6" fmla="*/ 781164 h 781164"/>
              <a:gd name="connsiteX7" fmla="*/ 0 w 1562328"/>
              <a:gd name="connsiteY7" fmla="*/ 703048 h 781164"/>
              <a:gd name="connsiteX8" fmla="*/ 0 w 1562328"/>
              <a:gd name="connsiteY8" fmla="*/ 78116 h 781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2328" h="781164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405" tIns="32405" rIns="32405" bIns="3240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/>
              <a:t>SIGDA</a:t>
            </a:r>
            <a:endParaRPr lang="es-SV" sz="1500" b="1" kern="1200" dirty="0"/>
          </a:p>
        </p:txBody>
      </p:sp>
      <p:sp>
        <p:nvSpPr>
          <p:cNvPr id="8" name="Forma libre 7"/>
          <p:cNvSpPr/>
          <p:nvPr/>
        </p:nvSpPr>
        <p:spPr>
          <a:xfrm>
            <a:off x="2396457" y="3243771"/>
            <a:ext cx="112893" cy="39155"/>
          </a:xfrm>
          <a:custGeom>
            <a:avLst/>
            <a:gdLst>
              <a:gd name="connsiteX0" fmla="*/ 0 w 112893"/>
              <a:gd name="connsiteY0" fmla="*/ 19577 h 39155"/>
              <a:gd name="connsiteX1" fmla="*/ 112893 w 112893"/>
              <a:gd name="connsiteY1" fmla="*/ 19577 h 39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2893" h="39155">
                <a:moveTo>
                  <a:pt x="0" y="19577"/>
                </a:moveTo>
                <a:lnTo>
                  <a:pt x="112893" y="19577"/>
                </a:lnTo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6324" tIns="16756" rIns="66325" bIns="1675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9" name="Forma libre 8"/>
          <p:cNvSpPr/>
          <p:nvPr/>
        </p:nvSpPr>
        <p:spPr>
          <a:xfrm>
            <a:off x="2509351" y="2895924"/>
            <a:ext cx="1439998" cy="734849"/>
          </a:xfrm>
          <a:custGeom>
            <a:avLst/>
            <a:gdLst>
              <a:gd name="connsiteX0" fmla="*/ 0 w 1439998"/>
              <a:gd name="connsiteY0" fmla="*/ 183712 h 734849"/>
              <a:gd name="connsiteX1" fmla="*/ 1072574 w 1439998"/>
              <a:gd name="connsiteY1" fmla="*/ 183712 h 734849"/>
              <a:gd name="connsiteX2" fmla="*/ 1072574 w 1439998"/>
              <a:gd name="connsiteY2" fmla="*/ 0 h 734849"/>
              <a:gd name="connsiteX3" fmla="*/ 1439998 w 1439998"/>
              <a:gd name="connsiteY3" fmla="*/ 367425 h 734849"/>
              <a:gd name="connsiteX4" fmla="*/ 1072574 w 1439998"/>
              <a:gd name="connsiteY4" fmla="*/ 734849 h 734849"/>
              <a:gd name="connsiteX5" fmla="*/ 1072574 w 1439998"/>
              <a:gd name="connsiteY5" fmla="*/ 551137 h 734849"/>
              <a:gd name="connsiteX6" fmla="*/ 0 w 1439998"/>
              <a:gd name="connsiteY6" fmla="*/ 551137 h 734849"/>
              <a:gd name="connsiteX7" fmla="*/ 0 w 1439998"/>
              <a:gd name="connsiteY7" fmla="*/ 183712 h 734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9998" h="734849">
                <a:moveTo>
                  <a:pt x="0" y="183712"/>
                </a:moveTo>
                <a:lnTo>
                  <a:pt x="1072574" y="183712"/>
                </a:lnTo>
                <a:lnTo>
                  <a:pt x="1072574" y="0"/>
                </a:lnTo>
                <a:lnTo>
                  <a:pt x="1439998" y="367425"/>
                </a:lnTo>
                <a:lnTo>
                  <a:pt x="1072574" y="734849"/>
                </a:lnTo>
                <a:lnTo>
                  <a:pt x="1072574" y="551137"/>
                </a:lnTo>
                <a:lnTo>
                  <a:pt x="0" y="551137"/>
                </a:lnTo>
                <a:lnTo>
                  <a:pt x="0" y="18371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0" tIns="191332" rIns="191332" bIns="19133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200" kern="1200" dirty="0" smtClean="0">
                <a:solidFill>
                  <a:schemeClr val="accent5">
                    <a:lumMod val="75000"/>
                  </a:schemeClr>
                </a:solidFill>
              </a:rPr>
              <a:t>Comprende </a:t>
            </a:r>
            <a:endParaRPr lang="es-SV" sz="1200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Forma libre 9"/>
          <p:cNvSpPr/>
          <p:nvPr/>
        </p:nvSpPr>
        <p:spPr>
          <a:xfrm rot="19900775">
            <a:off x="3892686" y="3019187"/>
            <a:ext cx="946812" cy="39155"/>
          </a:xfrm>
          <a:custGeom>
            <a:avLst/>
            <a:gdLst>
              <a:gd name="connsiteX0" fmla="*/ 0 w 946812"/>
              <a:gd name="connsiteY0" fmla="*/ 19577 h 39155"/>
              <a:gd name="connsiteX1" fmla="*/ 946812 w 946812"/>
              <a:gd name="connsiteY1" fmla="*/ 19577 h 39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6812" h="39155">
                <a:moveTo>
                  <a:pt x="0" y="19577"/>
                </a:moveTo>
                <a:lnTo>
                  <a:pt x="946812" y="1957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2436" tIns="-4093" rIns="462435" bIns="-409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1" name="Forma libre 10"/>
          <p:cNvSpPr/>
          <p:nvPr/>
        </p:nvSpPr>
        <p:spPr>
          <a:xfrm>
            <a:off x="4782836" y="2423597"/>
            <a:ext cx="1562328" cy="781164"/>
          </a:xfrm>
          <a:custGeom>
            <a:avLst/>
            <a:gdLst>
              <a:gd name="connsiteX0" fmla="*/ 0 w 1562328"/>
              <a:gd name="connsiteY0" fmla="*/ 78116 h 781164"/>
              <a:gd name="connsiteX1" fmla="*/ 78116 w 1562328"/>
              <a:gd name="connsiteY1" fmla="*/ 0 h 781164"/>
              <a:gd name="connsiteX2" fmla="*/ 1484212 w 1562328"/>
              <a:gd name="connsiteY2" fmla="*/ 0 h 781164"/>
              <a:gd name="connsiteX3" fmla="*/ 1562328 w 1562328"/>
              <a:gd name="connsiteY3" fmla="*/ 78116 h 781164"/>
              <a:gd name="connsiteX4" fmla="*/ 1562328 w 1562328"/>
              <a:gd name="connsiteY4" fmla="*/ 703048 h 781164"/>
              <a:gd name="connsiteX5" fmla="*/ 1484212 w 1562328"/>
              <a:gd name="connsiteY5" fmla="*/ 781164 h 781164"/>
              <a:gd name="connsiteX6" fmla="*/ 78116 w 1562328"/>
              <a:gd name="connsiteY6" fmla="*/ 781164 h 781164"/>
              <a:gd name="connsiteX7" fmla="*/ 0 w 1562328"/>
              <a:gd name="connsiteY7" fmla="*/ 703048 h 781164"/>
              <a:gd name="connsiteX8" fmla="*/ 0 w 1562328"/>
              <a:gd name="connsiteY8" fmla="*/ 78116 h 781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2328" h="781164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405" tIns="32405" rIns="32405" bIns="3240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</a:rPr>
              <a:t>Documentos </a:t>
            </a: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  <a:hlinkClick r:id="rId2" action="ppaction://hlinksldjump"/>
              </a:rPr>
              <a:t>digitales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Forma libre 11"/>
          <p:cNvSpPr/>
          <p:nvPr/>
        </p:nvSpPr>
        <p:spPr>
          <a:xfrm rot="1699225">
            <a:off x="3892686" y="3468356"/>
            <a:ext cx="946812" cy="39155"/>
          </a:xfrm>
          <a:custGeom>
            <a:avLst/>
            <a:gdLst>
              <a:gd name="connsiteX0" fmla="*/ 0 w 946812"/>
              <a:gd name="connsiteY0" fmla="*/ 19577 h 39155"/>
              <a:gd name="connsiteX1" fmla="*/ 946812 w 946812"/>
              <a:gd name="connsiteY1" fmla="*/ 19577 h 39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6812" h="39155">
                <a:moveTo>
                  <a:pt x="0" y="19577"/>
                </a:moveTo>
                <a:lnTo>
                  <a:pt x="946812" y="1957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2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2435" tIns="-4093" rIns="462436" bIns="-4093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SV" sz="1500" kern="1200"/>
          </a:p>
        </p:txBody>
      </p:sp>
      <p:sp>
        <p:nvSpPr>
          <p:cNvPr id="13" name="Forma libre 12"/>
          <p:cNvSpPr/>
          <p:nvPr/>
        </p:nvSpPr>
        <p:spPr>
          <a:xfrm>
            <a:off x="4782836" y="3321936"/>
            <a:ext cx="1562328" cy="781164"/>
          </a:xfrm>
          <a:custGeom>
            <a:avLst/>
            <a:gdLst>
              <a:gd name="connsiteX0" fmla="*/ 0 w 1562328"/>
              <a:gd name="connsiteY0" fmla="*/ 78116 h 781164"/>
              <a:gd name="connsiteX1" fmla="*/ 78116 w 1562328"/>
              <a:gd name="connsiteY1" fmla="*/ 0 h 781164"/>
              <a:gd name="connsiteX2" fmla="*/ 1484212 w 1562328"/>
              <a:gd name="connsiteY2" fmla="*/ 0 h 781164"/>
              <a:gd name="connsiteX3" fmla="*/ 1562328 w 1562328"/>
              <a:gd name="connsiteY3" fmla="*/ 78116 h 781164"/>
              <a:gd name="connsiteX4" fmla="*/ 1562328 w 1562328"/>
              <a:gd name="connsiteY4" fmla="*/ 703048 h 781164"/>
              <a:gd name="connsiteX5" fmla="*/ 1484212 w 1562328"/>
              <a:gd name="connsiteY5" fmla="*/ 781164 h 781164"/>
              <a:gd name="connsiteX6" fmla="*/ 78116 w 1562328"/>
              <a:gd name="connsiteY6" fmla="*/ 781164 h 781164"/>
              <a:gd name="connsiteX7" fmla="*/ 0 w 1562328"/>
              <a:gd name="connsiteY7" fmla="*/ 703048 h 781164"/>
              <a:gd name="connsiteX8" fmla="*/ 0 w 1562328"/>
              <a:gd name="connsiteY8" fmla="*/ 78116 h 781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2328" h="781164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405" tIns="32405" rIns="32405" bIns="3240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b="1" kern="1200" dirty="0" smtClean="0">
                <a:solidFill>
                  <a:schemeClr val="accent5">
                    <a:lumMod val="75000"/>
                  </a:schemeClr>
                </a:solidFill>
              </a:rPr>
              <a:t>Documentos analógicos</a:t>
            </a:r>
            <a:endParaRPr lang="es-SV" sz="1500" b="1" kern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6483350" y="2849563"/>
            <a:ext cx="1439863" cy="72072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dirty="0"/>
              <a:t>Ya sean 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8086724" y="1939636"/>
            <a:ext cx="3606512" cy="24245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000" dirty="0"/>
              <a:t>Escritos, sonoros, audiovisuales, fotográficos y otros que registren actividad institucional desde su generación</a:t>
            </a:r>
          </a:p>
        </p:txBody>
      </p:sp>
      <p:sp>
        <p:nvSpPr>
          <p:cNvPr id="7" name="Pentágono 6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 3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bre 4"/>
          <p:cNvSpPr/>
          <p:nvPr/>
        </p:nvSpPr>
        <p:spPr>
          <a:xfrm>
            <a:off x="4328577" y="489043"/>
            <a:ext cx="606032" cy="123212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06032" y="1232123"/>
                </a:moveTo>
                <a:lnTo>
                  <a:pt x="0" y="0"/>
                </a:lnTo>
              </a:path>
            </a:pathLst>
          </a:custGeom>
          <a:noFill/>
          <a:ln w="38100"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orma libre 6"/>
          <p:cNvSpPr/>
          <p:nvPr/>
        </p:nvSpPr>
        <p:spPr>
          <a:xfrm>
            <a:off x="7834258" y="2569584"/>
            <a:ext cx="212717" cy="132525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25255"/>
                </a:lnTo>
                <a:lnTo>
                  <a:pt x="212717" y="1325255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orma libre 8"/>
          <p:cNvSpPr/>
          <p:nvPr/>
        </p:nvSpPr>
        <p:spPr>
          <a:xfrm>
            <a:off x="4934609" y="1721167"/>
            <a:ext cx="3466895" cy="4340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5154"/>
                </a:lnTo>
                <a:lnTo>
                  <a:pt x="3466895" y="285154"/>
                </a:lnTo>
                <a:lnTo>
                  <a:pt x="3466895" y="43405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a libre 9"/>
          <p:cNvSpPr/>
          <p:nvPr/>
        </p:nvSpPr>
        <p:spPr>
          <a:xfrm>
            <a:off x="5567043" y="2569584"/>
            <a:ext cx="212717" cy="118727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87272"/>
                </a:lnTo>
                <a:lnTo>
                  <a:pt x="212717" y="1187272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orma libre 10"/>
          <p:cNvSpPr/>
          <p:nvPr/>
        </p:nvSpPr>
        <p:spPr>
          <a:xfrm>
            <a:off x="4934609" y="1721167"/>
            <a:ext cx="1199681" cy="4340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5154"/>
                </a:lnTo>
                <a:lnTo>
                  <a:pt x="1199681" y="285154"/>
                </a:lnTo>
                <a:lnTo>
                  <a:pt x="1199681" y="43405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orma libre 11"/>
          <p:cNvSpPr/>
          <p:nvPr/>
        </p:nvSpPr>
        <p:spPr>
          <a:xfrm>
            <a:off x="3677300" y="4406414"/>
            <a:ext cx="277900" cy="12513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51366"/>
                </a:lnTo>
                <a:lnTo>
                  <a:pt x="277900" y="1251366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orma libre 12"/>
          <p:cNvSpPr/>
          <p:nvPr/>
        </p:nvSpPr>
        <p:spPr>
          <a:xfrm>
            <a:off x="4372649" y="2569584"/>
            <a:ext cx="91440" cy="29780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97804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orma libre 13"/>
          <p:cNvSpPr/>
          <p:nvPr/>
        </p:nvSpPr>
        <p:spPr>
          <a:xfrm>
            <a:off x="4418369" y="1721167"/>
            <a:ext cx="516240" cy="4340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16240" y="0"/>
                </a:moveTo>
                <a:lnTo>
                  <a:pt x="516240" y="285154"/>
                </a:lnTo>
                <a:lnTo>
                  <a:pt x="0" y="285154"/>
                </a:lnTo>
                <a:lnTo>
                  <a:pt x="0" y="43405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orma libre 14"/>
          <p:cNvSpPr/>
          <p:nvPr/>
        </p:nvSpPr>
        <p:spPr>
          <a:xfrm>
            <a:off x="1148155" y="2569584"/>
            <a:ext cx="212717" cy="136423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64235"/>
                </a:lnTo>
                <a:lnTo>
                  <a:pt x="212717" y="1364235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7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orma libre 15"/>
          <p:cNvSpPr/>
          <p:nvPr/>
        </p:nvSpPr>
        <p:spPr>
          <a:xfrm>
            <a:off x="1715402" y="1721167"/>
            <a:ext cx="3219207" cy="43405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219207" y="0"/>
                </a:moveTo>
                <a:lnTo>
                  <a:pt x="3219207" y="285154"/>
                </a:lnTo>
                <a:lnTo>
                  <a:pt x="0" y="285154"/>
                </a:lnTo>
                <a:lnTo>
                  <a:pt x="0" y="434057"/>
                </a:ln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orma libre 16"/>
          <p:cNvSpPr/>
          <p:nvPr/>
        </p:nvSpPr>
        <p:spPr>
          <a:xfrm>
            <a:off x="4225551" y="1012108"/>
            <a:ext cx="1418117" cy="709058"/>
          </a:xfrm>
          <a:custGeom>
            <a:avLst/>
            <a:gdLst>
              <a:gd name="connsiteX0" fmla="*/ 0 w 1418117"/>
              <a:gd name="connsiteY0" fmla="*/ 118179 h 709058"/>
              <a:gd name="connsiteX1" fmla="*/ 118179 w 1418117"/>
              <a:gd name="connsiteY1" fmla="*/ 0 h 709058"/>
              <a:gd name="connsiteX2" fmla="*/ 1299938 w 1418117"/>
              <a:gd name="connsiteY2" fmla="*/ 0 h 709058"/>
              <a:gd name="connsiteX3" fmla="*/ 1418117 w 1418117"/>
              <a:gd name="connsiteY3" fmla="*/ 118179 h 709058"/>
              <a:gd name="connsiteX4" fmla="*/ 1418117 w 1418117"/>
              <a:gd name="connsiteY4" fmla="*/ 590879 h 709058"/>
              <a:gd name="connsiteX5" fmla="*/ 1299938 w 1418117"/>
              <a:gd name="connsiteY5" fmla="*/ 709058 h 709058"/>
              <a:gd name="connsiteX6" fmla="*/ 118179 w 1418117"/>
              <a:gd name="connsiteY6" fmla="*/ 709058 h 709058"/>
              <a:gd name="connsiteX7" fmla="*/ 0 w 1418117"/>
              <a:gd name="connsiteY7" fmla="*/ 590879 h 709058"/>
              <a:gd name="connsiteX8" fmla="*/ 0 w 1418117"/>
              <a:gd name="connsiteY8" fmla="*/ 118179 h 709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709058">
                <a:moveTo>
                  <a:pt x="0" y="118179"/>
                </a:moveTo>
                <a:cubicBezTo>
                  <a:pt x="0" y="52911"/>
                  <a:pt x="52911" y="0"/>
                  <a:pt x="118179" y="0"/>
                </a:cubicBezTo>
                <a:lnTo>
                  <a:pt x="1299938" y="0"/>
                </a:lnTo>
                <a:cubicBezTo>
                  <a:pt x="1365206" y="0"/>
                  <a:pt x="1418117" y="52911"/>
                  <a:pt x="1418117" y="118179"/>
                </a:cubicBezTo>
                <a:lnTo>
                  <a:pt x="1418117" y="590879"/>
                </a:lnTo>
                <a:cubicBezTo>
                  <a:pt x="1418117" y="656147"/>
                  <a:pt x="1365206" y="709058"/>
                  <a:pt x="1299938" y="709058"/>
                </a:cubicBezTo>
                <a:lnTo>
                  <a:pt x="118179" y="709058"/>
                </a:lnTo>
                <a:cubicBezTo>
                  <a:pt x="52911" y="709058"/>
                  <a:pt x="0" y="656147"/>
                  <a:pt x="0" y="590879"/>
                </a:cubicBezTo>
                <a:lnTo>
                  <a:pt x="0" y="118179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138" tIns="44138" rIns="44138" bIns="44138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SIA</a:t>
            </a:r>
            <a:endParaRPr lang="es-SV" sz="15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1006343" y="2155224"/>
            <a:ext cx="1418117" cy="414359"/>
          </a:xfrm>
          <a:custGeom>
            <a:avLst/>
            <a:gdLst>
              <a:gd name="connsiteX0" fmla="*/ 0 w 1418117"/>
              <a:gd name="connsiteY0" fmla="*/ 69061 h 414359"/>
              <a:gd name="connsiteX1" fmla="*/ 69061 w 1418117"/>
              <a:gd name="connsiteY1" fmla="*/ 0 h 414359"/>
              <a:gd name="connsiteX2" fmla="*/ 1349056 w 1418117"/>
              <a:gd name="connsiteY2" fmla="*/ 0 h 414359"/>
              <a:gd name="connsiteX3" fmla="*/ 1418117 w 1418117"/>
              <a:gd name="connsiteY3" fmla="*/ 69061 h 414359"/>
              <a:gd name="connsiteX4" fmla="*/ 1418117 w 1418117"/>
              <a:gd name="connsiteY4" fmla="*/ 345298 h 414359"/>
              <a:gd name="connsiteX5" fmla="*/ 1349056 w 1418117"/>
              <a:gd name="connsiteY5" fmla="*/ 414359 h 414359"/>
              <a:gd name="connsiteX6" fmla="*/ 69061 w 1418117"/>
              <a:gd name="connsiteY6" fmla="*/ 414359 h 414359"/>
              <a:gd name="connsiteX7" fmla="*/ 0 w 1418117"/>
              <a:gd name="connsiteY7" fmla="*/ 345298 h 414359"/>
              <a:gd name="connsiteX8" fmla="*/ 0 w 1418117"/>
              <a:gd name="connsiteY8" fmla="*/ 69061 h 414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414359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752" tIns="29752" rIns="29752" bIns="2975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Archivos de gestión</a:t>
            </a:r>
            <a:endParaRPr lang="es-SV" sz="15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1360873" y="2867388"/>
            <a:ext cx="1833356" cy="2132862"/>
          </a:xfrm>
          <a:custGeom>
            <a:avLst/>
            <a:gdLst>
              <a:gd name="connsiteX0" fmla="*/ 0 w 1833356"/>
              <a:gd name="connsiteY0" fmla="*/ 305565 h 2132862"/>
              <a:gd name="connsiteX1" fmla="*/ 305565 w 1833356"/>
              <a:gd name="connsiteY1" fmla="*/ 0 h 2132862"/>
              <a:gd name="connsiteX2" fmla="*/ 1527791 w 1833356"/>
              <a:gd name="connsiteY2" fmla="*/ 0 h 2132862"/>
              <a:gd name="connsiteX3" fmla="*/ 1833356 w 1833356"/>
              <a:gd name="connsiteY3" fmla="*/ 305565 h 2132862"/>
              <a:gd name="connsiteX4" fmla="*/ 1833356 w 1833356"/>
              <a:gd name="connsiteY4" fmla="*/ 1827297 h 2132862"/>
              <a:gd name="connsiteX5" fmla="*/ 1527791 w 1833356"/>
              <a:gd name="connsiteY5" fmla="*/ 2132862 h 2132862"/>
              <a:gd name="connsiteX6" fmla="*/ 305565 w 1833356"/>
              <a:gd name="connsiteY6" fmla="*/ 2132862 h 2132862"/>
              <a:gd name="connsiteX7" fmla="*/ 0 w 1833356"/>
              <a:gd name="connsiteY7" fmla="*/ 1827297 h 2132862"/>
              <a:gd name="connsiteX8" fmla="*/ 0 w 1833356"/>
              <a:gd name="connsiteY8" fmla="*/ 305565 h 2132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3356" h="2132862">
                <a:moveTo>
                  <a:pt x="0" y="305565"/>
                </a:moveTo>
                <a:cubicBezTo>
                  <a:pt x="0" y="136806"/>
                  <a:pt x="136806" y="0"/>
                  <a:pt x="305565" y="0"/>
                </a:cubicBezTo>
                <a:lnTo>
                  <a:pt x="1527791" y="0"/>
                </a:lnTo>
                <a:cubicBezTo>
                  <a:pt x="1696550" y="0"/>
                  <a:pt x="1833356" y="136806"/>
                  <a:pt x="1833356" y="305565"/>
                </a:cubicBezTo>
                <a:lnTo>
                  <a:pt x="1833356" y="1827297"/>
                </a:lnTo>
                <a:cubicBezTo>
                  <a:pt x="1833356" y="1996056"/>
                  <a:pt x="1696550" y="2132862"/>
                  <a:pt x="1527791" y="2132862"/>
                </a:cubicBezTo>
                <a:lnTo>
                  <a:pt x="305565" y="2132862"/>
                </a:lnTo>
                <a:cubicBezTo>
                  <a:pt x="136806" y="2132862"/>
                  <a:pt x="0" y="1996056"/>
                  <a:pt x="0" y="1827297"/>
                </a:cubicBezTo>
                <a:lnTo>
                  <a:pt x="0" y="30556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022" tIns="99022" rIns="99022" bIns="9902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Son los creados por las unidades productoras o generadoras para resguardar los documentos que sustentan las actividades diarias de la institución</a:t>
            </a:r>
            <a:endParaRPr lang="es-SV" sz="15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3709310" y="2155224"/>
            <a:ext cx="1418117" cy="414359"/>
          </a:xfrm>
          <a:custGeom>
            <a:avLst/>
            <a:gdLst>
              <a:gd name="connsiteX0" fmla="*/ 0 w 1418117"/>
              <a:gd name="connsiteY0" fmla="*/ 69061 h 414359"/>
              <a:gd name="connsiteX1" fmla="*/ 69061 w 1418117"/>
              <a:gd name="connsiteY1" fmla="*/ 0 h 414359"/>
              <a:gd name="connsiteX2" fmla="*/ 1349056 w 1418117"/>
              <a:gd name="connsiteY2" fmla="*/ 0 h 414359"/>
              <a:gd name="connsiteX3" fmla="*/ 1418117 w 1418117"/>
              <a:gd name="connsiteY3" fmla="*/ 69061 h 414359"/>
              <a:gd name="connsiteX4" fmla="*/ 1418117 w 1418117"/>
              <a:gd name="connsiteY4" fmla="*/ 345298 h 414359"/>
              <a:gd name="connsiteX5" fmla="*/ 1349056 w 1418117"/>
              <a:gd name="connsiteY5" fmla="*/ 414359 h 414359"/>
              <a:gd name="connsiteX6" fmla="*/ 69061 w 1418117"/>
              <a:gd name="connsiteY6" fmla="*/ 414359 h 414359"/>
              <a:gd name="connsiteX7" fmla="*/ 0 w 1418117"/>
              <a:gd name="connsiteY7" fmla="*/ 345298 h 414359"/>
              <a:gd name="connsiteX8" fmla="*/ 0 w 1418117"/>
              <a:gd name="connsiteY8" fmla="*/ 69061 h 414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414359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752" tIns="29752" rIns="29752" bIns="2975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Archivo central</a:t>
            </a:r>
            <a:endParaRPr lang="es-SV" sz="1500" kern="1200" dirty="0"/>
          </a:p>
        </p:txBody>
      </p:sp>
      <p:sp>
        <p:nvSpPr>
          <p:cNvPr id="21" name="Forma libre 20"/>
          <p:cNvSpPr/>
          <p:nvPr/>
        </p:nvSpPr>
        <p:spPr>
          <a:xfrm>
            <a:off x="3492033" y="2867388"/>
            <a:ext cx="1852670" cy="1539025"/>
          </a:xfrm>
          <a:custGeom>
            <a:avLst/>
            <a:gdLst>
              <a:gd name="connsiteX0" fmla="*/ 0 w 1852670"/>
              <a:gd name="connsiteY0" fmla="*/ 256509 h 1539025"/>
              <a:gd name="connsiteX1" fmla="*/ 256509 w 1852670"/>
              <a:gd name="connsiteY1" fmla="*/ 0 h 1539025"/>
              <a:gd name="connsiteX2" fmla="*/ 1596161 w 1852670"/>
              <a:gd name="connsiteY2" fmla="*/ 0 h 1539025"/>
              <a:gd name="connsiteX3" fmla="*/ 1852670 w 1852670"/>
              <a:gd name="connsiteY3" fmla="*/ 256509 h 1539025"/>
              <a:gd name="connsiteX4" fmla="*/ 1852670 w 1852670"/>
              <a:gd name="connsiteY4" fmla="*/ 1282516 h 1539025"/>
              <a:gd name="connsiteX5" fmla="*/ 1596161 w 1852670"/>
              <a:gd name="connsiteY5" fmla="*/ 1539025 h 1539025"/>
              <a:gd name="connsiteX6" fmla="*/ 256509 w 1852670"/>
              <a:gd name="connsiteY6" fmla="*/ 1539025 h 1539025"/>
              <a:gd name="connsiteX7" fmla="*/ 0 w 1852670"/>
              <a:gd name="connsiteY7" fmla="*/ 1282516 h 1539025"/>
              <a:gd name="connsiteX8" fmla="*/ 0 w 1852670"/>
              <a:gd name="connsiteY8" fmla="*/ 256509 h 153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2670" h="1539025">
                <a:moveTo>
                  <a:pt x="0" y="256509"/>
                </a:moveTo>
                <a:cubicBezTo>
                  <a:pt x="0" y="114843"/>
                  <a:pt x="114843" y="0"/>
                  <a:pt x="256509" y="0"/>
                </a:cubicBezTo>
                <a:lnTo>
                  <a:pt x="1596161" y="0"/>
                </a:lnTo>
                <a:cubicBezTo>
                  <a:pt x="1737827" y="0"/>
                  <a:pt x="1852670" y="114843"/>
                  <a:pt x="1852670" y="256509"/>
                </a:cubicBezTo>
                <a:lnTo>
                  <a:pt x="1852670" y="1282516"/>
                </a:lnTo>
                <a:cubicBezTo>
                  <a:pt x="1852670" y="1424182"/>
                  <a:pt x="1737827" y="1539025"/>
                  <a:pt x="1596161" y="1539025"/>
                </a:cubicBezTo>
                <a:lnTo>
                  <a:pt x="256509" y="1539025"/>
                </a:lnTo>
                <a:cubicBezTo>
                  <a:pt x="114843" y="1539025"/>
                  <a:pt x="0" y="1424182"/>
                  <a:pt x="0" y="1282516"/>
                </a:cubicBezTo>
                <a:lnTo>
                  <a:pt x="0" y="25650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4654" tIns="84654" rIns="84654" bIns="84654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Nombrar a un responsable. </a:t>
            </a:r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Manejo de documentos en su fase semiactiva, transferidos por los archivos de gestión</a:t>
            </a:r>
            <a:endParaRPr lang="es-SV" sz="15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3955201" y="4707220"/>
            <a:ext cx="2375147" cy="1901120"/>
          </a:xfrm>
          <a:custGeom>
            <a:avLst/>
            <a:gdLst>
              <a:gd name="connsiteX0" fmla="*/ 0 w 2375147"/>
              <a:gd name="connsiteY0" fmla="*/ 316860 h 1901120"/>
              <a:gd name="connsiteX1" fmla="*/ 316860 w 2375147"/>
              <a:gd name="connsiteY1" fmla="*/ 0 h 1901120"/>
              <a:gd name="connsiteX2" fmla="*/ 2058287 w 2375147"/>
              <a:gd name="connsiteY2" fmla="*/ 0 h 1901120"/>
              <a:gd name="connsiteX3" fmla="*/ 2375147 w 2375147"/>
              <a:gd name="connsiteY3" fmla="*/ 316860 h 1901120"/>
              <a:gd name="connsiteX4" fmla="*/ 2375147 w 2375147"/>
              <a:gd name="connsiteY4" fmla="*/ 1584260 h 1901120"/>
              <a:gd name="connsiteX5" fmla="*/ 2058287 w 2375147"/>
              <a:gd name="connsiteY5" fmla="*/ 1901120 h 1901120"/>
              <a:gd name="connsiteX6" fmla="*/ 316860 w 2375147"/>
              <a:gd name="connsiteY6" fmla="*/ 1901120 h 1901120"/>
              <a:gd name="connsiteX7" fmla="*/ 0 w 2375147"/>
              <a:gd name="connsiteY7" fmla="*/ 1584260 h 1901120"/>
              <a:gd name="connsiteX8" fmla="*/ 0 w 2375147"/>
              <a:gd name="connsiteY8" fmla="*/ 316860 h 1901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5147" h="1901120">
                <a:moveTo>
                  <a:pt x="0" y="316860"/>
                </a:moveTo>
                <a:cubicBezTo>
                  <a:pt x="0" y="141863"/>
                  <a:pt x="141863" y="0"/>
                  <a:pt x="316860" y="0"/>
                </a:cubicBezTo>
                <a:lnTo>
                  <a:pt x="2058287" y="0"/>
                </a:lnTo>
                <a:cubicBezTo>
                  <a:pt x="2233284" y="0"/>
                  <a:pt x="2375147" y="141863"/>
                  <a:pt x="2375147" y="316860"/>
                </a:cubicBezTo>
                <a:lnTo>
                  <a:pt x="2375147" y="1584260"/>
                </a:lnTo>
                <a:cubicBezTo>
                  <a:pt x="2375147" y="1759257"/>
                  <a:pt x="2233284" y="1901120"/>
                  <a:pt x="2058287" y="1901120"/>
                </a:cubicBezTo>
                <a:lnTo>
                  <a:pt x="316860" y="1901120"/>
                </a:lnTo>
                <a:cubicBezTo>
                  <a:pt x="141863" y="1901120"/>
                  <a:pt x="0" y="1759257"/>
                  <a:pt x="0" y="1584260"/>
                </a:cubicBezTo>
                <a:lnTo>
                  <a:pt x="0" y="31686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330" tIns="102330" rIns="102330" bIns="10233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Desarrollar los tratamientos archivísticos: organizar el fondo documental acumulado y crear los instrumentos que requiere su manejo</a:t>
            </a:r>
            <a:endParaRPr lang="es-SV" sz="15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5425232" y="2155224"/>
            <a:ext cx="1418117" cy="414359"/>
          </a:xfrm>
          <a:custGeom>
            <a:avLst/>
            <a:gdLst>
              <a:gd name="connsiteX0" fmla="*/ 0 w 1418117"/>
              <a:gd name="connsiteY0" fmla="*/ 69061 h 414359"/>
              <a:gd name="connsiteX1" fmla="*/ 69061 w 1418117"/>
              <a:gd name="connsiteY1" fmla="*/ 0 h 414359"/>
              <a:gd name="connsiteX2" fmla="*/ 1349056 w 1418117"/>
              <a:gd name="connsiteY2" fmla="*/ 0 h 414359"/>
              <a:gd name="connsiteX3" fmla="*/ 1418117 w 1418117"/>
              <a:gd name="connsiteY3" fmla="*/ 69061 h 414359"/>
              <a:gd name="connsiteX4" fmla="*/ 1418117 w 1418117"/>
              <a:gd name="connsiteY4" fmla="*/ 345298 h 414359"/>
              <a:gd name="connsiteX5" fmla="*/ 1349056 w 1418117"/>
              <a:gd name="connsiteY5" fmla="*/ 414359 h 414359"/>
              <a:gd name="connsiteX6" fmla="*/ 69061 w 1418117"/>
              <a:gd name="connsiteY6" fmla="*/ 414359 h 414359"/>
              <a:gd name="connsiteX7" fmla="*/ 0 w 1418117"/>
              <a:gd name="connsiteY7" fmla="*/ 345298 h 414359"/>
              <a:gd name="connsiteX8" fmla="*/ 0 w 1418117"/>
              <a:gd name="connsiteY8" fmla="*/ 69061 h 414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414359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752" tIns="29752" rIns="29752" bIns="2975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Archivo periférico</a:t>
            </a:r>
            <a:endParaRPr lang="es-SV" sz="1500" kern="1200" dirty="0"/>
          </a:p>
        </p:txBody>
      </p:sp>
      <p:sp>
        <p:nvSpPr>
          <p:cNvPr id="24" name="Forma libre 23"/>
          <p:cNvSpPr/>
          <p:nvPr/>
        </p:nvSpPr>
        <p:spPr>
          <a:xfrm>
            <a:off x="5779761" y="2867388"/>
            <a:ext cx="1969410" cy="1778935"/>
          </a:xfrm>
          <a:custGeom>
            <a:avLst/>
            <a:gdLst>
              <a:gd name="connsiteX0" fmla="*/ 0 w 1969410"/>
              <a:gd name="connsiteY0" fmla="*/ 296495 h 1778935"/>
              <a:gd name="connsiteX1" fmla="*/ 296495 w 1969410"/>
              <a:gd name="connsiteY1" fmla="*/ 0 h 1778935"/>
              <a:gd name="connsiteX2" fmla="*/ 1672915 w 1969410"/>
              <a:gd name="connsiteY2" fmla="*/ 0 h 1778935"/>
              <a:gd name="connsiteX3" fmla="*/ 1969410 w 1969410"/>
              <a:gd name="connsiteY3" fmla="*/ 296495 h 1778935"/>
              <a:gd name="connsiteX4" fmla="*/ 1969410 w 1969410"/>
              <a:gd name="connsiteY4" fmla="*/ 1482440 h 1778935"/>
              <a:gd name="connsiteX5" fmla="*/ 1672915 w 1969410"/>
              <a:gd name="connsiteY5" fmla="*/ 1778935 h 1778935"/>
              <a:gd name="connsiteX6" fmla="*/ 296495 w 1969410"/>
              <a:gd name="connsiteY6" fmla="*/ 1778935 h 1778935"/>
              <a:gd name="connsiteX7" fmla="*/ 0 w 1969410"/>
              <a:gd name="connsiteY7" fmla="*/ 1482440 h 1778935"/>
              <a:gd name="connsiteX8" fmla="*/ 0 w 1969410"/>
              <a:gd name="connsiteY8" fmla="*/ 296495 h 1778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9410" h="1778935">
                <a:moveTo>
                  <a:pt x="0" y="296495"/>
                </a:moveTo>
                <a:cubicBezTo>
                  <a:pt x="0" y="132745"/>
                  <a:pt x="132745" y="0"/>
                  <a:pt x="296495" y="0"/>
                </a:cubicBezTo>
                <a:lnTo>
                  <a:pt x="1672915" y="0"/>
                </a:lnTo>
                <a:cubicBezTo>
                  <a:pt x="1836665" y="0"/>
                  <a:pt x="1969410" y="132745"/>
                  <a:pt x="1969410" y="296495"/>
                </a:cubicBezTo>
                <a:lnTo>
                  <a:pt x="1969410" y="1482440"/>
                </a:lnTo>
                <a:cubicBezTo>
                  <a:pt x="1969410" y="1646190"/>
                  <a:pt x="1836665" y="1778935"/>
                  <a:pt x="1672915" y="1778935"/>
                </a:cubicBezTo>
                <a:lnTo>
                  <a:pt x="296495" y="1778935"/>
                </a:lnTo>
                <a:cubicBezTo>
                  <a:pt x="132745" y="1778935"/>
                  <a:pt x="0" y="1646190"/>
                  <a:pt x="0" y="1482440"/>
                </a:cubicBezTo>
                <a:lnTo>
                  <a:pt x="0" y="29649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6365" tIns="96365" rIns="96365" bIns="9636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Nombrar a un responsable. </a:t>
            </a:r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Se crea cuando las instituciones poseen oficinas en el interior del país. Cumplirán las funciones del archivo central</a:t>
            </a:r>
            <a:endParaRPr lang="es-SV" sz="1500" kern="1200" dirty="0"/>
          </a:p>
        </p:txBody>
      </p:sp>
      <p:sp>
        <p:nvSpPr>
          <p:cNvPr id="25" name="Forma libre 24"/>
          <p:cNvSpPr/>
          <p:nvPr/>
        </p:nvSpPr>
        <p:spPr>
          <a:xfrm>
            <a:off x="7692447" y="2155224"/>
            <a:ext cx="1418117" cy="414359"/>
          </a:xfrm>
          <a:custGeom>
            <a:avLst/>
            <a:gdLst>
              <a:gd name="connsiteX0" fmla="*/ 0 w 1418117"/>
              <a:gd name="connsiteY0" fmla="*/ 69061 h 414359"/>
              <a:gd name="connsiteX1" fmla="*/ 69061 w 1418117"/>
              <a:gd name="connsiteY1" fmla="*/ 0 h 414359"/>
              <a:gd name="connsiteX2" fmla="*/ 1349056 w 1418117"/>
              <a:gd name="connsiteY2" fmla="*/ 0 h 414359"/>
              <a:gd name="connsiteX3" fmla="*/ 1418117 w 1418117"/>
              <a:gd name="connsiteY3" fmla="*/ 69061 h 414359"/>
              <a:gd name="connsiteX4" fmla="*/ 1418117 w 1418117"/>
              <a:gd name="connsiteY4" fmla="*/ 345298 h 414359"/>
              <a:gd name="connsiteX5" fmla="*/ 1349056 w 1418117"/>
              <a:gd name="connsiteY5" fmla="*/ 414359 h 414359"/>
              <a:gd name="connsiteX6" fmla="*/ 69061 w 1418117"/>
              <a:gd name="connsiteY6" fmla="*/ 414359 h 414359"/>
              <a:gd name="connsiteX7" fmla="*/ 0 w 1418117"/>
              <a:gd name="connsiteY7" fmla="*/ 345298 h 414359"/>
              <a:gd name="connsiteX8" fmla="*/ 0 w 1418117"/>
              <a:gd name="connsiteY8" fmla="*/ 69061 h 414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414359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752" tIns="29752" rIns="29752" bIns="2975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Archivos especializados</a:t>
            </a:r>
            <a:endParaRPr lang="es-SV" sz="1500" kern="1200" dirty="0"/>
          </a:p>
        </p:txBody>
      </p:sp>
      <p:sp>
        <p:nvSpPr>
          <p:cNvPr id="26" name="Forma libre 25"/>
          <p:cNvSpPr/>
          <p:nvPr/>
        </p:nvSpPr>
        <p:spPr>
          <a:xfrm>
            <a:off x="8046976" y="2867388"/>
            <a:ext cx="2012591" cy="2054901"/>
          </a:xfrm>
          <a:custGeom>
            <a:avLst/>
            <a:gdLst>
              <a:gd name="connsiteX0" fmla="*/ 0 w 2012591"/>
              <a:gd name="connsiteY0" fmla="*/ 335439 h 2054901"/>
              <a:gd name="connsiteX1" fmla="*/ 335439 w 2012591"/>
              <a:gd name="connsiteY1" fmla="*/ 0 h 2054901"/>
              <a:gd name="connsiteX2" fmla="*/ 1677152 w 2012591"/>
              <a:gd name="connsiteY2" fmla="*/ 0 h 2054901"/>
              <a:gd name="connsiteX3" fmla="*/ 2012591 w 2012591"/>
              <a:gd name="connsiteY3" fmla="*/ 335439 h 2054901"/>
              <a:gd name="connsiteX4" fmla="*/ 2012591 w 2012591"/>
              <a:gd name="connsiteY4" fmla="*/ 1719462 h 2054901"/>
              <a:gd name="connsiteX5" fmla="*/ 1677152 w 2012591"/>
              <a:gd name="connsiteY5" fmla="*/ 2054901 h 2054901"/>
              <a:gd name="connsiteX6" fmla="*/ 335439 w 2012591"/>
              <a:gd name="connsiteY6" fmla="*/ 2054901 h 2054901"/>
              <a:gd name="connsiteX7" fmla="*/ 0 w 2012591"/>
              <a:gd name="connsiteY7" fmla="*/ 1719462 h 2054901"/>
              <a:gd name="connsiteX8" fmla="*/ 0 w 2012591"/>
              <a:gd name="connsiteY8" fmla="*/ 335439 h 205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12591" h="2054901">
                <a:moveTo>
                  <a:pt x="0" y="335439"/>
                </a:moveTo>
                <a:cubicBezTo>
                  <a:pt x="0" y="150181"/>
                  <a:pt x="150181" y="0"/>
                  <a:pt x="335439" y="0"/>
                </a:cubicBezTo>
                <a:lnTo>
                  <a:pt x="1677152" y="0"/>
                </a:lnTo>
                <a:cubicBezTo>
                  <a:pt x="1862410" y="0"/>
                  <a:pt x="2012591" y="150181"/>
                  <a:pt x="2012591" y="335439"/>
                </a:cubicBezTo>
                <a:lnTo>
                  <a:pt x="2012591" y="1719462"/>
                </a:lnTo>
                <a:cubicBezTo>
                  <a:pt x="2012591" y="1904720"/>
                  <a:pt x="1862410" y="2054901"/>
                  <a:pt x="1677152" y="2054901"/>
                </a:cubicBezTo>
                <a:lnTo>
                  <a:pt x="335439" y="2054901"/>
                </a:lnTo>
                <a:cubicBezTo>
                  <a:pt x="150181" y="2054901"/>
                  <a:pt x="0" y="1904720"/>
                  <a:pt x="0" y="1719462"/>
                </a:cubicBezTo>
                <a:lnTo>
                  <a:pt x="0" y="3354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772" tIns="107772" rIns="107772" bIns="107772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Nombrar a responsable. </a:t>
            </a:r>
          </a:p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Son de gestión y  manejan expedientes propios del servicio que presta la institución. Requieren tratamiento especial</a:t>
            </a:r>
            <a:endParaRPr lang="es-SV" sz="1500" kern="1200" dirty="0"/>
          </a:p>
        </p:txBody>
      </p:sp>
      <p:sp>
        <p:nvSpPr>
          <p:cNvPr id="27" name="Forma libre 26"/>
          <p:cNvSpPr/>
          <p:nvPr/>
        </p:nvSpPr>
        <p:spPr>
          <a:xfrm>
            <a:off x="4328577" y="262325"/>
            <a:ext cx="1418117" cy="453435"/>
          </a:xfrm>
          <a:custGeom>
            <a:avLst/>
            <a:gdLst>
              <a:gd name="connsiteX0" fmla="*/ 0 w 1418117"/>
              <a:gd name="connsiteY0" fmla="*/ 75574 h 453435"/>
              <a:gd name="connsiteX1" fmla="*/ 75574 w 1418117"/>
              <a:gd name="connsiteY1" fmla="*/ 0 h 453435"/>
              <a:gd name="connsiteX2" fmla="*/ 1342543 w 1418117"/>
              <a:gd name="connsiteY2" fmla="*/ 0 h 453435"/>
              <a:gd name="connsiteX3" fmla="*/ 1418117 w 1418117"/>
              <a:gd name="connsiteY3" fmla="*/ 75574 h 453435"/>
              <a:gd name="connsiteX4" fmla="*/ 1418117 w 1418117"/>
              <a:gd name="connsiteY4" fmla="*/ 377861 h 453435"/>
              <a:gd name="connsiteX5" fmla="*/ 1342543 w 1418117"/>
              <a:gd name="connsiteY5" fmla="*/ 453435 h 453435"/>
              <a:gd name="connsiteX6" fmla="*/ 75574 w 1418117"/>
              <a:gd name="connsiteY6" fmla="*/ 453435 h 453435"/>
              <a:gd name="connsiteX7" fmla="*/ 0 w 1418117"/>
              <a:gd name="connsiteY7" fmla="*/ 377861 h 453435"/>
              <a:gd name="connsiteX8" fmla="*/ 0 w 1418117"/>
              <a:gd name="connsiteY8" fmla="*/ 75574 h 453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8117" h="453435">
                <a:moveTo>
                  <a:pt x="0" y="75574"/>
                </a:moveTo>
                <a:cubicBezTo>
                  <a:pt x="0" y="33836"/>
                  <a:pt x="33836" y="0"/>
                  <a:pt x="75574" y="0"/>
                </a:cubicBezTo>
                <a:lnTo>
                  <a:pt x="1342543" y="0"/>
                </a:lnTo>
                <a:cubicBezTo>
                  <a:pt x="1384281" y="0"/>
                  <a:pt x="1418117" y="33836"/>
                  <a:pt x="1418117" y="75574"/>
                </a:cubicBezTo>
                <a:lnTo>
                  <a:pt x="1418117" y="377861"/>
                </a:lnTo>
                <a:cubicBezTo>
                  <a:pt x="1418117" y="419599"/>
                  <a:pt x="1384281" y="453435"/>
                  <a:pt x="1342543" y="453435"/>
                </a:cubicBezTo>
                <a:lnTo>
                  <a:pt x="75574" y="453435"/>
                </a:lnTo>
                <a:cubicBezTo>
                  <a:pt x="33836" y="453435"/>
                  <a:pt x="0" y="419599"/>
                  <a:pt x="0" y="377861"/>
                </a:cubicBezTo>
                <a:lnTo>
                  <a:pt x="0" y="75574"/>
                </a:lnTo>
                <a:close/>
              </a:path>
            </a:pathLst>
          </a:custGeom>
        </p:spPr>
        <p:style>
          <a:lnRef idx="2">
            <a:schemeClr val="l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660" tIns="31660" rIns="31660" bIns="3166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SV" sz="1500" kern="1200" dirty="0" smtClean="0"/>
              <a:t>SIGDA</a:t>
            </a:r>
            <a:endParaRPr lang="es-SV" sz="1500" kern="1200" dirty="0"/>
          </a:p>
        </p:txBody>
      </p:sp>
      <p:sp>
        <p:nvSpPr>
          <p:cNvPr id="10243" name="CuadroTexto 4"/>
          <p:cNvSpPr txBox="1">
            <a:spLocks noChangeArrowheads="1"/>
          </p:cNvSpPr>
          <p:nvPr/>
        </p:nvSpPr>
        <p:spPr bwMode="auto">
          <a:xfrm>
            <a:off x="5678488" y="1508125"/>
            <a:ext cx="17662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SV" altLang="es-SV" sz="1600" dirty="0"/>
              <a:t>Conformado </a:t>
            </a:r>
            <a:r>
              <a:rPr lang="es-SV" altLang="es-SV" sz="1600" dirty="0" smtClean="0"/>
              <a:t>por:  </a:t>
            </a:r>
            <a:endParaRPr lang="es-SV" altLang="es-SV" sz="1600" dirty="0"/>
          </a:p>
        </p:txBody>
      </p:sp>
      <p:sp>
        <p:nvSpPr>
          <p:cNvPr id="6" name="Pentágono 5"/>
          <p:cNvSpPr/>
          <p:nvPr/>
        </p:nvSpPr>
        <p:spPr>
          <a:xfrm>
            <a:off x="0" y="266700"/>
            <a:ext cx="3868738" cy="577850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SV" b="1" dirty="0" smtClean="0"/>
              <a:t>Lineamiento 1</a:t>
            </a:r>
            <a:r>
              <a:rPr lang="es-SV" b="1" dirty="0"/>
              <a:t>, </a:t>
            </a:r>
            <a:r>
              <a:rPr lang="es-SV" b="1" dirty="0">
                <a:latin typeface="+mj-lt"/>
              </a:rPr>
              <a:t>Artículos 4, 5, 6, 7, 8 </a:t>
            </a:r>
          </a:p>
        </p:txBody>
      </p:sp>
      <p:sp>
        <p:nvSpPr>
          <p:cNvPr id="2" name="1 Flecha abajo"/>
          <p:cNvSpPr/>
          <p:nvPr/>
        </p:nvSpPr>
        <p:spPr>
          <a:xfrm>
            <a:off x="4968875" y="673100"/>
            <a:ext cx="77788" cy="341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SV"/>
          </a:p>
        </p:txBody>
      </p:sp>
      <p:pic>
        <p:nvPicPr>
          <p:cNvPr id="10246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525" y="3994150"/>
            <a:ext cx="2541588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 CuadroTexto"/>
          <p:cNvSpPr txBox="1"/>
          <p:nvPr/>
        </p:nvSpPr>
        <p:spPr>
          <a:xfrm>
            <a:off x="9879013" y="5340350"/>
            <a:ext cx="2108200" cy="1246188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s-SV" sz="1500" b="1" dirty="0"/>
              <a:t>Los archivos especializados son responsabilidad de la Unidad productora respectiva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10243" grpId="0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8952</TotalTime>
  <Words>3402</Words>
  <Application>Microsoft Office PowerPoint</Application>
  <PresentationFormat>Panorámica</PresentationFormat>
  <Paragraphs>680</Paragraphs>
  <Slides>60</Slides>
  <Notes>1</Notes>
  <HiddenSlides>2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Arial</vt:lpstr>
      <vt:lpstr>Bebas Neue Bold</vt:lpstr>
      <vt:lpstr>Bebas Neue Light</vt:lpstr>
      <vt:lpstr>Calibri</vt:lpstr>
      <vt:lpstr>Calibri Light</vt:lpstr>
      <vt:lpstr>Times New Roman</vt:lpstr>
      <vt:lpstr>Tema de Office</vt:lpstr>
      <vt:lpstr>Lineamientos de Gestión Documental y Archivos </vt:lpstr>
      <vt:lpstr>Presentación de PowerPoint</vt:lpstr>
      <vt:lpstr>Presentación de PowerPoint</vt:lpstr>
      <vt:lpstr>¿Qué temas abarcan los Lineamientos GDA?</vt:lpstr>
      <vt:lpstr>LINEAMIENTO 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2</vt:lpstr>
      <vt:lpstr>Presentación de PowerPoint</vt:lpstr>
      <vt:lpstr>Presentación de PowerPoint</vt:lpstr>
      <vt:lpstr>Presentación de PowerPoint</vt:lpstr>
      <vt:lpstr>Presentación de PowerPoint</vt:lpstr>
      <vt:lpstr>Lineamiento 3</vt:lpstr>
      <vt:lpstr>Presentación de PowerPoint</vt:lpstr>
      <vt:lpstr>Presentación de PowerPoint</vt:lpstr>
      <vt:lpstr>Lineamiento 4</vt:lpstr>
      <vt:lpstr>Presentación de PowerPoint</vt:lpstr>
      <vt:lpstr>Presentación de PowerPoint</vt:lpstr>
      <vt:lpstr>Presentación de PowerPoint</vt:lpstr>
      <vt:lpstr>Lineamiento 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7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8</vt:lpstr>
      <vt:lpstr>Presentación de PowerPoint</vt:lpstr>
      <vt:lpstr>Presentación de PowerPoint</vt:lpstr>
      <vt:lpstr>Presentación de PowerPoint</vt:lpstr>
      <vt:lpstr>Presentación de PowerPoint</vt:lpstr>
      <vt:lpstr>Lineamiento 9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ivonne lemus mendoza</dc:creator>
  <cp:lastModifiedBy>Presupuesto</cp:lastModifiedBy>
  <cp:revision>309</cp:revision>
  <dcterms:created xsi:type="dcterms:W3CDTF">2016-08-29T16:39:15Z</dcterms:created>
  <dcterms:modified xsi:type="dcterms:W3CDTF">2020-03-10T22:06:29Z</dcterms:modified>
</cp:coreProperties>
</file>