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2"/>
  </p:notesMasterIdLst>
  <p:sldIdLst>
    <p:sldId id="298" r:id="rId2"/>
    <p:sldId id="262" r:id="rId3"/>
    <p:sldId id="293" r:id="rId4"/>
    <p:sldId id="263" r:id="rId5"/>
    <p:sldId id="300" r:id="rId6"/>
    <p:sldId id="257" r:id="rId7"/>
    <p:sldId id="259" r:id="rId8"/>
    <p:sldId id="267" r:id="rId9"/>
    <p:sldId id="260" r:id="rId10"/>
    <p:sldId id="266" r:id="rId11"/>
    <p:sldId id="302" r:id="rId12"/>
    <p:sldId id="270" r:id="rId13"/>
    <p:sldId id="273" r:id="rId14"/>
    <p:sldId id="299" r:id="rId15"/>
    <p:sldId id="261" r:id="rId16"/>
    <p:sldId id="303" r:id="rId17"/>
    <p:sldId id="277" r:id="rId18"/>
    <p:sldId id="269" r:id="rId19"/>
    <p:sldId id="278" r:id="rId20"/>
    <p:sldId id="305" r:id="rId21"/>
    <p:sldId id="272" r:id="rId22"/>
    <p:sldId id="304" r:id="rId23"/>
    <p:sldId id="274" r:id="rId24"/>
    <p:sldId id="276" r:id="rId25"/>
    <p:sldId id="275" r:id="rId26"/>
    <p:sldId id="279" r:id="rId27"/>
    <p:sldId id="294" r:id="rId28"/>
    <p:sldId id="295" r:id="rId29"/>
    <p:sldId id="296" r:id="rId30"/>
    <p:sldId id="281" r:id="rId31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7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15/8/2024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28800" y="1911852"/>
            <a:ext cx="8953500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LA CALIDAD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6</a:t>
            </a:r>
          </a:p>
          <a:p>
            <a:pPr algn="just"/>
            <a:r>
              <a:rPr lang="es-MX" sz="1600" dirty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  <a:p>
            <a:pPr algn="just"/>
            <a:r>
              <a:rPr lang="es-MX" sz="1600" dirty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0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3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2</a:t>
            </a:r>
          </a:p>
          <a:p>
            <a:pPr algn="just"/>
            <a:r>
              <a:rPr lang="es-SV" sz="1600" dirty="0">
                <a:latin typeface="Museo st"/>
              </a:rPr>
              <a:t>Hombre  3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c</a:t>
            </a:r>
            <a:r>
              <a:rPr lang="es-MX" sz="6400" dirty="0">
                <a:latin typeface="Museo st"/>
              </a:rPr>
              <a:t>coordinar, monitorear , desarrollar acciones del Servicio Público de Empleo, planes de trabajo, de acuerdo a disposiciones de Regulaciones de la Red de Empleo, Código de Trabajo, Ley de Organización y Funciones del Sector Trabajo y Previsión Social, para lograr una eficiente y eficaz gestión administrativa en materia de la Intermediación Laboral.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52</a:t>
            </a:r>
          </a:p>
          <a:p>
            <a:pPr algn="just"/>
            <a:r>
              <a:rPr lang="es-SV" sz="6400" dirty="0">
                <a:latin typeface="Museo st"/>
              </a:rPr>
              <a:t>Hombres  15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</a:t>
            </a:r>
            <a:r>
              <a:rPr lang="es-SV" sz="3000" b="1" dirty="0"/>
              <a:t>IRECCIÓN DE TECNOLOGÍA DE LA INFORMACIÓN Y COMUNICACIÓN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040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6</a:t>
            </a:r>
          </a:p>
          <a:p>
            <a:pPr algn="just"/>
            <a:r>
              <a:rPr lang="es-SV" sz="1600" dirty="0">
                <a:latin typeface="Museo st"/>
              </a:rPr>
              <a:t>Hombres 17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72</a:t>
            </a:r>
          </a:p>
          <a:p>
            <a:pPr algn="just"/>
            <a:r>
              <a:rPr lang="es-SV" sz="6400" dirty="0">
                <a:latin typeface="Museo st"/>
              </a:rPr>
              <a:t>Hombres  128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562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42</a:t>
            </a:r>
          </a:p>
          <a:p>
            <a:pPr algn="just"/>
            <a:r>
              <a:rPr lang="es-SV" sz="2200" dirty="0"/>
              <a:t>Hombres  13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56</a:t>
            </a:r>
          </a:p>
          <a:p>
            <a:pPr algn="just"/>
            <a:r>
              <a:rPr lang="es-SV" sz="3400" dirty="0">
                <a:latin typeface="Museo st"/>
              </a:rPr>
              <a:t>Hombres 25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13</a:t>
            </a:r>
          </a:p>
          <a:p>
            <a:pPr algn="just"/>
            <a:r>
              <a:rPr lang="es-SV" sz="6400" dirty="0">
                <a:latin typeface="Museo st"/>
              </a:rPr>
              <a:t>Hombres 20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44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62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51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57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25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25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6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10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192" y="2086377"/>
            <a:ext cx="11584223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910 empleados a nivel nacional</a:t>
            </a:r>
            <a:br>
              <a:rPr lang="es-SV" sz="4800" b="1" dirty="0"/>
            </a:br>
            <a:r>
              <a:rPr lang="es-SV" sz="4800" b="1" dirty="0"/>
              <a:t>450 Mujeres y 460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SESORÍA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5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12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6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6586</TotalTime>
  <Words>1903</Words>
  <Application>Microsoft Office PowerPoint</Application>
  <PresentationFormat>Panorámica</PresentationFormat>
  <Paragraphs>207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ASESORÍA TÉCNICA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LA CALIDAD 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TECNOLOGÍA DE LA INFORMACIÓN Y COMUNICACIÓN  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910 empleados a nivel nacional 450 Mujeres y 460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271</cp:revision>
  <cp:lastPrinted>2019-10-07T21:54:36Z</cp:lastPrinted>
  <dcterms:created xsi:type="dcterms:W3CDTF">2017-09-13T21:00:38Z</dcterms:created>
  <dcterms:modified xsi:type="dcterms:W3CDTF">2024-08-15T18:06:30Z</dcterms:modified>
</cp:coreProperties>
</file>