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2"/>
  </p:notesMasterIdLst>
  <p:sldIdLst>
    <p:sldId id="298" r:id="rId2"/>
    <p:sldId id="262" r:id="rId3"/>
    <p:sldId id="293" r:id="rId4"/>
    <p:sldId id="263" r:id="rId5"/>
    <p:sldId id="300" r:id="rId6"/>
    <p:sldId id="257" r:id="rId7"/>
    <p:sldId id="259" r:id="rId8"/>
    <p:sldId id="267" r:id="rId9"/>
    <p:sldId id="260" r:id="rId10"/>
    <p:sldId id="266" r:id="rId11"/>
    <p:sldId id="302" r:id="rId12"/>
    <p:sldId id="270" r:id="rId13"/>
    <p:sldId id="273" r:id="rId14"/>
    <p:sldId id="299" r:id="rId15"/>
    <p:sldId id="261" r:id="rId16"/>
    <p:sldId id="303" r:id="rId17"/>
    <p:sldId id="277" r:id="rId18"/>
    <p:sldId id="269" r:id="rId19"/>
    <p:sldId id="278" r:id="rId20"/>
    <p:sldId id="305" r:id="rId21"/>
    <p:sldId id="272" r:id="rId22"/>
    <p:sldId id="304" r:id="rId23"/>
    <p:sldId id="274" r:id="rId24"/>
    <p:sldId id="276" r:id="rId25"/>
    <p:sldId id="275" r:id="rId26"/>
    <p:sldId id="279" r:id="rId27"/>
    <p:sldId id="294" r:id="rId28"/>
    <p:sldId id="295" r:id="rId29"/>
    <p:sldId id="296" r:id="rId30"/>
    <p:sldId id="281" r:id="rId31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3" d="100"/>
          <a:sy n="53" d="100"/>
        </p:scale>
        <p:origin x="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28800" y="1911852"/>
            <a:ext cx="8953500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 Y GESTIÓN DE LA CALIDAD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COMPRAS PÚBLICAS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600" dirty="0"/>
              <a:t>La Unidad de Compras Públicas (UCP), es la encargada de realizar todo el proceso de adquisición de obras, bienes y servicios para todas las Unidades Organizativas del Ministerio de Trabajo y Previsión Social, con el propósito que cada una de ellas cuente con todos los insumos necesarios para desarrollar sus funciones, todo de acuerdo a lo establecido por la Ley de Compras Públicas y su Reglamento, Instructivos y Normativa emitida por la Dirección Nacional de Compras Públicas (DINAC).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7</a:t>
            </a:r>
          </a:p>
          <a:p>
            <a:pPr algn="just"/>
            <a:r>
              <a:rPr lang="es-MX" sz="1600" dirty="0">
                <a:latin typeface="Museo st"/>
              </a:rPr>
              <a:t>Hombres 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542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1</a:t>
            </a:r>
          </a:p>
          <a:p>
            <a:pPr algn="just"/>
            <a:r>
              <a:rPr lang="es-MX" sz="1600" dirty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0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3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SUBDIRECCIÓN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600" dirty="0">
                <a:latin typeface="Museo st"/>
              </a:rPr>
              <a:t>Velar por la correcta conducción técnica, administrativa, operativa y financiera de la Institución, así como también evaluar los diferentes lineamientos, objetivos y estrategias de acuerdo a las leyes del Sector Trabajo y Previsión Social, que conlleven a brindar servicios de forma eficiente y eficaz hacia la ciudadanía.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793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3</a:t>
            </a:r>
          </a:p>
          <a:p>
            <a:pPr algn="just"/>
            <a:r>
              <a:rPr lang="es-SV" sz="1600" dirty="0">
                <a:latin typeface="Museo st"/>
              </a:rPr>
              <a:t>Hombre  3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4</a:t>
            </a:r>
          </a:p>
          <a:p>
            <a:pPr algn="just"/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c</a:t>
            </a:r>
            <a:r>
              <a:rPr lang="es-MX" sz="6400" dirty="0">
                <a:latin typeface="Museo st"/>
              </a:rPr>
              <a:t>coordinar, monitorear , desarrollar acciones del Servicio Público de Empleo, planes de trabajo, de acuerdo a disposiciones de Regulaciones de la Red de Empleo, Código de Trabajo, Ley de Organización y Funciones del Sector Trabajo y Previsión Social, para lograr una eficiente y eficaz gestión administrativa en materia de la Intermediación Laboral.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53</a:t>
            </a:r>
          </a:p>
          <a:p>
            <a:pPr algn="just"/>
            <a:r>
              <a:rPr lang="es-SV" sz="6400" dirty="0">
                <a:latin typeface="Museo st"/>
              </a:rPr>
              <a:t>Hombres  14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D</a:t>
            </a:r>
            <a:r>
              <a:rPr lang="es-SV" sz="3000" b="1" dirty="0"/>
              <a:t>IRECCIÓN DE TECNOLOGÍA DE LA INFORMACIÓN Y COMUNICACIÓN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Jefatura de la Unidad de Desarrollo Tecnológico: Lic. William Caleb Cerón Arias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2040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5</a:t>
            </a:r>
          </a:p>
          <a:p>
            <a:pPr algn="just"/>
            <a:r>
              <a:rPr lang="es-SV" sz="1600" dirty="0">
                <a:latin typeface="Museo st"/>
              </a:rPr>
              <a:t>Hombres 17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69</a:t>
            </a:r>
          </a:p>
          <a:p>
            <a:pPr algn="just"/>
            <a:r>
              <a:rPr lang="es-SV" sz="6400" dirty="0">
                <a:latin typeface="Museo st"/>
              </a:rPr>
              <a:t>Hombres  131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2562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43</a:t>
            </a:r>
          </a:p>
          <a:p>
            <a:pPr algn="just"/>
            <a:r>
              <a:rPr lang="es-SV" sz="2200" dirty="0"/>
              <a:t>Hombres  12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57</a:t>
            </a:r>
          </a:p>
          <a:p>
            <a:pPr algn="just"/>
            <a:r>
              <a:rPr lang="es-SV" sz="3400" dirty="0">
                <a:latin typeface="Museo st"/>
              </a:rPr>
              <a:t>Hombres 25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14</a:t>
            </a:r>
          </a:p>
          <a:p>
            <a:pPr algn="just"/>
            <a:r>
              <a:rPr lang="es-SV" sz="6400" dirty="0">
                <a:latin typeface="Museo st"/>
              </a:rPr>
              <a:t>Hombres 20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51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58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25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7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5192" y="2086377"/>
            <a:ext cx="11584223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918 empleados a nivel nacional</a:t>
            </a:r>
            <a:br>
              <a:rPr lang="es-SV" sz="4800" b="1" dirty="0"/>
            </a:br>
            <a:r>
              <a:rPr lang="es-SV" sz="4800" b="1" dirty="0"/>
              <a:t>449 Mujeres y 469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SESORÍA TÉCNICA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9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0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6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6568</TotalTime>
  <Words>1903</Words>
  <Application>Microsoft Office PowerPoint</Application>
  <PresentationFormat>Panorámica</PresentationFormat>
  <Paragraphs>207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ASESORÍA TÉCNICA</vt:lpstr>
      <vt:lpstr>CONSEJO NACIONAL DE SALARIO MÍNIMO</vt:lpstr>
      <vt:lpstr>UNIDAD FINANCIERA INSTITUCIONAL</vt:lpstr>
      <vt:lpstr>UNIDAD DE ACCESO A LA INFORMACIÓN PÚBLICA</vt:lpstr>
      <vt:lpstr>UNIDAD DE AUDITORIA Y CONTROL INTERNO </vt:lpstr>
      <vt:lpstr>UNIDAD DE PLANIFICACIÓN Y GESTIÓN DE LA CALIDAD </vt:lpstr>
      <vt:lpstr>UNIDAD DE COMPRAS PÚBLICAS</vt:lpstr>
      <vt:lpstr>UNIDAD PARA LA EQUIDAD ENTRE LOS GÉNEROS</vt:lpstr>
      <vt:lpstr>UNIDAD DE MEDIO AMBIENTE</vt:lpstr>
      <vt:lpstr>UNIDAD DE INTELIGENCIA DEL MERCADO LABORAL</vt:lpstr>
      <vt:lpstr>DIRECCIÓN EJECUTIVA</vt:lpstr>
      <vt:lpstr>SUBDIRECCIÓN EJECUTIVA</vt:lpstr>
      <vt:lpstr>DIRECCIÓN GENERAL DE RELACIONES INTERNACIONALES </vt:lpstr>
      <vt:lpstr>DIRECCIÓN DE PRENSA Y RELACIONES PÚBLICAS </vt:lpstr>
      <vt:lpstr>DIRECCIÓN GENERAL DE EMPLEO</vt:lpstr>
      <vt:lpstr>DIRECCIÓN DE TECNOLOGÍA DE LA INFORMACIÓN Y COMUNICACIÓN  </vt:lpstr>
      <vt:lpstr>DIRECCIÓN JURÍDICA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918 empleados a nivel nacional 449 Mujeres y 469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270</cp:revision>
  <cp:lastPrinted>2019-10-07T21:54:36Z</cp:lastPrinted>
  <dcterms:created xsi:type="dcterms:W3CDTF">2017-09-13T21:00:38Z</dcterms:created>
  <dcterms:modified xsi:type="dcterms:W3CDTF">2024-08-08T14:56:30Z</dcterms:modified>
</cp:coreProperties>
</file>