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1"/>
  </p:notesMasterIdLst>
  <p:sldIdLst>
    <p:sldId id="298" r:id="rId2"/>
    <p:sldId id="262" r:id="rId3"/>
    <p:sldId id="293" r:id="rId4"/>
    <p:sldId id="263" r:id="rId5"/>
    <p:sldId id="300" r:id="rId6"/>
    <p:sldId id="301" r:id="rId7"/>
    <p:sldId id="257" r:id="rId8"/>
    <p:sldId id="259" r:id="rId9"/>
    <p:sldId id="267" r:id="rId10"/>
    <p:sldId id="272" r:id="rId11"/>
    <p:sldId id="260" r:id="rId12"/>
    <p:sldId id="266" r:id="rId13"/>
    <p:sldId id="268" r:id="rId14"/>
    <p:sldId id="269" r:id="rId15"/>
    <p:sldId id="264" r:id="rId16"/>
    <p:sldId id="270" r:id="rId17"/>
    <p:sldId id="273" r:id="rId18"/>
    <p:sldId id="299" r:id="rId19"/>
    <p:sldId id="261" r:id="rId20"/>
    <p:sldId id="277" r:id="rId21"/>
    <p:sldId id="278" r:id="rId22"/>
    <p:sldId id="274" r:id="rId23"/>
    <p:sldId id="276" r:id="rId24"/>
    <p:sldId id="275" r:id="rId25"/>
    <p:sldId id="279" r:id="rId26"/>
    <p:sldId id="294" r:id="rId27"/>
    <p:sldId id="295" r:id="rId28"/>
    <p:sldId id="296" r:id="rId29"/>
    <p:sldId id="281" r:id="rId30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50" d="100"/>
          <a:sy n="50" d="100"/>
        </p:scale>
        <p:origin x="36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  <a:p>
            <a:pPr algn="just"/>
            <a:r>
              <a:rPr lang="es-SV" sz="1600" dirty="0">
                <a:latin typeface="Museo st"/>
              </a:rPr>
              <a:t>Hombres 7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3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COMUNICACIONES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1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6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  1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68</a:t>
            </a:r>
          </a:p>
          <a:p>
            <a:pPr algn="just"/>
            <a:r>
              <a:rPr lang="es-SV" sz="6400" dirty="0">
                <a:latin typeface="Museo st"/>
              </a:rPr>
              <a:t>Hombres  127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41</a:t>
            </a:r>
          </a:p>
          <a:p>
            <a:pPr algn="just"/>
            <a:r>
              <a:rPr lang="es-SV" sz="2200" dirty="0"/>
              <a:t>Hombres  21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66</a:t>
            </a:r>
          </a:p>
          <a:p>
            <a:pPr algn="just"/>
            <a:r>
              <a:rPr lang="es-SV" sz="3400" dirty="0">
                <a:latin typeface="Museo st"/>
              </a:rPr>
              <a:t>Hombres 36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66</a:t>
            </a:r>
          </a:p>
          <a:p>
            <a:pPr algn="just"/>
            <a:r>
              <a:rPr lang="es-SV" sz="6400" dirty="0">
                <a:latin typeface="Museo st"/>
              </a:rPr>
              <a:t>Hombres 39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63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30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927 empleados a nivel nacional</a:t>
            </a:r>
            <a:br>
              <a:rPr lang="es-SV" sz="4800" b="1" dirty="0"/>
            </a:br>
            <a:r>
              <a:rPr lang="es-SV" sz="4800" b="1" dirty="0"/>
              <a:t>450 Mujeres y 477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3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SESORES DESPACHO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8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Esta 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política 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confiera. 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Mujeres 0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182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10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6363</TotalTime>
  <Words>1787</Words>
  <Application>Microsoft Office PowerPoint</Application>
  <PresentationFormat>Panorámica</PresentationFormat>
  <Paragraphs>190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ASESORES DESPACHO</vt:lpstr>
      <vt:lpstr>CONSEJO SUPERIOR DEL TRABAJO</vt:lpstr>
      <vt:lpstr>CONSEJO NACIONAL DE SALARIO MÍNIMO</vt:lpstr>
      <vt:lpstr>UNIDAD FINANCIERA INSTITUCIONAL</vt:lpstr>
      <vt:lpstr>UNIDAD DE ACCESO A LA INFORMACIÓN PÚBLICA</vt:lpstr>
      <vt:lpstr>UNIDAD DE ASESORÍA JURÍDICA</vt:lpstr>
      <vt:lpstr>UNIDAD DE AUDITORIA Y CONTROL INTERNO </vt:lpstr>
      <vt:lpstr>UNIDAD DE PLANIFICACIÓN</vt:lpstr>
      <vt:lpstr>UNIDAD DE ESTADÍSTICA E INFORMÁTICA LABORAL</vt:lpstr>
      <vt:lpstr>UNIDAD DE DESARROLLO TECNOLÓGICO</vt:lpstr>
      <vt:lpstr>UNIDAD DE COMUNICACIONES</vt:lpstr>
      <vt:lpstr>UNIDAD PARA LA EQUIDAD ENTRE LOS GÉNEROS</vt:lpstr>
      <vt:lpstr>UNIDAD DE MEDIO AMBIENTE</vt:lpstr>
      <vt:lpstr>UNIDAD DE INTELIGENCIA DEL MERCADO LABORAL</vt:lpstr>
      <vt:lpstr>DIRECCIÓN EJECUTIVA</vt:lpstr>
      <vt:lpstr>DIRECCIÓN GENERAL DE RELACIONES INTERNACIONALES 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927 empleados a nivel nacional 450 Mujeres y 477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250</cp:revision>
  <cp:lastPrinted>2019-10-07T21:54:36Z</cp:lastPrinted>
  <dcterms:created xsi:type="dcterms:W3CDTF">2017-09-13T21:00:38Z</dcterms:created>
  <dcterms:modified xsi:type="dcterms:W3CDTF">2024-07-31T17:51:01Z</dcterms:modified>
</cp:coreProperties>
</file>