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>
      <p:cViewPr>
        <p:scale>
          <a:sx n="75" d="100"/>
          <a:sy n="75" d="100"/>
        </p:scale>
        <p:origin x="88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7/8/2020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Lic. Héctor Ernesto Peñate Valiente </a:t>
            </a:r>
          </a:p>
          <a:p>
            <a:pPr algn="just"/>
            <a:r>
              <a:rPr lang="es-SV" sz="1600" dirty="0">
                <a:latin typeface="Museo st"/>
              </a:rPr>
              <a:t>Mujeres  5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Oficina de Coordinación y Desarrollo Institucional: Ing. Enrique Paz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Oficina de Estadística e Informática Laboral Ad-Honorem: Licdo. Juan 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Acceso a la Información Pública: Licda. Yeny 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 la Unidad para la Equidad entre los Géneros: Licda. Ana Yancy García </a:t>
            </a:r>
          </a:p>
          <a:p>
            <a:pPr algn="just"/>
            <a:r>
              <a:rPr lang="es-SV" sz="1600" dirty="0">
                <a:latin typeface="Museo st"/>
              </a:rPr>
              <a:t>Mujeres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 la Oficina de Asesoría Jurídica: Licda. Claudia Torrento </a:t>
            </a:r>
          </a:p>
          <a:p>
            <a:pPr algn="just"/>
            <a:r>
              <a:rPr lang="es-SV" sz="1600" dirty="0">
                <a:latin typeface="Museo st"/>
              </a:rPr>
              <a:t>Mujeres 4</a:t>
            </a:r>
          </a:p>
          <a:p>
            <a:pPr algn="just"/>
            <a:r>
              <a:rPr lang="es-SV" sz="1600" dirty="0">
                <a:latin typeface="Museo st"/>
              </a:rPr>
              <a:t>Hombres 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 la Unidad de Medio Ambiente:  Ing. Salvador Iraheta Santos</a:t>
            </a:r>
          </a:p>
          <a:p>
            <a:pPr algn="just"/>
            <a:r>
              <a:rPr lang="es-SV" sz="1600" dirty="0">
                <a:latin typeface="Museo st"/>
              </a:rPr>
              <a:t>1 Hombre</a:t>
            </a:r>
          </a:p>
          <a:p>
            <a:pPr algn="just"/>
            <a:r>
              <a:rPr lang="es-SV" sz="1600" dirty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Gestión Documental y Archivo: Licda. Bangie 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390295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7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7200" dirty="0"/>
              <a:t>Jefatura de la Dirección General de Trabajo: Licda. Emigdia Mayarí Merino García </a:t>
            </a:r>
          </a:p>
          <a:p>
            <a:pPr algn="just"/>
            <a:r>
              <a:rPr lang="es-SV" sz="7200" dirty="0"/>
              <a:t>Mujeres   14</a:t>
            </a:r>
          </a:p>
          <a:p>
            <a:pPr algn="just"/>
            <a:r>
              <a:rPr lang="es-SV" sz="7200" dirty="0"/>
              <a:t>Hombres  4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br>
              <a:rPr lang="es-SV" sz="3600" b="1" dirty="0"/>
            </a:br>
            <a:r>
              <a:rPr lang="es-SV" sz="3600" b="1" dirty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Facilitar la intervención conciliatoria en las diferencias colectivas e individuales de trabajo, así como intervenir en los conflictos de celebración o revisión de contratos colectivos de trabajo. Asimismo, asistir a los centros de trabajo en casos de huelgas o paro de labores.</a:t>
            </a:r>
          </a:p>
          <a:p>
            <a:pPr algn="just"/>
            <a:r>
              <a:rPr lang="es-SV" sz="1600" dirty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>
                <a:latin typeface="Museo st"/>
              </a:rPr>
              <a:t>Mujeres   15</a:t>
            </a:r>
          </a:p>
          <a:p>
            <a:pPr algn="just"/>
            <a:r>
              <a:rPr lang="es-SV" sz="1600" dirty="0">
                <a:latin typeface="Museo st"/>
              </a:rPr>
              <a:t>Hombres 14</a:t>
            </a: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TRABAJO</a:t>
            </a:r>
            <a:br>
              <a:rPr lang="es-SV" sz="3600" b="1" dirty="0"/>
            </a:br>
            <a:r>
              <a:rPr lang="es-SV" sz="3600" b="1" dirty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el fin de promover su fortalecimiento.</a:t>
            </a:r>
          </a:p>
          <a:p>
            <a:pPr algn="just"/>
            <a:r>
              <a:rPr lang="es-SV" sz="1600" dirty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>
                <a:latin typeface="Museo st"/>
              </a:rPr>
              <a:t>Mujeres   14</a:t>
            </a:r>
          </a:p>
          <a:p>
            <a:pPr algn="just"/>
            <a:r>
              <a:rPr lang="es-SV" sz="1600" dirty="0">
                <a:latin typeface="Museo st"/>
              </a:rPr>
              <a:t>Hombres 3</a:t>
            </a: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Directora de la Dirección General de Previsión Social </a:t>
            </a:r>
            <a:r>
              <a:rPr lang="es-SV" sz="6400" b="1" dirty="0">
                <a:latin typeface="Museo st"/>
              </a:rPr>
              <a:t>: </a:t>
            </a:r>
            <a:r>
              <a:rPr lang="es-SV" sz="6400" dirty="0">
                <a:latin typeface="Museo st"/>
              </a:rPr>
              <a:t>Licda. Nora del Carmen López Laínez</a:t>
            </a:r>
          </a:p>
          <a:p>
            <a:pPr algn="just"/>
            <a:r>
              <a:rPr lang="es-SV" sz="6400" dirty="0">
                <a:latin typeface="Museo st"/>
              </a:rPr>
              <a:t>Mujeres 3</a:t>
            </a:r>
          </a:p>
          <a:p>
            <a:pPr algn="just"/>
            <a:r>
              <a:rPr lang="es-SV" sz="6400" dirty="0">
                <a:latin typeface="Museo st"/>
              </a:rPr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br>
              <a:rPr lang="es-SV" sz="3000" b="1" dirty="0"/>
            </a:br>
            <a:r>
              <a:rPr lang="es-SV" sz="3000" b="1" dirty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>
                <a:latin typeface="Museo st"/>
              </a:rPr>
              <a:t>Jefatura del Departamento de Seguridad e Higiene Ocupacional</a:t>
            </a:r>
            <a:r>
              <a:rPr lang="es-SV" sz="6400" b="1" dirty="0">
                <a:latin typeface="Museo st"/>
              </a:rPr>
              <a:t>: </a:t>
            </a:r>
            <a:r>
              <a:rPr lang="es-SV" sz="6400" dirty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>
                <a:latin typeface="Museo st"/>
              </a:rPr>
              <a:t>Mujeres 20</a:t>
            </a:r>
          </a:p>
          <a:p>
            <a:pPr algn="just"/>
            <a:r>
              <a:rPr lang="es-SV" sz="6400" dirty="0">
                <a:latin typeface="Museo st"/>
              </a:rPr>
              <a:t>Hombres 19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br>
              <a:rPr lang="es-SV" sz="3000" b="1" dirty="0"/>
            </a:br>
            <a:r>
              <a:rPr lang="es-SV" sz="3000" b="1" dirty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Implementar el Sistema de Intermediación de Empleo a trabajadores y empleadores a través de la promoción de la oferta y la demanda, orientando a los actores sociales de acuerdo a la evolución del mercado de trabajo.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Jefatura del Departamento Nacional de Empleo</a:t>
            </a:r>
            <a:r>
              <a:rPr lang="es-SV" sz="6400" b="1" dirty="0">
                <a:latin typeface="Museo st"/>
              </a:rPr>
              <a:t>: </a:t>
            </a:r>
            <a:r>
              <a:rPr lang="es-SV" sz="6400" dirty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>
                <a:latin typeface="Museo st"/>
              </a:rPr>
              <a:t>Mujeres 48</a:t>
            </a:r>
          </a:p>
          <a:p>
            <a:pPr algn="just"/>
            <a:r>
              <a:rPr lang="es-SV" sz="6400" dirty="0">
                <a:latin typeface="Museo st"/>
              </a:rPr>
              <a:t>Hombres 20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Director de la Dirección General de Inspección de Trabajo: Licdo. Jorge Arnoldo Bolaños Paz</a:t>
            </a:r>
          </a:p>
          <a:p>
            <a:pPr algn="just"/>
            <a:r>
              <a:rPr lang="es-SV" sz="6400" dirty="0">
                <a:latin typeface="Museo st"/>
              </a:rPr>
              <a:t>Mujeres  15</a:t>
            </a:r>
          </a:p>
          <a:p>
            <a:pPr algn="just"/>
            <a:r>
              <a:rPr lang="es-SV" sz="6400" dirty="0">
                <a:latin typeface="Museo st"/>
              </a:rPr>
              <a:t>Hombres 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br>
              <a:rPr lang="es-SV" sz="3000" b="1" dirty="0"/>
            </a:br>
            <a:r>
              <a:rPr lang="es-SV" sz="3000" b="1" dirty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>
                <a:latin typeface="Museo st"/>
              </a:rPr>
              <a:t>Mujeres  55</a:t>
            </a:r>
          </a:p>
          <a:p>
            <a:pPr algn="just"/>
            <a:r>
              <a:rPr lang="es-SV" sz="1600" dirty="0">
                <a:latin typeface="Museo st"/>
              </a:rPr>
              <a:t>Hombres 31</a:t>
            </a: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br>
              <a:rPr lang="es-SV" sz="3000" b="1" dirty="0"/>
            </a:br>
            <a:r>
              <a:rPr lang="es-SV" sz="3000" b="1" dirty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seguridad y salud ocupacional; brindando la asesoría correspondiente a empleadores y trabajadores.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>
                <a:latin typeface="Museo st"/>
              </a:rPr>
              <a:t>Mujeres  2</a:t>
            </a:r>
          </a:p>
          <a:p>
            <a:pPr algn="just"/>
            <a:r>
              <a:rPr lang="es-SV" sz="1600" dirty="0">
                <a:latin typeface="Museo st"/>
              </a:rPr>
              <a:t>Hombres 5</a:t>
            </a: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Directora de la Dirección de Relaciones Internacionales: Lic. Jorge Camilo Trigueros Guevara </a:t>
            </a:r>
          </a:p>
          <a:p>
            <a:pPr algn="just"/>
            <a:r>
              <a:rPr lang="es-SV" sz="1600" dirty="0">
                <a:latin typeface="Museo st"/>
              </a:rPr>
              <a:t>Mujeres  5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endParaRPr lang="es-SV" sz="10000" dirty="0"/>
          </a:p>
          <a:p>
            <a:pPr algn="just"/>
            <a:r>
              <a:rPr lang="es-SV" sz="6400" dirty="0">
                <a:latin typeface="Museo st"/>
              </a:rPr>
              <a:t>Directora de la Dirección Administrativa: Lic. Julio Alberto Palacios Castellanos </a:t>
            </a:r>
          </a:p>
          <a:p>
            <a:pPr algn="just"/>
            <a:r>
              <a:rPr lang="es-SV" sz="6400" dirty="0">
                <a:latin typeface="Museo st"/>
              </a:rPr>
              <a:t>Mujeres  24</a:t>
            </a:r>
          </a:p>
          <a:p>
            <a:pPr algn="just"/>
            <a:r>
              <a:rPr lang="es-SV" sz="6400" dirty="0">
                <a:latin typeface="Museo st"/>
              </a:rPr>
              <a:t>Hombres  24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Ministro 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5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10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br>
              <a:rPr lang="es-SV" sz="3000" b="1" dirty="0"/>
            </a:br>
            <a:r>
              <a:rPr lang="es-SV" sz="3000" b="1" dirty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ejecución y 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institucionales.. </a:t>
            </a:r>
          </a:p>
          <a:p>
            <a:pPr marL="0" indent="0" algn="just">
              <a:buNone/>
            </a:pPr>
            <a:endParaRPr lang="es-SV" sz="10000" dirty="0"/>
          </a:p>
          <a:p>
            <a:pPr algn="just"/>
            <a:r>
              <a:rPr lang="es-SV" sz="6400" dirty="0">
                <a:latin typeface="Museo st"/>
              </a:rPr>
              <a:t>Jefatura del Departamento de Recursos Humanos: Licda. Isa María Funes Corpeño.</a:t>
            </a:r>
          </a:p>
          <a:p>
            <a:pPr algn="just"/>
            <a:r>
              <a:rPr lang="es-SV" sz="6400" dirty="0">
                <a:latin typeface="Museo st"/>
              </a:rPr>
              <a:t>Mujeres  13</a:t>
            </a:r>
          </a:p>
          <a:p>
            <a:pPr algn="just"/>
            <a:r>
              <a:rPr lang="es-SV" sz="6400" dirty="0">
                <a:latin typeface="Museo st"/>
              </a:rPr>
              <a:t>Hombres  5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br>
              <a:rPr lang="es-SV" sz="3000" b="1" dirty="0"/>
            </a:br>
            <a:r>
              <a:rPr lang="es-SV" sz="3000" b="1" dirty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instalaciones del Ministerio de Trabajo y Previsión Social a nivel nacional, coordinando el Mantenimiento de la infraestructura y el aseo de estos, como también, mantener en condiciones funcionales las unidades vehiculares.. </a:t>
            </a:r>
          </a:p>
          <a:p>
            <a:pPr marL="0" indent="0" algn="just">
              <a:buNone/>
            </a:pPr>
            <a:endParaRPr lang="es-SV" sz="10000" dirty="0"/>
          </a:p>
          <a:p>
            <a:pPr algn="just"/>
            <a:r>
              <a:rPr lang="es-SV" sz="6400" dirty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>
                <a:latin typeface="Museo st"/>
              </a:rPr>
              <a:t>Mujeres  11</a:t>
            </a:r>
          </a:p>
          <a:p>
            <a:pPr algn="just"/>
            <a:r>
              <a:rPr lang="es-SV" sz="6400" dirty="0">
                <a:latin typeface="Museo st"/>
              </a:rPr>
              <a:t>Hombres  58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br>
              <a:rPr lang="es-SV" sz="3000" b="1" dirty="0"/>
            </a:br>
            <a:r>
              <a:rPr lang="es-SV" sz="3000" b="1" dirty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instalaciones de los Centros Recreativos del Ministerio de Trabajo y Previsión Social a nivel nacional, en coordinación con el Departamento de  Mantenimiento e infraestructura y lograr la ejecución de programas que vayan encaminados a lograr el bienestar de los trabajadores y su grupo familiar, procurando mejorar la calidad de vida de las personas tanto en el ámbito laboral como personal, esto en concordancia con las leyes vigentes que nos regulan. </a:t>
            </a:r>
            <a:endParaRPr lang="es-SV" sz="10000" dirty="0"/>
          </a:p>
          <a:p>
            <a:pPr algn="just"/>
            <a:r>
              <a:rPr lang="es-SV" sz="6400" dirty="0">
                <a:latin typeface="Museo st"/>
              </a:rPr>
              <a:t>Jefatura del Departamento de centros de Recreación: Ingra. Karen Inés Campos de Alfaro.</a:t>
            </a:r>
          </a:p>
          <a:p>
            <a:pPr algn="just"/>
            <a:r>
              <a:rPr lang="es-SV" sz="6400" dirty="0">
                <a:latin typeface="Museo st"/>
              </a:rPr>
              <a:t>Mujeres  4</a:t>
            </a:r>
          </a:p>
          <a:p>
            <a:pPr algn="just"/>
            <a:r>
              <a:rPr lang="es-SV" sz="6400" dirty="0">
                <a:latin typeface="Museo st"/>
              </a:rPr>
              <a:t>Hombres  33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de Oriente: Licdo. Héctor Bladimir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de Occidente: Licda. Yanira Elizabeth Rodríguez Escobar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49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Paracentral: Lic. Walter Salvador Sosa Funes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21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28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</a:t>
            </a:r>
            <a:r>
              <a:rPr lang="es-SV" sz="4800" b="1"/>
              <a:t>de 929 </a:t>
            </a:r>
            <a:r>
              <a:rPr lang="es-SV" sz="4800" b="1" dirty="0"/>
              <a:t>empleados a nivel nacional</a:t>
            </a:r>
            <a:br>
              <a:rPr lang="es-SV" sz="4800" b="1"/>
            </a:br>
            <a:r>
              <a:rPr lang="es-SV" sz="4800" b="1"/>
              <a:t>449 Mujeres y 480 </a:t>
            </a:r>
            <a:r>
              <a:rPr lang="es-SV" sz="4800" b="1" dirty="0"/>
              <a:t>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Viceministra 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Mínimo: Lic. Rafael Alfaro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Financiera Institucional: Licdo. José Mauricio Flores González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Jefatura de la Oficina de Auditoria y Control Interno: Licda. Margarita Guadalupe Gómez </a:t>
            </a: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7 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r>
              <a:rPr lang="es-SV" sz="1600" dirty="0">
                <a:latin typeface="Museo st"/>
              </a:rPr>
              <a:t>Director Ejecutivo: Licdo. 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6252</TotalTime>
  <Words>2695</Words>
  <Application>Microsoft Office PowerPoint</Application>
  <PresentationFormat>Panorámica</PresentationFormat>
  <Paragraphs>296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929 empleados a nivel nacional 449 Mujeres y 480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Manuel Corea</cp:lastModifiedBy>
  <cp:revision>239</cp:revision>
  <cp:lastPrinted>2019-10-07T21:54:36Z</cp:lastPrinted>
  <dcterms:created xsi:type="dcterms:W3CDTF">2017-09-13T21:00:38Z</dcterms:created>
  <dcterms:modified xsi:type="dcterms:W3CDTF">2020-08-08T02:07:46Z</dcterms:modified>
</cp:coreProperties>
</file>