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handoutMasterIdLst>
    <p:handoutMasterId r:id="rId24"/>
  </p:handoutMasterIdLst>
  <p:sldIdLst>
    <p:sldId id="259" r:id="rId2"/>
    <p:sldId id="261" r:id="rId3"/>
    <p:sldId id="281" r:id="rId4"/>
    <p:sldId id="282" r:id="rId5"/>
    <p:sldId id="283" r:id="rId6"/>
    <p:sldId id="262" r:id="rId7"/>
    <p:sldId id="297" r:id="rId8"/>
    <p:sldId id="298" r:id="rId9"/>
    <p:sldId id="299" r:id="rId10"/>
    <p:sldId id="300" r:id="rId11"/>
    <p:sldId id="301" r:id="rId12"/>
    <p:sldId id="302" r:id="rId13"/>
    <p:sldId id="290" r:id="rId14"/>
    <p:sldId id="295" r:id="rId15"/>
    <p:sldId id="289" r:id="rId16"/>
    <p:sldId id="293" r:id="rId17"/>
    <p:sldId id="292" r:id="rId18"/>
    <p:sldId id="269" r:id="rId19"/>
    <p:sldId id="296" r:id="rId20"/>
    <p:sldId id="294" r:id="rId21"/>
    <p:sldId id="277" r:id="rId22"/>
  </p:sldIdLst>
  <p:sldSz cx="9144000" cy="6858000" type="screen4x3"/>
  <p:notesSz cx="6858000" cy="9144000"/>
  <p:defaultTextStyle>
    <a:defPPr>
      <a:defRPr lang="es-ES"/>
    </a:defPPr>
    <a:lvl1pPr marL="0" algn="l" defTabSz="914400" rtl="0" eaLnBrk="1" latinLnBrk="0" hangingPunct="1">
      <a:defRPr lang="es-ES" sz="1800" kern="1200">
        <a:solidFill>
          <a:schemeClr val="tx1"/>
        </a:solidFill>
        <a:latin typeface="+mn-lt"/>
        <a:ea typeface="+mn-ea"/>
        <a:cs typeface="+mn-cs"/>
      </a:defRPr>
    </a:lvl1pPr>
    <a:lvl2pPr marL="457200" algn="l" defTabSz="914400" rtl="0" eaLnBrk="1" latinLnBrk="0" hangingPunct="1">
      <a:defRPr lang="es-ES" sz="1800" kern="1200">
        <a:solidFill>
          <a:schemeClr val="tx1"/>
        </a:solidFill>
        <a:latin typeface="+mn-lt"/>
        <a:ea typeface="+mn-ea"/>
        <a:cs typeface="+mn-cs"/>
      </a:defRPr>
    </a:lvl2pPr>
    <a:lvl3pPr marL="914400" algn="l" defTabSz="914400" rtl="0" eaLnBrk="1" latinLnBrk="0" hangingPunct="1">
      <a:defRPr lang="es-ES" sz="1800" kern="1200">
        <a:solidFill>
          <a:schemeClr val="tx1"/>
        </a:solidFill>
        <a:latin typeface="+mn-lt"/>
        <a:ea typeface="+mn-ea"/>
        <a:cs typeface="+mn-cs"/>
      </a:defRPr>
    </a:lvl3pPr>
    <a:lvl4pPr marL="1371600" algn="l" defTabSz="914400" rtl="0" eaLnBrk="1" latinLnBrk="0" hangingPunct="1">
      <a:defRPr lang="es-ES" sz="1800" kern="1200">
        <a:solidFill>
          <a:schemeClr val="tx1"/>
        </a:solidFill>
        <a:latin typeface="+mn-lt"/>
        <a:ea typeface="+mn-ea"/>
        <a:cs typeface="+mn-cs"/>
      </a:defRPr>
    </a:lvl4pPr>
    <a:lvl5pPr marL="1828800" algn="l" defTabSz="914400" rtl="0" eaLnBrk="1" latinLnBrk="0" hangingPunct="1">
      <a:defRPr lang="es-ES" sz="1800" kern="1200">
        <a:solidFill>
          <a:schemeClr val="tx1"/>
        </a:solidFill>
        <a:latin typeface="+mn-lt"/>
        <a:ea typeface="+mn-ea"/>
        <a:cs typeface="+mn-cs"/>
      </a:defRPr>
    </a:lvl5pPr>
    <a:lvl6pPr marL="2286000" algn="l" defTabSz="914400" rtl="0" eaLnBrk="1" latinLnBrk="0" hangingPunct="1">
      <a:defRPr lang="es-ES" sz="1800" kern="1200">
        <a:solidFill>
          <a:schemeClr val="tx1"/>
        </a:solidFill>
        <a:latin typeface="+mn-lt"/>
        <a:ea typeface="+mn-ea"/>
        <a:cs typeface="+mn-cs"/>
      </a:defRPr>
    </a:lvl6pPr>
    <a:lvl7pPr marL="2743200" algn="l" defTabSz="914400" rtl="0" eaLnBrk="1" latinLnBrk="0" hangingPunct="1">
      <a:defRPr lang="es-ES" sz="1800" kern="1200">
        <a:solidFill>
          <a:schemeClr val="tx1"/>
        </a:solidFill>
        <a:latin typeface="+mn-lt"/>
        <a:ea typeface="+mn-ea"/>
        <a:cs typeface="+mn-cs"/>
      </a:defRPr>
    </a:lvl7pPr>
    <a:lvl8pPr marL="3200400" algn="l" defTabSz="914400" rtl="0" eaLnBrk="1" latinLnBrk="0" hangingPunct="1">
      <a:defRPr lang="es-ES" sz="1800" kern="1200">
        <a:solidFill>
          <a:schemeClr val="tx1"/>
        </a:solidFill>
        <a:latin typeface="+mn-lt"/>
        <a:ea typeface="+mn-ea"/>
        <a:cs typeface="+mn-cs"/>
      </a:defRPr>
    </a:lvl8pPr>
    <a:lvl9pPr marL="3657600" algn="l" defTabSz="914400" rtl="0" eaLnBrk="1" latinLnBrk="0" hangingPunct="1">
      <a:defRPr lang="es-ES"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79CC93D-E52E-4D84-901B-11D7331DD495}">
          <p14:sldIdLst>
            <p14:sldId id="259"/>
          </p14:sldIdLst>
        </p14:section>
        <p14:section name="Información general y objetivos" id="{ABA716BF-3A5C-4ADB-94C9-CFEF84EBA240}">
          <p14:sldIdLst>
            <p14:sldId id="261"/>
            <p14:sldId id="281"/>
            <p14:sldId id="282"/>
            <p14:sldId id="283"/>
            <p14:sldId id="262"/>
            <p14:sldId id="297"/>
          </p14:sldIdLst>
        </p14:section>
        <p14:section name="Tema 1" id="{6D9936A3-3945-4757-BC8B-B5C252D8E036}">
          <p14:sldIdLst>
            <p14:sldId id="298"/>
          </p14:sldIdLst>
        </p14:section>
        <p14:section name="Diapositivas de muestra para elementos visuales" id="{BAB3A466-96C9-4230-9978-795378D75699}">
          <p14:sldIdLst>
            <p14:sldId id="299"/>
            <p14:sldId id="300"/>
            <p14:sldId id="301"/>
            <p14:sldId id="302"/>
            <p14:sldId id="290"/>
            <p14:sldId id="295"/>
            <p14:sldId id="289"/>
            <p14:sldId id="293"/>
            <p14:sldId id="292"/>
            <p14:sldId id="269"/>
            <p14:sldId id="296"/>
            <p14:sldId id="294"/>
          </p14:sldIdLst>
        </p14:section>
        <p14:section name="Conclusión y resumen" id="{790CEF5B-569A-4C2F-BED5-750B08C0E5AD}">
          <p14:sldIdLst>
            <p14:sldId id="277"/>
          </p14:sldIdLst>
        </p14:section>
        <p14:section name="Apéndice" id="{3F78B471-41DA-46F2-A8E4-97E471896AB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1" autoAdjust="0"/>
    <p:restoredTop sz="96263" autoAdjust="0"/>
  </p:normalViewPr>
  <p:slideViewPr>
    <p:cSldViewPr>
      <p:cViewPr varScale="1">
        <p:scale>
          <a:sx n="67" d="100"/>
          <a:sy n="67" d="100"/>
        </p:scale>
        <p:origin x="-1476" y="-96"/>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s-ES"/>
        </a:p>
      </dgm:t>
    </dgm:pt>
    <dgm:pt modelId="{74EE5CD8-078F-4590-BF9C-A341A294A016}">
      <dgm:prSet phldrT="[Text]" custT="1"/>
      <dgm:spPr/>
      <dgm:t>
        <a:bodyPr/>
        <a:lstStyle/>
        <a:p>
          <a:r>
            <a:rPr lang="es-ES" sz="4400" dirty="0"/>
            <a:t>1</a:t>
          </a:r>
        </a:p>
      </dgm:t>
    </dgm:pt>
    <dgm:pt modelId="{BB568D76-3363-43D3-B00C-3359A643216C}" type="parTrans" cxnId="{F40F9561-0D4C-44CF-91EF-A92B1DBDE44B}">
      <dgm:prSet/>
      <dgm:spPr/>
      <dgm:t>
        <a:bodyPr/>
        <a:lstStyle/>
        <a:p>
          <a:endParaRPr lang="es-ES" sz="3200"/>
        </a:p>
      </dgm:t>
    </dgm:pt>
    <dgm:pt modelId="{CF9FB981-E6ED-4440-AC98-4E4E2ABA2C55}" type="sibTrans" cxnId="{F40F9561-0D4C-44CF-91EF-A92B1DBDE44B}">
      <dgm:prSet/>
      <dgm:spPr/>
      <dgm:t>
        <a:bodyPr/>
        <a:lstStyle/>
        <a:p>
          <a:endParaRPr lang="es-ES" sz="3200"/>
        </a:p>
      </dgm:t>
    </dgm:pt>
    <dgm:pt modelId="{AA046201-5C4D-445E-BF0B-5C6D2B0A1945}">
      <dgm:prSet phldrT="[Text]" custT="1"/>
      <dgm:spPr/>
      <dgm:t>
        <a:bodyPr/>
        <a:lstStyle/>
        <a:p>
          <a:r>
            <a:rPr lang="es-ES" sz="4400" dirty="0"/>
            <a:t>2</a:t>
          </a:r>
        </a:p>
      </dgm:t>
    </dgm:pt>
    <dgm:pt modelId="{FE92FC33-5E0F-4302-9E80-A69E8ACDDE56}" type="parTrans" cxnId="{B8AF1086-D7BE-446F-9133-738B599E9A7D}">
      <dgm:prSet/>
      <dgm:spPr/>
      <dgm:t>
        <a:bodyPr/>
        <a:lstStyle/>
        <a:p>
          <a:endParaRPr lang="es-ES" sz="3200"/>
        </a:p>
      </dgm:t>
    </dgm:pt>
    <dgm:pt modelId="{40767EFF-7D52-4469-ACEE-7D28E67337E2}" type="sibTrans" cxnId="{B8AF1086-D7BE-446F-9133-738B599E9A7D}">
      <dgm:prSet/>
      <dgm:spPr/>
      <dgm:t>
        <a:bodyPr/>
        <a:lstStyle/>
        <a:p>
          <a:endParaRPr lang="es-ES" sz="3200"/>
        </a:p>
      </dgm:t>
    </dgm:pt>
    <dgm:pt modelId="{C59269D0-92A5-481C-BA64-727AFB0DD545}">
      <dgm:prSet phldrT="[Text]" custT="1"/>
      <dgm:spPr/>
      <dgm:t>
        <a:bodyPr/>
        <a:lstStyle/>
        <a:p>
          <a:r>
            <a:rPr lang="es-SV" sz="2000" dirty="0">
              <a:effectLst>
                <a:outerShdw blurRad="38100" dist="38100" dir="2700000" algn="tl">
                  <a:srgbClr val="000000">
                    <a:alpha val="43137"/>
                  </a:srgbClr>
                </a:outerShdw>
              </a:effectLst>
              <a:latin typeface="Century Gothic" panose="020B0502020202020204" pitchFamily="34" charset="0"/>
            </a:rPr>
            <a:t>Desarrollar programas de Investigación médica.</a:t>
          </a:r>
          <a:endParaRPr lang="es-ES" sz="3200" dirty="0">
            <a:effectLst>
              <a:outerShdw blurRad="38100" dist="38100" dir="2700000" algn="tl">
                <a:srgbClr val="000000">
                  <a:alpha val="43137"/>
                </a:srgbClr>
              </a:outerShdw>
            </a:effectLst>
          </a:endParaRPr>
        </a:p>
      </dgm:t>
    </dgm:pt>
    <dgm:pt modelId="{312CC84D-092F-422A-AA24-A4619DBBB7BE}" type="parTrans" cxnId="{9071FB3B-D26B-4384-BD1A-80C12C62D02C}">
      <dgm:prSet/>
      <dgm:spPr/>
      <dgm:t>
        <a:bodyPr/>
        <a:lstStyle/>
        <a:p>
          <a:endParaRPr lang="es-ES" sz="3200"/>
        </a:p>
      </dgm:t>
    </dgm:pt>
    <dgm:pt modelId="{266DE8E8-1339-41C4-B9A7-6148496C7FA9}" type="sibTrans" cxnId="{9071FB3B-D26B-4384-BD1A-80C12C62D02C}">
      <dgm:prSet/>
      <dgm:spPr/>
      <dgm:t>
        <a:bodyPr/>
        <a:lstStyle/>
        <a:p>
          <a:endParaRPr lang="es-ES" sz="3200"/>
        </a:p>
      </dgm:t>
    </dgm:pt>
    <dgm:pt modelId="{D1776C8F-2B10-4075-8DF7-7F65AB725ED5}">
      <dgm:prSet phldrT="[Text]" custT="1"/>
      <dgm:spPr/>
      <dgm:t>
        <a:bodyPr/>
        <a:lstStyle/>
        <a:p>
          <a:r>
            <a:rPr lang="es-ES" sz="4400" dirty="0"/>
            <a:t>3</a:t>
          </a:r>
        </a:p>
      </dgm:t>
    </dgm:pt>
    <dgm:pt modelId="{7291E740-3E17-41B3-99D3-1D67AE37CC3F}" type="parTrans" cxnId="{7077B78D-FCDC-4519-8416-DC357ACD5043}">
      <dgm:prSet/>
      <dgm:spPr/>
      <dgm:t>
        <a:bodyPr/>
        <a:lstStyle/>
        <a:p>
          <a:endParaRPr lang="es-ES" sz="3200"/>
        </a:p>
      </dgm:t>
    </dgm:pt>
    <dgm:pt modelId="{88B75C29-8054-417D-BCE3-878A55118F6D}" type="sibTrans" cxnId="{7077B78D-FCDC-4519-8416-DC357ACD5043}">
      <dgm:prSet/>
      <dgm:spPr/>
      <dgm:t>
        <a:bodyPr/>
        <a:lstStyle/>
        <a:p>
          <a:endParaRPr lang="es-ES" sz="3200"/>
        </a:p>
      </dgm:t>
    </dgm:pt>
    <dgm:pt modelId="{6BE4E373-0656-4EDC-821E-BE09C952B1F6}">
      <dgm:prSet phldrT="[Text]" custT="1"/>
      <dgm:spPr/>
      <dgm:t>
        <a:bodyPr/>
        <a:lstStyle/>
        <a:p>
          <a:r>
            <a:rPr lang="es-SV" sz="2000" dirty="0">
              <a:effectLst>
                <a:outerShdw blurRad="38100" dist="38100" dir="2700000" algn="tl">
                  <a:srgbClr val="000000">
                    <a:alpha val="43137"/>
                  </a:srgbClr>
                </a:outerShdw>
              </a:effectLst>
              <a:latin typeface="Century Gothic" panose="020B0502020202020204" pitchFamily="34" charset="0"/>
            </a:rPr>
            <a:t>Desarrollar campañas de educación dirigida a la Población en materia de Cáncer.</a:t>
          </a:r>
          <a:endParaRPr lang="es-ES" sz="2000" dirty="0">
            <a:effectLst>
              <a:outerShdw blurRad="38100" dist="38100" dir="2700000" algn="tl">
                <a:srgbClr val="000000">
                  <a:alpha val="43137"/>
                </a:srgbClr>
              </a:outerShdw>
            </a:effectLst>
            <a:latin typeface="Century Gothic" panose="020B0502020202020204" pitchFamily="34" charset="0"/>
          </a:endParaRPr>
        </a:p>
      </dgm:t>
    </dgm:pt>
    <dgm:pt modelId="{34218063-BF94-4304-99BD-B3F7BA4D3C8F}" type="parTrans" cxnId="{119690D4-400B-468B-8BA0-5C9C9E2AFEAF}">
      <dgm:prSet/>
      <dgm:spPr/>
      <dgm:t>
        <a:bodyPr/>
        <a:lstStyle/>
        <a:p>
          <a:endParaRPr lang="es-ES" sz="3200"/>
        </a:p>
      </dgm:t>
    </dgm:pt>
    <dgm:pt modelId="{E17B9BF1-2948-497F-8EC7-3BF734D839DB}" type="sibTrans" cxnId="{119690D4-400B-468B-8BA0-5C9C9E2AFEAF}">
      <dgm:prSet/>
      <dgm:spPr/>
      <dgm:t>
        <a:bodyPr/>
        <a:lstStyle/>
        <a:p>
          <a:endParaRPr lang="es-ES" sz="3200"/>
        </a:p>
      </dgm:t>
    </dgm:pt>
    <dgm:pt modelId="{1E4D3931-0DBD-4211-A24A-6AF364284B1E}">
      <dgm:prSet phldrT="[Text]" custT="1"/>
      <dgm:spPr/>
      <dgm:t>
        <a:bodyPr/>
        <a:lstStyle/>
        <a:p>
          <a:pPr marL="280988" indent="-280988"/>
          <a:r>
            <a:rPr lang="es-SV" sz="2000" dirty="0">
              <a:effectLst>
                <a:outerShdw blurRad="38100" dist="38100" dir="2700000" algn="tl">
                  <a:srgbClr val="000000">
                    <a:alpha val="43137"/>
                  </a:srgbClr>
                </a:outerShdw>
              </a:effectLst>
              <a:latin typeface="Century Gothic" panose="020B0502020202020204" pitchFamily="34" charset="0"/>
            </a:rPr>
            <a:t>Generar Programas de educación y Capacitación de Profesionales.</a:t>
          </a:r>
          <a:endParaRPr lang="es-ES" sz="2000" dirty="0">
            <a:effectLst>
              <a:outerShdw blurRad="38100" dist="38100" dir="2700000" algn="tl">
                <a:srgbClr val="000000">
                  <a:alpha val="43137"/>
                </a:srgbClr>
              </a:outerShdw>
            </a:effectLst>
            <a:latin typeface="Century Gothic" panose="020B0502020202020204" pitchFamily="34" charset="0"/>
          </a:endParaRPr>
        </a:p>
      </dgm:t>
    </dgm:pt>
    <dgm:pt modelId="{CADAA3D9-7C63-4729-85B0-64C8AF644EEF}" type="sibTrans" cxnId="{63E4D827-0083-4625-9FD6-043D8D32091E}">
      <dgm:prSet/>
      <dgm:spPr/>
      <dgm:t>
        <a:bodyPr/>
        <a:lstStyle/>
        <a:p>
          <a:endParaRPr lang="es-ES" sz="3200"/>
        </a:p>
      </dgm:t>
    </dgm:pt>
    <dgm:pt modelId="{FC93695B-FD0E-4353-B1FD-4328F4386DEC}" type="parTrans" cxnId="{63E4D827-0083-4625-9FD6-043D8D32091E}">
      <dgm:prSet/>
      <dgm:spPr/>
      <dgm:t>
        <a:bodyPr/>
        <a:lstStyle/>
        <a:p>
          <a:endParaRPr lang="es-ES"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s-SV"/>
        </a:p>
      </dgm:t>
    </dgm:pt>
    <dgm:pt modelId="{C4407577-18A2-46E0-8805-2838042EB67A}" type="pres">
      <dgm:prSet presAssocID="{74EE5CD8-078F-4590-BF9C-A341A294A016}" presName="linNode" presStyleCnt="0"/>
      <dgm:spPr/>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s-SV"/>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s-SV"/>
        </a:p>
      </dgm:t>
    </dgm:pt>
    <dgm:pt modelId="{AB8574CC-D4F2-4555-AEE3-F4EE58B11D03}" type="pres">
      <dgm:prSet presAssocID="{CF9FB981-E6ED-4440-AC98-4E4E2ABA2C55}" presName="sp" presStyleCnt="0"/>
      <dgm:spPr/>
    </dgm:pt>
    <dgm:pt modelId="{85B8F607-FDD8-476A-ADBE-E1250824F294}" type="pres">
      <dgm:prSet presAssocID="{AA046201-5C4D-445E-BF0B-5C6D2B0A1945}" presName="linNode" presStyleCnt="0"/>
      <dgm:spPr/>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s-SV"/>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s-SV"/>
        </a:p>
      </dgm:t>
    </dgm:pt>
    <dgm:pt modelId="{5ACAA866-A8A8-4183-97B5-CEEAB1525C60}" type="pres">
      <dgm:prSet presAssocID="{40767EFF-7D52-4469-ACEE-7D28E67337E2}" presName="sp" presStyleCnt="0"/>
      <dgm:spPr/>
    </dgm:pt>
    <dgm:pt modelId="{477213BE-9E91-4950-8451-7F60796F47F4}" type="pres">
      <dgm:prSet presAssocID="{D1776C8F-2B10-4075-8DF7-7F65AB725ED5}" presName="linNode" presStyleCnt="0"/>
      <dgm:spPr/>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s-SV"/>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s-SV"/>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2CCB55BA-2618-41A8-9F83-07B08D1A31C9}" type="presOf" srcId="{F6FEADD9-F67D-41F5-BA4C-3C84956E7F46}" destId="{AAE7A1E6-6847-453D-B55B-8A82BF138C1D}" srcOrd="0" destOrd="0" presId="urn:microsoft.com/office/officeart/2005/8/layout/vList5"/>
    <dgm:cxn modelId="{F030EE98-270C-44FB-83C8-BF7C6574555A}" type="presOf" srcId="{6BE4E373-0656-4EDC-821E-BE09C952B1F6}" destId="{C7C3E6FD-D83F-4BDA-907E-B5EE041DA931}" srcOrd="0" destOrd="0" presId="urn:microsoft.com/office/officeart/2005/8/layout/vList5"/>
    <dgm:cxn modelId="{1D1AD32F-AB1E-4BCF-82F8-76D2F5630F99}" type="presOf" srcId="{AA046201-5C4D-445E-BF0B-5C6D2B0A1945}" destId="{C04276DC-EE64-470A-B8BC-09067B8045FA}" srcOrd="0" destOrd="0" presId="urn:microsoft.com/office/officeart/2005/8/layout/vList5"/>
    <dgm:cxn modelId="{C6679266-100A-47B7-950E-C7AD8A561983}" type="presOf" srcId="{74EE5CD8-078F-4590-BF9C-A341A294A016}" destId="{7E429971-BC57-430F-BB25-C0574E5E39E3}"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D093C979-ADF5-4645-B586-C3C67CEE5585}" type="presOf" srcId="{C59269D0-92A5-481C-BA64-727AFB0DD545}" destId="{B37A5355-225B-4C6F-AED7-6C620F99EECC}" srcOrd="0" destOrd="0" presId="urn:microsoft.com/office/officeart/2005/8/layout/vList5"/>
    <dgm:cxn modelId="{62054E7D-45F8-46F9-8ED8-25EB502A0F4B}" type="presOf" srcId="{1E4D3931-0DBD-4211-A24A-6AF364284B1E}" destId="{D54B1729-BC98-42C1-9C6C-D65DCBA4358F}"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6395A1CE-E441-4CE0-B5BF-E967BF7809B7}" type="presOf" srcId="{D1776C8F-2B10-4075-8DF7-7F65AB725ED5}" destId="{F5034101-5B7D-4FE7-B47A-5A48CF39606B}" srcOrd="0" destOrd="0" presId="urn:microsoft.com/office/officeart/2005/8/layout/vList5"/>
    <dgm:cxn modelId="{4651E602-AC49-45D6-89B5-B19A4D5DE535}" type="presParOf" srcId="{AAE7A1E6-6847-453D-B55B-8A82BF138C1D}" destId="{C4407577-18A2-46E0-8805-2838042EB67A}" srcOrd="0" destOrd="0" presId="urn:microsoft.com/office/officeart/2005/8/layout/vList5"/>
    <dgm:cxn modelId="{DAE3F268-0DE5-4F8C-8066-9FFA2789646C}" type="presParOf" srcId="{C4407577-18A2-46E0-8805-2838042EB67A}" destId="{7E429971-BC57-430F-BB25-C0574E5E39E3}" srcOrd="0" destOrd="0" presId="urn:microsoft.com/office/officeart/2005/8/layout/vList5"/>
    <dgm:cxn modelId="{6DB7F1DB-C928-4251-85B7-1B463FF4D3F5}" type="presParOf" srcId="{C4407577-18A2-46E0-8805-2838042EB67A}" destId="{D54B1729-BC98-42C1-9C6C-D65DCBA4358F}" srcOrd="1" destOrd="0" presId="urn:microsoft.com/office/officeart/2005/8/layout/vList5"/>
    <dgm:cxn modelId="{D6D4EDF8-12F8-41F2-83D1-6196FD477B9F}" type="presParOf" srcId="{AAE7A1E6-6847-453D-B55B-8A82BF138C1D}" destId="{AB8574CC-D4F2-4555-AEE3-F4EE58B11D03}" srcOrd="1" destOrd="0" presId="urn:microsoft.com/office/officeart/2005/8/layout/vList5"/>
    <dgm:cxn modelId="{05C2A142-AE84-416A-AE50-5A39DE840FD1}" type="presParOf" srcId="{AAE7A1E6-6847-453D-B55B-8A82BF138C1D}" destId="{85B8F607-FDD8-476A-ADBE-E1250824F294}" srcOrd="2" destOrd="0" presId="urn:microsoft.com/office/officeart/2005/8/layout/vList5"/>
    <dgm:cxn modelId="{8AE0D0DB-D68F-4E22-AD7D-1D2462853FB5}" type="presParOf" srcId="{85B8F607-FDD8-476A-ADBE-E1250824F294}" destId="{C04276DC-EE64-470A-B8BC-09067B8045FA}" srcOrd="0" destOrd="0" presId="urn:microsoft.com/office/officeart/2005/8/layout/vList5"/>
    <dgm:cxn modelId="{E84A018D-C373-4BE5-981D-8AF3377EA42A}" type="presParOf" srcId="{85B8F607-FDD8-476A-ADBE-E1250824F294}" destId="{B37A5355-225B-4C6F-AED7-6C620F99EECC}" srcOrd="1" destOrd="0" presId="urn:microsoft.com/office/officeart/2005/8/layout/vList5"/>
    <dgm:cxn modelId="{48484B93-103D-4F62-BABD-2170C4EDBE27}" type="presParOf" srcId="{AAE7A1E6-6847-453D-B55B-8A82BF138C1D}" destId="{5ACAA866-A8A8-4183-97B5-CEEAB1525C60}" srcOrd="3" destOrd="0" presId="urn:microsoft.com/office/officeart/2005/8/layout/vList5"/>
    <dgm:cxn modelId="{699C8319-6A36-49AD-9502-54F49D14381E}" type="presParOf" srcId="{AAE7A1E6-6847-453D-B55B-8A82BF138C1D}" destId="{477213BE-9E91-4950-8451-7F60796F47F4}" srcOrd="4" destOrd="0" presId="urn:microsoft.com/office/officeart/2005/8/layout/vList5"/>
    <dgm:cxn modelId="{24CD0B73-C472-4EE6-8CF4-9734A7CF735F}" type="presParOf" srcId="{477213BE-9E91-4950-8451-7F60796F47F4}" destId="{F5034101-5B7D-4FE7-B47A-5A48CF39606B}" srcOrd="0" destOrd="0" presId="urn:microsoft.com/office/officeart/2005/8/layout/vList5"/>
    <dgm:cxn modelId="{CDD78D7D-3034-4921-9C1D-368CBD8803B9}"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FEADD9-F67D-41F5-BA4C-3C84956E7F46}"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s-ES"/>
        </a:p>
      </dgm:t>
    </dgm:pt>
    <dgm:pt modelId="{74EE5CD8-078F-4590-BF9C-A341A294A016}">
      <dgm:prSet phldrT="[Text]" custT="1"/>
      <dgm:spPr/>
      <dgm:t>
        <a:bodyPr/>
        <a:lstStyle/>
        <a:p>
          <a:r>
            <a:rPr lang="es-ES" sz="4400" dirty="0"/>
            <a:t>4</a:t>
          </a:r>
        </a:p>
      </dgm:t>
    </dgm:pt>
    <dgm:pt modelId="{BB568D76-3363-43D3-B00C-3359A643216C}" type="parTrans" cxnId="{F40F9561-0D4C-44CF-91EF-A92B1DBDE44B}">
      <dgm:prSet/>
      <dgm:spPr/>
      <dgm:t>
        <a:bodyPr/>
        <a:lstStyle/>
        <a:p>
          <a:endParaRPr lang="es-ES" sz="3200"/>
        </a:p>
      </dgm:t>
    </dgm:pt>
    <dgm:pt modelId="{CF9FB981-E6ED-4440-AC98-4E4E2ABA2C55}" type="sibTrans" cxnId="{F40F9561-0D4C-44CF-91EF-A92B1DBDE44B}">
      <dgm:prSet/>
      <dgm:spPr/>
      <dgm:t>
        <a:bodyPr/>
        <a:lstStyle/>
        <a:p>
          <a:endParaRPr lang="es-ES" sz="3200"/>
        </a:p>
      </dgm:t>
    </dgm:pt>
    <dgm:pt modelId="{AA046201-5C4D-445E-BF0B-5C6D2B0A1945}">
      <dgm:prSet phldrT="[Text]" custT="1"/>
      <dgm:spPr/>
      <dgm:t>
        <a:bodyPr/>
        <a:lstStyle/>
        <a:p>
          <a:r>
            <a:rPr lang="es-ES" sz="4400" dirty="0"/>
            <a:t>5</a:t>
          </a:r>
        </a:p>
      </dgm:t>
    </dgm:pt>
    <dgm:pt modelId="{FE92FC33-5E0F-4302-9E80-A69E8ACDDE56}" type="parTrans" cxnId="{B8AF1086-D7BE-446F-9133-738B599E9A7D}">
      <dgm:prSet/>
      <dgm:spPr/>
      <dgm:t>
        <a:bodyPr/>
        <a:lstStyle/>
        <a:p>
          <a:endParaRPr lang="es-ES" sz="3200"/>
        </a:p>
      </dgm:t>
    </dgm:pt>
    <dgm:pt modelId="{40767EFF-7D52-4469-ACEE-7D28E67337E2}" type="sibTrans" cxnId="{B8AF1086-D7BE-446F-9133-738B599E9A7D}">
      <dgm:prSet/>
      <dgm:spPr/>
      <dgm:t>
        <a:bodyPr/>
        <a:lstStyle/>
        <a:p>
          <a:endParaRPr lang="es-ES" sz="3200"/>
        </a:p>
      </dgm:t>
    </dgm:pt>
    <dgm:pt modelId="{C59269D0-92A5-481C-BA64-727AFB0DD545}">
      <dgm:prSet phldrT="[Text]" custT="1"/>
      <dgm:spPr/>
      <dgm:t>
        <a:bodyPr/>
        <a:lstStyle/>
        <a:p>
          <a:r>
            <a:rPr lang="es-ES" sz="2000" dirty="0">
              <a:effectLst>
                <a:outerShdw blurRad="38100" dist="38100" dir="2700000" algn="tl">
                  <a:srgbClr val="000000">
                    <a:alpha val="43137"/>
                  </a:srgbClr>
                </a:outerShdw>
              </a:effectLst>
              <a:latin typeface="Century Gothic" panose="020B0502020202020204" pitchFamily="34" charset="0"/>
            </a:rPr>
            <a:t>Desarrollar proyectos para la prevención y tratamiento de cáncer.</a:t>
          </a:r>
        </a:p>
      </dgm:t>
    </dgm:pt>
    <dgm:pt modelId="{312CC84D-092F-422A-AA24-A4619DBBB7BE}" type="parTrans" cxnId="{9071FB3B-D26B-4384-BD1A-80C12C62D02C}">
      <dgm:prSet/>
      <dgm:spPr/>
      <dgm:t>
        <a:bodyPr/>
        <a:lstStyle/>
        <a:p>
          <a:endParaRPr lang="es-ES" sz="3200"/>
        </a:p>
      </dgm:t>
    </dgm:pt>
    <dgm:pt modelId="{266DE8E8-1339-41C4-B9A7-6148496C7FA9}" type="sibTrans" cxnId="{9071FB3B-D26B-4384-BD1A-80C12C62D02C}">
      <dgm:prSet/>
      <dgm:spPr/>
      <dgm:t>
        <a:bodyPr/>
        <a:lstStyle/>
        <a:p>
          <a:endParaRPr lang="es-ES" sz="3200"/>
        </a:p>
      </dgm:t>
    </dgm:pt>
    <dgm:pt modelId="{D1776C8F-2B10-4075-8DF7-7F65AB725ED5}">
      <dgm:prSet phldrT="[Text]" custT="1"/>
      <dgm:spPr/>
      <dgm:t>
        <a:bodyPr/>
        <a:lstStyle/>
        <a:p>
          <a:r>
            <a:rPr lang="es-ES" sz="4400" dirty="0"/>
            <a:t>6</a:t>
          </a:r>
        </a:p>
      </dgm:t>
    </dgm:pt>
    <dgm:pt modelId="{7291E740-3E17-41B3-99D3-1D67AE37CC3F}" type="parTrans" cxnId="{7077B78D-FCDC-4519-8416-DC357ACD5043}">
      <dgm:prSet/>
      <dgm:spPr/>
      <dgm:t>
        <a:bodyPr/>
        <a:lstStyle/>
        <a:p>
          <a:endParaRPr lang="es-ES" sz="3200"/>
        </a:p>
      </dgm:t>
    </dgm:pt>
    <dgm:pt modelId="{88B75C29-8054-417D-BCE3-878A55118F6D}" type="sibTrans" cxnId="{7077B78D-FCDC-4519-8416-DC357ACD5043}">
      <dgm:prSet/>
      <dgm:spPr/>
      <dgm:t>
        <a:bodyPr/>
        <a:lstStyle/>
        <a:p>
          <a:endParaRPr lang="es-ES" sz="3200"/>
        </a:p>
      </dgm:t>
    </dgm:pt>
    <dgm:pt modelId="{6BE4E373-0656-4EDC-821E-BE09C952B1F6}">
      <dgm:prSet phldrT="[Text]" custT="1"/>
      <dgm:spPr/>
      <dgm:t>
        <a:bodyPr/>
        <a:lstStyle/>
        <a:p>
          <a:pPr algn="l"/>
          <a:r>
            <a:rPr lang="es-ES" sz="2000" dirty="0">
              <a:effectLst>
                <a:outerShdw blurRad="38100" dist="38100" dir="2700000" algn="tl">
                  <a:srgbClr val="000000">
                    <a:alpha val="43137"/>
                  </a:srgbClr>
                </a:outerShdw>
              </a:effectLst>
              <a:latin typeface="Century Gothic" panose="020B0502020202020204" pitchFamily="34" charset="0"/>
            </a:rPr>
            <a:t>Prestar los Servicios médicos principalmente a personas  de bajos ingresos.</a:t>
          </a:r>
        </a:p>
      </dgm:t>
    </dgm:pt>
    <dgm:pt modelId="{34218063-BF94-4304-99BD-B3F7BA4D3C8F}" type="parTrans" cxnId="{119690D4-400B-468B-8BA0-5C9C9E2AFEAF}">
      <dgm:prSet/>
      <dgm:spPr/>
      <dgm:t>
        <a:bodyPr/>
        <a:lstStyle/>
        <a:p>
          <a:endParaRPr lang="es-ES" sz="3200"/>
        </a:p>
      </dgm:t>
    </dgm:pt>
    <dgm:pt modelId="{E17B9BF1-2948-497F-8EC7-3BF734D839DB}" type="sibTrans" cxnId="{119690D4-400B-468B-8BA0-5C9C9E2AFEAF}">
      <dgm:prSet/>
      <dgm:spPr/>
      <dgm:t>
        <a:bodyPr/>
        <a:lstStyle/>
        <a:p>
          <a:endParaRPr lang="es-ES" sz="3200"/>
        </a:p>
      </dgm:t>
    </dgm:pt>
    <dgm:pt modelId="{1E4D3931-0DBD-4211-A24A-6AF364284B1E}">
      <dgm:prSet phldrT="[Text]" custT="1"/>
      <dgm:spPr/>
      <dgm:t>
        <a:bodyPr/>
        <a:lstStyle/>
        <a:p>
          <a:pPr marL="280988" indent="-280988"/>
          <a:r>
            <a:rPr lang="es-ES" sz="2000" dirty="0">
              <a:effectLst>
                <a:outerShdw blurRad="38100" dist="38100" dir="2700000" algn="tl">
                  <a:srgbClr val="000000">
                    <a:alpha val="43137"/>
                  </a:srgbClr>
                </a:outerShdw>
              </a:effectLst>
              <a:latin typeface="Century Gothic" panose="020B0502020202020204" pitchFamily="34" charset="0"/>
            </a:rPr>
            <a:t>Prestar los servicios médicos especializados de diagnóstico y tratamiento a pacientes que sufren la enfermedad del Cáncer.</a:t>
          </a:r>
        </a:p>
      </dgm:t>
    </dgm:pt>
    <dgm:pt modelId="{CADAA3D9-7C63-4729-85B0-64C8AF644EEF}" type="sibTrans" cxnId="{63E4D827-0083-4625-9FD6-043D8D32091E}">
      <dgm:prSet/>
      <dgm:spPr/>
      <dgm:t>
        <a:bodyPr/>
        <a:lstStyle/>
        <a:p>
          <a:endParaRPr lang="es-ES" sz="3200"/>
        </a:p>
      </dgm:t>
    </dgm:pt>
    <dgm:pt modelId="{FC93695B-FD0E-4353-B1FD-4328F4386DEC}" type="parTrans" cxnId="{63E4D827-0083-4625-9FD6-043D8D32091E}">
      <dgm:prSet/>
      <dgm:spPr/>
      <dgm:t>
        <a:bodyPr/>
        <a:lstStyle/>
        <a:p>
          <a:endParaRPr lang="es-ES" sz="3200"/>
        </a:p>
      </dgm:t>
    </dgm:pt>
    <dgm:pt modelId="{AAE7A1E6-6847-453D-B55B-8A82BF138C1D}" type="pres">
      <dgm:prSet presAssocID="{F6FEADD9-F67D-41F5-BA4C-3C84956E7F46}" presName="Name0" presStyleCnt="0">
        <dgm:presLayoutVars>
          <dgm:dir/>
          <dgm:animLvl val="lvl"/>
          <dgm:resizeHandles val="exact"/>
        </dgm:presLayoutVars>
      </dgm:prSet>
      <dgm:spPr/>
      <dgm:t>
        <a:bodyPr/>
        <a:lstStyle/>
        <a:p>
          <a:endParaRPr lang="es-SV"/>
        </a:p>
      </dgm:t>
    </dgm:pt>
    <dgm:pt modelId="{C4407577-18A2-46E0-8805-2838042EB67A}" type="pres">
      <dgm:prSet presAssocID="{74EE5CD8-078F-4590-BF9C-A341A294A016}" presName="linNode" presStyleCnt="0"/>
      <dgm:spPr/>
    </dgm:pt>
    <dgm:pt modelId="{7E429971-BC57-430F-BB25-C0574E5E39E3}" type="pres">
      <dgm:prSet presAssocID="{74EE5CD8-078F-4590-BF9C-A341A294A016}" presName="parentText" presStyleLbl="node1" presStyleIdx="0" presStyleCnt="3" custLinFactNeighborY="-15667">
        <dgm:presLayoutVars>
          <dgm:chMax val="1"/>
          <dgm:bulletEnabled val="1"/>
        </dgm:presLayoutVars>
      </dgm:prSet>
      <dgm:spPr>
        <a:prstGeom prst="roundRect">
          <a:avLst/>
        </a:prstGeom>
      </dgm:spPr>
      <dgm:t>
        <a:bodyPr/>
        <a:lstStyle/>
        <a:p>
          <a:endParaRPr lang="es-SV"/>
        </a:p>
      </dgm:t>
    </dgm:pt>
    <dgm:pt modelId="{D54B1729-BC98-42C1-9C6C-D65DCBA4358F}" type="pres">
      <dgm:prSet presAssocID="{74EE5CD8-078F-4590-BF9C-A341A294A016}" presName="descendantText" presStyleLbl="alignAccFollowNode1" presStyleIdx="0" presStyleCnt="3" custScaleX="259632">
        <dgm:presLayoutVars>
          <dgm:bulletEnabled val="1"/>
        </dgm:presLayoutVars>
      </dgm:prSet>
      <dgm:spPr>
        <a:prstGeom prst="rect">
          <a:avLst/>
        </a:prstGeom>
      </dgm:spPr>
      <dgm:t>
        <a:bodyPr/>
        <a:lstStyle/>
        <a:p>
          <a:endParaRPr lang="es-SV"/>
        </a:p>
      </dgm:t>
    </dgm:pt>
    <dgm:pt modelId="{AB8574CC-D4F2-4555-AEE3-F4EE58B11D03}" type="pres">
      <dgm:prSet presAssocID="{CF9FB981-E6ED-4440-AC98-4E4E2ABA2C55}" presName="sp" presStyleCnt="0"/>
      <dgm:spPr/>
    </dgm:pt>
    <dgm:pt modelId="{85B8F607-FDD8-476A-ADBE-E1250824F294}" type="pres">
      <dgm:prSet presAssocID="{AA046201-5C4D-445E-BF0B-5C6D2B0A1945}" presName="linNode" presStyleCnt="0"/>
      <dgm:spPr/>
    </dgm:pt>
    <dgm:pt modelId="{C04276DC-EE64-470A-B8BC-09067B8045FA}" type="pres">
      <dgm:prSet presAssocID="{AA046201-5C4D-445E-BF0B-5C6D2B0A1945}" presName="parentText" presStyleLbl="node1" presStyleIdx="1" presStyleCnt="3">
        <dgm:presLayoutVars>
          <dgm:chMax val="1"/>
          <dgm:bulletEnabled val="1"/>
        </dgm:presLayoutVars>
      </dgm:prSet>
      <dgm:spPr>
        <a:prstGeom prst="roundRect">
          <a:avLst/>
        </a:prstGeom>
      </dgm:spPr>
      <dgm:t>
        <a:bodyPr/>
        <a:lstStyle/>
        <a:p>
          <a:endParaRPr lang="es-SV"/>
        </a:p>
      </dgm:t>
    </dgm:pt>
    <dgm:pt modelId="{B37A5355-225B-4C6F-AED7-6C620F99EECC}" type="pres">
      <dgm:prSet presAssocID="{AA046201-5C4D-445E-BF0B-5C6D2B0A1945}" presName="descendantText" presStyleLbl="alignAccFollowNode1" presStyleIdx="1" presStyleCnt="3" custScaleX="259632">
        <dgm:presLayoutVars>
          <dgm:bulletEnabled val="1"/>
        </dgm:presLayoutVars>
      </dgm:prSet>
      <dgm:spPr>
        <a:prstGeom prst="rect">
          <a:avLst/>
        </a:prstGeom>
      </dgm:spPr>
      <dgm:t>
        <a:bodyPr/>
        <a:lstStyle/>
        <a:p>
          <a:endParaRPr lang="es-SV"/>
        </a:p>
      </dgm:t>
    </dgm:pt>
    <dgm:pt modelId="{5ACAA866-A8A8-4183-97B5-CEEAB1525C60}" type="pres">
      <dgm:prSet presAssocID="{40767EFF-7D52-4469-ACEE-7D28E67337E2}" presName="sp" presStyleCnt="0"/>
      <dgm:spPr/>
    </dgm:pt>
    <dgm:pt modelId="{477213BE-9E91-4950-8451-7F60796F47F4}" type="pres">
      <dgm:prSet presAssocID="{D1776C8F-2B10-4075-8DF7-7F65AB725ED5}" presName="linNode" presStyleCnt="0"/>
      <dgm:spPr/>
    </dgm:pt>
    <dgm:pt modelId="{F5034101-5B7D-4FE7-B47A-5A48CF39606B}" type="pres">
      <dgm:prSet presAssocID="{D1776C8F-2B10-4075-8DF7-7F65AB725ED5}" presName="parentText" presStyleLbl="node1" presStyleIdx="2" presStyleCnt="3">
        <dgm:presLayoutVars>
          <dgm:chMax val="1"/>
          <dgm:bulletEnabled val="1"/>
        </dgm:presLayoutVars>
      </dgm:prSet>
      <dgm:spPr>
        <a:prstGeom prst="roundRect">
          <a:avLst/>
        </a:prstGeom>
      </dgm:spPr>
      <dgm:t>
        <a:bodyPr/>
        <a:lstStyle/>
        <a:p>
          <a:endParaRPr lang="es-SV"/>
        </a:p>
      </dgm:t>
    </dgm:pt>
    <dgm:pt modelId="{C7C3E6FD-D83F-4BDA-907E-B5EE041DA931}" type="pres">
      <dgm:prSet presAssocID="{D1776C8F-2B10-4075-8DF7-7F65AB725ED5}" presName="descendantText" presStyleLbl="alignAccFollowNode1" presStyleIdx="2" presStyleCnt="3" custScaleX="259632">
        <dgm:presLayoutVars>
          <dgm:bulletEnabled val="1"/>
        </dgm:presLayoutVars>
      </dgm:prSet>
      <dgm:spPr>
        <a:prstGeom prst="rect">
          <a:avLst/>
        </a:prstGeom>
      </dgm:spPr>
      <dgm:t>
        <a:bodyPr/>
        <a:lstStyle/>
        <a:p>
          <a:endParaRPr lang="es-SV"/>
        </a:p>
      </dgm:t>
    </dgm:pt>
  </dgm:ptLst>
  <dgm:cxnLst>
    <dgm:cxn modelId="{7077B78D-FCDC-4519-8416-DC357ACD5043}" srcId="{F6FEADD9-F67D-41F5-BA4C-3C84956E7F46}" destId="{D1776C8F-2B10-4075-8DF7-7F65AB725ED5}" srcOrd="2" destOrd="0" parTransId="{7291E740-3E17-41B3-99D3-1D67AE37CC3F}" sibTransId="{88B75C29-8054-417D-BCE3-878A55118F6D}"/>
    <dgm:cxn modelId="{119690D4-400B-468B-8BA0-5C9C9E2AFEAF}" srcId="{D1776C8F-2B10-4075-8DF7-7F65AB725ED5}" destId="{6BE4E373-0656-4EDC-821E-BE09C952B1F6}" srcOrd="0" destOrd="0" parTransId="{34218063-BF94-4304-99BD-B3F7BA4D3C8F}" sibTransId="{E17B9BF1-2948-497F-8EC7-3BF734D839DB}"/>
    <dgm:cxn modelId="{A04FFF92-6070-4468-9CC8-5AAC857EE67F}" type="presOf" srcId="{1E4D3931-0DBD-4211-A24A-6AF364284B1E}" destId="{D54B1729-BC98-42C1-9C6C-D65DCBA4358F}" srcOrd="0" destOrd="0" presId="urn:microsoft.com/office/officeart/2005/8/layout/vList5"/>
    <dgm:cxn modelId="{CEDD5BB5-AF0E-465E-A4ED-8694A5418BC1}" type="presOf" srcId="{74EE5CD8-078F-4590-BF9C-A341A294A016}" destId="{7E429971-BC57-430F-BB25-C0574E5E39E3}" srcOrd="0" destOrd="0" presId="urn:microsoft.com/office/officeart/2005/8/layout/vList5"/>
    <dgm:cxn modelId="{43665F46-B695-4185-B315-B1595FD0F819}" type="presOf" srcId="{D1776C8F-2B10-4075-8DF7-7F65AB725ED5}" destId="{F5034101-5B7D-4FE7-B47A-5A48CF39606B}" srcOrd="0" destOrd="0" presId="urn:microsoft.com/office/officeart/2005/8/layout/vList5"/>
    <dgm:cxn modelId="{FAF010E2-A1B1-4391-990E-DEAE741F7D39}" type="presOf" srcId="{AA046201-5C4D-445E-BF0B-5C6D2B0A1945}" destId="{C04276DC-EE64-470A-B8BC-09067B8045FA}" srcOrd="0" destOrd="0" presId="urn:microsoft.com/office/officeart/2005/8/layout/vList5"/>
    <dgm:cxn modelId="{F40F9561-0D4C-44CF-91EF-A92B1DBDE44B}" srcId="{F6FEADD9-F67D-41F5-BA4C-3C84956E7F46}" destId="{74EE5CD8-078F-4590-BF9C-A341A294A016}" srcOrd="0" destOrd="0" parTransId="{BB568D76-3363-43D3-B00C-3359A643216C}" sibTransId="{CF9FB981-E6ED-4440-AC98-4E4E2ABA2C55}"/>
    <dgm:cxn modelId="{9071FB3B-D26B-4384-BD1A-80C12C62D02C}" srcId="{AA046201-5C4D-445E-BF0B-5C6D2B0A1945}" destId="{C59269D0-92A5-481C-BA64-727AFB0DD545}" srcOrd="0" destOrd="0" parTransId="{312CC84D-092F-422A-AA24-A4619DBBB7BE}" sibTransId="{266DE8E8-1339-41C4-B9A7-6148496C7FA9}"/>
    <dgm:cxn modelId="{B8AF1086-D7BE-446F-9133-738B599E9A7D}" srcId="{F6FEADD9-F67D-41F5-BA4C-3C84956E7F46}" destId="{AA046201-5C4D-445E-BF0B-5C6D2B0A1945}" srcOrd="1" destOrd="0" parTransId="{FE92FC33-5E0F-4302-9E80-A69E8ACDDE56}" sibTransId="{40767EFF-7D52-4469-ACEE-7D28E67337E2}"/>
    <dgm:cxn modelId="{D46CF003-6962-4D6A-9FB0-D1EB441F6A3E}" type="presOf" srcId="{F6FEADD9-F67D-41F5-BA4C-3C84956E7F46}" destId="{AAE7A1E6-6847-453D-B55B-8A82BF138C1D}" srcOrd="0" destOrd="0" presId="urn:microsoft.com/office/officeart/2005/8/layout/vList5"/>
    <dgm:cxn modelId="{0C4FC9FB-3E0A-46E3-AF61-CA564CD9514C}" type="presOf" srcId="{6BE4E373-0656-4EDC-821E-BE09C952B1F6}" destId="{C7C3E6FD-D83F-4BDA-907E-B5EE041DA931}" srcOrd="0" destOrd="0" presId="urn:microsoft.com/office/officeart/2005/8/layout/vList5"/>
    <dgm:cxn modelId="{63E4D827-0083-4625-9FD6-043D8D32091E}" srcId="{74EE5CD8-078F-4590-BF9C-A341A294A016}" destId="{1E4D3931-0DBD-4211-A24A-6AF364284B1E}" srcOrd="0" destOrd="0" parTransId="{FC93695B-FD0E-4353-B1FD-4328F4386DEC}" sibTransId="{CADAA3D9-7C63-4729-85B0-64C8AF644EEF}"/>
    <dgm:cxn modelId="{5006ABDF-502E-44C7-9D9F-C105057BA53B}" type="presOf" srcId="{C59269D0-92A5-481C-BA64-727AFB0DD545}" destId="{B37A5355-225B-4C6F-AED7-6C620F99EECC}" srcOrd="0" destOrd="0" presId="urn:microsoft.com/office/officeart/2005/8/layout/vList5"/>
    <dgm:cxn modelId="{3D9F92FC-17C8-4ABE-8C3E-39239EB55190}" type="presParOf" srcId="{AAE7A1E6-6847-453D-B55B-8A82BF138C1D}" destId="{C4407577-18A2-46E0-8805-2838042EB67A}" srcOrd="0" destOrd="0" presId="urn:microsoft.com/office/officeart/2005/8/layout/vList5"/>
    <dgm:cxn modelId="{49C43C94-0E68-4F20-853F-D4FD2490FBF5}" type="presParOf" srcId="{C4407577-18A2-46E0-8805-2838042EB67A}" destId="{7E429971-BC57-430F-BB25-C0574E5E39E3}" srcOrd="0" destOrd="0" presId="urn:microsoft.com/office/officeart/2005/8/layout/vList5"/>
    <dgm:cxn modelId="{A6D89AA5-FD2C-43B6-8908-BF3C12B5BDCC}" type="presParOf" srcId="{C4407577-18A2-46E0-8805-2838042EB67A}" destId="{D54B1729-BC98-42C1-9C6C-D65DCBA4358F}" srcOrd="1" destOrd="0" presId="urn:microsoft.com/office/officeart/2005/8/layout/vList5"/>
    <dgm:cxn modelId="{83C0F03D-F34F-4928-827E-39AA5F5E5F0D}" type="presParOf" srcId="{AAE7A1E6-6847-453D-B55B-8A82BF138C1D}" destId="{AB8574CC-D4F2-4555-AEE3-F4EE58B11D03}" srcOrd="1" destOrd="0" presId="urn:microsoft.com/office/officeart/2005/8/layout/vList5"/>
    <dgm:cxn modelId="{D9F150E8-1EAC-484B-963F-61289603DC11}" type="presParOf" srcId="{AAE7A1E6-6847-453D-B55B-8A82BF138C1D}" destId="{85B8F607-FDD8-476A-ADBE-E1250824F294}" srcOrd="2" destOrd="0" presId="urn:microsoft.com/office/officeart/2005/8/layout/vList5"/>
    <dgm:cxn modelId="{A84A444B-C383-40E3-91ED-4B0F845CA558}" type="presParOf" srcId="{85B8F607-FDD8-476A-ADBE-E1250824F294}" destId="{C04276DC-EE64-470A-B8BC-09067B8045FA}" srcOrd="0" destOrd="0" presId="urn:microsoft.com/office/officeart/2005/8/layout/vList5"/>
    <dgm:cxn modelId="{9FC57F11-CFB8-45B8-9A2E-171423E6E0F5}" type="presParOf" srcId="{85B8F607-FDD8-476A-ADBE-E1250824F294}" destId="{B37A5355-225B-4C6F-AED7-6C620F99EECC}" srcOrd="1" destOrd="0" presId="urn:microsoft.com/office/officeart/2005/8/layout/vList5"/>
    <dgm:cxn modelId="{D9F790D2-19ED-433B-9E8E-396BC7E10D33}" type="presParOf" srcId="{AAE7A1E6-6847-453D-B55B-8A82BF138C1D}" destId="{5ACAA866-A8A8-4183-97B5-CEEAB1525C60}" srcOrd="3" destOrd="0" presId="urn:microsoft.com/office/officeart/2005/8/layout/vList5"/>
    <dgm:cxn modelId="{C178FAD0-D371-4AAE-8B57-EC9D592C58CF}" type="presParOf" srcId="{AAE7A1E6-6847-453D-B55B-8A82BF138C1D}" destId="{477213BE-9E91-4950-8451-7F60796F47F4}" srcOrd="4" destOrd="0" presId="urn:microsoft.com/office/officeart/2005/8/layout/vList5"/>
    <dgm:cxn modelId="{18A60204-364F-4744-A092-27CCEF10083D}" type="presParOf" srcId="{477213BE-9E91-4950-8451-7F60796F47F4}" destId="{F5034101-5B7D-4FE7-B47A-5A48CF39606B}" srcOrd="0" destOrd="0" presId="urn:microsoft.com/office/officeart/2005/8/layout/vList5"/>
    <dgm:cxn modelId="{3055C0D3-8470-4AEC-A0C6-61340E6B44FF}" type="presParOf" srcId="{477213BE-9E91-4950-8451-7F60796F47F4}" destId="{C7C3E6FD-D83F-4BDA-907E-B5EE041DA931}"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4521013" y="-2932191"/>
          <a:ext cx="798276" cy="6865251"/>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889000">
            <a:lnSpc>
              <a:spcPct val="90000"/>
            </a:lnSpc>
            <a:spcBef>
              <a:spcPct val="0"/>
            </a:spcBef>
            <a:spcAft>
              <a:spcPct val="15000"/>
            </a:spcAft>
            <a:buChar char="••"/>
          </a:pPr>
          <a:r>
            <a:rPr lang="es-SV" sz="2000" kern="1200" dirty="0">
              <a:effectLst>
                <a:outerShdw blurRad="38100" dist="38100" dir="2700000" algn="tl">
                  <a:srgbClr val="000000">
                    <a:alpha val="43137"/>
                  </a:srgbClr>
                </a:outerShdw>
              </a:effectLst>
              <a:latin typeface="Century Gothic" panose="020B0502020202020204" pitchFamily="34" charset="0"/>
            </a:rPr>
            <a:t>Generar Programas de educación y Capacitación de Profesionales.</a:t>
          </a:r>
          <a:endParaRPr lang="es-ES" sz="2000" kern="1200" dirty="0">
            <a:effectLst>
              <a:outerShdw blurRad="38100" dist="38100" dir="2700000" algn="tl">
                <a:srgbClr val="000000">
                  <a:alpha val="43137"/>
                </a:srgbClr>
              </a:outerShdw>
            </a:effectLst>
            <a:latin typeface="Century Gothic" panose="020B0502020202020204" pitchFamily="34" charset="0"/>
          </a:endParaRPr>
        </a:p>
      </dsp:txBody>
      <dsp:txXfrm rot="-5400000">
        <a:off x="1487526" y="101296"/>
        <a:ext cx="6865251" cy="798276"/>
      </dsp:txXfrm>
    </dsp:sp>
    <dsp:sp modelId="{7E429971-BC57-430F-BB25-C0574E5E39E3}">
      <dsp:nvSpPr>
        <dsp:cNvPr id="0" name=""/>
        <dsp:cNvSpPr/>
      </dsp:nvSpPr>
      <dsp:spPr>
        <a:xfrm>
          <a:off x="150" y="0"/>
          <a:ext cx="1487375" cy="99784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s-ES" sz="4400" kern="1200" dirty="0"/>
            <a:t>1</a:t>
          </a:r>
        </a:p>
      </dsp:txBody>
      <dsp:txXfrm>
        <a:off x="48861" y="48711"/>
        <a:ext cx="1389953" cy="900423"/>
      </dsp:txXfrm>
    </dsp:sp>
    <dsp:sp modelId="{B37A5355-225B-4C6F-AED7-6C620F99EECC}">
      <dsp:nvSpPr>
        <dsp:cNvPr id="0" name=""/>
        <dsp:cNvSpPr/>
      </dsp:nvSpPr>
      <dsp:spPr>
        <a:xfrm rot="5400000">
          <a:off x="4521013" y="-1884453"/>
          <a:ext cx="798276" cy="6865251"/>
        </a:xfrm>
        <a:prstGeom prst="rect">
          <a:avLst/>
        </a:prstGeom>
        <a:solidFill>
          <a:schemeClr val="accent3">
            <a:tint val="40000"/>
            <a:alpha val="90000"/>
            <a:hueOff val="5358425"/>
            <a:satOff val="-6896"/>
            <a:lumOff val="-537"/>
            <a:alphaOff val="0"/>
          </a:schemeClr>
        </a:solidFill>
        <a:ln w="9525" cap="flat" cmpd="sng" algn="ctr">
          <a:solidFill>
            <a:schemeClr val="accent3">
              <a:tint val="40000"/>
              <a:alpha val="90000"/>
              <a:hueOff val="5358425"/>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SV" sz="2000" kern="1200" dirty="0">
              <a:effectLst>
                <a:outerShdw blurRad="38100" dist="38100" dir="2700000" algn="tl">
                  <a:srgbClr val="000000">
                    <a:alpha val="43137"/>
                  </a:srgbClr>
                </a:outerShdw>
              </a:effectLst>
              <a:latin typeface="Century Gothic" panose="020B0502020202020204" pitchFamily="34" charset="0"/>
            </a:rPr>
            <a:t>Desarrollar programas de Investigación médica.</a:t>
          </a:r>
          <a:endParaRPr lang="es-ES" sz="3200" kern="1200" dirty="0">
            <a:effectLst>
              <a:outerShdw blurRad="38100" dist="38100" dir="2700000" algn="tl">
                <a:srgbClr val="000000">
                  <a:alpha val="43137"/>
                </a:srgbClr>
              </a:outerShdw>
            </a:effectLst>
          </a:endParaRPr>
        </a:p>
      </dsp:txBody>
      <dsp:txXfrm rot="-5400000">
        <a:off x="1487526" y="1149034"/>
        <a:ext cx="6865251" cy="798276"/>
      </dsp:txXfrm>
    </dsp:sp>
    <dsp:sp modelId="{C04276DC-EE64-470A-B8BC-09067B8045FA}">
      <dsp:nvSpPr>
        <dsp:cNvPr id="0" name=""/>
        <dsp:cNvSpPr/>
      </dsp:nvSpPr>
      <dsp:spPr>
        <a:xfrm>
          <a:off x="150" y="1049249"/>
          <a:ext cx="1487375" cy="997845"/>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s-ES" sz="4400" kern="1200" dirty="0"/>
            <a:t>2</a:t>
          </a:r>
        </a:p>
      </dsp:txBody>
      <dsp:txXfrm>
        <a:off x="48861" y="1097960"/>
        <a:ext cx="1389953" cy="900423"/>
      </dsp:txXfrm>
    </dsp:sp>
    <dsp:sp modelId="{C7C3E6FD-D83F-4BDA-907E-B5EE041DA931}">
      <dsp:nvSpPr>
        <dsp:cNvPr id="0" name=""/>
        <dsp:cNvSpPr/>
      </dsp:nvSpPr>
      <dsp:spPr>
        <a:xfrm rot="5400000">
          <a:off x="4521013" y="-836716"/>
          <a:ext cx="798276" cy="6865251"/>
        </a:xfrm>
        <a:prstGeom prst="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SV" sz="2000" kern="1200" dirty="0">
              <a:effectLst>
                <a:outerShdw blurRad="38100" dist="38100" dir="2700000" algn="tl">
                  <a:srgbClr val="000000">
                    <a:alpha val="43137"/>
                  </a:srgbClr>
                </a:outerShdw>
              </a:effectLst>
              <a:latin typeface="Century Gothic" panose="020B0502020202020204" pitchFamily="34" charset="0"/>
            </a:rPr>
            <a:t>Desarrollar campañas de educación dirigida a la Población en materia de Cáncer.</a:t>
          </a:r>
          <a:endParaRPr lang="es-ES" sz="2000" kern="1200" dirty="0">
            <a:effectLst>
              <a:outerShdw blurRad="38100" dist="38100" dir="2700000" algn="tl">
                <a:srgbClr val="000000">
                  <a:alpha val="43137"/>
                </a:srgbClr>
              </a:outerShdw>
            </a:effectLst>
            <a:latin typeface="Century Gothic" panose="020B0502020202020204" pitchFamily="34" charset="0"/>
          </a:endParaRPr>
        </a:p>
      </dsp:txBody>
      <dsp:txXfrm rot="-5400000">
        <a:off x="1487526" y="2196771"/>
        <a:ext cx="6865251" cy="798276"/>
      </dsp:txXfrm>
    </dsp:sp>
    <dsp:sp modelId="{F5034101-5B7D-4FE7-B47A-5A48CF39606B}">
      <dsp:nvSpPr>
        <dsp:cNvPr id="0" name=""/>
        <dsp:cNvSpPr/>
      </dsp:nvSpPr>
      <dsp:spPr>
        <a:xfrm>
          <a:off x="150" y="2096986"/>
          <a:ext cx="1487375" cy="997845"/>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s-ES" sz="4400" kern="1200" dirty="0"/>
            <a:t>3</a:t>
          </a:r>
        </a:p>
      </dsp:txBody>
      <dsp:txXfrm>
        <a:off x="48861" y="2145697"/>
        <a:ext cx="1389953" cy="900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1729-BC98-42C1-9C6C-D65DCBA4358F}">
      <dsp:nvSpPr>
        <dsp:cNvPr id="0" name=""/>
        <dsp:cNvSpPr/>
      </dsp:nvSpPr>
      <dsp:spPr>
        <a:xfrm rot="5400000">
          <a:off x="4489608" y="-2910280"/>
          <a:ext cx="798276" cy="6821430"/>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0988" lvl="1" indent="-280988" algn="l" defTabSz="889000">
            <a:lnSpc>
              <a:spcPct val="90000"/>
            </a:lnSpc>
            <a:spcBef>
              <a:spcPct val="0"/>
            </a:spcBef>
            <a:spcAft>
              <a:spcPct val="15000"/>
            </a:spcAft>
            <a:buChar char="••"/>
          </a:pPr>
          <a:r>
            <a:rPr lang="es-ES" sz="2000" kern="1200" dirty="0">
              <a:effectLst>
                <a:outerShdw blurRad="38100" dist="38100" dir="2700000" algn="tl">
                  <a:srgbClr val="000000">
                    <a:alpha val="43137"/>
                  </a:srgbClr>
                </a:outerShdw>
              </a:effectLst>
              <a:latin typeface="Century Gothic" panose="020B0502020202020204" pitchFamily="34" charset="0"/>
            </a:rPr>
            <a:t>Prestar los servicios médicos especializados de diagnóstico y tratamiento a pacientes que sufren la enfermedad del Cáncer.</a:t>
          </a:r>
        </a:p>
      </dsp:txBody>
      <dsp:txXfrm rot="-5400000">
        <a:off x="1478031" y="101297"/>
        <a:ext cx="6821430" cy="798276"/>
      </dsp:txXfrm>
    </dsp:sp>
    <dsp:sp modelId="{7E429971-BC57-430F-BB25-C0574E5E39E3}">
      <dsp:nvSpPr>
        <dsp:cNvPr id="0" name=""/>
        <dsp:cNvSpPr/>
      </dsp:nvSpPr>
      <dsp:spPr>
        <a:xfrm>
          <a:off x="149" y="0"/>
          <a:ext cx="1477882" cy="997845"/>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s-ES" sz="4400" kern="1200" dirty="0"/>
            <a:t>4</a:t>
          </a:r>
        </a:p>
      </dsp:txBody>
      <dsp:txXfrm>
        <a:off x="48860" y="48711"/>
        <a:ext cx="1380460" cy="900423"/>
      </dsp:txXfrm>
    </dsp:sp>
    <dsp:sp modelId="{B37A5355-225B-4C6F-AED7-6C620F99EECC}">
      <dsp:nvSpPr>
        <dsp:cNvPr id="0" name=""/>
        <dsp:cNvSpPr/>
      </dsp:nvSpPr>
      <dsp:spPr>
        <a:xfrm rot="5400000">
          <a:off x="4489608" y="-1862543"/>
          <a:ext cx="798276" cy="6821430"/>
        </a:xfrm>
        <a:prstGeom prst="rect">
          <a:avLst/>
        </a:prstGeom>
        <a:solidFill>
          <a:schemeClr val="accent3">
            <a:tint val="40000"/>
            <a:alpha val="90000"/>
            <a:hueOff val="5358425"/>
            <a:satOff val="-6896"/>
            <a:lumOff val="-537"/>
            <a:alphaOff val="0"/>
          </a:schemeClr>
        </a:solidFill>
        <a:ln w="9525" cap="flat" cmpd="sng" algn="ctr">
          <a:solidFill>
            <a:schemeClr val="accent3">
              <a:tint val="40000"/>
              <a:alpha val="90000"/>
              <a:hueOff val="5358425"/>
              <a:satOff val="-6896"/>
              <a:lumOff val="-5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effectLst>
                <a:outerShdw blurRad="38100" dist="38100" dir="2700000" algn="tl">
                  <a:srgbClr val="000000">
                    <a:alpha val="43137"/>
                  </a:srgbClr>
                </a:outerShdw>
              </a:effectLst>
              <a:latin typeface="Century Gothic" panose="020B0502020202020204" pitchFamily="34" charset="0"/>
            </a:rPr>
            <a:t>Desarrollar proyectos para la prevención y tratamiento de cáncer.</a:t>
          </a:r>
        </a:p>
      </dsp:txBody>
      <dsp:txXfrm rot="-5400000">
        <a:off x="1478031" y="1149034"/>
        <a:ext cx="6821430" cy="798276"/>
      </dsp:txXfrm>
    </dsp:sp>
    <dsp:sp modelId="{C04276DC-EE64-470A-B8BC-09067B8045FA}">
      <dsp:nvSpPr>
        <dsp:cNvPr id="0" name=""/>
        <dsp:cNvSpPr/>
      </dsp:nvSpPr>
      <dsp:spPr>
        <a:xfrm>
          <a:off x="149" y="1049249"/>
          <a:ext cx="1477882" cy="997845"/>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s-ES" sz="4400" kern="1200" dirty="0"/>
            <a:t>5</a:t>
          </a:r>
        </a:p>
      </dsp:txBody>
      <dsp:txXfrm>
        <a:off x="48860" y="1097960"/>
        <a:ext cx="1380460" cy="900423"/>
      </dsp:txXfrm>
    </dsp:sp>
    <dsp:sp modelId="{C7C3E6FD-D83F-4BDA-907E-B5EE041DA931}">
      <dsp:nvSpPr>
        <dsp:cNvPr id="0" name=""/>
        <dsp:cNvSpPr/>
      </dsp:nvSpPr>
      <dsp:spPr>
        <a:xfrm rot="5400000">
          <a:off x="4489608" y="-814805"/>
          <a:ext cx="798276" cy="6821430"/>
        </a:xfrm>
        <a:prstGeom prst="rect">
          <a:avLst/>
        </a:prstGeom>
        <a:solidFill>
          <a:schemeClr val="accent3">
            <a:tint val="40000"/>
            <a:alpha val="90000"/>
            <a:hueOff val="10716850"/>
            <a:satOff val="-13793"/>
            <a:lumOff val="-1075"/>
            <a:alphaOff val="0"/>
          </a:schemeClr>
        </a:solidFill>
        <a:ln w="9525" cap="flat" cmpd="sng" algn="ctr">
          <a:solidFill>
            <a:schemeClr val="accent3">
              <a:tint val="40000"/>
              <a:alpha val="90000"/>
              <a:hueOff val="10716850"/>
              <a:satOff val="-13793"/>
              <a:lumOff val="-107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s-ES" sz="2000" kern="1200" dirty="0">
              <a:effectLst>
                <a:outerShdw blurRad="38100" dist="38100" dir="2700000" algn="tl">
                  <a:srgbClr val="000000">
                    <a:alpha val="43137"/>
                  </a:srgbClr>
                </a:outerShdw>
              </a:effectLst>
              <a:latin typeface="Century Gothic" panose="020B0502020202020204" pitchFamily="34" charset="0"/>
            </a:rPr>
            <a:t>Prestar los Servicios médicos principalmente a personas  de bajos ingresos.</a:t>
          </a:r>
        </a:p>
      </dsp:txBody>
      <dsp:txXfrm rot="-5400000">
        <a:off x="1478031" y="2196772"/>
        <a:ext cx="6821430" cy="798276"/>
      </dsp:txXfrm>
    </dsp:sp>
    <dsp:sp modelId="{F5034101-5B7D-4FE7-B47A-5A48CF39606B}">
      <dsp:nvSpPr>
        <dsp:cNvPr id="0" name=""/>
        <dsp:cNvSpPr/>
      </dsp:nvSpPr>
      <dsp:spPr>
        <a:xfrm>
          <a:off x="149" y="2096986"/>
          <a:ext cx="1477882" cy="997845"/>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s-ES" sz="4400" kern="1200" dirty="0"/>
            <a:t>6</a:t>
          </a:r>
        </a:p>
      </dsp:txBody>
      <dsp:txXfrm>
        <a:off x="48860" y="2145697"/>
        <a:ext cx="1380460" cy="9004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D83FDC75-7F73-4A4A-A77C-09AADF00E0EA}" type="datetimeFigureOut">
              <a:rPr lang="es-ES" smtClean="0"/>
              <a:pPr/>
              <a:t>19/02/2019</a:t>
            </a:fld>
            <a:endParaRPr lang="es-E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459226BF-1F13-42D3-80DC-373E7ADD1EBC}" type="slidenum">
              <a:rPr lang="es-ES" smtClean="0"/>
              <a:pPr/>
              <a:t>‹Nº›</a:t>
            </a:fld>
            <a:endParaRPr lang="es-ES" dirty="0"/>
          </a:p>
        </p:txBody>
      </p:sp>
    </p:spTree>
    <p:extLst>
      <p:ext uri="{BB962C8B-B14F-4D97-AF65-F5344CB8AC3E}">
        <p14:creationId xmlns:p14="http://schemas.microsoft.com/office/powerpoint/2010/main" val="432726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s-ES"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s-ES" sz="1200"/>
            </a:lvl1pPr>
          </a:lstStyle>
          <a:p>
            <a:fld id="{48AEF76B-3757-4A0B-AF93-28494465C1DD}" type="datetimeFigureOut">
              <a:pPr/>
              <a:t>19/02/2019</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s-ES"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s-ES" sz="1200"/>
            </a:lvl1pPr>
          </a:lstStyle>
          <a:p>
            <a:fld id="{75693FD4-8F83-4EF7-AC3F-0DC0388986B0}" type="slidenum">
              <a:pPr/>
              <a:t>‹Nº›</a:t>
            </a:fld>
            <a:endParaRPr lang="es-ES"/>
          </a:p>
        </p:txBody>
      </p:sp>
    </p:spTree>
    <p:extLst>
      <p:ext uri="{BB962C8B-B14F-4D97-AF65-F5344CB8AC3E}">
        <p14:creationId xmlns:p14="http://schemas.microsoft.com/office/powerpoint/2010/main" val="2115873883"/>
      </p:ext>
    </p:extLst>
  </p:cSld>
  <p:clrMap bg1="lt1" tx1="dk1" bg2="lt2" tx2="dk2" accent1="accent1" accent2="accent2" accent3="accent3" accent4="accent4" accent5="accent5" accent6="accent6" hlink="hlink" folHlink="folHlink"/>
  <p:notesStyle>
    <a:lvl1pPr marL="0" algn="l" defTabSz="914400" rtl="0" eaLnBrk="1" latinLnBrk="0" hangingPunct="1">
      <a:defRPr lang="es-ES" sz="1200" kern="1200">
        <a:solidFill>
          <a:schemeClr val="tx1"/>
        </a:solidFill>
        <a:latin typeface="+mn-lt"/>
        <a:ea typeface="+mn-ea"/>
        <a:cs typeface="+mn-cs"/>
      </a:defRPr>
    </a:lvl1pPr>
    <a:lvl2pPr marL="457200" algn="l" defTabSz="914400" rtl="0" eaLnBrk="1" latinLnBrk="0" hangingPunct="1">
      <a:defRPr lang="es-ES" sz="1200" kern="1200">
        <a:solidFill>
          <a:schemeClr val="tx1"/>
        </a:solidFill>
        <a:latin typeface="+mn-lt"/>
        <a:ea typeface="+mn-ea"/>
        <a:cs typeface="+mn-cs"/>
      </a:defRPr>
    </a:lvl2pPr>
    <a:lvl3pPr marL="914400" algn="l" defTabSz="914400" rtl="0" eaLnBrk="1" latinLnBrk="0" hangingPunct="1">
      <a:defRPr lang="es-ES" sz="1200" kern="1200">
        <a:solidFill>
          <a:schemeClr val="tx1"/>
        </a:solidFill>
        <a:latin typeface="+mn-lt"/>
        <a:ea typeface="+mn-ea"/>
        <a:cs typeface="+mn-cs"/>
      </a:defRPr>
    </a:lvl3pPr>
    <a:lvl4pPr marL="1371600" algn="l" defTabSz="914400" rtl="0" eaLnBrk="1" latinLnBrk="0" hangingPunct="1">
      <a:defRPr lang="es-ES" sz="1200" kern="1200">
        <a:solidFill>
          <a:schemeClr val="tx1"/>
        </a:solidFill>
        <a:latin typeface="+mn-lt"/>
        <a:ea typeface="+mn-ea"/>
        <a:cs typeface="+mn-cs"/>
      </a:defRPr>
    </a:lvl4pPr>
    <a:lvl5pPr marL="1828800" algn="l" defTabSz="914400" rtl="0" eaLnBrk="1" latinLnBrk="0" hangingPunct="1">
      <a:defRPr lang="es-ES" sz="1200" kern="1200">
        <a:solidFill>
          <a:schemeClr val="tx1"/>
        </a:solidFill>
        <a:latin typeface="+mn-lt"/>
        <a:ea typeface="+mn-ea"/>
        <a:cs typeface="+mn-cs"/>
      </a:defRPr>
    </a:lvl5pPr>
    <a:lvl6pPr marL="2286000" algn="l" defTabSz="914400" rtl="0" eaLnBrk="1" latinLnBrk="0" hangingPunct="1">
      <a:defRPr lang="es-ES" sz="1200" kern="1200">
        <a:solidFill>
          <a:schemeClr val="tx1"/>
        </a:solidFill>
        <a:latin typeface="+mn-lt"/>
        <a:ea typeface="+mn-ea"/>
        <a:cs typeface="+mn-cs"/>
      </a:defRPr>
    </a:lvl6pPr>
    <a:lvl7pPr marL="2743200" algn="l" defTabSz="914400" rtl="0" eaLnBrk="1" latinLnBrk="0" hangingPunct="1">
      <a:defRPr lang="es-ES" sz="1200" kern="1200">
        <a:solidFill>
          <a:schemeClr val="tx1"/>
        </a:solidFill>
        <a:latin typeface="+mn-lt"/>
        <a:ea typeface="+mn-ea"/>
        <a:cs typeface="+mn-cs"/>
      </a:defRPr>
    </a:lvl7pPr>
    <a:lvl8pPr marL="3200400" algn="l" defTabSz="914400" rtl="0" eaLnBrk="1" latinLnBrk="0" hangingPunct="1">
      <a:defRPr lang="es-ES" sz="1200" kern="1200">
        <a:solidFill>
          <a:schemeClr val="tx1"/>
        </a:solidFill>
        <a:latin typeface="+mn-lt"/>
        <a:ea typeface="+mn-ea"/>
        <a:cs typeface="+mn-cs"/>
      </a:defRPr>
    </a:lvl8pPr>
    <a:lvl9pPr marL="3657600" algn="l" defTabSz="914400" rtl="0" eaLnBrk="1" latinLnBrk="0" hangingPunct="1">
      <a:defRPr lang="es-ES"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dirty="0"/>
              <a:t>Esta plantilla se puede usar como archivo de inicio para presentar materiales educativos en un entorno de grupo.</a:t>
            </a:r>
          </a:p>
          <a:p>
            <a:endParaRPr lang="es-ES" dirty="0"/>
          </a:p>
          <a:p>
            <a:pPr lvl="0"/>
            <a:r>
              <a:rPr lang="es-ES" sz="1200" b="1" dirty="0"/>
              <a:t>Secciones</a:t>
            </a:r>
            <a:endParaRPr lang="es-ES" sz="1200" b="0" dirty="0"/>
          </a:p>
          <a:p>
            <a:pPr lvl="0"/>
            <a:r>
              <a:rPr lang="es-ES" sz="1200" b="0" dirty="0"/>
              <a:t>Para agregar secciones, haga clic con el botón secundario del mouse en una diapositiva.</a:t>
            </a:r>
            <a:r>
              <a:rPr lang="es-ES" sz="1200" b="0" baseline="0" dirty="0"/>
              <a:t> Las secciones pueden ayudarle a organizar las diapositivas o a facilitar la colaboración entre varios autores.</a:t>
            </a:r>
            <a:endParaRPr lang="es-ES" sz="1200" b="0" dirty="0"/>
          </a:p>
          <a:p>
            <a:pPr lvl="0"/>
            <a:endParaRPr lang="es-ES" sz="1200" b="1" dirty="0"/>
          </a:p>
          <a:p>
            <a:pPr lvl="0"/>
            <a:r>
              <a:rPr lang="es-ES" sz="1200" b="1" dirty="0"/>
              <a:t>Notas</a:t>
            </a:r>
          </a:p>
          <a:p>
            <a:pPr lvl="0"/>
            <a:r>
              <a:rPr lang="es-ES" sz="1200" dirty="0"/>
              <a:t>Use la sección Notas para las notas de entrega o para proporcionar detalles adicionales al público.</a:t>
            </a:r>
            <a:r>
              <a:rPr lang="es-ES" sz="1200" baseline="0" dirty="0"/>
              <a:t> Vea las notas en la vista Presentación durante la presentación. </a:t>
            </a:r>
          </a:p>
          <a:p>
            <a:pPr lvl="0">
              <a:buFontTx/>
              <a:buNone/>
            </a:pPr>
            <a:r>
              <a:rPr lang="es-ES" sz="1200" dirty="0"/>
              <a:t>Tenga en cuenta el tamaño de la fuente (es importante para la accesibilidad, visibilidad, grabación en vídeo y producción en línea)</a:t>
            </a:r>
          </a:p>
          <a:p>
            <a:pPr lvl="0"/>
            <a:endParaRPr lang="es-ES" sz="1200" dirty="0"/>
          </a:p>
          <a:p>
            <a:pPr lvl="0">
              <a:buFontTx/>
              <a:buNone/>
            </a:pPr>
            <a:r>
              <a:rPr lang="es-ES" sz="1200" b="1" dirty="0"/>
              <a:t>Colores coordinados </a:t>
            </a:r>
          </a:p>
          <a:p>
            <a:pPr lvl="0">
              <a:buFontTx/>
              <a:buNone/>
            </a:pPr>
            <a:r>
              <a:rPr lang="es-ES" sz="1200" dirty="0"/>
              <a:t>Preste especial atención a los gráficos, diagramas y cuadros de texto.</a:t>
            </a:r>
            <a:r>
              <a:rPr lang="es-ES" sz="1200" baseline="0" dirty="0"/>
              <a:t> </a:t>
            </a:r>
            <a:endParaRPr lang="es-ES" sz="1200" dirty="0"/>
          </a:p>
          <a:p>
            <a:pPr lvl="0"/>
            <a:r>
              <a:rPr lang="es-ES" sz="1200" dirty="0"/>
              <a:t>Tenga en cuenta que los asistentes imprimirán en blanco y negro o </a:t>
            </a:r>
            <a:r>
              <a:rPr lang="es-ES" sz="1200" dirty="0" err="1"/>
              <a:t>escala de grises</a:t>
            </a:r>
            <a:r>
              <a:rPr lang="es-ES" sz="1200" dirty="0"/>
              <a:t>. Ejecute una prueba de impresión para asegurarse de que los colores son los correctos cuando se imprime en blanco y negro puros y </a:t>
            </a:r>
            <a:r>
              <a:rPr lang="es-ES" sz="1200" dirty="0" err="1"/>
              <a:t>escala de grises</a:t>
            </a:r>
            <a:r>
              <a:rPr lang="es-ES" sz="1200" dirty="0"/>
              <a:t>.</a:t>
            </a:r>
          </a:p>
          <a:p>
            <a:pPr lvl="0">
              <a:buFontTx/>
              <a:buNone/>
            </a:pPr>
            <a:endParaRPr lang="es-ES" sz="1200" dirty="0"/>
          </a:p>
          <a:p>
            <a:pPr lvl="0">
              <a:buFontTx/>
              <a:buNone/>
            </a:pPr>
            <a:r>
              <a:rPr lang="es-ES" sz="1200" b="1" dirty="0"/>
              <a:t>Gráficos y tablas</a:t>
            </a:r>
          </a:p>
          <a:p>
            <a:pPr lvl="0"/>
            <a:r>
              <a:rPr lang="es-ES" sz="1200" dirty="0"/>
              <a:t>En breve: si es posible, use colores y estilos uniformes y que no distraigan.</a:t>
            </a:r>
          </a:p>
          <a:p>
            <a:pPr lvl="0"/>
            <a:r>
              <a:rPr lang="es-ES" sz="1200" dirty="0"/>
              <a:t>Etiquete todos los gráficos y tablas.</a:t>
            </a:r>
          </a:p>
          <a:p>
            <a:endParaRPr lang="es-ES" dirty="0"/>
          </a:p>
          <a:p>
            <a:endParaRPr lang="es-ES" dirty="0"/>
          </a:p>
          <a:p>
            <a:endParaRPr lang="es-ES" dirty="0"/>
          </a:p>
        </p:txBody>
      </p:sp>
      <p:sp>
        <p:nvSpPr>
          <p:cNvPr id="4" name="Slide Number Placeholder 3"/>
          <p:cNvSpPr>
            <a:spLocks noGrp="1"/>
          </p:cNvSpPr>
          <p:nvPr>
            <p:ph type="sldNum" sz="quarter" idx="10"/>
          </p:nvPr>
        </p:nvSpPr>
        <p:spPr/>
        <p:txBody>
          <a:bodyPr/>
          <a:lstStyle/>
          <a:p>
            <a:fld id="{EC6EAC7D-5A89-47C2-8ABA-56C9C2DEF7A4}" type="slidenum">
              <a:rPr lang="es-ES" smtClean="0"/>
              <a:pPr/>
              <a:t>1</a:t>
            </a:fld>
            <a:endParaRPr lang="es-ES"/>
          </a:p>
        </p:txBody>
      </p:sp>
    </p:spTree>
    <p:extLst>
      <p:ext uri="{BB962C8B-B14F-4D97-AF65-F5344CB8AC3E}">
        <p14:creationId xmlns:p14="http://schemas.microsoft.com/office/powerpoint/2010/main" val="2318284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s-ES" dirty="0"/>
              <a:t>Ofrezca una breve descripción general de la presentación.</a:t>
            </a:r>
            <a:r>
              <a:rPr lang="es-ES" baseline="0" dirty="0"/>
              <a:t> D</a:t>
            </a:r>
            <a:r>
              <a:rPr lang="es-ES" dirty="0"/>
              <a:t>escriba el enfoque principal de la presentación y por qué es importante.</a:t>
            </a:r>
          </a:p>
          <a:p>
            <a:pPr>
              <a:lnSpc>
                <a:spcPct val="80000"/>
              </a:lnSpc>
            </a:pPr>
            <a:r>
              <a:rPr lang="es-ES" dirty="0"/>
              <a:t>Introduzca cada uno de los principales temas.</a:t>
            </a:r>
          </a:p>
          <a:p>
            <a:r>
              <a:rPr lang="es-ES" dirty="0"/>
              <a:t>Si desea proporcionar al público una guía,</a:t>
            </a:r>
            <a:r>
              <a:rPr lang="es-ES" baseline="0" dirty="0"/>
              <a:t> puede </a:t>
            </a:r>
            <a:r>
              <a:rPr lang="es-ES" dirty="0"/>
              <a:t>repetir esta diapositiva de información general a lo largo de toda la presentación, resaltando el tema particular que va a discutir a continuación.</a:t>
            </a:r>
          </a:p>
        </p:txBody>
      </p:sp>
      <p:sp>
        <p:nvSpPr>
          <p:cNvPr id="4" name="Slide Number Placeholder 3"/>
          <p:cNvSpPr>
            <a:spLocks noGrp="1"/>
          </p:cNvSpPr>
          <p:nvPr>
            <p:ph type="sldNum" sz="quarter" idx="10"/>
          </p:nvPr>
        </p:nvSpPr>
        <p:spPr/>
        <p:txBody>
          <a:bodyPr/>
          <a:lstStyle/>
          <a:p>
            <a:fld id="{EC6EAC7D-5A89-47C2-8ABA-56C9C2DEF7A4}" type="slidenum">
              <a:rPr lang="es-ES" smtClean="0"/>
              <a:pPr/>
              <a:t>2</a:t>
            </a:fld>
            <a:endParaRPr lang="es-ES"/>
          </a:p>
        </p:txBody>
      </p:sp>
    </p:spTree>
    <p:extLst>
      <p:ext uri="{BB962C8B-B14F-4D97-AF65-F5344CB8AC3E}">
        <p14:creationId xmlns:p14="http://schemas.microsoft.com/office/powerpoint/2010/main" val="2457155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es-ES"/>
            </a:pPr>
            <a:r>
              <a:rPr lang="es-ES" sz="1200" dirty="0"/>
              <a:t>Ésta es otra opción</a:t>
            </a:r>
            <a:r>
              <a:rPr lang="es-ES" sz="1200" baseline="0" dirty="0"/>
              <a:t> para una diapositiva Información general que usa transiciones.</a:t>
            </a:r>
            <a:endParaRPr lang="es-ES" sz="1200" dirty="0"/>
          </a:p>
          <a:p>
            <a:endParaRPr lang="es-ES" dirty="0"/>
          </a:p>
        </p:txBody>
      </p:sp>
      <p:sp>
        <p:nvSpPr>
          <p:cNvPr id="4" name="Slide Number Placeholder 3"/>
          <p:cNvSpPr>
            <a:spLocks noGrp="1"/>
          </p:cNvSpPr>
          <p:nvPr>
            <p:ph type="sldNum" sz="quarter" idx="10"/>
          </p:nvPr>
        </p:nvSpPr>
        <p:spPr/>
        <p:txBody>
          <a:bodyPr/>
          <a:lstStyle/>
          <a:p>
            <a:fld id="{75693FD4-8F83-4EF7-AC3F-0DC0388986B0}" type="slidenum">
              <a:rPr lang="es-ES" smtClean="0"/>
              <a:pPr/>
              <a:t>3</a:t>
            </a:fld>
            <a:endParaRPr lang="es-ES"/>
          </a:p>
        </p:txBody>
      </p:sp>
    </p:spTree>
    <p:extLst>
      <p:ext uri="{BB962C8B-B14F-4D97-AF65-F5344CB8AC3E}">
        <p14:creationId xmlns:p14="http://schemas.microsoft.com/office/powerpoint/2010/main" val="3071197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4</a:t>
            </a:fld>
            <a:endParaRPr lang="es-ES"/>
          </a:p>
        </p:txBody>
      </p:sp>
    </p:spTree>
    <p:extLst>
      <p:ext uri="{BB962C8B-B14F-4D97-AF65-F5344CB8AC3E}">
        <p14:creationId xmlns:p14="http://schemas.microsoft.com/office/powerpoint/2010/main" val="564587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
          </a:p>
        </p:txBody>
      </p:sp>
      <p:sp>
        <p:nvSpPr>
          <p:cNvPr id="4" name="Slide Number Placeholder 3"/>
          <p:cNvSpPr>
            <a:spLocks noGrp="1"/>
          </p:cNvSpPr>
          <p:nvPr>
            <p:ph type="sldNum" sz="quarter" idx="10"/>
          </p:nvPr>
        </p:nvSpPr>
        <p:spPr/>
        <p:txBody>
          <a:bodyPr/>
          <a:lstStyle/>
          <a:p>
            <a:fld id="{75693FD4-8F83-4EF7-AC3F-0DC0388986B0}" type="slidenum">
              <a:rPr lang="es-ES" smtClean="0"/>
              <a:pPr/>
              <a:t>5</a:t>
            </a:fld>
            <a:endParaRPr lang="es-ES"/>
          </a:p>
        </p:txBody>
      </p:sp>
    </p:spTree>
    <p:extLst>
      <p:ext uri="{BB962C8B-B14F-4D97-AF65-F5344CB8AC3E}">
        <p14:creationId xmlns:p14="http://schemas.microsoft.com/office/powerpoint/2010/main" val="252318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pPr marL="228600" marR="0" indent="-228600" algn="l" defTabSz="914400" rtl="0" eaLnBrk="1" fontAlgn="auto" latinLnBrk="0" hangingPunct="1">
              <a:lnSpc>
                <a:spcPct val="100000"/>
              </a:lnSpc>
              <a:spcBef>
                <a:spcPts val="0"/>
              </a:spcBef>
              <a:spcAft>
                <a:spcPts val="0"/>
              </a:spcAft>
              <a:buClrTx/>
              <a:buSzTx/>
              <a:buFont typeface="+mj-lt"/>
              <a:buNone/>
              <a:tabLst/>
              <a:defRPr lang="es-ES"/>
            </a:pPr>
            <a:r>
              <a:rPr lang="es-ES" sz="1200" dirty="0"/>
              <a:t>Ésta es otra opción</a:t>
            </a:r>
            <a:r>
              <a:rPr lang="es-ES" sz="1200" baseline="0" dirty="0"/>
              <a:t> para una diapositiva Información general.</a:t>
            </a:r>
            <a:endParaRPr lang="es-ES" sz="1200" dirty="0"/>
          </a:p>
          <a:p>
            <a:pPr marL="228600" indent="-228600">
              <a:buFont typeface="+mj-lt"/>
              <a:buNone/>
            </a:pPr>
            <a:endParaRPr lang="es-ES" sz="1200" dirty="0"/>
          </a:p>
        </p:txBody>
      </p:sp>
      <p:sp>
        <p:nvSpPr>
          <p:cNvPr id="5" name="Slide Image Placeholder 4"/>
          <p:cNvSpPr>
            <a:spLocks noGrp="1" noRot="1" noChangeAspect="1"/>
          </p:cNvSpPr>
          <p:nvPr>
            <p:ph type="sldImg"/>
          </p:nvPr>
        </p:nvSpPr>
        <p:spPr>
          <a:xfrm>
            <a:off x="539750" y="503238"/>
            <a:ext cx="3143250" cy="2359025"/>
          </a:xfrm>
        </p:spPr>
      </p:sp>
    </p:spTree>
    <p:extLst>
      <p:ext uri="{BB962C8B-B14F-4D97-AF65-F5344CB8AC3E}">
        <p14:creationId xmlns:p14="http://schemas.microsoft.com/office/powerpoint/2010/main" val="4292701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3"/>
          <p:cNvSpPr>
            <a:spLocks noGrp="1" noChangeArrowheads="1"/>
          </p:cNvSpPr>
          <p:nvPr>
            <p:ph type="hdr" sz="quarter"/>
          </p:nvPr>
        </p:nvSpPr>
        <p:spPr>
          <a:noFill/>
        </p:spPr>
        <p:txBody>
          <a:bodyPr/>
          <a:lstStyle/>
          <a:p>
            <a:r>
              <a:rPr lang="es-ES"/>
              <a:t>Microsoft </a:t>
            </a:r>
            <a:r>
              <a:rPr lang="es-ES" b="1"/>
              <a:t>Excelencia en ingeniería</a:t>
            </a:r>
            <a:endParaRPr lang="es-ES"/>
          </a:p>
        </p:txBody>
      </p:sp>
      <p:sp>
        <p:nvSpPr>
          <p:cNvPr id="46083" name="Rectangle 25"/>
          <p:cNvSpPr>
            <a:spLocks noGrp="1" noChangeArrowheads="1"/>
          </p:cNvSpPr>
          <p:nvPr>
            <p:ph type="ftr" sz="quarter" idx="4"/>
          </p:nvPr>
        </p:nvSpPr>
        <p:spPr>
          <a:noFill/>
        </p:spPr>
        <p:txBody>
          <a:bodyPr/>
          <a:lstStyle/>
          <a:p>
            <a:r>
              <a:rPr lang="es-ES"/>
              <a:t>Información confidencial de Microsoft</a:t>
            </a:r>
          </a:p>
        </p:txBody>
      </p:sp>
      <p:sp>
        <p:nvSpPr>
          <p:cNvPr id="46084" name="Rectangle 26"/>
          <p:cNvSpPr>
            <a:spLocks noGrp="1" noChangeArrowheads="1"/>
          </p:cNvSpPr>
          <p:nvPr>
            <p:ph type="sldNum" sz="quarter" idx="5"/>
          </p:nvPr>
        </p:nvSpPr>
        <p:spPr>
          <a:noFill/>
        </p:spPr>
        <p:txBody>
          <a:bodyPr/>
          <a:lstStyle/>
          <a:p>
            <a:fld id="{F2C51ECC-86A3-4073-ADEB-F5E3C216F85C}" type="slidenum">
              <a:rPr lang="es-ES" smtClean="0"/>
              <a:pPr/>
              <a:t>18</a:t>
            </a:fld>
            <a:endParaRPr lang="es-ES"/>
          </a:p>
        </p:txBody>
      </p:sp>
      <p:sp>
        <p:nvSpPr>
          <p:cNvPr id="46085" name="Rectangle 2"/>
          <p:cNvSpPr>
            <a:spLocks noGrp="1" noRot="1" noChangeAspect="1" noChangeArrowheads="1" noTextEdit="1"/>
          </p:cNvSpPr>
          <p:nvPr>
            <p:ph type="sldImg"/>
          </p:nvPr>
        </p:nvSpPr>
        <p:spPr>
          <a:xfrm>
            <a:off x="1143000" y="450850"/>
            <a:ext cx="4572000" cy="3429000"/>
          </a:xfrm>
          <a:ln/>
        </p:spPr>
      </p:sp>
      <p:sp>
        <p:nvSpPr>
          <p:cNvPr id="46086" name="Rectangle 3"/>
          <p:cNvSpPr>
            <a:spLocks noGrp="1" noChangeArrowheads="1"/>
          </p:cNvSpPr>
          <p:nvPr>
            <p:ph type="body" idx="1"/>
          </p:nvPr>
        </p:nvSpPr>
        <p:spPr>
          <a:xfrm>
            <a:off x="307492" y="4130103"/>
            <a:ext cx="6261652" cy="4593861"/>
          </a:xfrm>
          <a:noFill/>
          <a:ln/>
        </p:spPr>
        <p:txBody>
          <a:bodyPr/>
          <a:lstStyle/>
          <a:p>
            <a:endParaRPr lang="es-ES" dirty="0"/>
          </a:p>
        </p:txBody>
      </p:sp>
    </p:spTree>
    <p:extLst>
      <p:ext uri="{BB962C8B-B14F-4D97-AF65-F5344CB8AC3E}">
        <p14:creationId xmlns:p14="http://schemas.microsoft.com/office/powerpoint/2010/main" val="1810822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s-ES" dirty="0"/>
              <a:t>Microsoft </a:t>
            </a:r>
            <a:r>
              <a:rPr lang="es-ES" b="1" dirty="0"/>
              <a:t>Excelencia en ingeniería</a:t>
            </a:r>
            <a:endParaRPr lang="es-ES" dirty="0"/>
          </a:p>
        </p:txBody>
      </p:sp>
      <p:sp>
        <p:nvSpPr>
          <p:cNvPr id="41987" name="Rectangle 25"/>
          <p:cNvSpPr>
            <a:spLocks noGrp="1" noChangeArrowheads="1"/>
          </p:cNvSpPr>
          <p:nvPr>
            <p:ph type="ftr" sz="quarter" idx="4"/>
          </p:nvPr>
        </p:nvSpPr>
        <p:spPr>
          <a:noFill/>
        </p:spPr>
        <p:txBody>
          <a:bodyPr/>
          <a:lstStyle/>
          <a:p>
            <a:r>
              <a:rPr lang="es-ES" dirty="0"/>
              <a:t>Información confidencial de Microsoft</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s-ES" smtClean="0"/>
              <a:pPr/>
              <a:t>21</a:t>
            </a:fld>
            <a:endParaRPr lang="es-ES" dirty="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s-ES" dirty="0"/>
          </a:p>
        </p:txBody>
      </p:sp>
    </p:spTree>
    <p:extLst>
      <p:ext uri="{BB962C8B-B14F-4D97-AF65-F5344CB8AC3E}">
        <p14:creationId xmlns:p14="http://schemas.microsoft.com/office/powerpoint/2010/main" val="3083308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eaLnBrk="1" latinLnBrk="0" hangingPunct="1">
              <a:defRPr kumimoji="0" lang="es-ES" b="1" cap="small" baseline="0">
                <a:solidFill>
                  <a:srgbClr val="003300"/>
                </a:solidFill>
              </a:defRPr>
            </a:lvl1pPr>
          </a:lstStyle>
          <a:p>
            <a:r>
              <a:rPr kumimoji="0" lang="es-ES"/>
              <a:t>Haga clic para modificar el estilo de título del patrón</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eaLnBrk="1" latinLnBrk="0" hangingPunct="1">
              <a:buNone/>
              <a:defRPr kumimoji="0" lang="es-ES" sz="2000" b="0">
                <a:solidFill>
                  <a:schemeClr val="tx1"/>
                </a:solidFill>
                <a:latin typeface="Georgia" pitchFamily="18" charset="0"/>
              </a:defRPr>
            </a:lvl1pPr>
            <a:lvl2pPr marL="457200" indent="0" algn="ctr" eaLnBrk="1" latinLnBrk="0" hangingPunct="1">
              <a:buNone/>
              <a:defRPr kumimoji="0" lang="es-ES">
                <a:solidFill>
                  <a:schemeClr val="tx1">
                    <a:tint val="75000"/>
                  </a:schemeClr>
                </a:solidFill>
              </a:defRPr>
            </a:lvl2pPr>
            <a:lvl3pPr marL="914400" indent="0" algn="ctr" eaLnBrk="1" latinLnBrk="0" hangingPunct="1">
              <a:buNone/>
              <a:defRPr kumimoji="0" lang="es-ES">
                <a:solidFill>
                  <a:schemeClr val="tx1">
                    <a:tint val="75000"/>
                  </a:schemeClr>
                </a:solidFill>
              </a:defRPr>
            </a:lvl3pPr>
            <a:lvl4pPr marL="1371600" indent="0" algn="ctr" eaLnBrk="1" latinLnBrk="0" hangingPunct="1">
              <a:buNone/>
              <a:defRPr kumimoji="0" lang="es-ES">
                <a:solidFill>
                  <a:schemeClr val="tx1">
                    <a:tint val="75000"/>
                  </a:schemeClr>
                </a:solidFill>
              </a:defRPr>
            </a:lvl4pPr>
            <a:lvl5pPr marL="1828800" indent="0" algn="ctr" eaLnBrk="1" latinLnBrk="0" hangingPunct="1">
              <a:buNone/>
              <a:defRPr kumimoji="0" lang="es-ES">
                <a:solidFill>
                  <a:schemeClr val="tx1">
                    <a:tint val="75000"/>
                  </a:schemeClr>
                </a:solidFill>
              </a:defRPr>
            </a:lvl5pPr>
            <a:lvl6pPr marL="2286000" indent="0" algn="ctr" eaLnBrk="1" latinLnBrk="0" hangingPunct="1">
              <a:buNone/>
              <a:defRPr kumimoji="0" lang="es-ES">
                <a:solidFill>
                  <a:schemeClr val="tx1">
                    <a:tint val="75000"/>
                  </a:schemeClr>
                </a:solidFill>
              </a:defRPr>
            </a:lvl6pPr>
            <a:lvl7pPr marL="2743200" indent="0" algn="ctr" eaLnBrk="1" latinLnBrk="0" hangingPunct="1">
              <a:buNone/>
              <a:defRPr kumimoji="0" lang="es-ES">
                <a:solidFill>
                  <a:schemeClr val="tx1">
                    <a:tint val="75000"/>
                  </a:schemeClr>
                </a:solidFill>
              </a:defRPr>
            </a:lvl7pPr>
            <a:lvl8pPr marL="3200400" indent="0" algn="ctr" eaLnBrk="1" latinLnBrk="0" hangingPunct="1">
              <a:buNone/>
              <a:defRPr kumimoji="0" lang="es-ES">
                <a:solidFill>
                  <a:schemeClr val="tx1">
                    <a:tint val="75000"/>
                  </a:schemeClr>
                </a:solidFill>
              </a:defRPr>
            </a:lvl8pPr>
            <a:lvl9pPr marL="3657600" indent="0" algn="ctr" eaLnBrk="1" latinLnBrk="0" hangingPunct="1">
              <a:buNone/>
              <a:defRPr kumimoji="0" lang="es-ES">
                <a:solidFill>
                  <a:schemeClr val="tx1">
                    <a:tint val="75000"/>
                  </a:schemeClr>
                </a:solidFill>
              </a:defRPr>
            </a:lvl9pPr>
          </a:lstStyle>
          <a:p>
            <a:pPr eaLnBrk="1" latinLnBrk="0" hangingPunct="1"/>
            <a:r>
              <a:rPr lang="es-ES"/>
              <a:t>Haga clic para modificar el estilo de subtítulo del patrón</a:t>
            </a:r>
            <a:endParaRP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eaLnBrk="1" latinLnBrk="0" hangingPunct="1">
              <a:buNone/>
              <a:defRPr kumimoji="0" lang="es-ES" sz="2000" baseline="0"/>
            </a:lvl1pPr>
          </a:lstStyle>
          <a:p>
            <a:r>
              <a:rPr kumimoji="0" lang="es-ES"/>
              <a:t>Logotipo de la compañía</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3" name="Date Placeholder 2"/>
          <p:cNvSpPr>
            <a:spLocks noGrp="1"/>
          </p:cNvSpPr>
          <p:nvPr>
            <p:ph type="dt" sz="half" idx="10"/>
          </p:nvPr>
        </p:nvSpPr>
        <p:spPr/>
        <p:txBody>
          <a:bodyPr/>
          <a:lstStyle/>
          <a:p>
            <a:fld id="{757B281C-5159-4971-8228-52B9A72E9ED2}" type="datetimeFigureOut">
              <a:pPr/>
              <a:t>19/02/2019</a:t>
            </a:fld>
            <a:endParaRPr kumimoji="0" lang="es-ES"/>
          </a:p>
        </p:txBody>
      </p:sp>
      <p:sp>
        <p:nvSpPr>
          <p:cNvPr id="4" name="Footer Placeholder 3"/>
          <p:cNvSpPr>
            <a:spLocks noGrp="1"/>
          </p:cNvSpPr>
          <p:nvPr>
            <p:ph type="ftr" sz="quarter" idx="11"/>
          </p:nvPr>
        </p:nvSpPr>
        <p:spPr/>
        <p:txBody>
          <a:bodyPr/>
          <a:lstStyle/>
          <a:p>
            <a:endParaRPr kumimoji="0" lang="es-ES"/>
          </a:p>
        </p:txBody>
      </p:sp>
      <p:sp>
        <p:nvSpPr>
          <p:cNvPr id="5" name="Slide Number Placeholder 4"/>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pPr/>
              <a:t>19/02/2019</a:t>
            </a:fld>
            <a:endParaRPr kumimoji="0" lang="es-ES"/>
          </a:p>
        </p:txBody>
      </p:sp>
      <p:sp>
        <p:nvSpPr>
          <p:cNvPr id="3" name="Footer Placeholder 2"/>
          <p:cNvSpPr>
            <a:spLocks noGrp="1"/>
          </p:cNvSpPr>
          <p:nvPr>
            <p:ph type="ftr" sz="quarter" idx="11"/>
          </p:nvPr>
        </p:nvSpPr>
        <p:spPr/>
        <p:txBody>
          <a:bodyPr/>
          <a:lstStyle/>
          <a:p>
            <a:endParaRPr kumimoji="0" lang="es-ES"/>
          </a:p>
        </p:txBody>
      </p:sp>
      <p:sp>
        <p:nvSpPr>
          <p:cNvPr id="4" name="Slide Number Placeholder 3"/>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olo el fond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pPr/>
              <a:t>19/02/2019</a:t>
            </a:fld>
            <a:endParaRPr kumimoji="0" lang="es-ES"/>
          </a:p>
        </p:txBody>
      </p:sp>
      <p:sp>
        <p:nvSpPr>
          <p:cNvPr id="4" name="Footer Placeholder 4"/>
          <p:cNvSpPr>
            <a:spLocks noGrp="1"/>
          </p:cNvSpPr>
          <p:nvPr>
            <p:ph type="ftr" sz="quarter" idx="11"/>
          </p:nvPr>
        </p:nvSpPr>
        <p:spPr>
          <a:xfrm>
            <a:off x="3352800" y="6356350"/>
            <a:ext cx="2895600" cy="365125"/>
          </a:xfrm>
        </p:spPr>
        <p:txBody>
          <a:bodyPr/>
          <a:lstStyle/>
          <a:p>
            <a:endParaRPr kumimoji="0" lang="es-ES"/>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cabezado de secció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eaLnBrk="1" latinLnBrk="0" hangingPunct="1">
              <a:defRPr kumimoji="0" lang="es-ES" sz="4000" b="1" cap="small" baseline="0">
                <a:solidFill>
                  <a:srgbClr val="003300"/>
                </a:solidFill>
              </a:defRPr>
            </a:lvl1pPr>
          </a:lstStyle>
          <a:p>
            <a:r>
              <a:rPr kumimoji="0" lang="es-ES"/>
              <a:t>Haga clic para modificar el estilo de título del patrón</a:t>
            </a:r>
          </a:p>
        </p:txBody>
      </p:sp>
      <p:sp>
        <p:nvSpPr>
          <p:cNvPr id="4" name="Date Placeholder 3"/>
          <p:cNvSpPr>
            <a:spLocks noGrp="1"/>
          </p:cNvSpPr>
          <p:nvPr>
            <p:ph type="dt" sz="half" idx="10"/>
          </p:nvPr>
        </p:nvSpPr>
        <p:spPr/>
        <p:txBody>
          <a:bodyPr/>
          <a:lstStyle/>
          <a:p>
            <a:fld id="{757B281C-5159-4971-8228-52B9A72E9ED2}" type="datetimeFigureOut">
              <a:pPr/>
              <a:t>19/02/2019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es-ES"/>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eaLnBrk="1" latinLnBrk="0" hangingPunct="1">
              <a:buNone/>
              <a:defRPr kumimoji="0" lang="es-ES" sz="1800"/>
            </a:lvl1pPr>
          </a:lstStyle>
          <a:p>
            <a:r>
              <a:rPr kumimoji="0" lang="es-ES"/>
              <a:t>Logotipo de la compañía</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contenid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eaLnBrk="1" latinLnBrk="0" hangingPunct="1">
              <a:defRPr kumimoji="0" lang="es-ES"/>
            </a:lvl1pPr>
          </a:lstStyle>
          <a:p>
            <a:r>
              <a:rPr kumimoji="0" lang="es-ES"/>
              <a:t>Haga clic para modificar el estilo de título del patrón</a:t>
            </a:r>
          </a:p>
        </p:txBody>
      </p:sp>
      <p:sp>
        <p:nvSpPr>
          <p:cNvPr id="3" name="Content Placeholder 2"/>
          <p:cNvSpPr>
            <a:spLocks noGrp="1"/>
          </p:cNvSpPr>
          <p:nvPr>
            <p:ph idx="1"/>
          </p:nvPr>
        </p:nvSpPr>
        <p:spPr>
          <a:xfrm>
            <a:off x="762000" y="1596413"/>
            <a:ext cx="8077200" cy="4297363"/>
          </a:xfrm>
        </p:spPr>
        <p:txBody>
          <a:bodyPr>
            <a:normAutofit/>
          </a:bodyPr>
          <a:lstStyle>
            <a:lvl1pPr eaLnBrk="1" latinLnBrk="0" hangingPunct="1">
              <a:defRPr kumimoji="0" lang="es-ES" sz="3200">
                <a:latin typeface="+mn-lt"/>
              </a:defRPr>
            </a:lvl1pPr>
            <a:lvl2pPr eaLnBrk="1" latinLnBrk="0" hangingPunct="1">
              <a:defRPr kumimoji="0" lang="es-ES" sz="2800">
                <a:latin typeface="+mn-lt"/>
              </a:defRPr>
            </a:lvl2pPr>
            <a:lvl3pPr eaLnBrk="1" latinLnBrk="0" hangingPunct="1">
              <a:defRPr kumimoji="0" lang="es-ES" sz="2400">
                <a:latin typeface="+mn-lt"/>
              </a:defRPr>
            </a:lvl3pPr>
            <a:lvl4pPr eaLnBrk="1" latinLnBrk="0" hangingPunct="1">
              <a:defRPr kumimoji="0" lang="es-ES" sz="2400">
                <a:latin typeface="+mn-lt"/>
              </a:defRPr>
            </a:lvl4pPr>
            <a:lvl5pPr eaLnBrk="1" latinLnBrk="0" hangingPunct="1">
              <a:defRPr kumimoji="0" lang="es-ES" sz="2400">
                <a:latin typeface="+mn-lt"/>
              </a:defRPr>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Date Placeholder 3"/>
          <p:cNvSpPr>
            <a:spLocks noGrp="1"/>
          </p:cNvSpPr>
          <p:nvPr>
            <p:ph type="dt" sz="half" idx="10"/>
          </p:nvPr>
        </p:nvSpPr>
        <p:spPr/>
        <p:txBody>
          <a:bodyPr/>
          <a:lstStyle/>
          <a:p>
            <a:fld id="{757B281C-5159-4971-8228-52B9A72E9ED2}" type="datetimeFigureOut">
              <a:pPr/>
              <a:t>19/02/2019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3" name="Content Placeholder 2"/>
          <p:cNvSpPr>
            <a:spLocks noGrp="1"/>
          </p:cNvSpPr>
          <p:nvPr>
            <p:ph sz="half" idx="1"/>
          </p:nvPr>
        </p:nvSpPr>
        <p:spPr>
          <a:xfrm>
            <a:off x="685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Content Placeholder 3"/>
          <p:cNvSpPr>
            <a:spLocks noGrp="1"/>
          </p:cNvSpPr>
          <p:nvPr>
            <p:ph sz="half" idx="2"/>
          </p:nvPr>
        </p:nvSpPr>
        <p:spPr>
          <a:xfrm>
            <a:off x="4876800" y="1600200"/>
            <a:ext cx="4038600" cy="4525963"/>
          </a:xfrm>
        </p:spPr>
        <p:txBody>
          <a:bodyPr/>
          <a:lstStyle>
            <a:lvl1pPr eaLnBrk="1" latinLnBrk="0" hangingPunct="1">
              <a:defRPr kumimoji="0" lang="es-ES" sz="2800"/>
            </a:lvl1pPr>
            <a:lvl2pPr eaLnBrk="1" latinLnBrk="0" hangingPunct="1">
              <a:defRPr kumimoji="0" lang="es-ES" sz="2400"/>
            </a:lvl2pPr>
            <a:lvl3pPr eaLnBrk="1" latinLnBrk="0" hangingPunct="1">
              <a:defRPr kumimoji="0" lang="es-ES" sz="2000"/>
            </a:lvl3pPr>
            <a:lvl4pPr eaLnBrk="1" latinLnBrk="0" hangingPunct="1">
              <a:defRPr kumimoji="0" lang="es-ES" sz="1800"/>
            </a:lvl4pPr>
            <a:lvl5pPr eaLnBrk="1" latinLnBrk="0" hangingPunct="1">
              <a:defRPr kumimoji="0" lang="es-ES" sz="1800"/>
            </a:lvl5pPr>
            <a:lvl6pPr eaLnBrk="1" latinLnBrk="0" hangingPunct="1">
              <a:defRPr kumimoji="0" lang="es-ES" sz="1800"/>
            </a:lvl6pPr>
            <a:lvl7pPr eaLnBrk="1" latinLnBrk="0" hangingPunct="1">
              <a:defRPr kumimoji="0" lang="es-ES" sz="1800"/>
            </a:lvl7pPr>
            <a:lvl8pPr eaLnBrk="1" latinLnBrk="0" hangingPunct="1">
              <a:defRPr kumimoji="0" lang="es-ES" sz="1800"/>
            </a:lvl8pPr>
            <a:lvl9pPr eaLnBrk="1" latinLnBrk="0" hangingPunct="1">
              <a:defRPr kumimoji="0" lang="es-ES" sz="1800"/>
            </a:lvl9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5" name="Date Placeholder 4"/>
          <p:cNvSpPr>
            <a:spLocks noGrp="1"/>
          </p:cNvSpPr>
          <p:nvPr>
            <p:ph type="dt" sz="half" idx="10"/>
          </p:nvPr>
        </p:nvSpPr>
        <p:spPr/>
        <p:txBody>
          <a:bodyPr/>
          <a:lstStyle/>
          <a:p>
            <a:fld id="{757B281C-5159-4971-8228-52B9A72E9ED2}" type="datetimeFigureOut">
              <a:pPr/>
              <a:t>19/02/2019</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eaLnBrk="1" latinLnBrk="0" hangingPunct="1">
              <a:defRPr kumimoji="0" lang="es-ES"/>
            </a:lvl1pPr>
          </a:lstStyle>
          <a:p>
            <a:pPr eaLnBrk="1" latinLnBrk="0" hangingPunct="1"/>
            <a:r>
              <a:rPr lang="es-ES"/>
              <a:t>Haga clic para modificar el estilo de título del patrón</a:t>
            </a:r>
            <a:endParaRPr/>
          </a:p>
        </p:txBody>
      </p:sp>
      <p:sp>
        <p:nvSpPr>
          <p:cNvPr id="3" name="Text Placeholder 2"/>
          <p:cNvSpPr>
            <a:spLocks noGrp="1"/>
          </p:cNvSpPr>
          <p:nvPr>
            <p:ph type="body" idx="1"/>
          </p:nvPr>
        </p:nvSpPr>
        <p:spPr>
          <a:xfrm>
            <a:off x="685800" y="1535113"/>
            <a:ext cx="4040188"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a:t>Haga clic para modificar el estilo de texto del patrón</a:t>
            </a:r>
          </a:p>
        </p:txBody>
      </p:sp>
      <p:sp>
        <p:nvSpPr>
          <p:cNvPr id="4" name="Content Placeholder 3"/>
          <p:cNvSpPr>
            <a:spLocks noGrp="1"/>
          </p:cNvSpPr>
          <p:nvPr>
            <p:ph sz="half" idx="2"/>
          </p:nvPr>
        </p:nvSpPr>
        <p:spPr>
          <a:xfrm>
            <a:off x="685800" y="2174875"/>
            <a:ext cx="4040188"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5" name="Text Placeholder 4"/>
          <p:cNvSpPr>
            <a:spLocks noGrp="1"/>
          </p:cNvSpPr>
          <p:nvPr>
            <p:ph type="body" sz="quarter" idx="3"/>
          </p:nvPr>
        </p:nvSpPr>
        <p:spPr>
          <a:xfrm>
            <a:off x="4873625" y="1535113"/>
            <a:ext cx="4041775" cy="639762"/>
          </a:xfrm>
        </p:spPr>
        <p:txBody>
          <a:bodyPr anchor="b"/>
          <a:lstStyle>
            <a:lvl1pPr marL="0" indent="0" eaLnBrk="1" latinLnBrk="0" hangingPunct="1">
              <a:buNone/>
              <a:defRPr kumimoji="0" lang="es-ES" sz="2400" b="1"/>
            </a:lvl1pPr>
            <a:lvl2pPr marL="457200" indent="0" eaLnBrk="1" latinLnBrk="0" hangingPunct="1">
              <a:buNone/>
              <a:defRPr kumimoji="0" lang="es-ES" sz="2000" b="1"/>
            </a:lvl2pPr>
            <a:lvl3pPr marL="914400" indent="0" eaLnBrk="1" latinLnBrk="0" hangingPunct="1">
              <a:buNone/>
              <a:defRPr kumimoji="0" lang="es-ES" sz="1800" b="1"/>
            </a:lvl3pPr>
            <a:lvl4pPr marL="1371600" indent="0" eaLnBrk="1" latinLnBrk="0" hangingPunct="1">
              <a:buNone/>
              <a:defRPr kumimoji="0" lang="es-ES" sz="1600" b="1"/>
            </a:lvl4pPr>
            <a:lvl5pPr marL="1828800" indent="0" eaLnBrk="1" latinLnBrk="0" hangingPunct="1">
              <a:buNone/>
              <a:defRPr kumimoji="0" lang="es-ES" sz="1600" b="1"/>
            </a:lvl5pPr>
            <a:lvl6pPr marL="2286000" indent="0" eaLnBrk="1" latinLnBrk="0" hangingPunct="1">
              <a:buNone/>
              <a:defRPr kumimoji="0" lang="es-ES" sz="1600" b="1"/>
            </a:lvl6pPr>
            <a:lvl7pPr marL="2743200" indent="0" eaLnBrk="1" latinLnBrk="0" hangingPunct="1">
              <a:buNone/>
              <a:defRPr kumimoji="0" lang="es-ES" sz="1600" b="1"/>
            </a:lvl7pPr>
            <a:lvl8pPr marL="3200400" indent="0" eaLnBrk="1" latinLnBrk="0" hangingPunct="1">
              <a:buNone/>
              <a:defRPr kumimoji="0" lang="es-ES" sz="1600" b="1"/>
            </a:lvl8pPr>
            <a:lvl9pPr marL="3657600" indent="0" eaLnBrk="1" latinLnBrk="0" hangingPunct="1">
              <a:buNone/>
              <a:defRPr kumimoji="0" lang="es-ES" sz="1600" b="1"/>
            </a:lvl9pPr>
          </a:lstStyle>
          <a:p>
            <a:pPr lvl="0" eaLnBrk="1" latinLnBrk="0" hangingPunct="1"/>
            <a:r>
              <a:rPr lang="es-ES"/>
              <a:t>Haga clic para modificar el estilo de texto del patrón</a:t>
            </a:r>
          </a:p>
        </p:txBody>
      </p:sp>
      <p:sp>
        <p:nvSpPr>
          <p:cNvPr id="6" name="Content Placeholder 5"/>
          <p:cNvSpPr>
            <a:spLocks noGrp="1"/>
          </p:cNvSpPr>
          <p:nvPr>
            <p:ph sz="quarter" idx="4"/>
          </p:nvPr>
        </p:nvSpPr>
        <p:spPr>
          <a:xfrm>
            <a:off x="4873625" y="2174875"/>
            <a:ext cx="4041775" cy="3951288"/>
          </a:xfrm>
        </p:spPr>
        <p:txBody>
          <a:bodyPr/>
          <a:lstStyle>
            <a:lvl1pPr eaLnBrk="1" latinLnBrk="0" hangingPunct="1">
              <a:defRPr kumimoji="0" lang="es-ES" sz="2400"/>
            </a:lvl1pPr>
            <a:lvl2pPr eaLnBrk="1" latinLnBrk="0" hangingPunct="1">
              <a:defRPr kumimoji="0" lang="es-ES" sz="2000"/>
            </a:lvl2pPr>
            <a:lvl3pPr eaLnBrk="1" latinLnBrk="0" hangingPunct="1">
              <a:defRPr kumimoji="0" lang="es-ES" sz="1800"/>
            </a:lvl3pPr>
            <a:lvl4pPr eaLnBrk="1" latinLnBrk="0" hangingPunct="1">
              <a:defRPr kumimoji="0" lang="es-ES" sz="1600"/>
            </a:lvl4pPr>
            <a:lvl5pPr eaLnBrk="1" latinLnBrk="0" hangingPunct="1">
              <a:defRPr kumimoji="0" lang="es-ES" sz="1600"/>
            </a:lvl5pPr>
            <a:lvl6pPr eaLnBrk="1" latinLnBrk="0" hangingPunct="1">
              <a:defRPr kumimoji="0" lang="es-ES" sz="1600"/>
            </a:lvl6pPr>
            <a:lvl7pPr eaLnBrk="1" latinLnBrk="0" hangingPunct="1">
              <a:defRPr kumimoji="0" lang="es-ES" sz="1600"/>
            </a:lvl7pPr>
            <a:lvl8pPr eaLnBrk="1" latinLnBrk="0" hangingPunct="1">
              <a:defRPr kumimoji="0" lang="es-ES" sz="1600"/>
            </a:lvl8pPr>
            <a:lvl9pPr eaLnBrk="1" latinLnBrk="0" hangingPunct="1">
              <a:defRPr kumimoji="0" lang="es-ES" sz="1600"/>
            </a:lvl9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7" name="Date Placeholder 6"/>
          <p:cNvSpPr>
            <a:spLocks noGrp="1"/>
          </p:cNvSpPr>
          <p:nvPr>
            <p:ph type="dt" sz="half" idx="10"/>
          </p:nvPr>
        </p:nvSpPr>
        <p:spPr/>
        <p:txBody>
          <a:bodyPr/>
          <a:lstStyle/>
          <a:p>
            <a:fld id="{757B281C-5159-4971-8228-52B9A72E9ED2}" type="datetimeFigureOut">
              <a:pPr/>
              <a:t>19/02/2019</a:t>
            </a:fld>
            <a:endParaRPr kumimoji="0" lang="es-ES"/>
          </a:p>
        </p:txBody>
      </p:sp>
      <p:sp>
        <p:nvSpPr>
          <p:cNvPr id="8" name="Footer Placeholder 7"/>
          <p:cNvSpPr>
            <a:spLocks noGrp="1"/>
          </p:cNvSpPr>
          <p:nvPr>
            <p:ph type="ftr" sz="quarter" idx="11"/>
          </p:nvPr>
        </p:nvSpPr>
        <p:spPr/>
        <p:txBody>
          <a:bodyPr/>
          <a:lstStyle/>
          <a:p>
            <a:endParaRPr kumimoji="0" lang="es-ES"/>
          </a:p>
        </p:txBody>
      </p:sp>
      <p:sp>
        <p:nvSpPr>
          <p:cNvPr id="9" name="Slide Number Placeholder 8"/>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eaLnBrk="1" latinLnBrk="0" hangingPunct="1">
              <a:defRPr kumimoji="0" lang="es-ES" sz="2000" b="1"/>
            </a:lvl1pPr>
          </a:lstStyle>
          <a:p>
            <a:pPr eaLnBrk="1" latinLnBrk="0" hangingPunct="1"/>
            <a:r>
              <a:rPr lang="es-ES"/>
              <a:t>Haga clic para modificar el estilo de título del patrón</a:t>
            </a:r>
            <a:endParaRPr/>
          </a:p>
        </p:txBody>
      </p:sp>
      <p:sp>
        <p:nvSpPr>
          <p:cNvPr id="3" name="Content Placeholder 2"/>
          <p:cNvSpPr>
            <a:spLocks noGrp="1"/>
          </p:cNvSpPr>
          <p:nvPr>
            <p:ph idx="1"/>
          </p:nvPr>
        </p:nvSpPr>
        <p:spPr>
          <a:xfrm>
            <a:off x="3803650" y="273050"/>
            <a:ext cx="5111750" cy="5853113"/>
          </a:xfrm>
        </p:spPr>
        <p:txBody>
          <a:bodyPr/>
          <a:lstStyle>
            <a:lvl1pPr eaLnBrk="1" latinLnBrk="0" hangingPunct="1">
              <a:defRPr kumimoji="0" lang="es-ES" sz="3200"/>
            </a:lvl1pPr>
            <a:lvl2pPr eaLnBrk="1" latinLnBrk="0" hangingPunct="1">
              <a:defRPr kumimoji="0" lang="es-ES" sz="2800"/>
            </a:lvl2pPr>
            <a:lvl3pPr eaLnBrk="1" latinLnBrk="0" hangingPunct="1">
              <a:defRPr kumimoji="0" lang="es-ES" sz="2400"/>
            </a:lvl3pPr>
            <a:lvl4pPr eaLnBrk="1" latinLnBrk="0" hangingPunct="1">
              <a:defRPr kumimoji="0" lang="es-ES" sz="2000"/>
            </a:lvl4pPr>
            <a:lvl5pPr eaLnBrk="1" latinLnBrk="0" hangingPunct="1">
              <a:defRPr kumimoji="0" lang="es-ES" sz="2000"/>
            </a:lvl5pPr>
            <a:lvl6pPr eaLnBrk="1" latinLnBrk="0" hangingPunct="1">
              <a:defRPr kumimoji="0" lang="es-ES" sz="2000"/>
            </a:lvl6pPr>
            <a:lvl7pPr eaLnBrk="1" latinLnBrk="0" hangingPunct="1">
              <a:defRPr kumimoji="0" lang="es-ES" sz="2000"/>
            </a:lvl7pPr>
            <a:lvl8pPr eaLnBrk="1" latinLnBrk="0" hangingPunct="1">
              <a:defRPr kumimoji="0" lang="es-ES" sz="2000"/>
            </a:lvl8pPr>
            <a:lvl9pPr eaLnBrk="1" latinLnBrk="0" hangingPunct="1">
              <a:defRPr kumimoji="0" lang="es-ES" sz="2000"/>
            </a:lvl9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Text Placeholder 3"/>
          <p:cNvSpPr>
            <a:spLocks noGrp="1"/>
          </p:cNvSpPr>
          <p:nvPr>
            <p:ph type="body" sz="half" idx="2"/>
          </p:nvPr>
        </p:nvSpPr>
        <p:spPr>
          <a:xfrm>
            <a:off x="685800" y="1435100"/>
            <a:ext cx="3008313" cy="4691063"/>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pPr/>
              <a:t>19/02/2019</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s-ES" sz="2000" b="1"/>
            </a:lvl1pPr>
          </a:lstStyle>
          <a:p>
            <a:pPr eaLnBrk="1" latinLnBrk="0" hangingPunct="1"/>
            <a:r>
              <a:rPr lang="es-ES"/>
              <a:t>Haga clic para modificar el estilo de título del patrón</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s-ES" sz="3200"/>
            </a:lvl1pPr>
            <a:lvl2pPr marL="457200" indent="0" eaLnBrk="1" latinLnBrk="0" hangingPunct="1">
              <a:buNone/>
              <a:defRPr kumimoji="0" lang="es-ES" sz="2800"/>
            </a:lvl2pPr>
            <a:lvl3pPr marL="914400" indent="0" eaLnBrk="1" latinLnBrk="0" hangingPunct="1">
              <a:buNone/>
              <a:defRPr kumimoji="0" lang="es-ES" sz="2400"/>
            </a:lvl3pPr>
            <a:lvl4pPr marL="1371600" indent="0" eaLnBrk="1" latinLnBrk="0" hangingPunct="1">
              <a:buNone/>
              <a:defRPr kumimoji="0" lang="es-ES" sz="2000"/>
            </a:lvl4pPr>
            <a:lvl5pPr marL="1828800" indent="0" eaLnBrk="1" latinLnBrk="0" hangingPunct="1">
              <a:buNone/>
              <a:defRPr kumimoji="0" lang="es-ES" sz="2000"/>
            </a:lvl5pPr>
            <a:lvl6pPr marL="2286000" indent="0" eaLnBrk="1" latinLnBrk="0" hangingPunct="1">
              <a:buNone/>
              <a:defRPr kumimoji="0" lang="es-ES" sz="2000"/>
            </a:lvl6pPr>
            <a:lvl7pPr marL="2743200" indent="0" eaLnBrk="1" latinLnBrk="0" hangingPunct="1">
              <a:buNone/>
              <a:defRPr kumimoji="0" lang="es-ES" sz="2000"/>
            </a:lvl7pPr>
            <a:lvl8pPr marL="3200400" indent="0" eaLnBrk="1" latinLnBrk="0" hangingPunct="1">
              <a:buNone/>
              <a:defRPr kumimoji="0" lang="es-ES" sz="2000"/>
            </a:lvl8pPr>
            <a:lvl9pPr marL="3657600" indent="0" eaLnBrk="1" latinLnBrk="0" hangingPunct="1">
              <a:buNone/>
              <a:defRPr kumimoji="0" lang="es-ES" sz="2000"/>
            </a:lvl9pPr>
          </a:lstStyle>
          <a:p>
            <a:pPr eaLnBrk="1" latinLnBrk="0" hangingPunct="1"/>
            <a:r>
              <a:rPr lang="es-ES"/>
              <a:t>Haga clic en el icono para agregar una imagen</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s-ES" sz="1400"/>
            </a:lvl1pPr>
            <a:lvl2pPr marL="457200" indent="0" eaLnBrk="1" latinLnBrk="0" hangingPunct="1">
              <a:buNone/>
              <a:defRPr kumimoji="0" lang="es-ES" sz="1200"/>
            </a:lvl2pPr>
            <a:lvl3pPr marL="914400" indent="0" eaLnBrk="1" latinLnBrk="0" hangingPunct="1">
              <a:buNone/>
              <a:defRPr kumimoji="0" lang="es-ES" sz="1000"/>
            </a:lvl3pPr>
            <a:lvl4pPr marL="1371600" indent="0" eaLnBrk="1" latinLnBrk="0" hangingPunct="1">
              <a:buNone/>
              <a:defRPr kumimoji="0" lang="es-ES" sz="900"/>
            </a:lvl4pPr>
            <a:lvl5pPr marL="1828800" indent="0" eaLnBrk="1" latinLnBrk="0" hangingPunct="1">
              <a:buNone/>
              <a:defRPr kumimoji="0" lang="es-ES" sz="900"/>
            </a:lvl5pPr>
            <a:lvl6pPr marL="2286000" indent="0" eaLnBrk="1" latinLnBrk="0" hangingPunct="1">
              <a:buNone/>
              <a:defRPr kumimoji="0" lang="es-ES" sz="900"/>
            </a:lvl6pPr>
            <a:lvl7pPr marL="2743200" indent="0" eaLnBrk="1" latinLnBrk="0" hangingPunct="1">
              <a:buNone/>
              <a:defRPr kumimoji="0" lang="es-ES" sz="900"/>
            </a:lvl7pPr>
            <a:lvl8pPr marL="3200400" indent="0" eaLnBrk="1" latinLnBrk="0" hangingPunct="1">
              <a:buNone/>
              <a:defRPr kumimoji="0" lang="es-ES" sz="900"/>
            </a:lvl8pPr>
            <a:lvl9pPr marL="3657600" indent="0" eaLnBrk="1" latinLnBrk="0" hangingPunct="1">
              <a:buNone/>
              <a:defRPr kumimoji="0" lang="es-ES" sz="900"/>
            </a:lvl9pPr>
          </a:lstStyle>
          <a:p>
            <a:pPr lvl="0" eaLnBrk="1" latinLnBrk="0" hangingPunct="1"/>
            <a:r>
              <a:rPr lang="es-ES"/>
              <a:t>Haga clic para modificar el estilo de texto del patrón</a:t>
            </a:r>
          </a:p>
        </p:txBody>
      </p:sp>
      <p:sp>
        <p:nvSpPr>
          <p:cNvPr id="5" name="Date Placeholder 4"/>
          <p:cNvSpPr>
            <a:spLocks noGrp="1"/>
          </p:cNvSpPr>
          <p:nvPr>
            <p:ph type="dt" sz="half" idx="10"/>
          </p:nvPr>
        </p:nvSpPr>
        <p:spPr/>
        <p:txBody>
          <a:bodyPr/>
          <a:lstStyle/>
          <a:p>
            <a:fld id="{757B281C-5159-4971-8228-52B9A72E9ED2}" type="datetimeFigureOut">
              <a:pPr/>
              <a:t>19/02/2019</a:t>
            </a:fld>
            <a:endParaRPr kumimoji="0" lang="es-ES"/>
          </a:p>
        </p:txBody>
      </p:sp>
      <p:sp>
        <p:nvSpPr>
          <p:cNvPr id="6" name="Footer Placeholder 5"/>
          <p:cNvSpPr>
            <a:spLocks noGrp="1"/>
          </p:cNvSpPr>
          <p:nvPr>
            <p:ph type="ftr" sz="quarter" idx="11"/>
          </p:nvPr>
        </p:nvSpPr>
        <p:spPr/>
        <p:txBody>
          <a:bodyPr/>
          <a:lstStyle/>
          <a:p>
            <a:endParaRPr kumimoji="0" lang="es-ES"/>
          </a:p>
        </p:txBody>
      </p:sp>
      <p:sp>
        <p:nvSpPr>
          <p:cNvPr id="7" name="Slide Number Placeholder 6"/>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s-ES"/>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Date Placeholder 3"/>
          <p:cNvSpPr>
            <a:spLocks noGrp="1"/>
          </p:cNvSpPr>
          <p:nvPr>
            <p:ph type="dt" sz="half" idx="10"/>
          </p:nvPr>
        </p:nvSpPr>
        <p:spPr/>
        <p:txBody>
          <a:bodyPr/>
          <a:lstStyle/>
          <a:p>
            <a:fld id="{757B281C-5159-4971-8228-52B9A72E9ED2}" type="datetimeFigureOut">
              <a:pPr/>
              <a:t>19/02/2019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exto y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pPr eaLnBrk="1" latinLnBrk="0" hangingPunct="1"/>
            <a:r>
              <a:rPr lang="es-ES"/>
              <a:t>Haga clic para modificar el estilo de título del patrón</a:t>
            </a:r>
            <a:endParaRPr/>
          </a:p>
        </p:txBody>
      </p:sp>
      <p:sp>
        <p:nvSpPr>
          <p:cNvPr id="3" name="Vertical Text Placeholder 2"/>
          <p:cNvSpPr>
            <a:spLocks noGrp="1"/>
          </p:cNvSpPr>
          <p:nvPr>
            <p:ph type="body" orient="vert" idx="1"/>
          </p:nvPr>
        </p:nvSpPr>
        <p:spPr>
          <a:xfrm>
            <a:off x="762000" y="274638"/>
            <a:ext cx="58674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a:p>
        </p:txBody>
      </p:sp>
      <p:sp>
        <p:nvSpPr>
          <p:cNvPr id="4" name="Date Placeholder 3"/>
          <p:cNvSpPr>
            <a:spLocks noGrp="1"/>
          </p:cNvSpPr>
          <p:nvPr>
            <p:ph type="dt" sz="half" idx="10"/>
          </p:nvPr>
        </p:nvSpPr>
        <p:spPr/>
        <p:txBody>
          <a:bodyPr/>
          <a:lstStyle/>
          <a:p>
            <a:fld id="{757B281C-5159-4971-8228-52B9A72E9ED2}" type="datetimeFigureOut">
              <a:pPr/>
              <a:t>19/02/2019</a:t>
            </a:fld>
            <a:endParaRPr kumimoji="0" lang="es-ES"/>
          </a:p>
        </p:txBody>
      </p:sp>
      <p:sp>
        <p:nvSpPr>
          <p:cNvPr id="5" name="Footer Placeholder 4"/>
          <p:cNvSpPr>
            <a:spLocks noGrp="1"/>
          </p:cNvSpPr>
          <p:nvPr>
            <p:ph type="ftr" sz="quarter" idx="11"/>
          </p:nvPr>
        </p:nvSpPr>
        <p:spPr/>
        <p:txBody>
          <a:bodyPr/>
          <a:lstStyle/>
          <a:p>
            <a:endParaRPr kumimoji="0" lang="es-ES"/>
          </a:p>
        </p:txBody>
      </p:sp>
      <p:sp>
        <p:nvSpPr>
          <p:cNvPr id="6" name="Slide Number Placeholder 5"/>
          <p:cNvSpPr>
            <a:spLocks noGrp="1"/>
          </p:cNvSpPr>
          <p:nvPr>
            <p:ph type="sldNum" sz="quarter" idx="12"/>
          </p:nvPr>
        </p:nvSpPr>
        <p:spPr/>
        <p:txBody>
          <a:bodyPr/>
          <a:lstStyle/>
          <a:p>
            <a:fld id="{33D6E5A2-EC83-451F-A719-9AC1370DD5CF}" type="slidenum">
              <a:pPr/>
              <a:t>‹Nº›</a:t>
            </a:fld>
            <a:endParaRPr kumimoji="0" lang="es-ES"/>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pPr eaLnBrk="1" latinLnBrk="0" hangingPunct="1"/>
            <a:r>
              <a:rPr kumimoji="0" lang="es-ES"/>
              <a:t>Haga clic para modificar el estilo de título del patrón</a:t>
            </a:r>
            <a:endParaRPr kumimoji="0" lang="en-US"/>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eaLnBrk="1" latinLnBrk="0" hangingPunct="1">
              <a:defRPr kumimoji="0" lang="es-ES" sz="1200">
                <a:solidFill>
                  <a:schemeClr val="tx1">
                    <a:tint val="75000"/>
                  </a:schemeClr>
                </a:solidFill>
              </a:defRPr>
            </a:lvl1pPr>
          </a:lstStyle>
          <a:p>
            <a:fld id="{757B281C-5159-4971-8228-52B9A72E9ED2}" type="datetimeFigureOut">
              <a:pPr/>
              <a:t>19/02/2019</a:t>
            </a:fld>
            <a:endParaRPr kumimoji="0" lang="es-ES"/>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eaLnBrk="1" latinLnBrk="0" hangingPunct="1">
              <a:defRPr kumimoji="0" lang="es-ES" sz="1200">
                <a:solidFill>
                  <a:schemeClr val="tx1">
                    <a:tint val="75000"/>
                  </a:schemeClr>
                </a:solidFill>
              </a:defRPr>
            </a:lvl1pPr>
          </a:lstStyle>
          <a:p>
            <a:endParaRPr kumimoji="0" lang="es-ES"/>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eaLnBrk="1" latinLnBrk="0" hangingPunct="1">
              <a:defRPr kumimoji="0" lang="es-ES" sz="1200">
                <a:solidFill>
                  <a:schemeClr val="tx1">
                    <a:tint val="75000"/>
                  </a:schemeClr>
                </a:solidFill>
              </a:defRPr>
            </a:lvl1pPr>
          </a:lstStyle>
          <a:p>
            <a:fld id="{33D6E5A2-EC83-451F-A719-9AC1370DD5CF}" type="slidenum">
              <a:pPr/>
              <a:t>‹Nº›</a:t>
            </a:fld>
            <a:endParaRPr kumimoji="0" lang="es-ES"/>
          </a:p>
        </p:txBody>
      </p:sp>
      <p:pic>
        <p:nvPicPr>
          <p:cNvPr id="8" name="Picture 7"/>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Lst>
  <p:transition spd="slow">
    <p:wipe dir="d"/>
  </p:transition>
  <p:txStyles>
    <p:titleStyle>
      <a:lvl1pPr algn="l" defTabSz="914400" rtl="0" eaLnBrk="1" latinLnBrk="0" hangingPunct="1">
        <a:spcBef>
          <a:spcPct val="0"/>
        </a:spcBef>
        <a:buNone/>
        <a:defRPr kumimoji="0" lang="es-ES"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s-ES"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s-ES"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s-E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s-ES" sz="2000" kern="1200">
          <a:solidFill>
            <a:schemeClr val="tx1"/>
          </a:solidFill>
          <a:latin typeface="+mn-lt"/>
          <a:ea typeface="+mn-ea"/>
          <a:cs typeface="+mn-cs"/>
        </a:defRPr>
      </a:lvl9pPr>
    </p:bodyStyle>
    <p:otherStyle>
      <a:defPPr>
        <a:defRPr kumimoji="0" lang="es-ES"/>
      </a:defPPr>
      <a:lvl1pPr marL="0" algn="l" defTabSz="914400" rtl="0" eaLnBrk="1" latinLnBrk="0" hangingPunct="1">
        <a:defRPr kumimoji="0" lang="es-ES" sz="1800" kern="1200">
          <a:solidFill>
            <a:schemeClr val="tx1"/>
          </a:solidFill>
          <a:latin typeface="+mn-lt"/>
          <a:ea typeface="+mn-ea"/>
          <a:cs typeface="+mn-cs"/>
        </a:defRPr>
      </a:lvl1pPr>
      <a:lvl2pPr marL="457200" algn="l" defTabSz="914400" rtl="0" eaLnBrk="1" latinLnBrk="0" hangingPunct="1">
        <a:defRPr kumimoji="0" lang="es-ES" sz="1800" kern="1200">
          <a:solidFill>
            <a:schemeClr val="tx1"/>
          </a:solidFill>
          <a:latin typeface="+mn-lt"/>
          <a:ea typeface="+mn-ea"/>
          <a:cs typeface="+mn-cs"/>
        </a:defRPr>
      </a:lvl2pPr>
      <a:lvl3pPr marL="914400" algn="l" defTabSz="914400" rtl="0" eaLnBrk="1" latinLnBrk="0" hangingPunct="1">
        <a:defRPr kumimoji="0" lang="es-ES" sz="1800" kern="1200">
          <a:solidFill>
            <a:schemeClr val="tx1"/>
          </a:solidFill>
          <a:latin typeface="+mn-lt"/>
          <a:ea typeface="+mn-ea"/>
          <a:cs typeface="+mn-cs"/>
        </a:defRPr>
      </a:lvl3pPr>
      <a:lvl4pPr marL="1371600" algn="l" defTabSz="914400" rtl="0" eaLnBrk="1" latinLnBrk="0" hangingPunct="1">
        <a:defRPr kumimoji="0" lang="es-ES" sz="1800" kern="1200">
          <a:solidFill>
            <a:schemeClr val="tx1"/>
          </a:solidFill>
          <a:latin typeface="+mn-lt"/>
          <a:ea typeface="+mn-ea"/>
          <a:cs typeface="+mn-cs"/>
        </a:defRPr>
      </a:lvl4pPr>
      <a:lvl5pPr marL="1828800" algn="l" defTabSz="914400" rtl="0" eaLnBrk="1" latinLnBrk="0" hangingPunct="1">
        <a:defRPr kumimoji="0" lang="es-ES" sz="1800" kern="1200">
          <a:solidFill>
            <a:schemeClr val="tx1"/>
          </a:solidFill>
          <a:latin typeface="+mn-lt"/>
          <a:ea typeface="+mn-ea"/>
          <a:cs typeface="+mn-cs"/>
        </a:defRPr>
      </a:lvl5pPr>
      <a:lvl6pPr marL="2286000" algn="l" defTabSz="914400" rtl="0" eaLnBrk="1" latinLnBrk="0" hangingPunct="1">
        <a:defRPr kumimoji="0" lang="es-ES" sz="1800" kern="1200">
          <a:solidFill>
            <a:schemeClr val="tx1"/>
          </a:solidFill>
          <a:latin typeface="+mn-lt"/>
          <a:ea typeface="+mn-ea"/>
          <a:cs typeface="+mn-cs"/>
        </a:defRPr>
      </a:lvl6pPr>
      <a:lvl7pPr marL="2743200" algn="l" defTabSz="914400" rtl="0" eaLnBrk="1" latinLnBrk="0" hangingPunct="1">
        <a:defRPr kumimoji="0" lang="es-ES" sz="1800" kern="1200">
          <a:solidFill>
            <a:schemeClr val="tx1"/>
          </a:solidFill>
          <a:latin typeface="+mn-lt"/>
          <a:ea typeface="+mn-ea"/>
          <a:cs typeface="+mn-cs"/>
        </a:defRPr>
      </a:lvl7pPr>
      <a:lvl8pPr marL="3200400" algn="l" defTabSz="914400" rtl="0" eaLnBrk="1" latinLnBrk="0" hangingPunct="1">
        <a:defRPr kumimoji="0" lang="es-ES" sz="1800" kern="1200">
          <a:solidFill>
            <a:schemeClr val="tx1"/>
          </a:solidFill>
          <a:latin typeface="+mn-lt"/>
          <a:ea typeface="+mn-ea"/>
          <a:cs typeface="+mn-cs"/>
        </a:defRPr>
      </a:lvl8pPr>
      <a:lvl9pPr marL="3657600" algn="l" defTabSz="914400" rtl="0" eaLnBrk="1" latinLnBrk="0" hangingPunct="1">
        <a:defRPr kumimoji="0" lang="es-ES"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notesSlide" Target="../notesSlides/notesSlide7.xm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slideLayout" Target="../slideLayouts/slideLayout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tags" Target="../tags/tag18.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1043608" y="1556792"/>
            <a:ext cx="7620384" cy="1470025"/>
          </a:xfrm>
        </p:spPr>
        <p:txBody>
          <a:bodyPr>
            <a:normAutofit/>
          </a:bodyPr>
          <a:lstStyle/>
          <a:p>
            <a:pPr algn="ctr">
              <a:lnSpc>
                <a:spcPct val="115000"/>
              </a:lnSpc>
              <a:spcAft>
                <a:spcPts val="1000"/>
              </a:spcAft>
            </a:pPr>
            <a:r>
              <a:rPr lang="es-MX" sz="3200" dirty="0">
                <a:solidFill>
                  <a:srgbClr val="C00000"/>
                </a:solidFill>
                <a:latin typeface="Batang"/>
                <a:ea typeface="Calibri"/>
                <a:cs typeface="Times New Roman"/>
              </a:rPr>
              <a:t>LIGA CONTRA EL CANCER DE EL </a:t>
            </a:r>
            <a:r>
              <a:rPr lang="es-MX" sz="3200" dirty="0" smtClean="0">
                <a:solidFill>
                  <a:srgbClr val="C00000"/>
                </a:solidFill>
                <a:latin typeface="Batang"/>
                <a:ea typeface="Calibri"/>
                <a:cs typeface="Times New Roman"/>
              </a:rPr>
              <a:t>SALVADOR / MINISTERIO DE SALUD</a:t>
            </a:r>
            <a:endParaRPr lang="es-ES" sz="3200" dirty="0"/>
          </a:p>
        </p:txBody>
      </p:sp>
      <p:sp>
        <p:nvSpPr>
          <p:cNvPr id="3" name="Subtitle 2"/>
          <p:cNvSpPr>
            <a:spLocks noGrp="1"/>
          </p:cNvSpPr>
          <p:nvPr>
            <p:ph type="subTitle" idx="1"/>
            <p:custDataLst>
              <p:tags r:id="rId3"/>
            </p:custDataLst>
          </p:nvPr>
        </p:nvSpPr>
        <p:spPr>
          <a:xfrm>
            <a:off x="2195736" y="3429000"/>
            <a:ext cx="6192688" cy="2736304"/>
          </a:xfrm>
        </p:spPr>
        <p:txBody>
          <a:bodyPr>
            <a:normAutofit/>
          </a:bodyPr>
          <a:lstStyle/>
          <a:p>
            <a:pPr algn="ctr"/>
            <a:r>
              <a:rPr lang="es-MX" sz="3200" b="1" cap="all" dirty="0">
                <a:effectLst>
                  <a:reflection blurRad="12700" stA="28000" endPos="45000" dist="1003" dir="5400000" sy="-100000" algn="bl"/>
                </a:effectLst>
              </a:rPr>
              <a:t>INFORME DE Rendición</a:t>
            </a:r>
          </a:p>
          <a:p>
            <a:pPr algn="ctr"/>
            <a:r>
              <a:rPr lang="es-MX" sz="3200" b="1" cap="all" dirty="0">
                <a:effectLst>
                  <a:reflection blurRad="12700" stA="28000" endPos="45000" dist="1003" dir="5400000" sy="-100000" algn="bl"/>
                </a:effectLst>
              </a:rPr>
              <a:t>  DE CUENTAS</a:t>
            </a:r>
            <a:endParaRPr lang="es-ES" sz="3200" dirty="0"/>
          </a:p>
          <a:p>
            <a:pPr algn="ctr"/>
            <a:r>
              <a:rPr lang="es-MX" sz="3200" b="1" cap="all" dirty="0">
                <a:effectLst>
                  <a:reflection blurRad="12700" stA="28000" endPos="45000" dist="1003" dir="5400000" sy="-100000" algn="bl"/>
                </a:effectLst>
              </a:rPr>
              <a:t>Periodo</a:t>
            </a:r>
            <a:r>
              <a:rPr lang="es-MX" sz="3200" b="1" cap="all" dirty="0" smtClean="0">
                <a:effectLst>
                  <a:reflection blurRad="12700" stA="28000" endPos="45000" dist="1003" dir="5400000" sy="-100000" algn="bl"/>
                </a:effectLst>
                <a:latin typeface="Arial" panose="020B0604020202020204" pitchFamily="34" charset="0"/>
                <a:cs typeface="Arial" panose="020B0604020202020204" pitchFamily="34" charset="0"/>
              </a:rPr>
              <a:t> 2018</a:t>
            </a:r>
            <a:endParaRPr lang="es-ES" sz="3200"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596336" y="104320"/>
            <a:ext cx="1231900"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hidden="1"/>
          <p:cNvSpPr>
            <a:spLocks noGrp="1"/>
          </p:cNvSpPr>
          <p:nvPr>
            <p:ph type="title"/>
          </p:nvPr>
        </p:nvSpPr>
        <p:spPr/>
        <p:txBody>
          <a:bodyPr/>
          <a:lstStyle/>
          <a:p>
            <a:endParaRPr lang="es-SV"/>
          </a:p>
        </p:txBody>
      </p:sp>
      <p:pic>
        <p:nvPicPr>
          <p:cNvPr id="3" name="2 Imagen"/>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54786816"/>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hidden="1"/>
          <p:cNvSpPr>
            <a:spLocks noGrp="1"/>
          </p:cNvSpPr>
          <p:nvPr>
            <p:ph type="title"/>
          </p:nvPr>
        </p:nvSpPr>
        <p:spPr/>
        <p:txBody>
          <a:bodyPr/>
          <a:lstStyle/>
          <a:p>
            <a:endParaRPr lang="es-SV"/>
          </a:p>
        </p:txBody>
      </p:sp>
      <p:pic>
        <p:nvPicPr>
          <p:cNvPr id="3" name="2 Imagen"/>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635331"/>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hidden="1"/>
          <p:cNvSpPr>
            <a:spLocks noGrp="1"/>
          </p:cNvSpPr>
          <p:nvPr>
            <p:ph type="title"/>
          </p:nvPr>
        </p:nvSpPr>
        <p:spPr/>
        <p:txBody>
          <a:bodyPr/>
          <a:lstStyle/>
          <a:p>
            <a:endParaRPr lang="es-SV"/>
          </a:p>
        </p:txBody>
      </p:sp>
      <p:pic>
        <p:nvPicPr>
          <p:cNvPr id="3" name="2 Imagen"/>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15466762"/>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custDataLst>
              <p:tags r:id="rId1"/>
            </p:custDataLst>
          </p:nvPr>
        </p:nvSpPr>
        <p:spPr>
          <a:xfrm>
            <a:off x="971600" y="-243408"/>
            <a:ext cx="7260344" cy="1254001"/>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algn="ctr">
              <a:lnSpc>
                <a:spcPct val="115000"/>
              </a:lnSpc>
              <a:spcAft>
                <a:spcPts val="1000"/>
              </a:spcAft>
            </a:pPr>
            <a:r>
              <a:rPr lang="es-SV" sz="3200" dirty="0" smtClean="0">
                <a:solidFill>
                  <a:srgbClr val="C00000"/>
                </a:solidFill>
                <a:latin typeface="Batang"/>
                <a:ea typeface="Calibri"/>
                <a:cs typeface="Times New Roman"/>
              </a:rPr>
              <a:t>PLAN INSTITUCIONAL 2018</a:t>
            </a:r>
            <a:endParaRPr lang="es-SV" sz="3200" dirty="0"/>
          </a:p>
        </p:txBody>
      </p:sp>
      <p:pic>
        <p:nvPicPr>
          <p:cNvPr id="2" name="Imagen 1"/>
          <p:cNvPicPr>
            <a:picLocks noChangeAspect="1"/>
          </p:cNvPicPr>
          <p:nvPr/>
        </p:nvPicPr>
        <p:blipFill>
          <a:blip r:embed="rId3"/>
          <a:stretch>
            <a:fillRect/>
          </a:stretch>
        </p:blipFill>
        <p:spPr>
          <a:xfrm>
            <a:off x="611560" y="600124"/>
            <a:ext cx="8352927" cy="6257876"/>
          </a:xfrm>
          <a:prstGeom prst="rect">
            <a:avLst/>
          </a:prstGeom>
        </p:spPr>
      </p:pic>
    </p:spTree>
    <p:extLst>
      <p:ext uri="{BB962C8B-B14F-4D97-AF65-F5344CB8AC3E}">
        <p14:creationId xmlns:p14="http://schemas.microsoft.com/office/powerpoint/2010/main" val="1996738369"/>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9552" y="260648"/>
            <a:ext cx="8280920"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772816"/>
            <a:ext cx="7776864"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609603"/>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688" y="116632"/>
            <a:ext cx="42386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4"/>
            <a:ext cx="9144000" cy="677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907188"/>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0"/>
            <a:ext cx="8712968"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836712"/>
            <a:ext cx="8604448" cy="496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3342452"/>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400" y="0"/>
            <a:ext cx="6877272" cy="980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80726"/>
            <a:ext cx="8208912" cy="576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569465"/>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Line 2"/>
          <p:cNvSpPr>
            <a:spLocks noChangeShapeType="1"/>
          </p:cNvSpPr>
          <p:nvPr>
            <p:custDataLst>
              <p:tags r:id="rId2"/>
            </p:custDataLst>
          </p:nvPr>
        </p:nvSpPr>
        <p:spPr bwMode="auto">
          <a:xfrm>
            <a:off x="1249363" y="5799138"/>
            <a:ext cx="7208837" cy="0"/>
          </a:xfrm>
          <a:prstGeom prst="line">
            <a:avLst/>
          </a:prstGeom>
          <a:noFill/>
          <a:ln w="57150">
            <a:solidFill>
              <a:schemeClr val="tx2"/>
            </a:solidFill>
            <a:round/>
            <a:headEnd/>
            <a:tailEnd type="triangle" w="med" len="med"/>
          </a:ln>
          <a:effectLst/>
        </p:spPr>
        <p:txBody>
          <a:bodyPr>
            <a:spAutoFit/>
          </a:bodyPr>
          <a:lstStyle/>
          <a:p>
            <a:pPr>
              <a:defRPr lang="es-ES"/>
            </a:pPr>
            <a:endParaRPr lang="es-ES"/>
          </a:p>
        </p:txBody>
      </p:sp>
      <p:sp>
        <p:nvSpPr>
          <p:cNvPr id="627715" name="Line 3"/>
          <p:cNvSpPr>
            <a:spLocks noChangeShapeType="1"/>
          </p:cNvSpPr>
          <p:nvPr>
            <p:custDataLst>
              <p:tags r:id="rId3"/>
            </p:custDataLst>
          </p:nvPr>
        </p:nvSpPr>
        <p:spPr bwMode="auto">
          <a:xfrm flipH="1" flipV="1">
            <a:off x="1242990" y="1898319"/>
            <a:ext cx="15875" cy="3916363"/>
          </a:xfrm>
          <a:prstGeom prst="line">
            <a:avLst/>
          </a:prstGeom>
          <a:noFill/>
          <a:ln w="57150">
            <a:solidFill>
              <a:schemeClr val="tx2"/>
            </a:solidFill>
            <a:round/>
            <a:headEnd/>
            <a:tailEnd type="triangle" w="med" len="med"/>
          </a:ln>
          <a:effectLst/>
        </p:spPr>
        <p:txBody>
          <a:bodyPr>
            <a:spAutoFit/>
          </a:bodyPr>
          <a:lstStyle/>
          <a:p>
            <a:pPr>
              <a:defRPr lang="es-ES"/>
            </a:pPr>
            <a:endParaRPr lang="es-ES"/>
          </a:p>
        </p:txBody>
      </p:sp>
      <p:sp>
        <p:nvSpPr>
          <p:cNvPr id="22532" name="Text Box 4"/>
          <p:cNvSpPr txBox="1">
            <a:spLocks noChangeArrowheads="1"/>
          </p:cNvSpPr>
          <p:nvPr>
            <p:custDataLst>
              <p:tags r:id="rId4"/>
            </p:custDataLst>
          </p:nvPr>
        </p:nvSpPr>
        <p:spPr bwMode="auto">
          <a:xfrm>
            <a:off x="1462881" y="5851151"/>
            <a:ext cx="6781800" cy="369332"/>
          </a:xfrm>
          <a:prstGeom prst="rect">
            <a:avLst/>
          </a:prstGeom>
          <a:noFill/>
          <a:ln w="3175">
            <a:noFill/>
            <a:miter lim="800000"/>
            <a:headEnd/>
            <a:tailEnd/>
          </a:ln>
        </p:spPr>
        <p:txBody>
          <a:bodyPr wrap="square">
            <a:normAutofit/>
          </a:bodyPr>
          <a:lstStyle/>
          <a:p>
            <a:pPr algn="ctr"/>
            <a:r>
              <a:rPr lang="es-ES" dirty="0" smtClean="0"/>
              <a:t>Mejoras </a:t>
            </a:r>
            <a:r>
              <a:rPr lang="es-ES" dirty="0"/>
              <a:t>en </a:t>
            </a:r>
            <a:r>
              <a:rPr lang="es-ES" dirty="0" smtClean="0"/>
              <a:t>Planificación, Ejecución y Desarrollo.</a:t>
            </a:r>
            <a:endParaRPr lang="es-ES" dirty="0">
              <a:effectLst/>
            </a:endParaRPr>
          </a:p>
        </p:txBody>
      </p:sp>
      <p:sp>
        <p:nvSpPr>
          <p:cNvPr id="22533" name="Text Box 5"/>
          <p:cNvSpPr txBox="1">
            <a:spLocks noChangeArrowheads="1"/>
          </p:cNvSpPr>
          <p:nvPr>
            <p:custDataLst>
              <p:tags r:id="rId5"/>
            </p:custDataLst>
          </p:nvPr>
        </p:nvSpPr>
        <p:spPr bwMode="auto">
          <a:xfrm rot="-5400000">
            <a:off x="-908003" y="3759802"/>
            <a:ext cx="3709340" cy="369332"/>
          </a:xfrm>
          <a:prstGeom prst="rect">
            <a:avLst/>
          </a:prstGeom>
          <a:noFill/>
          <a:ln w="3175">
            <a:noFill/>
            <a:miter lim="800000"/>
            <a:headEnd/>
            <a:tailEnd/>
          </a:ln>
        </p:spPr>
        <p:txBody>
          <a:bodyPr wrap="square">
            <a:normAutofit/>
          </a:bodyPr>
          <a:lstStyle/>
          <a:p>
            <a:pPr algn="ctr"/>
            <a:r>
              <a:rPr lang="es-ES" dirty="0">
                <a:effectLst/>
              </a:rPr>
              <a:t>Cambio estratégicos</a:t>
            </a:r>
          </a:p>
        </p:txBody>
      </p:sp>
      <p:sp>
        <p:nvSpPr>
          <p:cNvPr id="627722" name="AutoShape 10"/>
          <p:cNvSpPr>
            <a:spLocks noChangeArrowheads="1"/>
          </p:cNvSpPr>
          <p:nvPr>
            <p:custDataLst>
              <p:tags r:id="rId6"/>
            </p:custDataLst>
          </p:nvPr>
        </p:nvSpPr>
        <p:spPr bwMode="invGray">
          <a:xfrm>
            <a:off x="3203848" y="2941955"/>
            <a:ext cx="1728192" cy="1222157"/>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algn="ctr">
              <a:defRPr lang="es-ES"/>
            </a:pPr>
            <a:r>
              <a:rPr lang="es-ES" dirty="0" smtClean="0">
                <a:ea typeface="Calibri"/>
                <a:cs typeface="Times New Roman"/>
              </a:rPr>
              <a:t>Creación de La  Clínica del Dolor</a:t>
            </a:r>
            <a:endParaRPr lang="es-ES" dirty="0">
              <a:ea typeface="Calibri"/>
              <a:cs typeface="Times New Roman"/>
            </a:endParaRPr>
          </a:p>
        </p:txBody>
      </p:sp>
      <p:sp>
        <p:nvSpPr>
          <p:cNvPr id="627725" name="AutoShape 13"/>
          <p:cNvSpPr>
            <a:spLocks noChangeArrowheads="1"/>
          </p:cNvSpPr>
          <p:nvPr>
            <p:custDataLst>
              <p:tags r:id="rId7"/>
            </p:custDataLst>
          </p:nvPr>
        </p:nvSpPr>
        <p:spPr bwMode="invGray">
          <a:xfrm>
            <a:off x="1393676" y="4164112"/>
            <a:ext cx="1810172" cy="1351141"/>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algn="ctr">
              <a:defRPr lang="es-ES"/>
            </a:pPr>
            <a:r>
              <a:rPr lang="es-ES" dirty="0" smtClean="0">
                <a:ea typeface="Calibri"/>
                <a:cs typeface="Times New Roman"/>
              </a:rPr>
              <a:t>Remodelación de 8  Consultorios</a:t>
            </a:r>
            <a:endParaRPr lang="es-ES" dirty="0">
              <a:ea typeface="Calibri"/>
              <a:cs typeface="Times New Roman"/>
            </a:endParaRPr>
          </a:p>
        </p:txBody>
      </p:sp>
      <p:sp>
        <p:nvSpPr>
          <p:cNvPr id="627728" name="Rectangle 16"/>
          <p:cNvSpPr>
            <a:spLocks noGrp="1" noChangeArrowheads="1"/>
          </p:cNvSpPr>
          <p:nvPr>
            <p:ph type="title"/>
            <p:custDataLst>
              <p:tags r:id="rId8"/>
            </p:custDataLst>
          </p:nvPr>
        </p:nvSpPr>
        <p:spPr>
          <a:xfrm>
            <a:off x="611560" y="116632"/>
            <a:ext cx="8424936" cy="792088"/>
          </a:xfrm>
        </p:spPr>
        <p:txBody>
          <a:bodyPr>
            <a:normAutofit/>
          </a:bodyPr>
          <a:lstStyle/>
          <a:p>
            <a:pPr marL="457200" lvl="1" algn="just">
              <a:lnSpc>
                <a:spcPct val="115000"/>
              </a:lnSpc>
              <a:spcAft>
                <a:spcPts val="1000"/>
              </a:spcAft>
            </a:pPr>
            <a:r>
              <a:rPr lang="es-SV" b="1" dirty="0">
                <a:solidFill>
                  <a:srgbClr val="C00000"/>
                </a:solidFill>
                <a:latin typeface="Calibri"/>
                <a:ea typeface="Calibri"/>
                <a:cs typeface="Times New Roman"/>
              </a:rPr>
              <a:t>CAMBIOS ESTRATEGICOS:</a:t>
            </a:r>
            <a:endParaRPr lang="es-ES" dirty="0"/>
          </a:p>
        </p:txBody>
      </p:sp>
      <p:sp>
        <p:nvSpPr>
          <p:cNvPr id="17" name="AutoShape 10"/>
          <p:cNvSpPr>
            <a:spLocks noChangeArrowheads="1"/>
          </p:cNvSpPr>
          <p:nvPr>
            <p:custDataLst>
              <p:tags r:id="rId9"/>
            </p:custDataLst>
          </p:nvPr>
        </p:nvSpPr>
        <p:spPr bwMode="invGray">
          <a:xfrm>
            <a:off x="6876256" y="175883"/>
            <a:ext cx="2088232" cy="1282230"/>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lvl="0" algn="ctr">
              <a:lnSpc>
                <a:spcPct val="150000"/>
              </a:lnSpc>
            </a:pPr>
            <a:r>
              <a:rPr lang="es-SV" dirty="0">
                <a:ea typeface="Calibri"/>
                <a:cs typeface="Times New Roman"/>
              </a:rPr>
              <a:t>Elección de Nueva </a:t>
            </a:r>
            <a:r>
              <a:rPr lang="es-SV" dirty="0" smtClean="0">
                <a:ea typeface="Calibri"/>
                <a:cs typeface="Times New Roman"/>
              </a:rPr>
              <a:t>Junta Directiva </a:t>
            </a:r>
            <a:r>
              <a:rPr lang="es-SV" dirty="0">
                <a:ea typeface="Calibri"/>
                <a:cs typeface="Times New Roman"/>
              </a:rPr>
              <a:t>en </a:t>
            </a:r>
            <a:r>
              <a:rPr lang="es-SV" dirty="0" smtClean="0">
                <a:ea typeface="Calibri"/>
                <a:cs typeface="Times New Roman"/>
              </a:rPr>
              <a:t>AGO 2018 </a:t>
            </a:r>
            <a:r>
              <a:rPr lang="es-SV" dirty="0">
                <a:ea typeface="Calibri"/>
                <a:cs typeface="Times New Roman"/>
              </a:rPr>
              <a:t>-</a:t>
            </a:r>
            <a:r>
              <a:rPr lang="es-SV" dirty="0" smtClean="0">
                <a:ea typeface="Calibri"/>
                <a:cs typeface="Times New Roman"/>
              </a:rPr>
              <a:t>2020 </a:t>
            </a:r>
            <a:endParaRPr lang="es-ES" dirty="0">
              <a:ea typeface="Calibri"/>
              <a:cs typeface="Times New Roman"/>
            </a:endParaRPr>
          </a:p>
        </p:txBody>
      </p:sp>
      <p:sp>
        <p:nvSpPr>
          <p:cNvPr id="11" name="Freeform 15"/>
          <p:cNvSpPr>
            <a:spLocks/>
          </p:cNvSpPr>
          <p:nvPr>
            <p:custDataLst>
              <p:tags r:id="rId10"/>
            </p:custDataLst>
          </p:nvPr>
        </p:nvSpPr>
        <p:spPr bwMode="auto">
          <a:xfrm rot="20519815">
            <a:off x="1785062" y="618362"/>
            <a:ext cx="4258842" cy="3144493"/>
          </a:xfrm>
          <a:custGeom>
            <a:avLst/>
            <a:gdLst/>
            <a:ahLst/>
            <a:cxnLst>
              <a:cxn ang="0">
                <a:pos x="0" y="1390"/>
              </a:cxn>
              <a:cxn ang="0">
                <a:pos x="1529" y="158"/>
              </a:cxn>
              <a:cxn ang="0">
                <a:pos x="1529" y="0"/>
              </a:cxn>
              <a:cxn ang="0">
                <a:pos x="2030" y="360"/>
              </a:cxn>
              <a:cxn ang="0">
                <a:pos x="1523" y="714"/>
              </a:cxn>
              <a:cxn ang="0">
                <a:pos x="1520" y="543"/>
              </a:cxn>
              <a:cxn ang="0">
                <a:pos x="0" y="1390"/>
              </a:cxn>
            </a:cxnLst>
            <a:rect l="0" t="0" r="r" b="b"/>
            <a:pathLst>
              <a:path w="2030" h="1390">
                <a:moveTo>
                  <a:pt x="0" y="1390"/>
                </a:moveTo>
                <a:cubicBezTo>
                  <a:pt x="131" y="796"/>
                  <a:pt x="676" y="220"/>
                  <a:pt x="1529" y="158"/>
                </a:cubicBezTo>
                <a:lnTo>
                  <a:pt x="1529" y="0"/>
                </a:lnTo>
                <a:lnTo>
                  <a:pt x="2030" y="360"/>
                </a:lnTo>
                <a:lnTo>
                  <a:pt x="1523" y="714"/>
                </a:lnTo>
                <a:lnTo>
                  <a:pt x="1520" y="543"/>
                </a:lnTo>
                <a:cubicBezTo>
                  <a:pt x="803" y="447"/>
                  <a:pt x="109" y="1123"/>
                  <a:pt x="0" y="1390"/>
                </a:cubicBezTo>
                <a:close/>
              </a:path>
            </a:pathLst>
          </a:custGeom>
          <a:gradFill rotWithShape="1">
            <a:gsLst>
              <a:gs pos="0">
                <a:schemeClr val="accent5"/>
              </a:gs>
              <a:gs pos="100000">
                <a:schemeClr val="accent4"/>
              </a:gs>
            </a:gsLst>
            <a:lin ang="18900000" scaled="1"/>
          </a:gradFill>
          <a:ln w="3175" cap="flat" cmpd="sng">
            <a:noFill/>
            <a:prstDash val="solid"/>
            <a:round/>
            <a:headEnd/>
            <a:tailEnd/>
          </a:ln>
          <a:effectLst/>
        </p:spPr>
        <p:txBody>
          <a:bodyPr wrap="none" anchor="ctr">
            <a:noAutofit/>
          </a:bodyPr>
          <a:lstStyle/>
          <a:p>
            <a:pPr>
              <a:defRPr lang="es-ES"/>
            </a:pPr>
            <a:endParaRPr lang="es-ES"/>
          </a:p>
        </p:txBody>
      </p:sp>
      <p:sp>
        <p:nvSpPr>
          <p:cNvPr id="12" name="AutoShape 10"/>
          <p:cNvSpPr>
            <a:spLocks noChangeArrowheads="1"/>
          </p:cNvSpPr>
          <p:nvPr>
            <p:custDataLst>
              <p:tags r:id="rId11"/>
            </p:custDataLst>
          </p:nvPr>
        </p:nvSpPr>
        <p:spPr bwMode="invGray">
          <a:xfrm>
            <a:off x="4932040" y="1458113"/>
            <a:ext cx="1944216" cy="1512561"/>
          </a:xfrm>
          <a:prstGeom prst="round2DiagRect">
            <a:avLst/>
          </a:prstGeom>
          <a:solidFill>
            <a:schemeClr val="bg1"/>
          </a:solidFill>
          <a:ln w="12700">
            <a:solidFill>
              <a:schemeClr val="tx2"/>
            </a:solidFill>
            <a:round/>
            <a:headEnd/>
            <a:tailEnd/>
          </a:ln>
          <a:effectLst>
            <a:outerShdw blurRad="50800" dist="38100" dir="2700000" algn="tl" rotWithShape="0">
              <a:prstClr val="black">
                <a:alpha val="40000"/>
              </a:prstClr>
            </a:outerShdw>
          </a:effectLst>
        </p:spPr>
        <p:txBody>
          <a:bodyPr wrap="square" lIns="45720" rIns="45720" anchor="ctr">
            <a:noAutofit/>
          </a:bodyPr>
          <a:lstStyle/>
          <a:p>
            <a:pPr lvl="0" algn="ctr">
              <a:lnSpc>
                <a:spcPct val="150000"/>
              </a:lnSpc>
            </a:pPr>
            <a:r>
              <a:rPr lang="es-SV" dirty="0" smtClean="0">
                <a:ea typeface="Calibri"/>
                <a:cs typeface="Times New Roman"/>
              </a:rPr>
              <a:t>Creación de Nueva Clínica Psicológica</a:t>
            </a:r>
            <a:endParaRPr lang="es-ES" dirty="0">
              <a:ea typeface="Calibri"/>
              <a:cs typeface="Times New Roman"/>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1234" y="1412776"/>
            <a:ext cx="7913253" cy="525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9 Cuadro de texto"/>
          <p:cNvSpPr txBox="1"/>
          <p:nvPr/>
        </p:nvSpPr>
        <p:spPr>
          <a:xfrm>
            <a:off x="2915816" y="404664"/>
            <a:ext cx="3600400" cy="476250"/>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s-MX" sz="1800" b="1" spc="50" dirty="0">
                <a:ln w="6744" cap="flat" cmpd="sng" algn="ctr">
                  <a:solidFill>
                    <a:srgbClr val="06111E">
                      <a:alpha val="6500"/>
                    </a:srgbClr>
                  </a:solidFill>
                  <a:prstDash val="solid"/>
                  <a:round/>
                </a:ln>
                <a:solidFill>
                  <a:srgbClr val="C00000">
                    <a:alpha val="95000"/>
                  </a:srgbClr>
                </a:solidFill>
                <a:effectLst>
                  <a:outerShdw blurRad="50902" dist="38494" dir="13500000" sx="0" sy="0">
                    <a:srgbClr val="000000">
                      <a:alpha val="60000"/>
                    </a:srgbClr>
                  </a:outerShdw>
                </a:effectLst>
                <a:latin typeface="Calibri"/>
                <a:ea typeface="Calibri"/>
                <a:cs typeface="Times New Roman"/>
              </a:rPr>
              <a:t>             </a:t>
            </a:r>
            <a:r>
              <a:rPr lang="es-MX" sz="1800" b="1" spc="50" dirty="0" smtClean="0">
                <a:ln w="6744" cap="flat" cmpd="sng" algn="ctr">
                  <a:solidFill>
                    <a:srgbClr val="06111E">
                      <a:alpha val="6500"/>
                    </a:srgbClr>
                  </a:solidFill>
                  <a:prstDash val="solid"/>
                  <a:round/>
                </a:ln>
                <a:solidFill>
                  <a:srgbClr val="C00000">
                    <a:alpha val="95000"/>
                  </a:srgbClr>
                </a:solidFill>
                <a:effectLst>
                  <a:outerShdw blurRad="50902" dist="38494" dir="13500000" sx="0" sy="0">
                    <a:srgbClr val="000000">
                      <a:alpha val="60000"/>
                    </a:srgbClr>
                  </a:outerShdw>
                </a:effectLst>
                <a:latin typeface="Calibri"/>
                <a:ea typeface="Calibri"/>
                <a:cs typeface="Times New Roman"/>
              </a:rPr>
              <a:t>AREA DE PATOLOGIA</a:t>
            </a:r>
            <a:endParaRPr lang="es-ES" sz="1100" dirty="0">
              <a:effectLst/>
              <a:latin typeface="Calibri"/>
              <a:ea typeface="Calibri"/>
              <a:cs typeface="Times New Roman"/>
            </a:endParaRPr>
          </a:p>
        </p:txBody>
      </p:sp>
    </p:spTree>
    <p:extLst>
      <p:ext uri="{BB962C8B-B14F-4D97-AF65-F5344CB8AC3E}">
        <p14:creationId xmlns:p14="http://schemas.microsoft.com/office/powerpoint/2010/main" val="3984232415"/>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custDataLst>
              <p:tags r:id="rId2"/>
            </p:custDataLst>
          </p:nvPr>
        </p:nvSpPr>
        <p:spPr>
          <a:xfrm>
            <a:off x="971600" y="0"/>
            <a:ext cx="7260344" cy="1254001"/>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algn="ctr">
              <a:lnSpc>
                <a:spcPct val="115000"/>
              </a:lnSpc>
              <a:spcAft>
                <a:spcPts val="1000"/>
              </a:spcAft>
            </a:pPr>
            <a:r>
              <a:rPr lang="es-SV" sz="3200" dirty="0" smtClean="0">
                <a:solidFill>
                  <a:srgbClr val="C00000"/>
                </a:solidFill>
                <a:latin typeface="Batang"/>
                <a:ea typeface="Calibri"/>
                <a:cs typeface="Times New Roman"/>
              </a:rPr>
              <a:t>INTRODUCCION</a:t>
            </a:r>
            <a:endParaRPr lang="es-SV" sz="3200" dirty="0"/>
          </a:p>
        </p:txBody>
      </p:sp>
      <p:sp>
        <p:nvSpPr>
          <p:cNvPr id="3" name="Rectángulo 2"/>
          <p:cNvSpPr/>
          <p:nvPr/>
        </p:nvSpPr>
        <p:spPr>
          <a:xfrm>
            <a:off x="960561" y="1484784"/>
            <a:ext cx="7776864" cy="6255302"/>
          </a:xfrm>
          <a:prstGeom prst="rect">
            <a:avLst/>
          </a:prstGeom>
        </p:spPr>
        <p:txBody>
          <a:bodyPr wrap="square">
            <a:spAutoFit/>
          </a:bodyPr>
          <a:lstStyle/>
          <a:p>
            <a:pPr>
              <a:lnSpc>
                <a:spcPct val="107000"/>
              </a:lnSpc>
              <a:spcAft>
                <a:spcPts val="800"/>
              </a:spcAft>
            </a:pPr>
            <a:r>
              <a:rPr lang="es-SV" dirty="0">
                <a:latin typeface="Calibri" panose="020F0502020204030204" pitchFamily="34" charset="0"/>
                <a:ea typeface="Calibri" panose="020F0502020204030204" pitchFamily="34" charset="0"/>
                <a:cs typeface="Times New Roman" panose="02020603050405020304" pitchFamily="18" charset="0"/>
              </a:rPr>
              <a:t>La Liga Contra El Cáncer de El Salvador, es una asociación sin fines de lucro, ajena a toda actividad política y religiosa que tiene como objetivo primordial promover la lucha contra el cáncer en la Republica de El Salvador.</a:t>
            </a:r>
            <a:endParaRPr lang="es-SV"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SV" dirty="0">
                <a:latin typeface="Calibri" panose="020F0502020204030204" pitchFamily="34" charset="0"/>
                <a:ea typeface="Calibri" panose="020F0502020204030204" pitchFamily="34" charset="0"/>
                <a:cs typeface="Times New Roman" panose="02020603050405020304" pitchFamily="18" charset="0"/>
              </a:rPr>
              <a:t> </a:t>
            </a:r>
            <a:endParaRPr lang="es-SV"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SV" dirty="0">
                <a:latin typeface="Calibri" panose="020F0502020204030204" pitchFamily="34" charset="0"/>
                <a:ea typeface="Calibri" panose="020F0502020204030204" pitchFamily="34" charset="0"/>
                <a:cs typeface="Times New Roman" panose="02020603050405020304" pitchFamily="18" charset="0"/>
              </a:rPr>
              <a:t>Su personería jurídica fue aprobada por medio de acuerdo No. 1090 de fecha 27 de junio de 1967 en el ramo del Interior, que hoy es Gobernación.</a:t>
            </a:r>
            <a:endParaRPr lang="es-SV"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SV" dirty="0">
                <a:latin typeface="Calibri" panose="020F0502020204030204" pitchFamily="34" charset="0"/>
                <a:ea typeface="Calibri" panose="020F0502020204030204" pitchFamily="34" charset="0"/>
                <a:cs typeface="Times New Roman" panose="02020603050405020304" pitchFamily="18" charset="0"/>
              </a:rPr>
              <a:t> </a:t>
            </a:r>
            <a:endParaRPr lang="es-SV"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SV" dirty="0">
                <a:latin typeface="Calibri" panose="020F0502020204030204" pitchFamily="34" charset="0"/>
                <a:ea typeface="Calibri" panose="020F0502020204030204" pitchFamily="34" charset="0"/>
                <a:cs typeface="Times New Roman" panose="02020603050405020304" pitchFamily="18" charset="0"/>
              </a:rPr>
              <a:t>Sus estatutos constitutivos fueron publicados en el Diario Oficial No. 131 de fecha 19 de julio de 1967.</a:t>
            </a:r>
            <a:endParaRPr lang="es-SV"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SV" dirty="0">
                <a:latin typeface="Calibri" panose="020F0502020204030204" pitchFamily="34" charset="0"/>
                <a:ea typeface="Calibri" panose="020F0502020204030204" pitchFamily="34" charset="0"/>
                <a:cs typeface="Times New Roman" panose="02020603050405020304" pitchFamily="18" charset="0"/>
              </a:rPr>
              <a:t> </a:t>
            </a:r>
            <a:endParaRPr lang="es-SV"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SV" dirty="0">
                <a:latin typeface="Calibri" panose="020F0502020204030204" pitchFamily="34" charset="0"/>
                <a:ea typeface="Calibri" panose="020F0502020204030204" pitchFamily="34" charset="0"/>
                <a:cs typeface="Times New Roman" panose="02020603050405020304" pitchFamily="18" charset="0"/>
              </a:rPr>
              <a:t>El 05 de abril del 2011 por medio de acuerdo No. 60 se aprueban modificaciones de los estatutos de la asociación, los cuales fueron inscritos bajo el número 17 del Libro No. 84 y folio 354 de fecha 15 de junio de 2012 por la Dirección General de Asociaciones y Fundaciones sin Fines de Lucro del Ministerio de Gobernación.</a:t>
            </a:r>
            <a:endParaRPr lang="es-SV"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SV" dirty="0">
                <a:latin typeface="Calibri" panose="020F0502020204030204" pitchFamily="34" charset="0"/>
                <a:ea typeface="Calibri" panose="020F0502020204030204" pitchFamily="34" charset="0"/>
                <a:cs typeface="Times New Roman" panose="02020603050405020304" pitchFamily="18" charset="0"/>
              </a:rPr>
              <a:t> </a:t>
            </a:r>
            <a:endParaRPr lang="es-SV"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SV" dirty="0">
                <a:latin typeface="Calibri" panose="020F0502020204030204" pitchFamily="34" charset="0"/>
                <a:ea typeface="Calibri" panose="020F0502020204030204" pitchFamily="34" charset="0"/>
                <a:cs typeface="Times New Roman" panose="02020603050405020304" pitchFamily="18" charset="0"/>
              </a:rPr>
              <a:t> </a:t>
            </a:r>
            <a:endParaRPr lang="es-SV"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SV" sz="1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SV" sz="1200" dirty="0">
                <a:latin typeface="Calibri" panose="020F0502020204030204" pitchFamily="34" charset="0"/>
                <a:ea typeface="Calibri" panose="020F0502020204030204" pitchFamily="34" charset="0"/>
                <a:cs typeface="Times New Roman" panose="02020603050405020304" pitchFamily="18" charset="0"/>
              </a:rPr>
              <a:t> </a:t>
            </a:r>
            <a:endParaRPr lang="es-SV"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0"/>
            <a:ext cx="4896544"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
            <a:ext cx="9058274" cy="628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3359496"/>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type="title"/>
            <p:custDataLst>
              <p:tags r:id="rId2"/>
            </p:custDataLst>
          </p:nvPr>
        </p:nvSpPr>
        <p:spPr>
          <a:xfrm>
            <a:off x="3419872" y="2204864"/>
            <a:ext cx="4343400" cy="1362075"/>
          </a:xfrm>
        </p:spPr>
        <p:txBody>
          <a:bodyPr>
            <a:normAutofit/>
          </a:bodyPr>
          <a:lstStyle/>
          <a:p>
            <a:pPr>
              <a:defRPr lang="es-ES"/>
            </a:pPr>
            <a:r>
              <a:rPr lang="es-ES" dirty="0"/>
              <a:t>¡¡¡Gracias¡¡¡</a:t>
            </a:r>
          </a:p>
        </p:txBody>
      </p:sp>
    </p:spTree>
    <p:custDataLst>
      <p:tags r:id="rId1"/>
    </p:custData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1000" y="0"/>
            <a:ext cx="7765662" cy="16476125"/>
          </a:xfrm>
          <a:prstGeom prst="rect">
            <a:avLst/>
          </a:prstGeom>
        </p:spPr>
      </p:pic>
      <p:sp>
        <p:nvSpPr>
          <p:cNvPr id="5" name="Title 1"/>
          <p:cNvSpPr txBox="1">
            <a:spLocks/>
          </p:cNvSpPr>
          <p:nvPr>
            <p:custDataLst>
              <p:tags r:id="rId1"/>
            </p:custDataLst>
          </p:nvPr>
        </p:nvSpPr>
        <p:spPr>
          <a:xfrm>
            <a:off x="971600" y="-315416"/>
            <a:ext cx="7260344" cy="1254001"/>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kumimoji="0" lang="es-ES" sz="4400" kern="1200">
                <a:solidFill>
                  <a:schemeClr val="tx1"/>
                </a:solidFill>
                <a:latin typeface="+mj-lt"/>
                <a:ea typeface="+mj-ea"/>
                <a:cs typeface="+mj-cs"/>
              </a:defRPr>
            </a:lvl1pPr>
          </a:lstStyle>
          <a:p>
            <a:pPr algn="ctr">
              <a:lnSpc>
                <a:spcPct val="115000"/>
              </a:lnSpc>
              <a:spcAft>
                <a:spcPts val="1000"/>
              </a:spcAft>
            </a:pPr>
            <a:r>
              <a:rPr lang="es-SV" sz="3200" dirty="0" smtClean="0">
                <a:solidFill>
                  <a:srgbClr val="C00000"/>
                </a:solidFill>
                <a:latin typeface="Batang"/>
                <a:ea typeface="Calibri"/>
                <a:cs typeface="Times New Roman"/>
              </a:rPr>
              <a:t>RESUMEN EJECUTIVO</a:t>
            </a:r>
            <a:endParaRPr lang="es-SV" sz="3200" dirty="0"/>
          </a:p>
        </p:txBody>
      </p:sp>
      <p:sp>
        <p:nvSpPr>
          <p:cNvPr id="2" name="Rectángulo 1"/>
          <p:cNvSpPr/>
          <p:nvPr/>
        </p:nvSpPr>
        <p:spPr>
          <a:xfrm>
            <a:off x="245288" y="764704"/>
            <a:ext cx="8791208" cy="6844310"/>
          </a:xfrm>
          <a:prstGeom prst="rect">
            <a:avLst/>
          </a:prstGeom>
        </p:spPr>
        <p:txBody>
          <a:bodyPr wrap="square">
            <a:spAutoFit/>
          </a:bodyPr>
          <a:lstStyle/>
          <a:p>
            <a:pPr>
              <a:lnSpc>
                <a:spcPct val="107000"/>
              </a:lnSpc>
              <a:spcAft>
                <a:spcPts val="800"/>
              </a:spcAft>
            </a:pPr>
            <a:r>
              <a:rPr lang="es-SV" dirty="0">
                <a:latin typeface="Calibri" panose="020F0502020204030204" pitchFamily="34" charset="0"/>
                <a:ea typeface="Calibri" panose="020F0502020204030204" pitchFamily="34" charset="0"/>
                <a:cs typeface="Times New Roman" panose="02020603050405020304" pitchFamily="18" charset="0"/>
              </a:rPr>
              <a:t>La Liga dando cumplimiento a sus objetivos primordiales </a:t>
            </a:r>
            <a:r>
              <a:rPr lang="es-SV" dirty="0" smtClean="0">
                <a:latin typeface="Calibri" panose="020F0502020204030204" pitchFamily="34" charset="0"/>
                <a:ea typeface="Calibri" panose="020F0502020204030204" pitchFamily="34" charset="0"/>
                <a:cs typeface="Times New Roman" panose="02020603050405020304" pitchFamily="18" charset="0"/>
              </a:rPr>
              <a:t>y contando </a:t>
            </a:r>
            <a:r>
              <a:rPr lang="es-SV" dirty="0">
                <a:latin typeface="Calibri" panose="020F0502020204030204" pitchFamily="34" charset="0"/>
                <a:ea typeface="Calibri" panose="020F0502020204030204" pitchFamily="34" charset="0"/>
                <a:cs typeface="Times New Roman" panose="02020603050405020304" pitchFamily="18" charset="0"/>
              </a:rPr>
              <a:t>con los Donativos de filántropos miembros de la Junta Directiva, el apoyo Gubernamental y </a:t>
            </a:r>
            <a:r>
              <a:rPr lang="es-SV" dirty="0" smtClean="0">
                <a:latin typeface="Calibri" panose="020F0502020204030204" pitchFamily="34" charset="0"/>
                <a:ea typeface="Calibri" panose="020F0502020204030204" pitchFamily="34" charset="0"/>
                <a:cs typeface="Times New Roman" panose="02020603050405020304" pitchFamily="18" charset="0"/>
              </a:rPr>
              <a:t>privado, promueve </a:t>
            </a:r>
            <a:r>
              <a:rPr lang="es-SV" dirty="0">
                <a:latin typeface="Calibri" panose="020F0502020204030204" pitchFamily="34" charset="0"/>
                <a:ea typeface="Calibri" panose="020F0502020204030204" pitchFamily="34" charset="0"/>
                <a:cs typeface="Times New Roman" panose="02020603050405020304" pitchFamily="18" charset="0"/>
              </a:rPr>
              <a:t>la construcción de un Centro para el tratamiento del Cáncer, colocando la primera piedra del Instituto del </a:t>
            </a:r>
            <a:r>
              <a:rPr lang="es-SV" dirty="0" smtClean="0">
                <a:latin typeface="Calibri" panose="020F0502020204030204" pitchFamily="34" charset="0"/>
                <a:ea typeface="Calibri" panose="020F0502020204030204" pitchFamily="34" charset="0"/>
                <a:cs typeface="Times New Roman" panose="02020603050405020304" pitchFamily="18" charset="0"/>
              </a:rPr>
              <a:t>Cáncer </a:t>
            </a:r>
            <a:r>
              <a:rPr lang="es-SV" dirty="0">
                <a:latin typeface="Calibri" panose="020F0502020204030204" pitchFamily="34" charset="0"/>
                <a:ea typeface="Calibri" panose="020F0502020204030204" pitchFamily="34" charset="0"/>
                <a:cs typeface="Times New Roman" panose="02020603050405020304" pitchFamily="18" charset="0"/>
              </a:rPr>
              <a:t>de El Salvador el 26 de marzo de 1969 siendo la inauguración oficial de la primera etapa el 15 de enero de 1971</a:t>
            </a:r>
            <a:r>
              <a:rPr lang="es-SV"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s-SV"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SV" dirty="0">
                <a:latin typeface="Calibri" panose="020F0502020204030204" pitchFamily="34" charset="0"/>
                <a:ea typeface="Calibri" panose="020F0502020204030204" pitchFamily="34" charset="0"/>
                <a:cs typeface="Times New Roman" panose="02020603050405020304" pitchFamily="18" charset="0"/>
              </a:rPr>
              <a:t>En 1979 se inauguró la 2º. Etapa, pero esta no pudo utilizarse si no hasta 1991 ya que se cedió para uso de la fuerza Armada durante el periodo del conflicto armado (1980-1990).</a:t>
            </a:r>
            <a:endParaRPr lang="es-SV"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SV" dirty="0">
                <a:latin typeface="Calibri" panose="020F0502020204030204" pitchFamily="34" charset="0"/>
                <a:ea typeface="Calibri" panose="020F0502020204030204" pitchFamily="34" charset="0"/>
                <a:cs typeface="Times New Roman" panose="02020603050405020304" pitchFamily="18" charset="0"/>
              </a:rPr>
              <a:t>En el año 1985 se adquirió la segunda Unidad de Cobalto 60(</a:t>
            </a:r>
            <a:r>
              <a:rPr lang="es-SV" dirty="0" err="1">
                <a:latin typeface="Calibri" panose="020F0502020204030204" pitchFamily="34" charset="0"/>
                <a:ea typeface="Calibri" panose="020F0502020204030204" pitchFamily="34" charset="0"/>
                <a:cs typeface="Times New Roman" panose="02020603050405020304" pitchFamily="18" charset="0"/>
              </a:rPr>
              <a:t>Theratron</a:t>
            </a:r>
            <a:r>
              <a:rPr lang="es-SV" dirty="0">
                <a:latin typeface="Calibri" panose="020F0502020204030204" pitchFamily="34" charset="0"/>
                <a:ea typeface="Calibri" panose="020F0502020204030204" pitchFamily="34" charset="0"/>
                <a:cs typeface="Times New Roman" panose="02020603050405020304" pitchFamily="18" charset="0"/>
              </a:rPr>
              <a:t> 80</a:t>
            </a:r>
            <a:r>
              <a:rPr lang="es-SV"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s-SV"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SV" dirty="0">
                <a:latin typeface="Calibri" panose="020F0502020204030204" pitchFamily="34" charset="0"/>
                <a:ea typeface="Calibri" panose="020F0502020204030204" pitchFamily="34" charset="0"/>
                <a:cs typeface="Times New Roman" panose="02020603050405020304" pitchFamily="18" charset="0"/>
              </a:rPr>
              <a:t>Actualmente el instituto del Cáncer de El Salvador cuenta con Modernos Consultorios para la atención de pacientes en el área de Oncología Clínica, Ginecología, Cirugía Oncológica además de un servicio de Farmacia, Citología </a:t>
            </a:r>
            <a:r>
              <a:rPr lang="es-SV" dirty="0" smtClean="0">
                <a:latin typeface="Calibri" panose="020F0502020204030204" pitchFamily="34" charset="0"/>
                <a:ea typeface="Calibri" panose="020F0502020204030204" pitchFamily="34" charset="0"/>
                <a:cs typeface="Times New Roman" panose="02020603050405020304" pitchFamily="18" charset="0"/>
              </a:rPr>
              <a:t>Diagnostica, </a:t>
            </a:r>
            <a:r>
              <a:rPr lang="es-SV" dirty="0">
                <a:latin typeface="Calibri" panose="020F0502020204030204" pitchFamily="34" charset="0"/>
                <a:ea typeface="Calibri" panose="020F0502020204030204" pitchFamily="34" charset="0"/>
                <a:cs typeface="Times New Roman" panose="02020603050405020304" pitchFamily="18" charset="0"/>
              </a:rPr>
              <a:t>y para el tratamiento con Radioterapia cuenta con 2 equipos de Cobalto 60, </a:t>
            </a:r>
            <a:r>
              <a:rPr lang="es-SV" dirty="0" smtClean="0">
                <a:latin typeface="Calibri" panose="020F0502020204030204" pitchFamily="34" charset="0"/>
                <a:ea typeface="Calibri" panose="020F0502020204030204" pitchFamily="34" charset="0"/>
                <a:cs typeface="Times New Roman" panose="02020603050405020304" pitchFamily="18" charset="0"/>
              </a:rPr>
              <a:t>para </a:t>
            </a:r>
            <a:r>
              <a:rPr lang="es-SV" dirty="0">
                <a:latin typeface="Calibri" panose="020F0502020204030204" pitchFamily="34" charset="0"/>
                <a:ea typeface="Calibri" panose="020F0502020204030204" pitchFamily="34" charset="0"/>
                <a:cs typeface="Times New Roman" panose="02020603050405020304" pitchFamily="18" charset="0"/>
              </a:rPr>
              <a:t>brindar tratamiento de Braquiterapia de alta dosis con iridio </a:t>
            </a:r>
            <a:r>
              <a:rPr lang="es-SV" dirty="0" smtClean="0">
                <a:latin typeface="Calibri" panose="020F0502020204030204" pitchFamily="34" charset="0"/>
                <a:ea typeface="Calibri" panose="020F0502020204030204" pitchFamily="34" charset="0"/>
                <a:cs typeface="Times New Roman" panose="02020603050405020304" pitchFamily="18" charset="0"/>
              </a:rPr>
              <a:t>192, además una </a:t>
            </a:r>
            <a:r>
              <a:rPr lang="es-SV" dirty="0">
                <a:latin typeface="Calibri" panose="020F0502020204030204" pitchFamily="34" charset="0"/>
                <a:ea typeface="Calibri" panose="020F0502020204030204" pitchFamily="34" charset="0"/>
                <a:cs typeface="Times New Roman" panose="02020603050405020304" pitchFamily="18" charset="0"/>
              </a:rPr>
              <a:t>Infraestructura de Primer </a:t>
            </a:r>
            <a:r>
              <a:rPr lang="es-SV" dirty="0" smtClean="0">
                <a:latin typeface="Calibri" panose="020F0502020204030204" pitchFamily="34" charset="0"/>
                <a:ea typeface="Calibri" panose="020F0502020204030204" pitchFamily="34" charset="0"/>
                <a:cs typeface="Times New Roman" panose="02020603050405020304" pitchFamily="18" charset="0"/>
              </a:rPr>
              <a:t>Nivel. </a:t>
            </a:r>
            <a:endParaRPr lang="es-SV"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SV" dirty="0">
                <a:latin typeface="Calibri" panose="020F0502020204030204" pitchFamily="34" charset="0"/>
                <a:ea typeface="Calibri" panose="020F0502020204030204" pitchFamily="34" charset="0"/>
                <a:cs typeface="Times New Roman" panose="02020603050405020304" pitchFamily="18" charset="0"/>
              </a:rPr>
              <a:t>En el año 2016 se inauguró el nuevo Laboratorio de Patología para brindar un mejor diagnóstico de los casos de cáncer.  </a:t>
            </a:r>
            <a:endParaRPr lang="es-SV"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SV" dirty="0">
                <a:latin typeface="Calibri" panose="020F0502020204030204" pitchFamily="34" charset="0"/>
                <a:ea typeface="Calibri" panose="020F0502020204030204" pitchFamily="34" charset="0"/>
                <a:cs typeface="Times New Roman" panose="02020603050405020304" pitchFamily="18" charset="0"/>
              </a:rPr>
              <a:t>Recientemente se ha </a:t>
            </a:r>
            <a:r>
              <a:rPr lang="es-SV" dirty="0" smtClean="0">
                <a:latin typeface="Calibri" panose="020F0502020204030204" pitchFamily="34" charset="0"/>
                <a:ea typeface="Calibri" panose="020F0502020204030204" pitchFamily="34" charset="0"/>
                <a:cs typeface="Times New Roman" panose="02020603050405020304" pitchFamily="18" charset="0"/>
              </a:rPr>
              <a:t>finalizado La Nueva Sala de Cirugía Ambulatoria con la </a:t>
            </a:r>
            <a:r>
              <a:rPr lang="es-SV" dirty="0">
                <a:latin typeface="Calibri" panose="020F0502020204030204" pitchFamily="34" charset="0"/>
                <a:ea typeface="Calibri" panose="020F0502020204030204" pitchFamily="34" charset="0"/>
                <a:cs typeface="Times New Roman" panose="02020603050405020304" pitchFamily="18" charset="0"/>
              </a:rPr>
              <a:t>cual </a:t>
            </a:r>
            <a:r>
              <a:rPr lang="es-SV" dirty="0" smtClean="0">
                <a:latin typeface="Calibri" panose="020F0502020204030204" pitchFamily="34" charset="0"/>
                <a:ea typeface="Calibri" panose="020F0502020204030204" pitchFamily="34" charset="0"/>
                <a:cs typeface="Times New Roman" panose="02020603050405020304" pitchFamily="18" charset="0"/>
              </a:rPr>
              <a:t>daremos un servicio mas oportuno y de calidad a la Población, cumpliendo así parte de la Misión.</a:t>
            </a:r>
            <a:endParaRPr lang="es-SV"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SV" sz="1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SV" sz="1200" dirty="0">
                <a:latin typeface="Calibri" panose="020F0502020204030204" pitchFamily="34" charset="0"/>
                <a:ea typeface="Calibri" panose="020F0502020204030204" pitchFamily="34" charset="0"/>
                <a:cs typeface="Times New Roman" panose="02020603050405020304" pitchFamily="18" charset="0"/>
              </a:rPr>
              <a:t> </a:t>
            </a:r>
            <a:endParaRPr lang="es-SV"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0"/>
            <a:ext cx="7765662" cy="16476125"/>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0"/>
            <a:ext cx="25146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5400000">
            <a:off x="1464471" y="-892971"/>
            <a:ext cx="6215060" cy="9144001"/>
          </a:xfrm>
          <a:prstGeom prst="rect">
            <a:avLst/>
          </a:prstGeom>
          <a:noFill/>
          <a:ln w="34925" cmpd="sng">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3332" y="-6858000"/>
            <a:ext cx="7765662" cy="16476125"/>
          </a:xfrm>
          <a:prstGeom prst="rect">
            <a:avLst/>
          </a:prstGeom>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753331" flipH="1">
            <a:off x="-316180" y="3775286"/>
            <a:ext cx="2895600" cy="3390489"/>
          </a:xfrm>
          <a:prstGeom prst="rect">
            <a:avLst/>
          </a:prstGeom>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0"/>
            <a:ext cx="4320480"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799581" y="1052736"/>
            <a:ext cx="7529085" cy="2557623"/>
          </a:xfrm>
          <a:prstGeom prst="rect">
            <a:avLst/>
          </a:prstGeom>
        </p:spPr>
        <p:txBody>
          <a:bodyPr wrap="square">
            <a:spAutoFit/>
          </a:bodyPr>
          <a:lstStyle/>
          <a:p>
            <a:pPr lvl="0" algn="just">
              <a:spcAft>
                <a:spcPts val="0"/>
              </a:spcAft>
              <a:buClr>
                <a:srgbClr val="C00000"/>
              </a:buClr>
            </a:pPr>
            <a:r>
              <a:rPr lang="es-SV" b="1" u="sng" dirty="0">
                <a:solidFill>
                  <a:srgbClr val="C00000"/>
                </a:solidFill>
              </a:rPr>
              <a:t>1- MISION.</a:t>
            </a:r>
            <a:endParaRPr lang="es-ES" dirty="0"/>
          </a:p>
          <a:p>
            <a:pPr marL="457200" algn="just">
              <a:spcAft>
                <a:spcPts val="0"/>
              </a:spcAft>
            </a:pPr>
            <a:r>
              <a:rPr lang="es-SV" dirty="0"/>
              <a:t> </a:t>
            </a:r>
            <a:endParaRPr lang="es-ES" dirty="0"/>
          </a:p>
          <a:p>
            <a:pPr algn="just">
              <a:lnSpc>
                <a:spcPct val="115000"/>
              </a:lnSpc>
              <a:spcAft>
                <a:spcPts val="0"/>
              </a:spcAft>
            </a:pPr>
            <a:r>
              <a:rPr lang="es-SV" dirty="0">
                <a:ea typeface="Calibri"/>
                <a:cs typeface="Times New Roman"/>
              </a:rPr>
              <a:t>Brindar servicios médicos altamente especializados, promover la investigación científica, la innovación tecnológica y la excelente formación de recursos humanos para el cuidado del paciente con cáncer, sustentados en valores éticos y humanos.</a:t>
            </a:r>
            <a:endParaRPr lang="es-ES" sz="1600" dirty="0">
              <a:ea typeface="Calibri"/>
              <a:cs typeface="Times New Roman"/>
            </a:endParaRPr>
          </a:p>
          <a:p>
            <a:pPr algn="just">
              <a:lnSpc>
                <a:spcPct val="115000"/>
              </a:lnSpc>
              <a:spcAft>
                <a:spcPts val="0"/>
              </a:spcAft>
            </a:pPr>
            <a:r>
              <a:rPr lang="es-SV" dirty="0">
                <a:ea typeface="Calibri"/>
                <a:cs typeface="Times New Roman"/>
              </a:rPr>
              <a:t> </a:t>
            </a:r>
            <a:endParaRPr lang="es-ES" sz="1600" dirty="0">
              <a:ea typeface="Calibri"/>
              <a:cs typeface="Times New Roman"/>
            </a:endParaRPr>
          </a:p>
          <a:p>
            <a:pPr algn="just">
              <a:lnSpc>
                <a:spcPct val="115000"/>
              </a:lnSpc>
              <a:spcAft>
                <a:spcPts val="0"/>
              </a:spcAft>
            </a:pPr>
            <a:r>
              <a:rPr lang="es-SV" dirty="0">
                <a:ea typeface="Calibri"/>
                <a:cs typeface="Times New Roman"/>
              </a:rPr>
              <a:t> </a:t>
            </a:r>
            <a:endParaRPr lang="es-ES" sz="1600" dirty="0">
              <a:ea typeface="Calibri"/>
              <a:cs typeface="Times New Roman"/>
            </a:endParaRPr>
          </a:p>
        </p:txBody>
      </p:sp>
      <p:sp>
        <p:nvSpPr>
          <p:cNvPr id="3" name="2 Rectángulo"/>
          <p:cNvSpPr/>
          <p:nvPr/>
        </p:nvSpPr>
        <p:spPr>
          <a:xfrm>
            <a:off x="971600" y="3473461"/>
            <a:ext cx="7560840" cy="1962076"/>
          </a:xfrm>
          <a:prstGeom prst="rect">
            <a:avLst/>
          </a:prstGeom>
        </p:spPr>
        <p:txBody>
          <a:bodyPr wrap="square">
            <a:spAutoFit/>
          </a:bodyPr>
          <a:lstStyle/>
          <a:p>
            <a:pPr algn="just">
              <a:lnSpc>
                <a:spcPct val="115000"/>
              </a:lnSpc>
              <a:spcAft>
                <a:spcPts val="0"/>
              </a:spcAft>
            </a:pPr>
            <a:r>
              <a:rPr lang="es-SV" dirty="0">
                <a:ea typeface="Calibri"/>
                <a:cs typeface="Times New Roman"/>
              </a:rPr>
              <a:t> </a:t>
            </a:r>
            <a:endParaRPr lang="es-ES" sz="1600" dirty="0">
              <a:ea typeface="Calibri"/>
              <a:cs typeface="Times New Roman"/>
            </a:endParaRPr>
          </a:p>
          <a:p>
            <a:pPr lvl="0" algn="just">
              <a:spcAft>
                <a:spcPts val="0"/>
              </a:spcAft>
              <a:buClr>
                <a:srgbClr val="C00000"/>
              </a:buClr>
            </a:pPr>
            <a:r>
              <a:rPr lang="es-SV" b="1" u="sng" dirty="0">
                <a:solidFill>
                  <a:srgbClr val="C00000"/>
                </a:solidFill>
              </a:rPr>
              <a:t>2- VISION.</a:t>
            </a:r>
            <a:endParaRPr lang="es-ES" dirty="0"/>
          </a:p>
          <a:p>
            <a:pPr algn="just">
              <a:lnSpc>
                <a:spcPct val="115000"/>
              </a:lnSpc>
              <a:spcAft>
                <a:spcPts val="0"/>
              </a:spcAft>
            </a:pPr>
            <a:r>
              <a:rPr lang="es-SV" dirty="0">
                <a:ea typeface="Calibri"/>
                <a:cs typeface="Times New Roman"/>
              </a:rPr>
              <a:t> </a:t>
            </a:r>
            <a:endParaRPr lang="es-ES" sz="1600" dirty="0">
              <a:ea typeface="Calibri"/>
              <a:cs typeface="Times New Roman"/>
            </a:endParaRPr>
          </a:p>
          <a:p>
            <a:pPr>
              <a:lnSpc>
                <a:spcPct val="115000"/>
              </a:lnSpc>
              <a:spcAft>
                <a:spcPts val="1000"/>
              </a:spcAft>
            </a:pPr>
            <a:r>
              <a:rPr lang="es-SV" dirty="0">
                <a:ea typeface="Calibri"/>
                <a:cs typeface="Times New Roman"/>
              </a:rPr>
              <a:t>Ser el Centro de Oncología de referencia  que satisfaga las necesidades de atención medica con óptima calidad y empleo racional de los recursos que demanda el cuidado de la salud de la población que adolece de Cáncer</a:t>
            </a:r>
            <a:r>
              <a:rPr lang="es-SV" sz="1600" dirty="0">
                <a:ea typeface="Calibri"/>
                <a:cs typeface="Times New Roman"/>
              </a:rPr>
              <a:t>.</a:t>
            </a:r>
            <a:endParaRPr lang="es-ES" sz="1600" dirty="0">
              <a:ea typeface="Calibri"/>
              <a:cs typeface="Times New Roman"/>
            </a:endParaRP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2"/>
          <p:cNvGraphicFramePr/>
          <p:nvPr>
            <p:extLst>
              <p:ext uri="{D42A27DB-BD31-4B8C-83A1-F6EECF244321}">
                <p14:modId xmlns:p14="http://schemas.microsoft.com/office/powerpoint/2010/main" val="2412343725"/>
              </p:ext>
            </p:extLst>
          </p:nvPr>
        </p:nvGraphicFramePr>
        <p:xfrm>
          <a:off x="611560" y="548680"/>
          <a:ext cx="8352928"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2"/>
          <p:cNvGraphicFramePr/>
          <p:nvPr>
            <p:extLst>
              <p:ext uri="{D42A27DB-BD31-4B8C-83A1-F6EECF244321}">
                <p14:modId xmlns:p14="http://schemas.microsoft.com/office/powerpoint/2010/main" val="3710314380"/>
              </p:ext>
            </p:extLst>
          </p:nvPr>
        </p:nvGraphicFramePr>
        <p:xfrm>
          <a:off x="611560" y="3761656"/>
          <a:ext cx="8299612" cy="309634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171" name="Picture 3"/>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467544" y="0"/>
            <a:ext cx="2376264" cy="75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graphicEl>
                                              <a:dgm id="{7E429971-BC57-430F-BB25-C0574E5E39E3}"/>
                                            </p:graphicEl>
                                          </p:spTgt>
                                        </p:tgtEl>
                                        <p:attrNameLst>
                                          <p:attrName>style.visibility</p:attrName>
                                        </p:attrNameLst>
                                      </p:cBhvr>
                                      <p:to>
                                        <p:strVal val="visible"/>
                                      </p:to>
                                    </p:set>
                                    <p:animEffect transition="in" filter="wipe(left)">
                                      <p:cBhvr>
                                        <p:cTn id="7" dur="500"/>
                                        <p:tgtEl>
                                          <p:spTgt spid="6">
                                            <p:graphicEl>
                                              <a:dgm id="{7E429971-BC57-430F-BB25-C0574E5E39E3}"/>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graphicEl>
                                              <a:dgm id="{D54B1729-BC98-42C1-9C6C-D65DCBA4358F}"/>
                                            </p:graphicEl>
                                          </p:spTgt>
                                        </p:tgtEl>
                                        <p:attrNameLst>
                                          <p:attrName>style.visibility</p:attrName>
                                        </p:attrNameLst>
                                      </p:cBhvr>
                                      <p:to>
                                        <p:strVal val="visible"/>
                                      </p:to>
                                    </p:set>
                                    <p:animEffect transition="in" filter="wipe(left)">
                                      <p:cBhvr>
                                        <p:cTn id="11" dur="500"/>
                                        <p:tgtEl>
                                          <p:spTgt spid="6">
                                            <p:graphicEl>
                                              <a:dgm id="{D54B1729-BC98-42C1-9C6C-D65DCBA4358F}"/>
                                            </p:graphic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graphicEl>
                                              <a:dgm id="{C04276DC-EE64-470A-B8BC-09067B8045FA}"/>
                                            </p:graphicEl>
                                          </p:spTgt>
                                        </p:tgtEl>
                                        <p:attrNameLst>
                                          <p:attrName>style.visibility</p:attrName>
                                        </p:attrNameLst>
                                      </p:cBhvr>
                                      <p:to>
                                        <p:strVal val="visible"/>
                                      </p:to>
                                    </p:set>
                                    <p:animEffect transition="in" filter="wipe(left)">
                                      <p:cBhvr>
                                        <p:cTn id="15" dur="500"/>
                                        <p:tgtEl>
                                          <p:spTgt spid="6">
                                            <p:graphicEl>
                                              <a:dgm id="{C04276DC-EE64-470A-B8BC-09067B8045FA}"/>
                                            </p:graphic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
                                            <p:graphicEl>
                                              <a:dgm id="{B37A5355-225B-4C6F-AED7-6C620F99EECC}"/>
                                            </p:graphicEl>
                                          </p:spTgt>
                                        </p:tgtEl>
                                        <p:attrNameLst>
                                          <p:attrName>style.visibility</p:attrName>
                                        </p:attrNameLst>
                                      </p:cBhvr>
                                      <p:to>
                                        <p:strVal val="visible"/>
                                      </p:to>
                                    </p:set>
                                    <p:animEffect transition="in" filter="wipe(left)">
                                      <p:cBhvr>
                                        <p:cTn id="19" dur="500"/>
                                        <p:tgtEl>
                                          <p:spTgt spid="6">
                                            <p:graphicEl>
                                              <a:dgm id="{B37A5355-225B-4C6F-AED7-6C620F99EECC}"/>
                                            </p:graphic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
                                            <p:graphicEl>
                                              <a:dgm id="{F5034101-5B7D-4FE7-B47A-5A48CF39606B}"/>
                                            </p:graphicEl>
                                          </p:spTgt>
                                        </p:tgtEl>
                                        <p:attrNameLst>
                                          <p:attrName>style.visibility</p:attrName>
                                        </p:attrNameLst>
                                      </p:cBhvr>
                                      <p:to>
                                        <p:strVal val="visible"/>
                                      </p:to>
                                    </p:set>
                                    <p:animEffect transition="in" filter="wipe(left)">
                                      <p:cBhvr>
                                        <p:cTn id="23" dur="500"/>
                                        <p:tgtEl>
                                          <p:spTgt spid="6">
                                            <p:graphicEl>
                                              <a:dgm id="{F5034101-5B7D-4FE7-B47A-5A48CF39606B}"/>
                                            </p:graphic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graphicEl>
                                              <a:dgm id="{C7C3E6FD-D83F-4BDA-907E-B5EE041DA931}"/>
                                            </p:graphicEl>
                                          </p:spTgt>
                                        </p:tgtEl>
                                        <p:attrNameLst>
                                          <p:attrName>style.visibility</p:attrName>
                                        </p:attrNameLst>
                                      </p:cBhvr>
                                      <p:to>
                                        <p:strVal val="visible"/>
                                      </p:to>
                                    </p:set>
                                    <p:animEffect transition="in" filter="wipe(left)">
                                      <p:cBhvr>
                                        <p:cTn id="27" dur="500"/>
                                        <p:tgtEl>
                                          <p:spTgt spid="6">
                                            <p:graphicEl>
                                              <a:dgm id="{C7C3E6FD-D83F-4BDA-907E-B5EE041DA931}"/>
                                            </p:graphicEl>
                                          </p:spTgt>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
                                            <p:graphicEl>
                                              <a:dgm id="{7E429971-BC57-430F-BB25-C0574E5E39E3}"/>
                                            </p:graphicEl>
                                          </p:spTgt>
                                        </p:tgtEl>
                                        <p:attrNameLst>
                                          <p:attrName>style.visibility</p:attrName>
                                        </p:attrNameLst>
                                      </p:cBhvr>
                                      <p:to>
                                        <p:strVal val="visible"/>
                                      </p:to>
                                    </p:set>
                                    <p:animEffect transition="in" filter="wipe(left)">
                                      <p:cBhvr>
                                        <p:cTn id="31" dur="500"/>
                                        <p:tgtEl>
                                          <p:spTgt spid="7">
                                            <p:graphicEl>
                                              <a:dgm id="{7E429971-BC57-430F-BB25-C0574E5E39E3}"/>
                                            </p:graphicEl>
                                          </p:spTgt>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
                                            <p:graphicEl>
                                              <a:dgm id="{D54B1729-BC98-42C1-9C6C-D65DCBA4358F}"/>
                                            </p:graphicEl>
                                          </p:spTgt>
                                        </p:tgtEl>
                                        <p:attrNameLst>
                                          <p:attrName>style.visibility</p:attrName>
                                        </p:attrNameLst>
                                      </p:cBhvr>
                                      <p:to>
                                        <p:strVal val="visible"/>
                                      </p:to>
                                    </p:set>
                                    <p:animEffect transition="in" filter="wipe(left)">
                                      <p:cBhvr>
                                        <p:cTn id="35" dur="500"/>
                                        <p:tgtEl>
                                          <p:spTgt spid="7">
                                            <p:graphicEl>
                                              <a:dgm id="{D54B1729-BC98-42C1-9C6C-D65DCBA4358F}"/>
                                            </p:graphic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7">
                                            <p:graphicEl>
                                              <a:dgm id="{C04276DC-EE64-470A-B8BC-09067B8045FA}"/>
                                            </p:graphicEl>
                                          </p:spTgt>
                                        </p:tgtEl>
                                        <p:attrNameLst>
                                          <p:attrName>style.visibility</p:attrName>
                                        </p:attrNameLst>
                                      </p:cBhvr>
                                      <p:to>
                                        <p:strVal val="visible"/>
                                      </p:to>
                                    </p:set>
                                    <p:animEffect transition="in" filter="wipe(left)">
                                      <p:cBhvr>
                                        <p:cTn id="39" dur="500"/>
                                        <p:tgtEl>
                                          <p:spTgt spid="7">
                                            <p:graphicEl>
                                              <a:dgm id="{C04276DC-EE64-470A-B8BC-09067B8045FA}"/>
                                            </p:graphic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7">
                                            <p:graphicEl>
                                              <a:dgm id="{B37A5355-225B-4C6F-AED7-6C620F99EECC}"/>
                                            </p:graphicEl>
                                          </p:spTgt>
                                        </p:tgtEl>
                                        <p:attrNameLst>
                                          <p:attrName>style.visibility</p:attrName>
                                        </p:attrNameLst>
                                      </p:cBhvr>
                                      <p:to>
                                        <p:strVal val="visible"/>
                                      </p:to>
                                    </p:set>
                                    <p:animEffect transition="in" filter="wipe(left)">
                                      <p:cBhvr>
                                        <p:cTn id="43" dur="500"/>
                                        <p:tgtEl>
                                          <p:spTgt spid="7">
                                            <p:graphicEl>
                                              <a:dgm id="{B37A5355-225B-4C6F-AED7-6C620F99EECC}"/>
                                            </p:graphicEl>
                                          </p:spTgt>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7">
                                            <p:graphicEl>
                                              <a:dgm id="{F5034101-5B7D-4FE7-B47A-5A48CF39606B}"/>
                                            </p:graphicEl>
                                          </p:spTgt>
                                        </p:tgtEl>
                                        <p:attrNameLst>
                                          <p:attrName>style.visibility</p:attrName>
                                        </p:attrNameLst>
                                      </p:cBhvr>
                                      <p:to>
                                        <p:strVal val="visible"/>
                                      </p:to>
                                    </p:set>
                                    <p:animEffect transition="in" filter="wipe(left)">
                                      <p:cBhvr>
                                        <p:cTn id="47" dur="500"/>
                                        <p:tgtEl>
                                          <p:spTgt spid="7">
                                            <p:graphicEl>
                                              <a:dgm id="{F5034101-5B7D-4FE7-B47A-5A48CF39606B}"/>
                                            </p:graphicEl>
                                          </p:spTgt>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7">
                                            <p:graphicEl>
                                              <a:dgm id="{C7C3E6FD-D83F-4BDA-907E-B5EE041DA931}"/>
                                            </p:graphicEl>
                                          </p:spTgt>
                                        </p:tgtEl>
                                        <p:attrNameLst>
                                          <p:attrName>style.visibility</p:attrName>
                                        </p:attrNameLst>
                                      </p:cBhvr>
                                      <p:to>
                                        <p:strVal val="visible"/>
                                      </p:to>
                                    </p:set>
                                    <p:animEffect transition="in" filter="wipe(left)">
                                      <p:cBhvr>
                                        <p:cTn id="51" dur="500"/>
                                        <p:tgtEl>
                                          <p:spTgt spid="7">
                                            <p:graphicEl>
                                              <a:dgm id="{C7C3E6FD-D83F-4BDA-907E-B5EE041DA9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Graphic spid="7"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hidden="1"/>
          <p:cNvSpPr>
            <a:spLocks noGrp="1"/>
          </p:cNvSpPr>
          <p:nvPr>
            <p:ph type="title"/>
          </p:nvPr>
        </p:nvSpPr>
        <p:spPr/>
        <p:txBody>
          <a:bodyPr/>
          <a:lstStyle/>
          <a:p>
            <a:endParaRPr lang="es-SV"/>
          </a:p>
        </p:txBody>
      </p:sp>
      <p:pic>
        <p:nvPicPr>
          <p:cNvPr id="3" name="2 Imagen"/>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4989071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hidden="1"/>
          <p:cNvSpPr>
            <a:spLocks noGrp="1"/>
          </p:cNvSpPr>
          <p:nvPr>
            <p:ph type="title"/>
          </p:nvPr>
        </p:nvSpPr>
        <p:spPr/>
        <p:txBody>
          <a:bodyPr/>
          <a:lstStyle/>
          <a:p>
            <a:endParaRPr lang="es-SV"/>
          </a:p>
        </p:txBody>
      </p:sp>
      <p:pic>
        <p:nvPicPr>
          <p:cNvPr id="3" name="2 Imagen"/>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62713455"/>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hidden="1"/>
          <p:cNvSpPr>
            <a:spLocks noGrp="1"/>
          </p:cNvSpPr>
          <p:nvPr>
            <p:ph type="title"/>
          </p:nvPr>
        </p:nvSpPr>
        <p:spPr/>
        <p:txBody>
          <a:bodyPr/>
          <a:lstStyle/>
          <a:p>
            <a:endParaRPr lang="es-SV"/>
          </a:p>
        </p:txBody>
      </p:sp>
      <p:pic>
        <p:nvPicPr>
          <p:cNvPr id="3" name="2 Imagen"/>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06548651"/>
      </p:ext>
    </p:extLst>
  </p:cSld>
  <p:clrMapOvr>
    <a:masterClrMapping/>
  </p:clrMapOvr>
  <p:transition spd="slow">
    <p:wipe dir="d"/>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10.xml><?xml version="1.0" encoding="utf-8"?>
<p:tagLst xmlns:a="http://schemas.openxmlformats.org/drawingml/2006/main" xmlns:r="http://schemas.openxmlformats.org/officeDocument/2006/relationships" xmlns:p="http://schemas.openxmlformats.org/presentationml/2006/main">
  <p:tag name="DVSHAPEID" val="b7YHL0AN4yxWP6rbpeJiil"/>
</p:tagLst>
</file>

<file path=ppt/tags/tag11.xml><?xml version="1.0" encoding="utf-8"?>
<p:tagLst xmlns:a="http://schemas.openxmlformats.org/drawingml/2006/main" xmlns:r="http://schemas.openxmlformats.org/officeDocument/2006/relationships" xmlns:p="http://schemas.openxmlformats.org/presentationml/2006/main">
  <p:tag name="DVSHAPEID" val="V8QIQoYhKAdhY0TAjVFglB"/>
</p:tagLst>
</file>

<file path=ppt/tags/tag12.xml><?xml version="1.0" encoding="utf-8"?>
<p:tagLst xmlns:a="http://schemas.openxmlformats.org/drawingml/2006/main" xmlns:r="http://schemas.openxmlformats.org/officeDocument/2006/relationships" xmlns:p="http://schemas.openxmlformats.org/presentationml/2006/main">
  <p:tag name="DVSHAPEID" val="onsRxtYgFhsQbQR2acPMNW"/>
</p:tagLst>
</file>

<file path=ppt/tags/tag13.xml><?xml version="1.0" encoding="utf-8"?>
<p:tagLst xmlns:a="http://schemas.openxmlformats.org/drawingml/2006/main" xmlns:r="http://schemas.openxmlformats.org/officeDocument/2006/relationships" xmlns:p="http://schemas.openxmlformats.org/presentationml/2006/main">
  <p:tag name="DVSHAPEID" val="Ix8rhPVNC2ZkJsgYQvjtVW"/>
</p:tagLst>
</file>

<file path=ppt/tags/tag14.xml><?xml version="1.0" encoding="utf-8"?>
<p:tagLst xmlns:a="http://schemas.openxmlformats.org/drawingml/2006/main" xmlns:r="http://schemas.openxmlformats.org/officeDocument/2006/relationships" xmlns:p="http://schemas.openxmlformats.org/presentationml/2006/main">
  <p:tag name="DVSHAPEID" val="O8O3IgLtryNrFUJ6b9lREq"/>
</p:tagLst>
</file>

<file path=ppt/tags/tag15.xml><?xml version="1.0" encoding="utf-8"?>
<p:tagLst xmlns:a="http://schemas.openxmlformats.org/drawingml/2006/main" xmlns:r="http://schemas.openxmlformats.org/officeDocument/2006/relationships" xmlns:p="http://schemas.openxmlformats.org/presentationml/2006/main">
  <p:tag name="DVSHAPEID" val="xiNleKja73hohXWjuz775t"/>
</p:tagLst>
</file>

<file path=ppt/tags/tag16.xml><?xml version="1.0" encoding="utf-8"?>
<p:tagLst xmlns:a="http://schemas.openxmlformats.org/drawingml/2006/main" xmlns:r="http://schemas.openxmlformats.org/officeDocument/2006/relationships" xmlns:p="http://schemas.openxmlformats.org/presentationml/2006/main">
  <p:tag name="DVSHAPEID" val="pSbIsX2HQuOqjOBqXA0jcY"/>
</p:tagLst>
</file>

<file path=ppt/tags/tag17.xml><?xml version="1.0" encoding="utf-8"?>
<p:tagLst xmlns:a="http://schemas.openxmlformats.org/drawingml/2006/main" xmlns:r="http://schemas.openxmlformats.org/officeDocument/2006/relationships" xmlns:p="http://schemas.openxmlformats.org/presentationml/2006/main">
  <p:tag name="DVSHAPEID" val="QQ6pMcljtk1MJ0De6E19Bq"/>
</p:tagLst>
</file>

<file path=ppt/tags/tag18.xml><?xml version="1.0" encoding="utf-8"?>
<p:tagLst xmlns:a="http://schemas.openxmlformats.org/drawingml/2006/main" xmlns:r="http://schemas.openxmlformats.org/officeDocument/2006/relationships" xmlns:p="http://schemas.openxmlformats.org/presentationml/2006/main">
  <p:tag name="DVSHAPEID" val="pSbIsX2HQuOqjOBqXA0jcY"/>
</p:tagLst>
</file>

<file path=ppt/tags/tag19.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2.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20.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ags/tag3.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6.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7.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ags/tag8.xml><?xml version="1.0" encoding="utf-8"?>
<p:tagLst xmlns:a="http://schemas.openxmlformats.org/drawingml/2006/main" xmlns:r="http://schemas.openxmlformats.org/officeDocument/2006/relationships" xmlns:p="http://schemas.openxmlformats.org/presentationml/2006/main">
  <p:tag name="DVSECTIONID" val="7wNinuYvMzfZ5U1vBqhNhA"/>
</p:tagLst>
</file>

<file path=ppt/tags/tag9.xml><?xml version="1.0" encoding="utf-8"?>
<p:tagLst xmlns:a="http://schemas.openxmlformats.org/drawingml/2006/main" xmlns:r="http://schemas.openxmlformats.org/officeDocument/2006/relationships" xmlns:p="http://schemas.openxmlformats.org/presentationml/2006/main">
  <p:tag name="DVSHAPEID" val="397Sh4Wf3q9VkhYZEnvozL"/>
</p:tagLst>
</file>

<file path=ppt/theme/theme1.xml><?xml version="1.0" encoding="utf-8"?>
<a:theme xmlns:a="http://schemas.openxmlformats.org/drawingml/2006/main" name="Entrenamien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737</Words>
  <Application>Microsoft Office PowerPoint</Application>
  <PresentationFormat>Presentación en pantalla (4:3)</PresentationFormat>
  <Paragraphs>91</Paragraphs>
  <Slides>21</Slides>
  <Notes>8</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Entrenamiento</vt:lpstr>
      <vt:lpstr>LIGA CONTRA EL CANCER DE EL SALVADOR / MINISTERIO DE SALUD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CAMBIOS ESTRATEGICOS:</vt:lpstr>
      <vt:lpstr>Presentación de PowerPoint</vt:lpstr>
      <vt:lpstr>Presentación de PowerPoint</vt:lpstr>
      <vt:lpstr>¡¡¡Gracias¡¡¡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LIGA CONTRA EL CANCER DE EL SALVADOR</dc:title>
  <dc:creator/>
  <cp:lastModifiedBy/>
  <cp:revision>2</cp:revision>
  <dcterms:created xsi:type="dcterms:W3CDTF">2015-11-23T20:07:52Z</dcterms:created>
  <dcterms:modified xsi:type="dcterms:W3CDTF">2019-02-19T15:56:41Z</dcterms:modified>
</cp:coreProperties>
</file>