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516" r:id="rId2"/>
  </p:sldIdLst>
  <p:sldSz cx="12192000" cy="6858000"/>
  <p:notesSz cx="6858000" cy="9144000"/>
  <p:defaultTextStyle>
    <a:defPPr>
      <a:defRPr lang="es-S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89" d="100"/>
          <a:sy n="89" d="100"/>
        </p:scale>
        <p:origin x="12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8824240879136516E-2"/>
          <c:y val="0.20509998269621968"/>
          <c:w val="0.92812562573420621"/>
          <c:h val="0.71864825229547591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Cantidad de solicitudes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dLbl>
              <c:idx val="7"/>
              <c:tx>
                <c:rich>
                  <a:bodyPr/>
                  <a:lstStyle/>
                  <a:p>
                    <a:r>
                      <a:rPr lang="en-US" dirty="0"/>
                      <a:t>249</a:t>
                    </a:r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0785-4889-91CE-64032B70D119}"/>
                </c:ext>
              </c:extLst>
            </c:dLbl>
            <c:dLbl>
              <c:idx val="8"/>
              <c:tx>
                <c:rich>
                  <a:bodyPr/>
                  <a:lstStyle/>
                  <a:p>
                    <a:r>
                      <a:rPr lang="en-US"/>
                      <a:t>92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E618-42DF-82D1-F49E4B5B936D}"/>
                </c:ext>
              </c:extLst>
            </c:dLbl>
            <c:dLbl>
              <c:idx val="9"/>
              <c:tx>
                <c:rich>
                  <a:bodyPr/>
                  <a:lstStyle/>
                  <a:p>
                    <a:r>
                      <a:rPr lang="en-US"/>
                      <a:t>91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2E6C-48DF-9769-5DA2E74D4D6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Hoja1!$A$2:$A$11</c:f>
              <c:numCache>
                <c:formatCode>General</c:formatCode>
                <c:ptCount val="10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  <c:pt idx="9">
                  <c:v>2021</c:v>
                </c:pt>
              </c:numCache>
            </c:numRef>
          </c:cat>
          <c:val>
            <c:numRef>
              <c:f>Hoja1!$B$2:$B$11</c:f>
              <c:numCache>
                <c:formatCode>General</c:formatCode>
                <c:ptCount val="10"/>
                <c:pt idx="0">
                  <c:v>45</c:v>
                </c:pt>
                <c:pt idx="1">
                  <c:v>82</c:v>
                </c:pt>
                <c:pt idx="2">
                  <c:v>143</c:v>
                </c:pt>
                <c:pt idx="3">
                  <c:v>56</c:v>
                </c:pt>
                <c:pt idx="4">
                  <c:v>159</c:v>
                </c:pt>
                <c:pt idx="5">
                  <c:v>128</c:v>
                </c:pt>
                <c:pt idx="6">
                  <c:v>124</c:v>
                </c:pt>
                <c:pt idx="7">
                  <c:v>249</c:v>
                </c:pt>
                <c:pt idx="8">
                  <c:v>92</c:v>
                </c:pt>
                <c:pt idx="9">
                  <c:v>55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840-4A90-98EF-1A53895BB642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79"/>
        <c:overlap val="100"/>
        <c:axId val="516242504"/>
        <c:axId val="516246440"/>
      </c:barChart>
      <c:catAx>
        <c:axId val="516242504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64" b="0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516246440"/>
        <c:crosses val="autoZero"/>
        <c:auto val="1"/>
        <c:lblAlgn val="ctr"/>
        <c:lblOffset val="100"/>
        <c:noMultiLvlLbl val="0"/>
      </c:catAx>
      <c:valAx>
        <c:axId val="516246440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51624250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SV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SV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8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64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0" i="0" u="none" strike="noStrike" kern="1200" baseline="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064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B7F73B4-56C5-4D2D-9A42-E739DF0E43B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4171066-28FC-4052-9572-462E6F5C7E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SV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904DB58-FAEE-489C-B621-F5F50770B2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F9478-F460-41AA-ADE3-32F134BC65BA}" type="datetimeFigureOut">
              <a:rPr lang="es-SV" smtClean="0"/>
              <a:t>26/07/2021</a:t>
            </a:fld>
            <a:endParaRPr lang="es-SV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AED6B01-54C1-4D2E-9491-3CA6434DD6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D708FD4-E7C5-4BB6-B553-688BFD5280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1450F-EB39-41F2-8C23-4EB399D9F7DE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624161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0187A25-4976-462B-B374-3DF99C8B5B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71999F65-4EA7-41D7-9E96-29070F09178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E148FD7-4A57-4AF2-9EA9-6F6BB02943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F9478-F460-41AA-ADE3-32F134BC65BA}" type="datetimeFigureOut">
              <a:rPr lang="es-SV" smtClean="0"/>
              <a:t>26/07/2021</a:t>
            </a:fld>
            <a:endParaRPr lang="es-SV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FCF448D-1EE0-415D-8099-194984AD60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8AACE25-8C08-4CE5-B6B6-A4E2874403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1450F-EB39-41F2-8C23-4EB399D9F7DE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9114473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90EB35B7-201D-44C2-8350-D6F6112042E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2A27F2D5-00A1-40D2-9F6E-8D1729777A5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8761556-C3BB-403F-88D3-BE534756B0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F9478-F460-41AA-ADE3-32F134BC65BA}" type="datetimeFigureOut">
              <a:rPr lang="es-SV" smtClean="0"/>
              <a:t>26/07/2021</a:t>
            </a:fld>
            <a:endParaRPr lang="es-SV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B889AAD-2DF9-480D-A6C3-CEC568D386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2506EBB-7B34-41B8-A4AA-177F4F53F0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1450F-EB39-41F2-8C23-4EB399D9F7DE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5992518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DE761C2-1FB3-48C3-8044-DE6427CC3F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263C5D9-5971-416B-9F23-096797A3C8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373AD0A-DCC3-456B-B38F-28EEA2A9EF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F9478-F460-41AA-ADE3-32F134BC65BA}" type="datetimeFigureOut">
              <a:rPr lang="es-SV" smtClean="0"/>
              <a:t>26/07/2021</a:t>
            </a:fld>
            <a:endParaRPr lang="es-SV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ED90FA6-7349-4903-B207-3BA643BD37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2031FEC-B87C-4495-A474-BA80BD2766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1450F-EB39-41F2-8C23-4EB399D9F7DE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7735035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852D05B-8F6B-44D4-91EF-B9BA86F22F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032D5171-043D-4985-841C-743A161C2C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B4895F5-4A17-4A15-9E49-A208B5E8F7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F9478-F460-41AA-ADE3-32F134BC65BA}" type="datetimeFigureOut">
              <a:rPr lang="es-SV" smtClean="0"/>
              <a:t>26/07/2021</a:t>
            </a:fld>
            <a:endParaRPr lang="es-SV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3C481D6-B2CA-495C-A816-90FAE6C55C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F44009F-93BB-4670-9BA1-0BDF872030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1450F-EB39-41F2-8C23-4EB399D9F7DE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7069632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02EB418-8BE9-4700-890C-206F45FD31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4FF49C9-250C-46D1-A6C4-F2B072FFB6C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C35D65D0-D048-44BF-88C3-BD77F219A9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F468D21E-27CE-4B71-AC83-AE3C237169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F9478-F460-41AA-ADE3-32F134BC65BA}" type="datetimeFigureOut">
              <a:rPr lang="es-SV" smtClean="0"/>
              <a:t>26/07/2021</a:t>
            </a:fld>
            <a:endParaRPr lang="es-SV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6D1BF7AE-6EDD-49AB-AE93-AD5777EC0A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790179BA-DB8E-4BEA-B9B6-A7E4C682E6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1450F-EB39-41F2-8C23-4EB399D9F7DE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0169915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1BBA238-920C-42A1-926A-82737805BA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102CF3F-0105-44E6-8951-E7E4B7288A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7F7E37FF-2B77-490D-AAB6-482A17EC23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32303E2E-DE61-4F6E-85A9-CB0CA2EF6CA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85363394-DA18-4822-81A2-AD87BA19E10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1D9E4A59-AC5E-4CEE-84CF-8E1FE7CFE5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F9478-F460-41AA-ADE3-32F134BC65BA}" type="datetimeFigureOut">
              <a:rPr lang="es-SV" smtClean="0"/>
              <a:t>26/07/2021</a:t>
            </a:fld>
            <a:endParaRPr lang="es-SV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70141727-8186-48B9-B935-5A792787E2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00659653-A903-4067-8606-50105611EB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1450F-EB39-41F2-8C23-4EB399D9F7DE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8673086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27AED9A-0638-4CC0-B5DD-17BBFA7F1F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D3B031C9-F551-42B5-AA64-33201F2D72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F9478-F460-41AA-ADE3-32F134BC65BA}" type="datetimeFigureOut">
              <a:rPr lang="es-SV" smtClean="0"/>
              <a:t>26/07/2021</a:t>
            </a:fld>
            <a:endParaRPr lang="es-SV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9DE2BA69-EC28-42A7-AB3E-12D7F68FD5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F3776E37-1366-4FD2-93A2-AACE197058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1450F-EB39-41F2-8C23-4EB399D9F7DE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9208345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2CD81F0E-FA2C-41FE-A3F8-1FC40309F0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F9478-F460-41AA-ADE3-32F134BC65BA}" type="datetimeFigureOut">
              <a:rPr lang="es-SV" smtClean="0"/>
              <a:t>26/07/2021</a:t>
            </a:fld>
            <a:endParaRPr lang="es-SV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000ECAA2-0157-4027-967A-92ABA9E5E1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8EED8C58-FE07-4EE8-BD0D-7BB0E7A878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1450F-EB39-41F2-8C23-4EB399D9F7DE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8334725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A65F2BC-621E-43BC-B826-D7B426132A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0714841-D7D0-43A6-9E8D-4EFDC6127E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4D04907A-7973-487E-A597-B2A244EA1BB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0995A887-A810-45D6-9CFF-B6ACD81A72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F9478-F460-41AA-ADE3-32F134BC65BA}" type="datetimeFigureOut">
              <a:rPr lang="es-SV" smtClean="0"/>
              <a:t>26/07/2021</a:t>
            </a:fld>
            <a:endParaRPr lang="es-SV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AD8B714-5BE0-4BED-88CB-D721DFE96A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8A924AA6-12CB-4F09-BFE5-DC024090E1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1450F-EB39-41F2-8C23-4EB399D9F7DE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6984039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49C77EF-FC27-4CCA-BDF3-AE945DDA7F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20F72100-473D-44B1-81BE-869964871A3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SV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10D7B540-5077-4E23-975A-7029E954F30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117A5375-7439-4BF1-A29D-9683972DB1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F9478-F460-41AA-ADE3-32F134BC65BA}" type="datetimeFigureOut">
              <a:rPr lang="es-SV" smtClean="0"/>
              <a:t>26/07/2021</a:t>
            </a:fld>
            <a:endParaRPr lang="es-SV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3B7360D9-D0A6-4938-A7B8-AED2F7D62A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29B3032-647D-4172-B81D-91E6E64633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1450F-EB39-41F2-8C23-4EB399D9F7DE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9921434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53A49DE4-AE60-4F0D-AAD8-1ECEA3251E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93EAA25-75BE-4F7A-83F8-18AB878FEF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CC6544C-42FD-4F87-AF85-76680FF5834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EF9478-F460-41AA-ADE3-32F134BC65BA}" type="datetimeFigureOut">
              <a:rPr lang="es-SV" smtClean="0"/>
              <a:t>26/07/2021</a:t>
            </a:fld>
            <a:endParaRPr lang="es-SV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FC631CA-AD8E-4B77-98D9-ED6CA87675D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SV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AADB472-0231-4E1F-9B43-0BE7789255F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D1450F-EB39-41F2-8C23-4EB399D9F7DE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8726490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S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2" name="Picture 10" descr="LOGO MDN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0647" y="159612"/>
            <a:ext cx="1609607" cy="1175662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</p:pic>
      <p:sp>
        <p:nvSpPr>
          <p:cNvPr id="7" name="6 CuadroTexto"/>
          <p:cNvSpPr txBox="1"/>
          <p:nvPr/>
        </p:nvSpPr>
        <p:spPr>
          <a:xfrm>
            <a:off x="8081683" y="1668978"/>
            <a:ext cx="340210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000" b="1" dirty="0"/>
              <a:t>Total de Solicitudes 2021:</a:t>
            </a:r>
          </a:p>
          <a:p>
            <a:pPr algn="ctr"/>
            <a:r>
              <a:rPr lang="es-SV" sz="2000" b="1" dirty="0"/>
              <a:t>91</a:t>
            </a:r>
          </a:p>
        </p:txBody>
      </p:sp>
      <p:sp>
        <p:nvSpPr>
          <p:cNvPr id="8" name="7 Rectángulo redondeado"/>
          <p:cNvSpPr/>
          <p:nvPr/>
        </p:nvSpPr>
        <p:spPr>
          <a:xfrm>
            <a:off x="2191407" y="404664"/>
            <a:ext cx="8033051" cy="64257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40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ACTIVIDADES DESARROLLADAS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555086" y="1468923"/>
            <a:ext cx="389913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000" b="1" dirty="0"/>
              <a:t>ESTADÍSTICA DE SOLICITUDES</a:t>
            </a:r>
          </a:p>
        </p:txBody>
      </p:sp>
      <p:graphicFrame>
        <p:nvGraphicFramePr>
          <p:cNvPr id="5" name="Gráfico 4">
            <a:extLst>
              <a:ext uri="{FF2B5EF4-FFF2-40B4-BE49-F238E27FC236}">
                <a16:creationId xmlns:a16="http://schemas.microsoft.com/office/drawing/2014/main" id="{FEA064E7-8816-4A21-80C5-DFDF86C1B81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28008194"/>
              </p:ext>
            </p:extLst>
          </p:nvPr>
        </p:nvGraphicFramePr>
        <p:xfrm>
          <a:off x="1386302" y="1842031"/>
          <a:ext cx="8376263" cy="44036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3978416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14</Words>
  <Application>Microsoft Office PowerPoint</Application>
  <PresentationFormat>Panorámica</PresentationFormat>
  <Paragraphs>7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Secretaria OIR</dc:creator>
  <cp:lastModifiedBy>Secretaria OIR</cp:lastModifiedBy>
  <cp:revision>5</cp:revision>
  <dcterms:created xsi:type="dcterms:W3CDTF">2020-02-03T20:47:16Z</dcterms:created>
  <dcterms:modified xsi:type="dcterms:W3CDTF">2021-07-26T20:14:09Z</dcterms:modified>
</cp:coreProperties>
</file>