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16" r:id="rId3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24240879136516E-2"/>
          <c:y val="0.20509998269621968"/>
          <c:w val="0.92812562573420621"/>
          <c:h val="0.718648252295475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 de solicitudes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126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85-4889-91CE-64032B70D1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Hoja1!$B$2:$B$9</c:f>
              <c:numCache>
                <c:formatCode>General</c:formatCode>
                <c:ptCount val="8"/>
                <c:pt idx="0">
                  <c:v>45</c:v>
                </c:pt>
                <c:pt idx="1">
                  <c:v>82</c:v>
                </c:pt>
                <c:pt idx="2">
                  <c:v>143</c:v>
                </c:pt>
                <c:pt idx="3">
                  <c:v>56</c:v>
                </c:pt>
                <c:pt idx="4">
                  <c:v>159</c:v>
                </c:pt>
                <c:pt idx="5">
                  <c:v>128</c:v>
                </c:pt>
                <c:pt idx="6">
                  <c:v>124</c:v>
                </c:pt>
                <c:pt idx="7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0-4A90-98EF-1A53895BB6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16242504"/>
        <c:axId val="516246440"/>
      </c:barChart>
      <c:catAx>
        <c:axId val="51624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6246440"/>
        <c:crosses val="autoZero"/>
        <c:auto val="1"/>
        <c:lblAlgn val="ctr"/>
        <c:lblOffset val="100"/>
        <c:noMultiLvlLbl val="0"/>
      </c:catAx>
      <c:valAx>
        <c:axId val="516246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624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A9261E-D6FE-47ED-8488-52BD71DAC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827858-D67A-48C3-8A90-F284EF869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C115FF-769B-45F2-96A3-4DA8FB1FC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91CF8D-9252-4EA5-A0F3-383531FAA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A279BE-449E-40A8-B4DC-78D66F37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746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8DF498-1A06-4ADE-AEEC-CDBD1D6E1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E660BBE-A353-4DB1-9C43-DA81528644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F69620-F012-47D0-9CB9-A803375C6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22C1CC-AE9A-4B22-B3F2-6789A8D3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00BCD9-CEA7-4B46-823A-B4785BE31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6118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9BDF09E-E9DC-494A-80B0-754E3BDF2A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A4FBC7-6DD3-432A-BF5F-F75F3E3A6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87B221-8B26-43EB-9061-4B568B94F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9A7E3A-26FD-4402-92FC-02EF2DF3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C6B55A-8375-4D78-BE08-8430F803B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0665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2D6E89-9A2E-4529-B9F7-2B0FB0F18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28A1FC-953C-4C08-B8BF-4BAB86161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795E24-31DA-4E1E-98D3-E92F955BF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59CB5E-D23C-4FA4-8F1F-982EEEA4C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94486E-6F31-4135-A5C3-017675DFA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075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6D7780-C168-4EB0-966F-0E5B356F9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278C50-1410-457F-B154-0411981E3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3E9A8F-5074-4EDD-AC5E-DB1709ED4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2B4F8B-5BF0-40DF-852C-A9755A4B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ADFAC2-C4E1-4313-B7B7-9DF3BC5E6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032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0A0DBF-1F79-44EA-9171-B2B4CEE5F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34C7F5-ACEA-41A3-8BCD-C5C10AB85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DCF0D80-3A54-4D21-A0E4-A3AC95A3B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B1D863-C407-453F-A7E1-83FC5B4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732A0B-B48F-4F5D-9078-AD3F7539D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5348E50-345B-420C-A7E3-7D9C43A68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47516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B03FF0-A76C-412C-88C7-7CB956F13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80AFFB-9C49-44A6-A856-A48FCE456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5FA5AF-0FC7-4F90-B7FC-7AECC5C00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A725633-0ED6-48BD-9E10-40EA42946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B60EFA6-EE27-4482-89F0-527EAEC876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4C48C50-9E36-4B6D-BB22-E3C8A9EA8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9D22A2-0788-4046-BB19-C25E1389A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999E83C-D79A-4FBE-8C67-1C4B5AFF2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26160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02EA3C-2D48-40B0-A867-5E4D6DEDD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4C9601-9C1D-49A2-A3C7-EB154B65D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E3829C0-5AA8-4E25-AAF4-D7A5B636A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AF22B5A-3B91-4CA7-A38D-DCEE27309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9683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B705D5C-896C-4672-AEF6-4CA52B34F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4A77C1-4F04-4468-A612-B895755A5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2EF3DD-28BE-4E4C-B467-3C3CFAF3C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034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BE0EF2-4616-4CE4-AC6C-75E3153DC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940C97-66C7-457F-9201-E86BC7B6E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439775D-9527-473A-8388-28803F36A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88470B-8442-4179-9066-E0BF4FCAA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08A29A-F2A3-4270-9D82-FFA0DF653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587C1B-CB53-4E44-B00D-8E93CD011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375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DCCCB0-CB09-43C4-966F-A26236341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8D41E9D-0F4F-4FE9-BD3E-FC92B266D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BB6578-5A21-4C43-A89A-3F0B34030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8E01C9-553D-4DA3-8277-D13119E0C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BF25E0-6509-4BBE-A3C5-F90681A4D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BAD11E-B166-442C-9219-5A42DD933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1800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7BB464-14C1-4226-9A64-F8D2E221A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62CA9D-9C10-430D-99CC-4B9B00A63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1C8108-7509-4808-A7C0-132199BD44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B5E6E-AB33-4D12-B63D-48E5C304BD37}" type="datetimeFigureOut">
              <a:rPr lang="es-SV" smtClean="0"/>
              <a:t>08/10/2019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31CBA3-552B-453D-9E00-B5B908454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CD4C1C-8A1C-4B92-A60B-11C67D3BEC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F3AC8-4DD4-43FD-BF64-CF138466F8F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2608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F3BC0E-9131-488E-A105-DD1A65D801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C383EE-AABD-46C0-9685-092EC80126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40078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10" descr="LOGO M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47" y="159612"/>
            <a:ext cx="1609607" cy="1175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7" name="6 CuadroTexto"/>
          <p:cNvSpPr txBox="1"/>
          <p:nvPr/>
        </p:nvSpPr>
        <p:spPr>
          <a:xfrm>
            <a:off x="8081683" y="1668978"/>
            <a:ext cx="3402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Total de Solicitudes 2019:</a:t>
            </a:r>
          </a:p>
          <a:p>
            <a:pPr algn="ctr"/>
            <a:r>
              <a:rPr lang="es-SV" sz="2000" b="1" dirty="0"/>
              <a:t>126</a:t>
            </a:r>
          </a:p>
          <a:p>
            <a:pPr algn="ctr"/>
            <a:r>
              <a:rPr lang="es-SV" sz="2000" b="1" dirty="0"/>
              <a:t>Requerimientos :</a:t>
            </a:r>
          </a:p>
          <a:p>
            <a:pPr algn="ctr"/>
            <a:r>
              <a:rPr lang="es-SV" sz="2000" b="1" dirty="0"/>
              <a:t>312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191407" y="404664"/>
            <a:ext cx="8033051" cy="642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DESARROLLADAS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55086" y="1468923"/>
            <a:ext cx="389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ESTADÍSTICA DE SOLICITUDES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EA064E7-8816-4A21-80C5-DFDF86C1B81E}"/>
              </a:ext>
            </a:extLst>
          </p:cNvPr>
          <p:cNvGraphicFramePr/>
          <p:nvPr/>
        </p:nvGraphicFramePr>
        <p:xfrm>
          <a:off x="1386302" y="1842031"/>
          <a:ext cx="7421282" cy="440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784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OIR</dc:creator>
  <cp:lastModifiedBy>Secretaria OIR</cp:lastModifiedBy>
  <cp:revision>1</cp:revision>
  <dcterms:created xsi:type="dcterms:W3CDTF">2019-10-08T21:29:41Z</dcterms:created>
  <dcterms:modified xsi:type="dcterms:W3CDTF">2019-10-08T21:31:04Z</dcterms:modified>
</cp:coreProperties>
</file>