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16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359776383649077E-2"/>
          <c:y val="0.20509998269621968"/>
          <c:w val="0.92812562573420621"/>
          <c:h val="0.7186482522954759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70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C7-4233-8E53-831F9BD850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Hoja1!$A$2:$A$9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Hoja1!$B$2:$B$9</c:f>
              <c:numCache>
                <c:formatCode>General</c:formatCode>
                <c:ptCount val="8"/>
                <c:pt idx="0">
                  <c:v>45</c:v>
                </c:pt>
                <c:pt idx="1">
                  <c:v>82</c:v>
                </c:pt>
                <c:pt idx="2">
                  <c:v>143</c:v>
                </c:pt>
                <c:pt idx="3">
                  <c:v>56</c:v>
                </c:pt>
                <c:pt idx="4">
                  <c:v>159</c:v>
                </c:pt>
                <c:pt idx="5">
                  <c:v>128</c:v>
                </c:pt>
                <c:pt idx="6">
                  <c:v>124</c:v>
                </c:pt>
                <c:pt idx="7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C7-4233-8E53-831F9BD8504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516242504"/>
        <c:axId val="516246440"/>
      </c:barChart>
      <c:catAx>
        <c:axId val="516242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516246440"/>
        <c:crosses val="autoZero"/>
        <c:auto val="1"/>
        <c:lblAlgn val="ctr"/>
        <c:lblOffset val="100"/>
        <c:noMultiLvlLbl val="0"/>
      </c:catAx>
      <c:valAx>
        <c:axId val="5162464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16242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4835407143940897"/>
          <c:y val="1.7303780353714705E-2"/>
          <c:w val="0.18714529376460837"/>
          <c:h val="5.8017849689644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D2E3F7-58D5-4D4B-854A-49C7667AF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959F7CF-8479-488C-8E5D-2B556CC1E8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CBA740-9E77-4E7A-AF44-0E60FBE7F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9BC7-0A17-4376-81AC-DC7829C72197}" type="datetimeFigureOut">
              <a:rPr lang="es-SV" smtClean="0"/>
              <a:t>17/05/2019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515F6F-493D-4A50-9611-D51756E18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169089-4858-41B1-BE24-BD3A37A10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D876-D44A-46CC-AC7A-163B5197E49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9829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B86153-11C8-4BD9-8FFE-91DA905BC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54DD64B-D9E4-4D63-A796-0BE374F16E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D8A561-1A55-406D-A536-301F67684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9BC7-0A17-4376-81AC-DC7829C72197}" type="datetimeFigureOut">
              <a:rPr lang="es-SV" smtClean="0"/>
              <a:t>17/05/2019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9CBC771-276B-49A9-BA81-99BD08DDD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1FD724-9392-46AE-8F87-C98E01959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D876-D44A-46CC-AC7A-163B5197E49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74117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3683D74-5797-4ADD-8A31-64FE3D21B9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452834C-C2F4-4582-B2B8-E554056BE9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184F065-46E9-4BE6-9178-BB5E419EB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9BC7-0A17-4376-81AC-DC7829C72197}" type="datetimeFigureOut">
              <a:rPr lang="es-SV" smtClean="0"/>
              <a:t>17/05/2019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88EE75-5493-4B69-8C2F-5C81C176D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C0FA56-8918-4AF2-BE6B-EF14DCAB8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D876-D44A-46CC-AC7A-163B5197E49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9835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34D4C7-29FF-40F6-AE48-8EC2DA1BA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D9EF25-8353-4EBF-BFE5-DFC731319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ED17B2E-AD15-49BC-8E0E-C00CDB8C3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9BC7-0A17-4376-81AC-DC7829C72197}" type="datetimeFigureOut">
              <a:rPr lang="es-SV" smtClean="0"/>
              <a:t>17/05/2019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0C7074-1E5D-4394-92EA-22F828AE5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A5AEE9-4690-4411-8779-B6B028608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D876-D44A-46CC-AC7A-163B5197E49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27940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C5AA83-B0F3-4A58-9304-80BD424DA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1716794-9FD4-4A02-8A3F-4C54A461C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EFB12C-3042-4534-8D41-7E9907F0C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9BC7-0A17-4376-81AC-DC7829C72197}" type="datetimeFigureOut">
              <a:rPr lang="es-SV" smtClean="0"/>
              <a:t>17/05/2019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F60154-3382-4066-AC57-2DFCBE5BF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8C9A28-5F41-422B-A0DF-1AC6D3228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D876-D44A-46CC-AC7A-163B5197E49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64790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C11ED2-6E6B-467F-AA29-A3B205166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2FC5C9-13FB-4651-948C-BE0ACB61F2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D09174E-1E24-46F9-A6D6-0382C5494C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084C2D3-C380-4506-BFC5-71B2AC3AA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9BC7-0A17-4376-81AC-DC7829C72197}" type="datetimeFigureOut">
              <a:rPr lang="es-SV" smtClean="0"/>
              <a:t>17/05/2019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A702C7-2CAC-49D1-A5C8-DC6E3E420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9A3B23A-FFB3-4010-A398-333E40AFD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D876-D44A-46CC-AC7A-163B5197E49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70264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4A6B6A-060F-4331-BC60-BBD757A21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80472D7-C54E-48C2-9EC0-338271A0F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2F2A0A6-462F-4C9B-991D-52E76828A7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5576712-B7F5-4A8C-AC26-67AEC69A28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BF7EEF7-AB7A-4CB9-9324-4923DA6C1A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A0AD107-C402-4B49-AE68-C96FA8C90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9BC7-0A17-4376-81AC-DC7829C72197}" type="datetimeFigureOut">
              <a:rPr lang="es-SV" smtClean="0"/>
              <a:t>17/05/2019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891F882-4982-4EF9-859D-97C19791A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4A4BEBF-152B-4DA3-BF29-5A3D0EB61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D876-D44A-46CC-AC7A-163B5197E49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122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C3377F-A828-4400-BC71-3A8D28728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85141D6-8BBD-459A-8468-B3B878CC1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9BC7-0A17-4376-81AC-DC7829C72197}" type="datetimeFigureOut">
              <a:rPr lang="es-SV" smtClean="0"/>
              <a:t>17/05/2019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D6281C9-A62E-46E5-9716-8761C8485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4F01094-5F5D-4FB0-8272-10B18754F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D876-D44A-46CC-AC7A-163B5197E49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00933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7B2CD1B-8F42-4C8D-B960-57DDA2C5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9BC7-0A17-4376-81AC-DC7829C72197}" type="datetimeFigureOut">
              <a:rPr lang="es-SV" smtClean="0"/>
              <a:t>17/05/2019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3F3D2D-F6C8-422F-B9B9-50CAA831F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B21E52B-F75A-4D48-AD9E-E5B0AD83F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D876-D44A-46CC-AC7A-163B5197E49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45690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7DBB9A-EF0F-4EF2-92AA-868437077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5F368B-3860-46C3-97C7-D3DB3462B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12B4C6B-FA23-4A72-BD1F-AE345D5F32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9BABE29-4DB6-4876-B2C8-7DB2A4095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9BC7-0A17-4376-81AC-DC7829C72197}" type="datetimeFigureOut">
              <a:rPr lang="es-SV" smtClean="0"/>
              <a:t>17/05/2019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1AEF09-5E2C-4BF1-BFCD-3679216C2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1B21E86-36D0-423D-A8AA-E6C8E088B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D876-D44A-46CC-AC7A-163B5197E49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51873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C6DC03-7908-4DFF-AA2B-25BCF5492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B12C646-C636-4354-8035-B28068F9A4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5910E73-88EC-4E89-A1AF-D091D6E6A8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EC5F66F-8196-4CB4-9F95-EED181E89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9BC7-0A17-4376-81AC-DC7829C72197}" type="datetimeFigureOut">
              <a:rPr lang="es-SV" smtClean="0"/>
              <a:t>17/05/2019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FBCEB2-87A4-4583-993C-3BA20CA83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0D120C-2C26-4706-B127-9BC8D0129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D876-D44A-46CC-AC7A-163B5197E49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1250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1F23D71-773F-48DA-B95B-F8E1F690C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471596B-7C60-469B-88D4-1AF664F779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C68C102-8096-4145-8C28-3C99BF36A8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59BC7-0A17-4376-81AC-DC7829C72197}" type="datetimeFigureOut">
              <a:rPr lang="es-SV" smtClean="0"/>
              <a:t>17/05/2019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01BBFA5-FED9-4373-86EA-8CC89BB518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8BCB3E-7B36-43BE-BB28-48B214FE1A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2D876-D44A-46CC-AC7A-163B5197E49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1620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LOGO MDN">
            <a:extLst>
              <a:ext uri="{FF2B5EF4-FFF2-40B4-BE49-F238E27FC236}">
                <a16:creationId xmlns:a16="http://schemas.microsoft.com/office/drawing/2014/main" id="{B196AF4F-2451-4338-9202-62DDB03A01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47" y="159611"/>
            <a:ext cx="1609607" cy="130931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5" name="6 CuadroTexto">
            <a:extLst>
              <a:ext uri="{FF2B5EF4-FFF2-40B4-BE49-F238E27FC236}">
                <a16:creationId xmlns:a16="http://schemas.microsoft.com/office/drawing/2014/main" id="{DB9BF154-C141-44E6-8378-4D12ACFC273D}"/>
              </a:ext>
            </a:extLst>
          </p:cNvPr>
          <p:cNvSpPr txBox="1"/>
          <p:nvPr/>
        </p:nvSpPr>
        <p:spPr>
          <a:xfrm>
            <a:off x="8081683" y="1668978"/>
            <a:ext cx="34021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/>
              <a:t>Total de Solicitudes 2019:</a:t>
            </a:r>
          </a:p>
          <a:p>
            <a:pPr algn="ctr"/>
            <a:r>
              <a:rPr lang="es-SV" sz="2000" b="1" dirty="0"/>
              <a:t>70</a:t>
            </a:r>
          </a:p>
          <a:p>
            <a:pPr algn="ctr"/>
            <a:r>
              <a:rPr lang="es-SV" sz="2000" b="1" dirty="0"/>
              <a:t>Requerimientos :</a:t>
            </a:r>
          </a:p>
          <a:p>
            <a:pPr algn="ctr"/>
            <a:r>
              <a:rPr lang="es-SV" sz="2000" b="1" dirty="0"/>
              <a:t>151</a:t>
            </a:r>
          </a:p>
        </p:txBody>
      </p:sp>
      <p:sp>
        <p:nvSpPr>
          <p:cNvPr id="6" name="7 Rectángulo redondeado">
            <a:extLst>
              <a:ext uri="{FF2B5EF4-FFF2-40B4-BE49-F238E27FC236}">
                <a16:creationId xmlns:a16="http://schemas.microsoft.com/office/drawing/2014/main" id="{EA1BE672-5547-40F4-91A7-FD8051AF494C}"/>
              </a:ext>
            </a:extLst>
          </p:cNvPr>
          <p:cNvSpPr/>
          <p:nvPr/>
        </p:nvSpPr>
        <p:spPr>
          <a:xfrm>
            <a:off x="2191407" y="404664"/>
            <a:ext cx="8033051" cy="642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ACTIVIDADES DESARROLLADAS</a:t>
            </a:r>
          </a:p>
        </p:txBody>
      </p:sp>
      <p:sp>
        <p:nvSpPr>
          <p:cNvPr id="7" name="8 CuadroTexto">
            <a:extLst>
              <a:ext uri="{FF2B5EF4-FFF2-40B4-BE49-F238E27FC236}">
                <a16:creationId xmlns:a16="http://schemas.microsoft.com/office/drawing/2014/main" id="{AA682543-49F1-4872-9DF7-4DDD59532107}"/>
              </a:ext>
            </a:extLst>
          </p:cNvPr>
          <p:cNvSpPr txBox="1"/>
          <p:nvPr/>
        </p:nvSpPr>
        <p:spPr>
          <a:xfrm>
            <a:off x="3610842" y="1082910"/>
            <a:ext cx="3899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/>
              <a:t>ESTADÍSTICA DE SOLICITUDES DE 2012 A ABRIL 2019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747425D3-C8B6-40E3-A447-6A35B45CCC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8418100"/>
              </p:ext>
            </p:extLst>
          </p:nvPr>
        </p:nvGraphicFramePr>
        <p:xfrm>
          <a:off x="1375151" y="1698727"/>
          <a:ext cx="7421282" cy="4403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841655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Secretaria OIR</dc:creator>
  <cp:lastModifiedBy>Secretaria OIR</cp:lastModifiedBy>
  <cp:revision>2</cp:revision>
  <dcterms:created xsi:type="dcterms:W3CDTF">2019-05-17T17:30:54Z</dcterms:created>
  <dcterms:modified xsi:type="dcterms:W3CDTF">2019-05-17T17:42:50Z</dcterms:modified>
</cp:coreProperties>
</file>