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71" r:id="rId1"/>
    <p:sldMasterId id="2147483672" r:id="rId2"/>
  </p:sldMasterIdLst>
  <p:notesMasterIdLst>
    <p:notesMasterId r:id="rId38"/>
  </p:notesMasterIdLst>
  <p:handoutMasterIdLst>
    <p:handoutMasterId r:id="rId39"/>
  </p:handoutMasterIdLst>
  <p:sldIdLst>
    <p:sldId id="256" r:id="rId3"/>
    <p:sldId id="258" r:id="rId4"/>
    <p:sldId id="259" r:id="rId5"/>
    <p:sldId id="260" r:id="rId6"/>
    <p:sldId id="261" r:id="rId7"/>
    <p:sldId id="262" r:id="rId8"/>
    <p:sldId id="263" r:id="rId9"/>
    <p:sldId id="264" r:id="rId10"/>
    <p:sldId id="265" r:id="rId11"/>
    <p:sldId id="266" r:id="rId12"/>
    <p:sldId id="267" r:id="rId13"/>
    <p:sldId id="268" r:id="rId14"/>
    <p:sldId id="275" r:id="rId15"/>
    <p:sldId id="276" r:id="rId16"/>
    <p:sldId id="277" r:id="rId17"/>
    <p:sldId id="278" r:id="rId18"/>
    <p:sldId id="269" r:id="rId19"/>
    <p:sldId id="270" r:id="rId20"/>
    <p:sldId id="271" r:id="rId21"/>
    <p:sldId id="272" r:id="rId22"/>
    <p:sldId id="273" r:id="rId23"/>
    <p:sldId id="274" r:id="rId24"/>
    <p:sldId id="279" r:id="rId25"/>
    <p:sldId id="280" r:id="rId26"/>
    <p:sldId id="287" r:id="rId27"/>
    <p:sldId id="288" r:id="rId28"/>
    <p:sldId id="289" r:id="rId29"/>
    <p:sldId id="281" r:id="rId30"/>
    <p:sldId id="282" r:id="rId31"/>
    <p:sldId id="291" r:id="rId32"/>
    <p:sldId id="283" r:id="rId33"/>
    <p:sldId id="284" r:id="rId34"/>
    <p:sldId id="285" r:id="rId35"/>
    <p:sldId id="290" r:id="rId36"/>
    <p:sldId id="286" r:id="rId37"/>
  </p:sldIdLst>
  <p:sldSz cx="9144000" cy="6858000" type="screen4x3"/>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15588" autoAdjust="0"/>
    <p:restoredTop sz="94737" autoAdjust="0"/>
  </p:normalViewPr>
  <p:slideViewPr>
    <p:cSldViewPr>
      <p:cViewPr>
        <p:scale>
          <a:sx n="80" d="100"/>
          <a:sy n="80" d="100"/>
        </p:scale>
        <p:origin x="-1074" y="-234"/>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handoutMaster" Target="handoutMasters/handoutMaster1.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SV"/>
          </a:p>
        </p:txBody>
      </p:sp>
      <p:sp>
        <p:nvSpPr>
          <p:cNvPr id="3" name="2 Marcador de fecha"/>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AF9F51EF-2E04-4AFB-8E1A-8B166E09FEEC}" type="datetimeFigureOut">
              <a:rPr lang="es-SV" smtClean="0"/>
              <a:t>16/2/2021</a:t>
            </a:fld>
            <a:endParaRPr lang="es-SV"/>
          </a:p>
        </p:txBody>
      </p:sp>
      <p:sp>
        <p:nvSpPr>
          <p:cNvPr id="4" name="3 Marcador de pie de página"/>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s-SV"/>
          </a:p>
        </p:txBody>
      </p:sp>
      <p:sp>
        <p:nvSpPr>
          <p:cNvPr id="5" name="4 Marcador de número de diapositiva"/>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C25EC1B6-F05C-4B0B-96C0-17F4EB9E31F9}" type="slidenum">
              <a:rPr lang="es-SV" smtClean="0"/>
              <a:t>‹Nº›</a:t>
            </a:fld>
            <a:endParaRPr lang="es-SV"/>
          </a:p>
        </p:txBody>
      </p:sp>
    </p:spTree>
    <p:extLst>
      <p:ext uri="{BB962C8B-B14F-4D97-AF65-F5344CB8AC3E}">
        <p14:creationId xmlns:p14="http://schemas.microsoft.com/office/powerpoint/2010/main" val="148966609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Shape 3"/>
          <p:cNvSpPr txBox="1">
            <a:spLocks noGrp="1"/>
          </p:cNvSpPr>
          <p:nvPr>
            <p:ph type="hdr" idx="2"/>
          </p:nvPr>
        </p:nvSpPr>
        <p:spPr>
          <a:xfrm>
            <a:off x="0" y="0"/>
            <a:ext cx="2971799" cy="457200"/>
          </a:xfrm>
          <a:prstGeom prst="rect">
            <a:avLst/>
          </a:prstGeom>
          <a:noFill/>
          <a:ln>
            <a:noFill/>
          </a:ln>
        </p:spPr>
        <p:txBody>
          <a:bodyPr lIns="91425" tIns="91425" rIns="91425" bIns="91425" anchor="t" anchorCtr="0"/>
          <a:lstStyle>
            <a:lvl1pPr marL="0" marR="0" lvl="0" indent="0" algn="l" rtl="0">
              <a:spcBef>
                <a:spcPts val="0"/>
              </a:spcBef>
              <a:buNone/>
              <a:defRPr sz="1200" b="0" i="0" u="none" strike="noStrike" cap="none">
                <a:solidFill>
                  <a:schemeClr val="dk1"/>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4" name="Shape 4"/>
          <p:cNvSpPr txBox="1">
            <a:spLocks noGrp="1"/>
          </p:cNvSpPr>
          <p:nvPr>
            <p:ph type="dt" idx="10"/>
          </p:nvPr>
        </p:nvSpPr>
        <p:spPr>
          <a:xfrm>
            <a:off x="3884612" y="0"/>
            <a:ext cx="2971799" cy="457200"/>
          </a:xfrm>
          <a:prstGeom prst="rect">
            <a:avLst/>
          </a:prstGeom>
          <a:noFill/>
          <a:ln>
            <a:noFill/>
          </a:ln>
        </p:spPr>
        <p:txBody>
          <a:bodyPr lIns="91425" tIns="91425" rIns="91425" bIns="91425" anchor="t" anchorCtr="0"/>
          <a:lstStyle>
            <a:lvl1pPr marL="0" marR="0" lvl="0" indent="0" algn="r" rtl="0">
              <a:spcBef>
                <a:spcPts val="0"/>
              </a:spcBef>
              <a:buNone/>
              <a:defRPr sz="1200" b="0" i="0" u="none" strike="noStrike" cap="none">
                <a:solidFill>
                  <a:schemeClr val="dk1"/>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5" name="Shape 5"/>
          <p:cNvSpPr>
            <a:spLocks noGrp="1" noRot="1" noChangeAspect="1"/>
          </p:cNvSpPr>
          <p:nvPr>
            <p:ph type="sldImg" idx="3"/>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6" name="Shape 6"/>
          <p:cNvSpPr txBox="1">
            <a:spLocks noGrp="1"/>
          </p:cNvSpPr>
          <p:nvPr>
            <p:ph type="body" idx="1"/>
          </p:nvPr>
        </p:nvSpPr>
        <p:spPr>
          <a:xfrm>
            <a:off x="685800" y="4343400"/>
            <a:ext cx="5486399" cy="4114800"/>
          </a:xfrm>
          <a:prstGeom prst="rect">
            <a:avLst/>
          </a:prstGeom>
          <a:noFill/>
          <a:ln>
            <a:noFill/>
          </a:ln>
        </p:spPr>
        <p:txBody>
          <a:bodyPr lIns="91425" tIns="91425" rIns="91425" bIns="91425" anchor="t" anchorCtr="0"/>
          <a:lstStyle>
            <a:lvl1pPr marL="0" marR="0" lvl="0" indent="0" algn="l" rtl="0">
              <a:spcBef>
                <a:spcPts val="0"/>
              </a:spcBef>
              <a:buChar char="●"/>
              <a:defRPr sz="1200" b="0" i="0" u="none" strike="noStrike" cap="none">
                <a:solidFill>
                  <a:schemeClr val="dk1"/>
                </a:solidFill>
                <a:latin typeface="Calibri"/>
                <a:ea typeface="Calibri"/>
                <a:cs typeface="Calibri"/>
                <a:sym typeface="Calibri"/>
              </a:defRPr>
            </a:lvl1pPr>
            <a:lvl2pPr marL="457200" marR="0" lvl="1" indent="0" algn="l" rtl="0">
              <a:spcBef>
                <a:spcPts val="0"/>
              </a:spcBef>
              <a:buChar char="○"/>
              <a:defRPr sz="1200" b="0" i="0" u="none" strike="noStrike" cap="none">
                <a:solidFill>
                  <a:schemeClr val="dk1"/>
                </a:solidFill>
                <a:latin typeface="Calibri"/>
                <a:ea typeface="Calibri"/>
                <a:cs typeface="Calibri"/>
                <a:sym typeface="Calibri"/>
              </a:defRPr>
            </a:lvl2pPr>
            <a:lvl3pPr marL="914400" marR="0" lvl="2" indent="0" algn="l" rtl="0">
              <a:spcBef>
                <a:spcPts val="0"/>
              </a:spcBef>
              <a:buChar char="■"/>
              <a:defRPr sz="1200" b="0" i="0" u="none" strike="noStrike" cap="none">
                <a:solidFill>
                  <a:schemeClr val="dk1"/>
                </a:solidFill>
                <a:latin typeface="Calibri"/>
                <a:ea typeface="Calibri"/>
                <a:cs typeface="Calibri"/>
                <a:sym typeface="Calibri"/>
              </a:defRPr>
            </a:lvl3pPr>
            <a:lvl4pPr marL="1371600" marR="0" lvl="3" indent="0" algn="l" rtl="0">
              <a:spcBef>
                <a:spcPts val="0"/>
              </a:spcBef>
              <a:buChar char="●"/>
              <a:defRPr sz="1200" b="0" i="0" u="none" strike="noStrike" cap="none">
                <a:solidFill>
                  <a:schemeClr val="dk1"/>
                </a:solidFill>
                <a:latin typeface="Calibri"/>
                <a:ea typeface="Calibri"/>
                <a:cs typeface="Calibri"/>
                <a:sym typeface="Calibri"/>
              </a:defRPr>
            </a:lvl4pPr>
            <a:lvl5pPr marL="1828800" marR="0" lvl="4" indent="0" algn="l" rtl="0">
              <a:spcBef>
                <a:spcPts val="0"/>
              </a:spcBef>
              <a:buChar char="○"/>
              <a:defRPr sz="1200" b="0" i="0" u="none" strike="noStrike" cap="none">
                <a:solidFill>
                  <a:schemeClr val="dk1"/>
                </a:solidFill>
                <a:latin typeface="Calibri"/>
                <a:ea typeface="Calibri"/>
                <a:cs typeface="Calibri"/>
                <a:sym typeface="Calibri"/>
              </a:defRPr>
            </a:lvl5pPr>
            <a:lvl6pPr marL="2286000" marR="0" lvl="5" indent="0" algn="l" rtl="0">
              <a:spcBef>
                <a:spcPts val="0"/>
              </a:spcBef>
              <a:buChar char="■"/>
              <a:defRPr sz="1200" b="0" i="0" u="none" strike="noStrike" cap="none">
                <a:solidFill>
                  <a:schemeClr val="dk1"/>
                </a:solidFill>
                <a:latin typeface="Calibri"/>
                <a:ea typeface="Calibri"/>
                <a:cs typeface="Calibri"/>
                <a:sym typeface="Calibri"/>
              </a:defRPr>
            </a:lvl6pPr>
            <a:lvl7pPr marL="2743200" marR="0" lvl="6" indent="0" algn="l" rtl="0">
              <a:spcBef>
                <a:spcPts val="0"/>
              </a:spcBef>
              <a:buChar char="●"/>
              <a:defRPr sz="1200" b="0" i="0" u="none" strike="noStrike" cap="none">
                <a:solidFill>
                  <a:schemeClr val="dk1"/>
                </a:solidFill>
                <a:latin typeface="Calibri"/>
                <a:ea typeface="Calibri"/>
                <a:cs typeface="Calibri"/>
                <a:sym typeface="Calibri"/>
              </a:defRPr>
            </a:lvl7pPr>
            <a:lvl8pPr marL="3200400" marR="0" lvl="7" indent="0" algn="l" rtl="0">
              <a:spcBef>
                <a:spcPts val="0"/>
              </a:spcBef>
              <a:buChar char="○"/>
              <a:defRPr sz="1200" b="0" i="0" u="none" strike="noStrike" cap="none">
                <a:solidFill>
                  <a:schemeClr val="dk1"/>
                </a:solidFill>
                <a:latin typeface="Calibri"/>
                <a:ea typeface="Calibri"/>
                <a:cs typeface="Calibri"/>
                <a:sym typeface="Calibri"/>
              </a:defRPr>
            </a:lvl8pPr>
            <a:lvl9pPr marL="3657600" marR="0" lvl="8" indent="0" algn="l" rtl="0">
              <a:spcBef>
                <a:spcPts val="0"/>
              </a:spcBef>
              <a:buChar char="■"/>
              <a:defRPr sz="1200" b="0" i="0" u="none" strike="noStrike" cap="none">
                <a:solidFill>
                  <a:schemeClr val="dk1"/>
                </a:solidFill>
                <a:latin typeface="Calibri"/>
                <a:ea typeface="Calibri"/>
                <a:cs typeface="Calibri"/>
                <a:sym typeface="Calibri"/>
              </a:defRPr>
            </a:lvl9pPr>
          </a:lstStyle>
          <a:p>
            <a:endParaRPr/>
          </a:p>
        </p:txBody>
      </p:sp>
      <p:sp>
        <p:nvSpPr>
          <p:cNvPr id="7" name="Shape 7"/>
          <p:cNvSpPr txBox="1">
            <a:spLocks noGrp="1"/>
          </p:cNvSpPr>
          <p:nvPr>
            <p:ph type="ftr" idx="11"/>
          </p:nvPr>
        </p:nvSpPr>
        <p:spPr>
          <a:xfrm>
            <a:off x="0" y="8685213"/>
            <a:ext cx="2971799" cy="457200"/>
          </a:xfrm>
          <a:prstGeom prst="rect">
            <a:avLst/>
          </a:prstGeom>
          <a:noFill/>
          <a:ln>
            <a:noFill/>
          </a:ln>
        </p:spPr>
        <p:txBody>
          <a:bodyPr lIns="91425" tIns="91425" rIns="91425" bIns="91425" anchor="b" anchorCtr="0"/>
          <a:lstStyle>
            <a:lvl1pPr marL="0" marR="0" lvl="0" indent="0" algn="l" rtl="0">
              <a:spcBef>
                <a:spcPts val="0"/>
              </a:spcBef>
              <a:buNone/>
              <a:defRPr sz="1200" b="0" i="0" u="none" strike="noStrike" cap="none">
                <a:solidFill>
                  <a:schemeClr val="dk1"/>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8" name="Shape 8"/>
          <p:cNvSpPr txBox="1">
            <a:spLocks noGrp="1"/>
          </p:cNvSpPr>
          <p:nvPr>
            <p:ph type="sldNum" idx="12"/>
          </p:nvPr>
        </p:nvSpPr>
        <p:spPr>
          <a:xfrm>
            <a:off x="3884612" y="8685213"/>
            <a:ext cx="2971799" cy="457200"/>
          </a:xfrm>
          <a:prstGeom prst="rect">
            <a:avLst/>
          </a:prstGeom>
          <a:noFill/>
          <a:ln>
            <a:noFill/>
          </a:ln>
        </p:spPr>
        <p:txBody>
          <a:bodyPr lIns="91425" tIns="45700" rIns="91425" bIns="45700" anchor="b" anchorCtr="0">
            <a:noAutofit/>
          </a:bodyPr>
          <a:lstStyle/>
          <a:p>
            <a:pPr marL="0" marR="0" lvl="0" indent="0" algn="r" rtl="0">
              <a:spcBef>
                <a:spcPts val="0"/>
              </a:spcBef>
              <a:buSzPct val="25000"/>
              <a:buNone/>
            </a:pPr>
            <a:fld id="{00000000-1234-1234-1234-123412341234}" type="slidenum">
              <a:rPr lang="es-SV" sz="1200" b="0" i="0" u="none" strike="noStrike" cap="none">
                <a:solidFill>
                  <a:schemeClr val="dk1"/>
                </a:solidFill>
                <a:latin typeface="Calibri"/>
                <a:ea typeface="Calibri"/>
                <a:cs typeface="Calibri"/>
                <a:sym typeface="Calibri"/>
              </a:rPr>
              <a:t>‹Nº›</a:t>
            </a:fld>
            <a:endParaRPr lang="es-SV"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4164347958"/>
      </p:ext>
    </p:extLst>
  </p:cSld>
  <p:clrMap bg1="lt1" tx1="dk1" bg2="dk2" tx2="lt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9"/>
        <p:cNvGrpSpPr/>
        <p:nvPr/>
      </p:nvGrpSpPr>
      <p:grpSpPr>
        <a:xfrm>
          <a:off x="0" y="0"/>
          <a:ext cx="0" cy="0"/>
          <a:chOff x="0" y="0"/>
          <a:chExt cx="0" cy="0"/>
        </a:xfrm>
      </p:grpSpPr>
      <p:sp>
        <p:nvSpPr>
          <p:cNvPr id="160" name="Shape 160"/>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a:spcBef>
                <a:spcPts val="0"/>
              </a:spcBef>
              <a:buNone/>
            </a:pPr>
            <a:endParaRPr/>
          </a:p>
        </p:txBody>
      </p:sp>
      <p:sp>
        <p:nvSpPr>
          <p:cNvPr id="161" name="Shape 161"/>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38516349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6"/>
        <p:cNvGrpSpPr/>
        <p:nvPr/>
      </p:nvGrpSpPr>
      <p:grpSpPr>
        <a:xfrm>
          <a:off x="0" y="0"/>
          <a:ext cx="0" cy="0"/>
          <a:chOff x="0" y="0"/>
          <a:chExt cx="0" cy="0"/>
        </a:xfrm>
      </p:grpSpPr>
      <p:sp>
        <p:nvSpPr>
          <p:cNvPr id="177" name="Shape 177"/>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a:spcBef>
                <a:spcPts val="0"/>
              </a:spcBef>
              <a:buNone/>
            </a:pPr>
            <a:endParaRPr/>
          </a:p>
        </p:txBody>
      </p:sp>
      <p:sp>
        <p:nvSpPr>
          <p:cNvPr id="178" name="Shape 178"/>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97484713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cSld name="En blanco">
    <p:spTree>
      <p:nvGrpSpPr>
        <p:cNvPr id="1" name="Shape 90"/>
        <p:cNvGrpSpPr/>
        <p:nvPr/>
      </p:nvGrpSpPr>
      <p:grpSpPr>
        <a:xfrm>
          <a:off x="0" y="0"/>
          <a:ext cx="0" cy="0"/>
          <a:chOff x="0" y="0"/>
          <a:chExt cx="0" cy="0"/>
        </a:xfrm>
      </p:grpSpPr>
      <p:sp>
        <p:nvSpPr>
          <p:cNvPr id="91" name="Shape 91"/>
          <p:cNvSpPr txBox="1">
            <a:spLocks noGrp="1"/>
          </p:cNvSpPr>
          <p:nvPr>
            <p:ph type="dt" idx="10"/>
          </p:nvPr>
        </p:nvSpPr>
        <p:spPr>
          <a:xfrm>
            <a:off x="457200" y="6356351"/>
            <a:ext cx="2133599" cy="365125"/>
          </a:xfrm>
          <a:prstGeom prst="rect">
            <a:avLst/>
          </a:prstGeom>
          <a:noFill/>
          <a:ln>
            <a:noFill/>
          </a:ln>
        </p:spPr>
        <p:txBody>
          <a:bodyPr lIns="91425" tIns="91425" rIns="91425" bIns="91425" anchor="ctr" anchorCtr="0"/>
          <a:lstStyle>
            <a:lvl1pPr marL="0" marR="0" lvl="0" indent="0" algn="l" rtl="0">
              <a:spcBef>
                <a:spcPts val="0"/>
              </a:spcBef>
              <a:buNone/>
              <a:defRPr sz="1200">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fld id="{64DCD8B2-A039-48C7-A8BA-9B99CD44F2DA}" type="datetime1">
              <a:rPr lang="es-SV" smtClean="0"/>
              <a:t>16/2/2021</a:t>
            </a:fld>
            <a:endParaRPr/>
          </a:p>
        </p:txBody>
      </p:sp>
      <p:sp>
        <p:nvSpPr>
          <p:cNvPr id="92" name="Shape 92"/>
          <p:cNvSpPr txBox="1">
            <a:spLocks noGrp="1"/>
          </p:cNvSpPr>
          <p:nvPr>
            <p:ph type="ftr" idx="11"/>
          </p:nvPr>
        </p:nvSpPr>
        <p:spPr>
          <a:xfrm>
            <a:off x="3124200" y="6356351"/>
            <a:ext cx="2895600" cy="365125"/>
          </a:xfrm>
          <a:prstGeom prst="rect">
            <a:avLst/>
          </a:prstGeom>
          <a:noFill/>
          <a:ln>
            <a:noFill/>
          </a:ln>
        </p:spPr>
        <p:txBody>
          <a:bodyPr lIns="91425" tIns="91425" rIns="91425" bIns="91425" anchor="ctr" anchorCtr="0"/>
          <a:lstStyle>
            <a:lvl1pPr marL="0" marR="0" lvl="0" indent="0" algn="ctr" rtl="0">
              <a:spcBef>
                <a:spcPts val="0"/>
              </a:spcBef>
              <a:buNone/>
              <a:defRPr sz="1200">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93" name="Shape 93"/>
          <p:cNvSpPr txBox="1">
            <a:spLocks noGrp="1"/>
          </p:cNvSpPr>
          <p:nvPr>
            <p:ph type="sldNum" idx="12"/>
          </p:nvPr>
        </p:nvSpPr>
        <p:spPr>
          <a:xfrm>
            <a:off x="6553202" y="6356351"/>
            <a:ext cx="2133599" cy="365125"/>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s-SV" sz="1200">
                <a:solidFill>
                  <a:srgbClr val="888888"/>
                </a:solidFill>
                <a:latin typeface="Calibri"/>
                <a:ea typeface="Calibri"/>
                <a:cs typeface="Calibri"/>
                <a:sym typeface="Calibri"/>
              </a:rPr>
              <a:t>‹Nº›</a:t>
            </a:fld>
            <a:endParaRPr lang="es-SV" sz="1200">
              <a:solidFill>
                <a:srgbClr val="888888"/>
              </a:solidFill>
              <a:latin typeface="Calibri"/>
              <a:ea typeface="Calibri"/>
              <a:cs typeface="Calibri"/>
              <a:sym typeface="Calibri"/>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cSld name="Título y texto vertical">
    <p:spTree>
      <p:nvGrpSpPr>
        <p:cNvPr id="1" name="Shape 147"/>
        <p:cNvGrpSpPr/>
        <p:nvPr/>
      </p:nvGrpSpPr>
      <p:grpSpPr>
        <a:xfrm>
          <a:off x="0" y="0"/>
          <a:ext cx="0" cy="0"/>
          <a:chOff x="0" y="0"/>
          <a:chExt cx="0" cy="0"/>
        </a:xfrm>
      </p:grpSpPr>
      <p:sp>
        <p:nvSpPr>
          <p:cNvPr id="148" name="Shape 148"/>
          <p:cNvSpPr txBox="1">
            <a:spLocks noGrp="1"/>
          </p:cNvSpPr>
          <p:nvPr>
            <p:ph type="title"/>
          </p:nvPr>
        </p:nvSpPr>
        <p:spPr>
          <a:xfrm>
            <a:off x="457200" y="274637"/>
            <a:ext cx="8229600" cy="1143000"/>
          </a:xfrm>
          <a:prstGeom prst="rect">
            <a:avLst/>
          </a:prstGeom>
          <a:noFill/>
          <a:ln>
            <a:noFill/>
          </a:ln>
        </p:spPr>
        <p:txBody>
          <a:bodyPr lIns="91425" tIns="91425" rIns="91425" bIns="91425" anchor="ctr" anchorCtr="0"/>
          <a:lstStyle>
            <a:lvl1pPr marL="0" marR="0" lvl="0" indent="0" algn="ctr" rtl="0">
              <a:spcBef>
                <a:spcPts val="0"/>
              </a:spcBef>
              <a:buClr>
                <a:schemeClr val="dk1"/>
              </a:buClr>
              <a:buFont typeface="Calibri"/>
              <a:buNone/>
              <a:defRPr sz="4400" b="0" i="0" u="none" strike="noStrike" cap="none">
                <a:solidFill>
                  <a:schemeClr val="dk1"/>
                </a:solidFill>
                <a:latin typeface="Calibri"/>
                <a:ea typeface="Calibri"/>
                <a:cs typeface="Calibri"/>
                <a:sym typeface="Calibri"/>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149" name="Shape 149"/>
          <p:cNvSpPr txBox="1">
            <a:spLocks noGrp="1"/>
          </p:cNvSpPr>
          <p:nvPr>
            <p:ph type="body" idx="1"/>
          </p:nvPr>
        </p:nvSpPr>
        <p:spPr>
          <a:xfrm rot="5400000">
            <a:off x="2309020" y="-251618"/>
            <a:ext cx="4525963" cy="8229600"/>
          </a:xfrm>
          <a:prstGeom prst="rect">
            <a:avLst/>
          </a:prstGeom>
          <a:noFill/>
          <a:ln>
            <a:noFill/>
          </a:ln>
        </p:spPr>
        <p:txBody>
          <a:bodyPr lIns="91425" tIns="91425" rIns="91425" bIns="91425" anchor="t" anchorCtr="0"/>
          <a:lstStyle>
            <a:lvl1pPr marL="342900" marR="0" lvl="0" indent="-139700" algn="l" rtl="0">
              <a:spcBef>
                <a:spcPts val="640"/>
              </a:spcBef>
              <a:buClr>
                <a:schemeClr val="dk1"/>
              </a:buClr>
              <a:buSzPct val="100000"/>
              <a:buFont typeface="Arial"/>
              <a:buChar char="•"/>
              <a:defRPr sz="3200" b="0" i="0" u="none" strike="noStrike" cap="none">
                <a:solidFill>
                  <a:schemeClr val="dk1"/>
                </a:solidFill>
                <a:latin typeface="Calibri"/>
                <a:ea typeface="Calibri"/>
                <a:cs typeface="Calibri"/>
                <a:sym typeface="Calibri"/>
              </a:defRPr>
            </a:lvl1pPr>
            <a:lvl2pPr marL="742950" marR="0" lvl="1" indent="-107950" algn="l" rtl="0">
              <a:spcBef>
                <a:spcPts val="560"/>
              </a:spcBef>
              <a:buClr>
                <a:schemeClr val="dk1"/>
              </a:buClr>
              <a:buSzPct val="100000"/>
              <a:buFont typeface="Arial"/>
              <a:buChar char="–"/>
              <a:defRPr sz="2800" b="0" i="0" u="none" strike="noStrike" cap="none">
                <a:solidFill>
                  <a:schemeClr val="dk1"/>
                </a:solidFill>
                <a:latin typeface="Calibri"/>
                <a:ea typeface="Calibri"/>
                <a:cs typeface="Calibri"/>
                <a:sym typeface="Calibri"/>
              </a:defRPr>
            </a:lvl2pPr>
            <a:lvl3pPr marL="1143000" marR="0" lvl="2" indent="-76200" algn="l" rtl="0">
              <a:spcBef>
                <a:spcPts val="480"/>
              </a:spcBef>
              <a:buClr>
                <a:schemeClr val="dk1"/>
              </a:buClr>
              <a:buSzPct val="100000"/>
              <a:buFont typeface="Arial"/>
              <a:buChar char="•"/>
              <a:defRPr sz="2400" b="0" i="0" u="none" strike="noStrike" cap="none">
                <a:solidFill>
                  <a:schemeClr val="dk1"/>
                </a:solidFill>
                <a:latin typeface="Calibri"/>
                <a:ea typeface="Calibri"/>
                <a:cs typeface="Calibri"/>
                <a:sym typeface="Calibri"/>
              </a:defRPr>
            </a:lvl3pPr>
            <a:lvl4pPr marL="1600200" marR="0" lvl="3"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4pPr>
            <a:lvl5pPr marL="2057400" marR="0" lvl="4"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5pPr>
            <a:lvl6pPr marL="2514600" marR="0" lvl="5"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6pPr>
            <a:lvl7pPr marL="2971800" marR="0" lvl="6"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7pPr>
            <a:lvl8pPr marL="3429000" marR="0" lvl="7"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8pPr>
            <a:lvl9pPr marL="3886200" marR="0" lvl="8"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150" name="Shape 150"/>
          <p:cNvSpPr txBox="1">
            <a:spLocks noGrp="1"/>
          </p:cNvSpPr>
          <p:nvPr>
            <p:ph type="dt" idx="10"/>
          </p:nvPr>
        </p:nvSpPr>
        <p:spPr>
          <a:xfrm>
            <a:off x="457200" y="6356351"/>
            <a:ext cx="2133599" cy="365125"/>
          </a:xfrm>
          <a:prstGeom prst="rect">
            <a:avLst/>
          </a:prstGeom>
          <a:noFill/>
          <a:ln>
            <a:noFill/>
          </a:ln>
        </p:spPr>
        <p:txBody>
          <a:bodyPr lIns="91425" tIns="91425" rIns="91425" bIns="91425" anchor="ctr" anchorCtr="0"/>
          <a:lstStyle>
            <a:lvl1pPr marL="0" marR="0" lvl="0" indent="0" algn="l" rtl="0">
              <a:spcBef>
                <a:spcPts val="0"/>
              </a:spcBef>
              <a:buNone/>
              <a:defRPr sz="1200">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fld id="{7AF2889D-11B6-4C51-AF4B-02340374201E}" type="datetime1">
              <a:rPr lang="es-SV" smtClean="0"/>
              <a:t>16/2/2021</a:t>
            </a:fld>
            <a:endParaRPr/>
          </a:p>
        </p:txBody>
      </p:sp>
      <p:sp>
        <p:nvSpPr>
          <p:cNvPr id="151" name="Shape 151"/>
          <p:cNvSpPr txBox="1">
            <a:spLocks noGrp="1"/>
          </p:cNvSpPr>
          <p:nvPr>
            <p:ph type="ftr" idx="11"/>
          </p:nvPr>
        </p:nvSpPr>
        <p:spPr>
          <a:xfrm>
            <a:off x="3124200" y="6356351"/>
            <a:ext cx="2895600" cy="365125"/>
          </a:xfrm>
          <a:prstGeom prst="rect">
            <a:avLst/>
          </a:prstGeom>
          <a:noFill/>
          <a:ln>
            <a:noFill/>
          </a:ln>
        </p:spPr>
        <p:txBody>
          <a:bodyPr lIns="91425" tIns="91425" rIns="91425" bIns="91425" anchor="ctr" anchorCtr="0"/>
          <a:lstStyle>
            <a:lvl1pPr marL="0" marR="0" lvl="0" indent="0" algn="ctr" rtl="0">
              <a:spcBef>
                <a:spcPts val="0"/>
              </a:spcBef>
              <a:buNone/>
              <a:defRPr sz="1200">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152" name="Shape 152"/>
          <p:cNvSpPr txBox="1">
            <a:spLocks noGrp="1"/>
          </p:cNvSpPr>
          <p:nvPr>
            <p:ph type="sldNum" idx="12"/>
          </p:nvPr>
        </p:nvSpPr>
        <p:spPr>
          <a:xfrm>
            <a:off x="6553202" y="6356351"/>
            <a:ext cx="2133599" cy="365125"/>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s-SV" sz="1200">
                <a:solidFill>
                  <a:srgbClr val="888888"/>
                </a:solidFill>
                <a:latin typeface="Calibri"/>
                <a:ea typeface="Calibri"/>
                <a:cs typeface="Calibri"/>
                <a:sym typeface="Calibri"/>
              </a:rPr>
              <a:t>‹Nº›</a:t>
            </a:fld>
            <a:endParaRPr lang="es-SV" sz="1200">
              <a:solidFill>
                <a:srgbClr val="888888"/>
              </a:solidFill>
              <a:latin typeface="Calibri"/>
              <a:ea typeface="Calibri"/>
              <a:cs typeface="Calibri"/>
              <a:sym typeface="Calibri"/>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cSld name="Título vertical y texto">
    <p:spTree>
      <p:nvGrpSpPr>
        <p:cNvPr id="1" name="Shape 153"/>
        <p:cNvGrpSpPr/>
        <p:nvPr/>
      </p:nvGrpSpPr>
      <p:grpSpPr>
        <a:xfrm>
          <a:off x="0" y="0"/>
          <a:ext cx="0" cy="0"/>
          <a:chOff x="0" y="0"/>
          <a:chExt cx="0" cy="0"/>
        </a:xfrm>
      </p:grpSpPr>
      <p:sp>
        <p:nvSpPr>
          <p:cNvPr id="154" name="Shape 154"/>
          <p:cNvSpPr txBox="1">
            <a:spLocks noGrp="1"/>
          </p:cNvSpPr>
          <p:nvPr>
            <p:ph type="title"/>
          </p:nvPr>
        </p:nvSpPr>
        <p:spPr>
          <a:xfrm rot="5400000">
            <a:off x="4732339" y="2171700"/>
            <a:ext cx="5851525" cy="2057400"/>
          </a:xfrm>
          <a:prstGeom prst="rect">
            <a:avLst/>
          </a:prstGeom>
          <a:noFill/>
          <a:ln>
            <a:noFill/>
          </a:ln>
        </p:spPr>
        <p:txBody>
          <a:bodyPr lIns="91425" tIns="91425" rIns="91425" bIns="91425" anchor="ctr" anchorCtr="0"/>
          <a:lstStyle>
            <a:lvl1pPr marL="0" marR="0" lvl="0" indent="0" algn="ctr" rtl="0">
              <a:spcBef>
                <a:spcPts val="0"/>
              </a:spcBef>
              <a:buClr>
                <a:schemeClr val="dk1"/>
              </a:buClr>
              <a:buFont typeface="Calibri"/>
              <a:buNone/>
              <a:defRPr sz="4400" b="0" i="0" u="none" strike="noStrike" cap="none">
                <a:solidFill>
                  <a:schemeClr val="dk1"/>
                </a:solidFill>
                <a:latin typeface="Calibri"/>
                <a:ea typeface="Calibri"/>
                <a:cs typeface="Calibri"/>
                <a:sym typeface="Calibri"/>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155" name="Shape 155"/>
          <p:cNvSpPr txBox="1">
            <a:spLocks noGrp="1"/>
          </p:cNvSpPr>
          <p:nvPr>
            <p:ph type="body" idx="1"/>
          </p:nvPr>
        </p:nvSpPr>
        <p:spPr>
          <a:xfrm rot="5400000">
            <a:off x="541337" y="190501"/>
            <a:ext cx="5851525" cy="6019799"/>
          </a:xfrm>
          <a:prstGeom prst="rect">
            <a:avLst/>
          </a:prstGeom>
          <a:noFill/>
          <a:ln>
            <a:noFill/>
          </a:ln>
        </p:spPr>
        <p:txBody>
          <a:bodyPr lIns="91425" tIns="91425" rIns="91425" bIns="91425" anchor="t" anchorCtr="0"/>
          <a:lstStyle>
            <a:lvl1pPr marL="342900" marR="0" lvl="0" indent="-139700" algn="l" rtl="0">
              <a:spcBef>
                <a:spcPts val="640"/>
              </a:spcBef>
              <a:buClr>
                <a:schemeClr val="dk1"/>
              </a:buClr>
              <a:buSzPct val="100000"/>
              <a:buFont typeface="Arial"/>
              <a:buChar char="•"/>
              <a:defRPr sz="3200" b="0" i="0" u="none" strike="noStrike" cap="none">
                <a:solidFill>
                  <a:schemeClr val="dk1"/>
                </a:solidFill>
                <a:latin typeface="Calibri"/>
                <a:ea typeface="Calibri"/>
                <a:cs typeface="Calibri"/>
                <a:sym typeface="Calibri"/>
              </a:defRPr>
            </a:lvl1pPr>
            <a:lvl2pPr marL="742950" marR="0" lvl="1" indent="-107950" algn="l" rtl="0">
              <a:spcBef>
                <a:spcPts val="560"/>
              </a:spcBef>
              <a:buClr>
                <a:schemeClr val="dk1"/>
              </a:buClr>
              <a:buSzPct val="100000"/>
              <a:buFont typeface="Arial"/>
              <a:buChar char="–"/>
              <a:defRPr sz="2800" b="0" i="0" u="none" strike="noStrike" cap="none">
                <a:solidFill>
                  <a:schemeClr val="dk1"/>
                </a:solidFill>
                <a:latin typeface="Calibri"/>
                <a:ea typeface="Calibri"/>
                <a:cs typeface="Calibri"/>
                <a:sym typeface="Calibri"/>
              </a:defRPr>
            </a:lvl2pPr>
            <a:lvl3pPr marL="1143000" marR="0" lvl="2" indent="-76200" algn="l" rtl="0">
              <a:spcBef>
                <a:spcPts val="480"/>
              </a:spcBef>
              <a:buClr>
                <a:schemeClr val="dk1"/>
              </a:buClr>
              <a:buSzPct val="100000"/>
              <a:buFont typeface="Arial"/>
              <a:buChar char="•"/>
              <a:defRPr sz="2400" b="0" i="0" u="none" strike="noStrike" cap="none">
                <a:solidFill>
                  <a:schemeClr val="dk1"/>
                </a:solidFill>
                <a:latin typeface="Calibri"/>
                <a:ea typeface="Calibri"/>
                <a:cs typeface="Calibri"/>
                <a:sym typeface="Calibri"/>
              </a:defRPr>
            </a:lvl3pPr>
            <a:lvl4pPr marL="1600200" marR="0" lvl="3"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4pPr>
            <a:lvl5pPr marL="2057400" marR="0" lvl="4"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5pPr>
            <a:lvl6pPr marL="2514600" marR="0" lvl="5"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6pPr>
            <a:lvl7pPr marL="2971800" marR="0" lvl="6"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7pPr>
            <a:lvl8pPr marL="3429000" marR="0" lvl="7"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8pPr>
            <a:lvl9pPr marL="3886200" marR="0" lvl="8"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156" name="Shape 156"/>
          <p:cNvSpPr txBox="1">
            <a:spLocks noGrp="1"/>
          </p:cNvSpPr>
          <p:nvPr>
            <p:ph type="dt" idx="10"/>
          </p:nvPr>
        </p:nvSpPr>
        <p:spPr>
          <a:xfrm>
            <a:off x="457200" y="6356351"/>
            <a:ext cx="2133599" cy="365125"/>
          </a:xfrm>
          <a:prstGeom prst="rect">
            <a:avLst/>
          </a:prstGeom>
          <a:noFill/>
          <a:ln>
            <a:noFill/>
          </a:ln>
        </p:spPr>
        <p:txBody>
          <a:bodyPr lIns="91425" tIns="91425" rIns="91425" bIns="91425" anchor="ctr" anchorCtr="0"/>
          <a:lstStyle>
            <a:lvl1pPr marL="0" marR="0" lvl="0" indent="0" algn="l" rtl="0">
              <a:spcBef>
                <a:spcPts val="0"/>
              </a:spcBef>
              <a:buNone/>
              <a:defRPr sz="1200">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fld id="{ACA32AEB-1571-4AD9-830E-9D97C99E6299}" type="datetime1">
              <a:rPr lang="es-SV" smtClean="0"/>
              <a:t>16/2/2021</a:t>
            </a:fld>
            <a:endParaRPr/>
          </a:p>
        </p:txBody>
      </p:sp>
      <p:sp>
        <p:nvSpPr>
          <p:cNvPr id="157" name="Shape 157"/>
          <p:cNvSpPr txBox="1">
            <a:spLocks noGrp="1"/>
          </p:cNvSpPr>
          <p:nvPr>
            <p:ph type="ftr" idx="11"/>
          </p:nvPr>
        </p:nvSpPr>
        <p:spPr>
          <a:xfrm>
            <a:off x="3124200" y="6356351"/>
            <a:ext cx="2895600" cy="365125"/>
          </a:xfrm>
          <a:prstGeom prst="rect">
            <a:avLst/>
          </a:prstGeom>
          <a:noFill/>
          <a:ln>
            <a:noFill/>
          </a:ln>
        </p:spPr>
        <p:txBody>
          <a:bodyPr lIns="91425" tIns="91425" rIns="91425" bIns="91425" anchor="ctr" anchorCtr="0"/>
          <a:lstStyle>
            <a:lvl1pPr marL="0" marR="0" lvl="0" indent="0" algn="ctr" rtl="0">
              <a:spcBef>
                <a:spcPts val="0"/>
              </a:spcBef>
              <a:buNone/>
              <a:defRPr sz="1200">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158" name="Shape 158"/>
          <p:cNvSpPr txBox="1">
            <a:spLocks noGrp="1"/>
          </p:cNvSpPr>
          <p:nvPr>
            <p:ph type="sldNum" idx="12"/>
          </p:nvPr>
        </p:nvSpPr>
        <p:spPr>
          <a:xfrm>
            <a:off x="6553202" y="6356351"/>
            <a:ext cx="2133599" cy="365125"/>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s-SV" sz="1200">
                <a:solidFill>
                  <a:srgbClr val="888888"/>
                </a:solidFill>
                <a:latin typeface="Calibri"/>
                <a:ea typeface="Calibri"/>
                <a:cs typeface="Calibri"/>
                <a:sym typeface="Calibri"/>
              </a:rPr>
              <a:t>‹Nº›</a:t>
            </a:fld>
            <a:endParaRPr lang="es-SV" sz="1200">
              <a:solidFill>
                <a:srgbClr val="888888"/>
              </a:solidFill>
              <a:latin typeface="Calibri"/>
              <a:ea typeface="Calibri"/>
              <a:cs typeface="Calibri"/>
              <a:sym typeface="Calibri"/>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9" name="Rectangle 8"/>
          <p:cNvSpPr/>
          <p:nvPr/>
        </p:nvSpPr>
        <p:spPr>
          <a:xfrm>
            <a:off x="0" y="0"/>
            <a:ext cx="9144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9"/>
          <p:cNvSpPr/>
          <p:nvPr/>
        </p:nvSpPr>
        <p:spPr>
          <a:xfrm>
            <a:off x="4762" y="0"/>
            <a:ext cx="9139239" cy="4572001"/>
          </a:xfrm>
          <a:custGeom>
            <a:avLst/>
            <a:gdLst/>
            <a:ahLst/>
            <a:cxnLst/>
            <a:rect l="l" t="t" r="r" b="b"/>
            <a:pathLst>
              <a:path w="9139239" h="4572001">
                <a:moveTo>
                  <a:pt x="9139239" y="4171458"/>
                </a:moveTo>
                <a:lnTo>
                  <a:pt x="9139239" y="4479120"/>
                </a:lnTo>
                <a:lnTo>
                  <a:pt x="9061857" y="4572001"/>
                </a:lnTo>
                <a:lnTo>
                  <a:pt x="8867616" y="4572001"/>
                </a:lnTo>
                <a:cubicBezTo>
                  <a:pt x="8974940" y="4496648"/>
                  <a:pt x="9059271" y="4392377"/>
                  <a:pt x="9109281" y="4270954"/>
                </a:cubicBezTo>
                <a:close/>
                <a:moveTo>
                  <a:pt x="9139239" y="4017903"/>
                </a:moveTo>
                <a:lnTo>
                  <a:pt x="9139239" y="4146549"/>
                </a:lnTo>
                <a:lnTo>
                  <a:pt x="9061849" y="4168266"/>
                </a:lnTo>
                <a:cubicBezTo>
                  <a:pt x="8867508" y="4236060"/>
                  <a:pt x="8712637" y="4384208"/>
                  <a:pt x="8639677" y="4572001"/>
                </a:cubicBezTo>
                <a:lnTo>
                  <a:pt x="8502130" y="4572001"/>
                </a:lnTo>
                <a:cubicBezTo>
                  <a:pt x="8583823" y="4319597"/>
                  <a:pt x="8787913" y="4120306"/>
                  <a:pt x="9046727" y="4039822"/>
                </a:cubicBezTo>
                <a:close/>
                <a:moveTo>
                  <a:pt x="7620280" y="3999419"/>
                </a:moveTo>
                <a:lnTo>
                  <a:pt x="7637367" y="4001042"/>
                </a:lnTo>
                <a:cubicBezTo>
                  <a:pt x="7669753" y="4001569"/>
                  <a:pt x="7701646" y="4004550"/>
                  <a:pt x="7732829" y="4010107"/>
                </a:cubicBezTo>
                <a:cubicBezTo>
                  <a:pt x="7738405" y="4009688"/>
                  <a:pt x="7743733" y="4010636"/>
                  <a:pt x="7749042" y="4011646"/>
                </a:cubicBezTo>
                <a:lnTo>
                  <a:pt x="7749159" y="4012794"/>
                </a:lnTo>
                <a:cubicBezTo>
                  <a:pt x="8061238" y="4064450"/>
                  <a:pt x="8314467" y="4283539"/>
                  <a:pt x="8407830" y="4572001"/>
                </a:cubicBezTo>
                <a:lnTo>
                  <a:pt x="8270283" y="4572001"/>
                </a:lnTo>
                <a:cubicBezTo>
                  <a:pt x="8186900" y="4357380"/>
                  <a:pt x="7996531" y="4194541"/>
                  <a:pt x="7762529" y="4144250"/>
                </a:cubicBezTo>
                <a:cubicBezTo>
                  <a:pt x="7797023" y="4319651"/>
                  <a:pt x="7899246" y="4471530"/>
                  <a:pt x="8042344" y="4572001"/>
                </a:cubicBezTo>
                <a:lnTo>
                  <a:pt x="7848103" y="4572001"/>
                </a:lnTo>
                <a:cubicBezTo>
                  <a:pt x="7731971" y="4452596"/>
                  <a:pt x="7653409" y="4298519"/>
                  <a:pt x="7629044" y="4127511"/>
                </a:cubicBezTo>
                <a:cubicBezTo>
                  <a:pt x="7628876" y="4127458"/>
                  <a:pt x="7628708" y="4127453"/>
                  <a:pt x="7628538" y="4127448"/>
                </a:cubicBezTo>
                <a:lnTo>
                  <a:pt x="7628000" y="4120772"/>
                </a:lnTo>
                <a:cubicBezTo>
                  <a:pt x="7622941" y="4090522"/>
                  <a:pt x="7620490" y="4059631"/>
                  <a:pt x="7620533" y="4028296"/>
                </a:cubicBezTo>
                <a:cubicBezTo>
                  <a:pt x="7619221" y="4022668"/>
                  <a:pt x="7619162" y="4017001"/>
                  <a:pt x="7619162" y="4011320"/>
                </a:cubicBezTo>
                <a:lnTo>
                  <a:pt x="7619756" y="3999880"/>
                </a:lnTo>
                <a:lnTo>
                  <a:pt x="7620254" y="3999913"/>
                </a:lnTo>
                <a:close/>
                <a:moveTo>
                  <a:pt x="7597529" y="3999419"/>
                </a:moveTo>
                <a:lnTo>
                  <a:pt x="7597555" y="3999913"/>
                </a:lnTo>
                <a:lnTo>
                  <a:pt x="7598053" y="3999880"/>
                </a:lnTo>
                <a:lnTo>
                  <a:pt x="7598647" y="4011320"/>
                </a:lnTo>
                <a:cubicBezTo>
                  <a:pt x="7598647" y="4017001"/>
                  <a:pt x="7598588" y="4022668"/>
                  <a:pt x="7597276" y="4028296"/>
                </a:cubicBezTo>
                <a:cubicBezTo>
                  <a:pt x="7597319" y="4059631"/>
                  <a:pt x="7594868" y="4090522"/>
                  <a:pt x="7589809" y="4120772"/>
                </a:cubicBezTo>
                <a:lnTo>
                  <a:pt x="7589271" y="4127448"/>
                </a:lnTo>
                <a:cubicBezTo>
                  <a:pt x="7589101" y="4127453"/>
                  <a:pt x="7588933" y="4127458"/>
                  <a:pt x="7588765" y="4127511"/>
                </a:cubicBezTo>
                <a:cubicBezTo>
                  <a:pt x="7564400" y="4298519"/>
                  <a:pt x="7485838" y="4452596"/>
                  <a:pt x="7369706" y="4572001"/>
                </a:cubicBezTo>
                <a:lnTo>
                  <a:pt x="7175465" y="4572001"/>
                </a:lnTo>
                <a:cubicBezTo>
                  <a:pt x="7318563" y="4471530"/>
                  <a:pt x="7420786" y="4319651"/>
                  <a:pt x="7455280" y="4144250"/>
                </a:cubicBezTo>
                <a:cubicBezTo>
                  <a:pt x="7221278" y="4194541"/>
                  <a:pt x="7030909" y="4357380"/>
                  <a:pt x="6947526" y="4572001"/>
                </a:cubicBezTo>
                <a:lnTo>
                  <a:pt x="6809978" y="4572001"/>
                </a:lnTo>
                <a:cubicBezTo>
                  <a:pt x="6903341" y="4283539"/>
                  <a:pt x="7156571" y="4064450"/>
                  <a:pt x="7468650" y="4012794"/>
                </a:cubicBezTo>
                <a:lnTo>
                  <a:pt x="7468767" y="4011646"/>
                </a:lnTo>
                <a:cubicBezTo>
                  <a:pt x="7474076" y="4010636"/>
                  <a:pt x="7479404" y="4009688"/>
                  <a:pt x="7484980" y="4010107"/>
                </a:cubicBezTo>
                <a:cubicBezTo>
                  <a:pt x="7516163" y="4004550"/>
                  <a:pt x="7548056" y="4001569"/>
                  <a:pt x="7580442" y="4001042"/>
                </a:cubicBezTo>
                <a:close/>
                <a:moveTo>
                  <a:pt x="5928129" y="3999419"/>
                </a:moveTo>
                <a:lnTo>
                  <a:pt x="5945217" y="4001042"/>
                </a:lnTo>
                <a:cubicBezTo>
                  <a:pt x="5977602" y="4001569"/>
                  <a:pt x="6009495" y="4004550"/>
                  <a:pt x="6040678" y="4010107"/>
                </a:cubicBezTo>
                <a:cubicBezTo>
                  <a:pt x="6046254" y="4009688"/>
                  <a:pt x="6051582" y="4010636"/>
                  <a:pt x="6056891" y="4011646"/>
                </a:cubicBezTo>
                <a:lnTo>
                  <a:pt x="6057008" y="4012794"/>
                </a:lnTo>
                <a:cubicBezTo>
                  <a:pt x="6369087" y="4064450"/>
                  <a:pt x="6622316" y="4283539"/>
                  <a:pt x="6715680" y="4572001"/>
                </a:cubicBezTo>
                <a:lnTo>
                  <a:pt x="6578131" y="4572001"/>
                </a:lnTo>
                <a:cubicBezTo>
                  <a:pt x="6494748" y="4357380"/>
                  <a:pt x="6304380" y="4194541"/>
                  <a:pt x="6070378" y="4144250"/>
                </a:cubicBezTo>
                <a:cubicBezTo>
                  <a:pt x="6104872" y="4319650"/>
                  <a:pt x="6207095" y="4471530"/>
                  <a:pt x="6350192" y="4572001"/>
                </a:cubicBezTo>
                <a:lnTo>
                  <a:pt x="6155952" y="4572001"/>
                </a:lnTo>
                <a:cubicBezTo>
                  <a:pt x="6039820" y="4452596"/>
                  <a:pt x="5961257" y="4298519"/>
                  <a:pt x="5936893" y="4127511"/>
                </a:cubicBezTo>
                <a:cubicBezTo>
                  <a:pt x="5936725" y="4127458"/>
                  <a:pt x="5936557" y="4127453"/>
                  <a:pt x="5936387" y="4127448"/>
                </a:cubicBezTo>
                <a:lnTo>
                  <a:pt x="5935849" y="4120772"/>
                </a:lnTo>
                <a:cubicBezTo>
                  <a:pt x="5930790" y="4090522"/>
                  <a:pt x="5928340" y="4059631"/>
                  <a:pt x="5928382" y="4028296"/>
                </a:cubicBezTo>
                <a:cubicBezTo>
                  <a:pt x="5927070" y="4022668"/>
                  <a:pt x="5927011" y="4017001"/>
                  <a:pt x="5927011" y="4011320"/>
                </a:cubicBezTo>
                <a:lnTo>
                  <a:pt x="5927605" y="3999880"/>
                </a:lnTo>
                <a:lnTo>
                  <a:pt x="5928103" y="3999913"/>
                </a:lnTo>
                <a:close/>
                <a:moveTo>
                  <a:pt x="5905378" y="3999419"/>
                </a:moveTo>
                <a:lnTo>
                  <a:pt x="5905404" y="3999913"/>
                </a:lnTo>
                <a:lnTo>
                  <a:pt x="5905902" y="3999880"/>
                </a:lnTo>
                <a:lnTo>
                  <a:pt x="5906496" y="4011320"/>
                </a:lnTo>
                <a:cubicBezTo>
                  <a:pt x="5906496" y="4017001"/>
                  <a:pt x="5906437" y="4022668"/>
                  <a:pt x="5905125" y="4028296"/>
                </a:cubicBezTo>
                <a:cubicBezTo>
                  <a:pt x="5905167" y="4059631"/>
                  <a:pt x="5902717" y="4090522"/>
                  <a:pt x="5897658" y="4120772"/>
                </a:cubicBezTo>
                <a:lnTo>
                  <a:pt x="5897120" y="4127448"/>
                </a:lnTo>
                <a:cubicBezTo>
                  <a:pt x="5896950" y="4127453"/>
                  <a:pt x="5896782" y="4127458"/>
                  <a:pt x="5896614" y="4127511"/>
                </a:cubicBezTo>
                <a:cubicBezTo>
                  <a:pt x="5872249" y="4298519"/>
                  <a:pt x="5793686" y="4452596"/>
                  <a:pt x="5677555" y="4572001"/>
                </a:cubicBezTo>
                <a:lnTo>
                  <a:pt x="5483314" y="4572001"/>
                </a:lnTo>
                <a:cubicBezTo>
                  <a:pt x="5626412" y="4471530"/>
                  <a:pt x="5728635" y="4319650"/>
                  <a:pt x="5763129" y="4144250"/>
                </a:cubicBezTo>
                <a:cubicBezTo>
                  <a:pt x="5529126" y="4194541"/>
                  <a:pt x="5338758" y="4357380"/>
                  <a:pt x="5255375" y="4572001"/>
                </a:cubicBezTo>
                <a:lnTo>
                  <a:pt x="5117827" y="4572001"/>
                </a:lnTo>
                <a:cubicBezTo>
                  <a:pt x="5211190" y="4283539"/>
                  <a:pt x="5464420" y="4064450"/>
                  <a:pt x="5776499" y="4012794"/>
                </a:cubicBezTo>
                <a:lnTo>
                  <a:pt x="5776616" y="4011646"/>
                </a:lnTo>
                <a:cubicBezTo>
                  <a:pt x="5781926" y="4010636"/>
                  <a:pt x="5787253" y="4009688"/>
                  <a:pt x="5792829" y="4010107"/>
                </a:cubicBezTo>
                <a:cubicBezTo>
                  <a:pt x="5824012" y="4004550"/>
                  <a:pt x="5855905" y="4001569"/>
                  <a:pt x="5888290" y="4001042"/>
                </a:cubicBezTo>
                <a:close/>
                <a:moveTo>
                  <a:pt x="4235979" y="3999419"/>
                </a:moveTo>
                <a:lnTo>
                  <a:pt x="4253065" y="4001042"/>
                </a:lnTo>
                <a:cubicBezTo>
                  <a:pt x="4285451" y="4001569"/>
                  <a:pt x="4317343" y="4004550"/>
                  <a:pt x="4348528" y="4010107"/>
                </a:cubicBezTo>
                <a:cubicBezTo>
                  <a:pt x="4354104" y="4009688"/>
                  <a:pt x="4359431" y="4010636"/>
                  <a:pt x="4364739" y="4011646"/>
                </a:cubicBezTo>
                <a:lnTo>
                  <a:pt x="4364856" y="4012794"/>
                </a:lnTo>
                <a:cubicBezTo>
                  <a:pt x="4676936" y="4064450"/>
                  <a:pt x="4930165" y="4283539"/>
                  <a:pt x="5023528" y="4572001"/>
                </a:cubicBezTo>
                <a:lnTo>
                  <a:pt x="4885980" y="4572001"/>
                </a:lnTo>
                <a:cubicBezTo>
                  <a:pt x="4802597" y="4357380"/>
                  <a:pt x="4612229" y="4194541"/>
                  <a:pt x="4378227" y="4144250"/>
                </a:cubicBezTo>
                <a:cubicBezTo>
                  <a:pt x="4412722" y="4319651"/>
                  <a:pt x="4514944" y="4471530"/>
                  <a:pt x="4658041" y="4572001"/>
                </a:cubicBezTo>
                <a:lnTo>
                  <a:pt x="4463800" y="4572001"/>
                </a:lnTo>
                <a:cubicBezTo>
                  <a:pt x="4347669" y="4452596"/>
                  <a:pt x="4269106" y="4298519"/>
                  <a:pt x="4244741" y="4127511"/>
                </a:cubicBezTo>
                <a:cubicBezTo>
                  <a:pt x="4244574" y="4127458"/>
                  <a:pt x="4244405" y="4127453"/>
                  <a:pt x="4244236" y="4127448"/>
                </a:cubicBezTo>
                <a:lnTo>
                  <a:pt x="4243697" y="4120772"/>
                </a:lnTo>
                <a:cubicBezTo>
                  <a:pt x="4238639" y="4090522"/>
                  <a:pt x="4236188" y="4059631"/>
                  <a:pt x="4236230" y="4028296"/>
                </a:cubicBezTo>
                <a:cubicBezTo>
                  <a:pt x="4234918" y="4022668"/>
                  <a:pt x="4234860" y="4017001"/>
                  <a:pt x="4234860" y="4011320"/>
                </a:cubicBezTo>
                <a:lnTo>
                  <a:pt x="4235454" y="3999880"/>
                </a:lnTo>
                <a:lnTo>
                  <a:pt x="4235952" y="3999913"/>
                </a:lnTo>
                <a:close/>
                <a:moveTo>
                  <a:pt x="4213227" y="3999419"/>
                </a:moveTo>
                <a:lnTo>
                  <a:pt x="4213253" y="3999913"/>
                </a:lnTo>
                <a:lnTo>
                  <a:pt x="4213751" y="3999880"/>
                </a:lnTo>
                <a:lnTo>
                  <a:pt x="4214345" y="4011320"/>
                </a:lnTo>
                <a:cubicBezTo>
                  <a:pt x="4214345" y="4017001"/>
                  <a:pt x="4214286" y="4022668"/>
                  <a:pt x="4212974" y="4028296"/>
                </a:cubicBezTo>
                <a:cubicBezTo>
                  <a:pt x="4213016" y="4059631"/>
                  <a:pt x="4210566" y="4090522"/>
                  <a:pt x="4205507" y="4120772"/>
                </a:cubicBezTo>
                <a:lnTo>
                  <a:pt x="4204969" y="4127448"/>
                </a:lnTo>
                <a:cubicBezTo>
                  <a:pt x="4204799" y="4127453"/>
                  <a:pt x="4204631" y="4127458"/>
                  <a:pt x="4204463" y="4127511"/>
                </a:cubicBezTo>
                <a:cubicBezTo>
                  <a:pt x="4180098" y="4298519"/>
                  <a:pt x="4101535" y="4452596"/>
                  <a:pt x="3985404" y="4572001"/>
                </a:cubicBezTo>
                <a:lnTo>
                  <a:pt x="3791163" y="4572001"/>
                </a:lnTo>
                <a:cubicBezTo>
                  <a:pt x="3934261" y="4471530"/>
                  <a:pt x="4036484" y="4319651"/>
                  <a:pt x="4070978" y="4144250"/>
                </a:cubicBezTo>
                <a:cubicBezTo>
                  <a:pt x="3836975" y="4194541"/>
                  <a:pt x="3646607" y="4357380"/>
                  <a:pt x="3563224" y="4572001"/>
                </a:cubicBezTo>
                <a:lnTo>
                  <a:pt x="3425676" y="4572001"/>
                </a:lnTo>
                <a:cubicBezTo>
                  <a:pt x="3519039" y="4283539"/>
                  <a:pt x="3772269" y="4064450"/>
                  <a:pt x="4084348" y="4012794"/>
                </a:cubicBezTo>
                <a:lnTo>
                  <a:pt x="4084465" y="4011646"/>
                </a:lnTo>
                <a:cubicBezTo>
                  <a:pt x="4089774" y="4010636"/>
                  <a:pt x="4095102" y="4009688"/>
                  <a:pt x="4100678" y="4010107"/>
                </a:cubicBezTo>
                <a:cubicBezTo>
                  <a:pt x="4131861" y="4004550"/>
                  <a:pt x="4163754" y="4001569"/>
                  <a:pt x="4196139" y="4001042"/>
                </a:cubicBezTo>
                <a:close/>
                <a:moveTo>
                  <a:pt x="2543827" y="3999419"/>
                </a:moveTo>
                <a:lnTo>
                  <a:pt x="2560914" y="4001042"/>
                </a:lnTo>
                <a:cubicBezTo>
                  <a:pt x="2593300" y="4001569"/>
                  <a:pt x="2625192" y="4004550"/>
                  <a:pt x="2656376" y="4010107"/>
                </a:cubicBezTo>
                <a:cubicBezTo>
                  <a:pt x="2661952" y="4009688"/>
                  <a:pt x="2667280" y="4010636"/>
                  <a:pt x="2672588" y="4011646"/>
                </a:cubicBezTo>
                <a:lnTo>
                  <a:pt x="2672706" y="4012794"/>
                </a:lnTo>
                <a:cubicBezTo>
                  <a:pt x="2984785" y="4064450"/>
                  <a:pt x="3238014" y="4283539"/>
                  <a:pt x="3331377" y="4572001"/>
                </a:cubicBezTo>
                <a:lnTo>
                  <a:pt x="3193830" y="4572001"/>
                </a:lnTo>
                <a:cubicBezTo>
                  <a:pt x="3110446" y="4357380"/>
                  <a:pt x="2920078" y="4194541"/>
                  <a:pt x="2686076" y="4144250"/>
                </a:cubicBezTo>
                <a:cubicBezTo>
                  <a:pt x="2720570" y="4319650"/>
                  <a:pt x="2822793" y="4471530"/>
                  <a:pt x="2965890" y="4572001"/>
                </a:cubicBezTo>
                <a:lnTo>
                  <a:pt x="2771649" y="4572001"/>
                </a:lnTo>
                <a:cubicBezTo>
                  <a:pt x="2655518" y="4452596"/>
                  <a:pt x="2576955" y="4298519"/>
                  <a:pt x="2552590" y="4127511"/>
                </a:cubicBezTo>
                <a:cubicBezTo>
                  <a:pt x="2552423" y="4127458"/>
                  <a:pt x="2552254" y="4127453"/>
                  <a:pt x="2552085" y="4127448"/>
                </a:cubicBezTo>
                <a:lnTo>
                  <a:pt x="2551547" y="4120772"/>
                </a:lnTo>
                <a:cubicBezTo>
                  <a:pt x="2546488" y="4090522"/>
                  <a:pt x="2544037" y="4059631"/>
                  <a:pt x="2544079" y="4028296"/>
                </a:cubicBezTo>
                <a:cubicBezTo>
                  <a:pt x="2542767" y="4022668"/>
                  <a:pt x="2542709" y="4017001"/>
                  <a:pt x="2542709" y="4011320"/>
                </a:cubicBezTo>
                <a:lnTo>
                  <a:pt x="2543303" y="3999880"/>
                </a:lnTo>
                <a:lnTo>
                  <a:pt x="2543801" y="3999913"/>
                </a:lnTo>
                <a:close/>
                <a:moveTo>
                  <a:pt x="2521076" y="3999419"/>
                </a:moveTo>
                <a:lnTo>
                  <a:pt x="2521102" y="3999913"/>
                </a:lnTo>
                <a:lnTo>
                  <a:pt x="2521600" y="3999880"/>
                </a:lnTo>
                <a:lnTo>
                  <a:pt x="2522194" y="4011320"/>
                </a:lnTo>
                <a:cubicBezTo>
                  <a:pt x="2522194" y="4017001"/>
                  <a:pt x="2522135" y="4022668"/>
                  <a:pt x="2520823" y="4028296"/>
                </a:cubicBezTo>
                <a:cubicBezTo>
                  <a:pt x="2520865" y="4059631"/>
                  <a:pt x="2518415" y="4090522"/>
                  <a:pt x="2513356" y="4120772"/>
                </a:cubicBezTo>
                <a:lnTo>
                  <a:pt x="2512818" y="4127448"/>
                </a:lnTo>
                <a:cubicBezTo>
                  <a:pt x="2512648" y="4127453"/>
                  <a:pt x="2512480" y="4127458"/>
                  <a:pt x="2512312" y="4127511"/>
                </a:cubicBezTo>
                <a:cubicBezTo>
                  <a:pt x="2487947" y="4298519"/>
                  <a:pt x="2409385" y="4452596"/>
                  <a:pt x="2293253" y="4572001"/>
                </a:cubicBezTo>
                <a:lnTo>
                  <a:pt x="2099012" y="4572001"/>
                </a:lnTo>
                <a:cubicBezTo>
                  <a:pt x="2242110" y="4471530"/>
                  <a:pt x="2344333" y="4319651"/>
                  <a:pt x="2378827" y="4144250"/>
                </a:cubicBezTo>
                <a:cubicBezTo>
                  <a:pt x="2144825" y="4194541"/>
                  <a:pt x="1954456" y="4357380"/>
                  <a:pt x="1871073" y="4572001"/>
                </a:cubicBezTo>
                <a:lnTo>
                  <a:pt x="1733525" y="4572001"/>
                </a:lnTo>
                <a:cubicBezTo>
                  <a:pt x="1826888" y="4283539"/>
                  <a:pt x="2080118" y="4064450"/>
                  <a:pt x="2392197" y="4012794"/>
                </a:cubicBezTo>
                <a:lnTo>
                  <a:pt x="2392314" y="4011646"/>
                </a:lnTo>
                <a:cubicBezTo>
                  <a:pt x="2397623" y="4010636"/>
                  <a:pt x="2402951" y="4009688"/>
                  <a:pt x="2408527" y="4010107"/>
                </a:cubicBezTo>
                <a:cubicBezTo>
                  <a:pt x="2439710" y="4004550"/>
                  <a:pt x="2471603" y="4001569"/>
                  <a:pt x="2503988" y="4001042"/>
                </a:cubicBezTo>
                <a:close/>
                <a:moveTo>
                  <a:pt x="851676" y="3999419"/>
                </a:moveTo>
                <a:lnTo>
                  <a:pt x="868763" y="4001042"/>
                </a:lnTo>
                <a:cubicBezTo>
                  <a:pt x="901149" y="4001569"/>
                  <a:pt x="933041" y="4004550"/>
                  <a:pt x="964225" y="4010107"/>
                </a:cubicBezTo>
                <a:cubicBezTo>
                  <a:pt x="969801" y="4009688"/>
                  <a:pt x="975129" y="4010636"/>
                  <a:pt x="980437" y="4011646"/>
                </a:cubicBezTo>
                <a:lnTo>
                  <a:pt x="980555" y="4012794"/>
                </a:lnTo>
                <a:cubicBezTo>
                  <a:pt x="1292634" y="4064450"/>
                  <a:pt x="1545864" y="4283539"/>
                  <a:pt x="1639226" y="4572001"/>
                </a:cubicBezTo>
                <a:lnTo>
                  <a:pt x="1501679" y="4572001"/>
                </a:lnTo>
                <a:cubicBezTo>
                  <a:pt x="1418296" y="4357380"/>
                  <a:pt x="1227927" y="4194541"/>
                  <a:pt x="993925" y="4144250"/>
                </a:cubicBezTo>
                <a:cubicBezTo>
                  <a:pt x="1028419" y="4319651"/>
                  <a:pt x="1130642" y="4471530"/>
                  <a:pt x="1273740" y="4572001"/>
                </a:cubicBezTo>
                <a:lnTo>
                  <a:pt x="1079499" y="4572001"/>
                </a:lnTo>
                <a:cubicBezTo>
                  <a:pt x="963367" y="4452596"/>
                  <a:pt x="884804" y="4298519"/>
                  <a:pt x="860439" y="4127511"/>
                </a:cubicBezTo>
                <a:cubicBezTo>
                  <a:pt x="860272" y="4127458"/>
                  <a:pt x="860103" y="4127453"/>
                  <a:pt x="859934" y="4127448"/>
                </a:cubicBezTo>
                <a:lnTo>
                  <a:pt x="859396" y="4120772"/>
                </a:lnTo>
                <a:cubicBezTo>
                  <a:pt x="854337" y="4090522"/>
                  <a:pt x="851886" y="4059631"/>
                  <a:pt x="851928" y="4028296"/>
                </a:cubicBezTo>
                <a:cubicBezTo>
                  <a:pt x="850616" y="4022668"/>
                  <a:pt x="850558" y="4017001"/>
                  <a:pt x="850558" y="4011320"/>
                </a:cubicBezTo>
                <a:lnTo>
                  <a:pt x="851152" y="3999880"/>
                </a:lnTo>
                <a:lnTo>
                  <a:pt x="851650" y="3999913"/>
                </a:lnTo>
                <a:close/>
                <a:moveTo>
                  <a:pt x="828925" y="3999419"/>
                </a:moveTo>
                <a:lnTo>
                  <a:pt x="828951" y="3999913"/>
                </a:lnTo>
                <a:lnTo>
                  <a:pt x="829449" y="3999880"/>
                </a:lnTo>
                <a:lnTo>
                  <a:pt x="830043" y="4011320"/>
                </a:lnTo>
                <a:cubicBezTo>
                  <a:pt x="830043" y="4017001"/>
                  <a:pt x="829984" y="4022668"/>
                  <a:pt x="828672" y="4028296"/>
                </a:cubicBezTo>
                <a:cubicBezTo>
                  <a:pt x="828714" y="4059631"/>
                  <a:pt x="826264" y="4090522"/>
                  <a:pt x="821205" y="4120772"/>
                </a:cubicBezTo>
                <a:lnTo>
                  <a:pt x="820667" y="4127448"/>
                </a:lnTo>
                <a:cubicBezTo>
                  <a:pt x="820497" y="4127453"/>
                  <a:pt x="820329" y="4127458"/>
                  <a:pt x="820161" y="4127511"/>
                </a:cubicBezTo>
                <a:cubicBezTo>
                  <a:pt x="795796" y="4298519"/>
                  <a:pt x="717234" y="4452596"/>
                  <a:pt x="601102" y="4572001"/>
                </a:cubicBezTo>
                <a:lnTo>
                  <a:pt x="406861" y="4572001"/>
                </a:lnTo>
                <a:cubicBezTo>
                  <a:pt x="549959" y="4471530"/>
                  <a:pt x="652182" y="4319650"/>
                  <a:pt x="686676" y="4144250"/>
                </a:cubicBezTo>
                <a:cubicBezTo>
                  <a:pt x="452674" y="4194541"/>
                  <a:pt x="262305" y="4357380"/>
                  <a:pt x="178922" y="4572001"/>
                </a:cubicBezTo>
                <a:lnTo>
                  <a:pt x="41374" y="4572001"/>
                </a:lnTo>
                <a:cubicBezTo>
                  <a:pt x="134738" y="4283539"/>
                  <a:pt x="387967" y="4064450"/>
                  <a:pt x="700046" y="4012794"/>
                </a:cubicBezTo>
                <a:lnTo>
                  <a:pt x="700163" y="4011646"/>
                </a:lnTo>
                <a:cubicBezTo>
                  <a:pt x="705472" y="4010636"/>
                  <a:pt x="710800" y="4009688"/>
                  <a:pt x="716376" y="4010107"/>
                </a:cubicBezTo>
                <a:cubicBezTo>
                  <a:pt x="747559" y="4004550"/>
                  <a:pt x="779452" y="4001569"/>
                  <a:pt x="811837" y="4001042"/>
                </a:cubicBezTo>
                <a:close/>
                <a:moveTo>
                  <a:pt x="8305836" y="3304913"/>
                </a:moveTo>
                <a:cubicBezTo>
                  <a:pt x="8030646" y="3363591"/>
                  <a:pt x="7815802" y="3576701"/>
                  <a:pt x="7762527" y="3845480"/>
                </a:cubicBezTo>
                <a:cubicBezTo>
                  <a:pt x="8037717" y="3786801"/>
                  <a:pt x="8252560" y="3573691"/>
                  <a:pt x="8305836" y="3304913"/>
                </a:cubicBezTo>
                <a:close/>
                <a:moveTo>
                  <a:pt x="6911971" y="3304913"/>
                </a:moveTo>
                <a:cubicBezTo>
                  <a:pt x="6965247" y="3573691"/>
                  <a:pt x="7180090" y="3786801"/>
                  <a:pt x="7455280" y="3845480"/>
                </a:cubicBezTo>
                <a:cubicBezTo>
                  <a:pt x="7402005" y="3576701"/>
                  <a:pt x="7187161" y="3363591"/>
                  <a:pt x="6911971" y="3304913"/>
                </a:cubicBezTo>
                <a:close/>
                <a:moveTo>
                  <a:pt x="6613685" y="3304913"/>
                </a:moveTo>
                <a:cubicBezTo>
                  <a:pt x="6338495" y="3363591"/>
                  <a:pt x="6123651" y="3576701"/>
                  <a:pt x="6070376" y="3845480"/>
                </a:cubicBezTo>
                <a:cubicBezTo>
                  <a:pt x="6345566" y="3786801"/>
                  <a:pt x="6560409" y="3573691"/>
                  <a:pt x="6613685" y="3304913"/>
                </a:cubicBezTo>
                <a:close/>
                <a:moveTo>
                  <a:pt x="5219820" y="3304913"/>
                </a:moveTo>
                <a:cubicBezTo>
                  <a:pt x="5273096" y="3573691"/>
                  <a:pt x="5487939" y="3786801"/>
                  <a:pt x="5763129" y="3845480"/>
                </a:cubicBezTo>
                <a:cubicBezTo>
                  <a:pt x="5709854" y="3576701"/>
                  <a:pt x="5495010" y="3363591"/>
                  <a:pt x="5219820" y="3304913"/>
                </a:cubicBezTo>
                <a:close/>
                <a:moveTo>
                  <a:pt x="4921534" y="3304913"/>
                </a:moveTo>
                <a:cubicBezTo>
                  <a:pt x="4646344" y="3363591"/>
                  <a:pt x="4431500" y="3576701"/>
                  <a:pt x="4378225" y="3845480"/>
                </a:cubicBezTo>
                <a:cubicBezTo>
                  <a:pt x="4653415" y="3786801"/>
                  <a:pt x="4868259" y="3573691"/>
                  <a:pt x="4921534" y="3304913"/>
                </a:cubicBezTo>
                <a:close/>
                <a:moveTo>
                  <a:pt x="3527669" y="3304913"/>
                </a:moveTo>
                <a:cubicBezTo>
                  <a:pt x="3580945" y="3573691"/>
                  <a:pt x="3795788" y="3786801"/>
                  <a:pt x="4070978" y="3845480"/>
                </a:cubicBezTo>
                <a:cubicBezTo>
                  <a:pt x="4017703" y="3576701"/>
                  <a:pt x="3802859" y="3363591"/>
                  <a:pt x="3527669" y="3304913"/>
                </a:cubicBezTo>
                <a:close/>
                <a:moveTo>
                  <a:pt x="3229383" y="3304913"/>
                </a:moveTo>
                <a:cubicBezTo>
                  <a:pt x="2954193" y="3363591"/>
                  <a:pt x="2739349" y="3576701"/>
                  <a:pt x="2686074" y="3845480"/>
                </a:cubicBezTo>
                <a:cubicBezTo>
                  <a:pt x="2961264" y="3786801"/>
                  <a:pt x="3176107" y="3573691"/>
                  <a:pt x="3229383" y="3304913"/>
                </a:cubicBezTo>
                <a:close/>
                <a:moveTo>
                  <a:pt x="1835518" y="3304913"/>
                </a:moveTo>
                <a:cubicBezTo>
                  <a:pt x="1888794" y="3573691"/>
                  <a:pt x="2103637" y="3786801"/>
                  <a:pt x="2378827" y="3845480"/>
                </a:cubicBezTo>
                <a:cubicBezTo>
                  <a:pt x="2325552" y="3576701"/>
                  <a:pt x="2110708" y="3363591"/>
                  <a:pt x="1835518" y="3304913"/>
                </a:cubicBezTo>
                <a:close/>
                <a:moveTo>
                  <a:pt x="1537232" y="3304913"/>
                </a:moveTo>
                <a:cubicBezTo>
                  <a:pt x="1262042" y="3363591"/>
                  <a:pt x="1047198" y="3576701"/>
                  <a:pt x="993923" y="3845480"/>
                </a:cubicBezTo>
                <a:cubicBezTo>
                  <a:pt x="1269113" y="3786801"/>
                  <a:pt x="1483956" y="3573691"/>
                  <a:pt x="1537232" y="3304913"/>
                </a:cubicBezTo>
                <a:close/>
                <a:moveTo>
                  <a:pt x="143367" y="3304913"/>
                </a:moveTo>
                <a:cubicBezTo>
                  <a:pt x="196643" y="3573691"/>
                  <a:pt x="411486" y="3786801"/>
                  <a:pt x="686676" y="3845480"/>
                </a:cubicBezTo>
                <a:cubicBezTo>
                  <a:pt x="633401" y="3576701"/>
                  <a:pt x="418557" y="3363591"/>
                  <a:pt x="143367" y="3304913"/>
                </a:cubicBezTo>
                <a:close/>
                <a:moveTo>
                  <a:pt x="8461873" y="3161219"/>
                </a:moveTo>
                <a:lnTo>
                  <a:pt x="8478960" y="3162829"/>
                </a:lnTo>
                <a:cubicBezTo>
                  <a:pt x="8511346" y="3163352"/>
                  <a:pt x="8543239" y="3166310"/>
                  <a:pt x="8574422" y="3171823"/>
                </a:cubicBezTo>
                <a:cubicBezTo>
                  <a:pt x="8579998" y="3171407"/>
                  <a:pt x="8585326" y="3172348"/>
                  <a:pt x="8590635" y="3173350"/>
                </a:cubicBezTo>
                <a:lnTo>
                  <a:pt x="8590752" y="3174489"/>
                </a:lnTo>
                <a:cubicBezTo>
                  <a:pt x="8815033" y="3211322"/>
                  <a:pt x="9008920" y="3333951"/>
                  <a:pt x="9135069" y="3506215"/>
                </a:cubicBezTo>
                <a:lnTo>
                  <a:pt x="9139239" y="3512974"/>
                </a:lnTo>
                <a:lnTo>
                  <a:pt x="9139239" y="3816134"/>
                </a:lnTo>
                <a:lnTo>
                  <a:pt x="9120077" y="3747490"/>
                </a:lnTo>
                <a:cubicBezTo>
                  <a:pt x="9039502" y="3525837"/>
                  <a:pt x="8844913" y="3356256"/>
                  <a:pt x="8604122" y="3304913"/>
                </a:cubicBezTo>
                <a:cubicBezTo>
                  <a:pt x="8650738" y="3540094"/>
                  <a:pt x="8821055" y="3732654"/>
                  <a:pt x="9047261" y="3816429"/>
                </a:cubicBezTo>
                <a:lnTo>
                  <a:pt x="9139239" y="3843104"/>
                </a:lnTo>
                <a:lnTo>
                  <a:pt x="9139239" y="3970603"/>
                </a:lnTo>
                <a:lnTo>
                  <a:pt x="9030179" y="3943797"/>
                </a:lnTo>
                <a:cubicBezTo>
                  <a:pt x="8735297" y="3846211"/>
                  <a:pt x="8514628" y="3594637"/>
                  <a:pt x="8470637" y="3288305"/>
                </a:cubicBezTo>
                <a:cubicBezTo>
                  <a:pt x="8470469" y="3288253"/>
                  <a:pt x="8470301" y="3288248"/>
                  <a:pt x="8470131" y="3288243"/>
                </a:cubicBezTo>
                <a:lnTo>
                  <a:pt x="8469593" y="3281619"/>
                </a:lnTo>
                <a:cubicBezTo>
                  <a:pt x="8464534" y="3251607"/>
                  <a:pt x="8462083" y="3220958"/>
                  <a:pt x="8462126" y="3189869"/>
                </a:cubicBezTo>
                <a:cubicBezTo>
                  <a:pt x="8460814" y="3184286"/>
                  <a:pt x="8460755" y="3178663"/>
                  <a:pt x="8460755" y="3173027"/>
                </a:cubicBezTo>
                <a:lnTo>
                  <a:pt x="8461349" y="3161677"/>
                </a:lnTo>
                <a:lnTo>
                  <a:pt x="8461847" y="3161709"/>
                </a:lnTo>
                <a:close/>
                <a:moveTo>
                  <a:pt x="8448085" y="3161219"/>
                </a:moveTo>
                <a:lnTo>
                  <a:pt x="8448111" y="3161709"/>
                </a:lnTo>
                <a:lnTo>
                  <a:pt x="8448609" y="3161677"/>
                </a:lnTo>
                <a:lnTo>
                  <a:pt x="8449203" y="3173027"/>
                </a:lnTo>
                <a:cubicBezTo>
                  <a:pt x="8449203" y="3178663"/>
                  <a:pt x="8449144" y="3184286"/>
                  <a:pt x="8447832" y="3189869"/>
                </a:cubicBezTo>
                <a:cubicBezTo>
                  <a:pt x="8447875" y="3220958"/>
                  <a:pt x="8445424" y="3251607"/>
                  <a:pt x="8440365" y="3281619"/>
                </a:cubicBezTo>
                <a:lnTo>
                  <a:pt x="8439827" y="3288243"/>
                </a:lnTo>
                <a:cubicBezTo>
                  <a:pt x="8439657" y="3288248"/>
                  <a:pt x="8439489" y="3288253"/>
                  <a:pt x="8439321" y="3288305"/>
                </a:cubicBezTo>
                <a:cubicBezTo>
                  <a:pt x="8389046" y="3638399"/>
                  <a:pt x="8108007" y="3916971"/>
                  <a:pt x="7749156" y="3975903"/>
                </a:cubicBezTo>
                <a:lnTo>
                  <a:pt x="7749040" y="3977042"/>
                </a:lnTo>
                <a:cubicBezTo>
                  <a:pt x="7743729" y="3978045"/>
                  <a:pt x="7738400" y="3978986"/>
                  <a:pt x="7732823" y="3978570"/>
                </a:cubicBezTo>
                <a:cubicBezTo>
                  <a:pt x="7701651" y="3984080"/>
                  <a:pt x="7669771" y="3987038"/>
                  <a:pt x="7637396" y="3987561"/>
                </a:cubicBezTo>
                <a:lnTo>
                  <a:pt x="7620278" y="3989174"/>
                </a:lnTo>
                <a:lnTo>
                  <a:pt x="7620252" y="3988683"/>
                </a:lnTo>
                <a:lnTo>
                  <a:pt x="7619753" y="3988716"/>
                </a:lnTo>
                <a:cubicBezTo>
                  <a:pt x="7619187" y="3984944"/>
                  <a:pt x="7619160" y="3981158"/>
                  <a:pt x="7619160" y="3977366"/>
                </a:cubicBezTo>
                <a:cubicBezTo>
                  <a:pt x="7619160" y="3971728"/>
                  <a:pt x="7619219" y="3966104"/>
                  <a:pt x="7620531" y="3960518"/>
                </a:cubicBezTo>
                <a:cubicBezTo>
                  <a:pt x="7620488" y="3929436"/>
                  <a:pt x="7622938" y="3898794"/>
                  <a:pt x="7627995" y="3868787"/>
                </a:cubicBezTo>
                <a:lnTo>
                  <a:pt x="7628535" y="3862150"/>
                </a:lnTo>
                <a:cubicBezTo>
                  <a:pt x="7628704" y="3862145"/>
                  <a:pt x="7628873" y="3862140"/>
                  <a:pt x="7629040" y="3862087"/>
                </a:cubicBezTo>
                <a:cubicBezTo>
                  <a:pt x="7679317" y="3511992"/>
                  <a:pt x="7960356" y="3233421"/>
                  <a:pt x="8319206" y="3174489"/>
                </a:cubicBezTo>
                <a:lnTo>
                  <a:pt x="8319323" y="3173350"/>
                </a:lnTo>
                <a:cubicBezTo>
                  <a:pt x="8324632" y="3172348"/>
                  <a:pt x="8329960" y="3171407"/>
                  <a:pt x="8335536" y="3171823"/>
                </a:cubicBezTo>
                <a:cubicBezTo>
                  <a:pt x="8366719" y="3166310"/>
                  <a:pt x="8398612" y="3163352"/>
                  <a:pt x="8430998" y="3162829"/>
                </a:cubicBezTo>
                <a:close/>
                <a:moveTo>
                  <a:pt x="6769722" y="3161219"/>
                </a:moveTo>
                <a:lnTo>
                  <a:pt x="6786810" y="3162829"/>
                </a:lnTo>
                <a:cubicBezTo>
                  <a:pt x="6819195" y="3163352"/>
                  <a:pt x="6851088" y="3166310"/>
                  <a:pt x="6882271" y="3171823"/>
                </a:cubicBezTo>
                <a:cubicBezTo>
                  <a:pt x="6887847" y="3171407"/>
                  <a:pt x="6893175" y="3172348"/>
                  <a:pt x="6898484" y="3173350"/>
                </a:cubicBezTo>
                <a:lnTo>
                  <a:pt x="6898601" y="3174489"/>
                </a:lnTo>
                <a:cubicBezTo>
                  <a:pt x="7257451" y="3233421"/>
                  <a:pt x="7538490" y="3511992"/>
                  <a:pt x="7588766" y="3862087"/>
                </a:cubicBezTo>
                <a:cubicBezTo>
                  <a:pt x="7588934" y="3862140"/>
                  <a:pt x="7589103" y="3862145"/>
                  <a:pt x="7589272" y="3862150"/>
                </a:cubicBezTo>
                <a:lnTo>
                  <a:pt x="7589812" y="3868787"/>
                </a:lnTo>
                <a:cubicBezTo>
                  <a:pt x="7594869" y="3898794"/>
                  <a:pt x="7597319" y="3929436"/>
                  <a:pt x="7597276" y="3960518"/>
                </a:cubicBezTo>
                <a:cubicBezTo>
                  <a:pt x="7598588" y="3966104"/>
                  <a:pt x="7598647" y="3971728"/>
                  <a:pt x="7598647" y="3977366"/>
                </a:cubicBezTo>
                <a:cubicBezTo>
                  <a:pt x="7598647" y="3981158"/>
                  <a:pt x="7598620" y="3984944"/>
                  <a:pt x="7598054" y="3988716"/>
                </a:cubicBezTo>
                <a:lnTo>
                  <a:pt x="7597555" y="3988683"/>
                </a:lnTo>
                <a:lnTo>
                  <a:pt x="7597529" y="3989174"/>
                </a:lnTo>
                <a:lnTo>
                  <a:pt x="7580411" y="3987561"/>
                </a:lnTo>
                <a:cubicBezTo>
                  <a:pt x="7548036" y="3987038"/>
                  <a:pt x="7516156" y="3984080"/>
                  <a:pt x="7484984" y="3978570"/>
                </a:cubicBezTo>
                <a:cubicBezTo>
                  <a:pt x="7479407" y="3978986"/>
                  <a:pt x="7474078" y="3978045"/>
                  <a:pt x="7468767" y="3977042"/>
                </a:cubicBezTo>
                <a:lnTo>
                  <a:pt x="7468651" y="3975903"/>
                </a:lnTo>
                <a:cubicBezTo>
                  <a:pt x="7109800" y="3916971"/>
                  <a:pt x="6828761" y="3638399"/>
                  <a:pt x="6778486" y="3288305"/>
                </a:cubicBezTo>
                <a:cubicBezTo>
                  <a:pt x="6778318" y="3288253"/>
                  <a:pt x="6778150" y="3288248"/>
                  <a:pt x="6777980" y="3288243"/>
                </a:cubicBezTo>
                <a:lnTo>
                  <a:pt x="6777442" y="3281619"/>
                </a:lnTo>
                <a:cubicBezTo>
                  <a:pt x="6772383" y="3251607"/>
                  <a:pt x="6769933" y="3220958"/>
                  <a:pt x="6769975" y="3189869"/>
                </a:cubicBezTo>
                <a:cubicBezTo>
                  <a:pt x="6768663" y="3184286"/>
                  <a:pt x="6768604" y="3178663"/>
                  <a:pt x="6768604" y="3173027"/>
                </a:cubicBezTo>
                <a:lnTo>
                  <a:pt x="6769198" y="3161677"/>
                </a:lnTo>
                <a:lnTo>
                  <a:pt x="6769696" y="3161709"/>
                </a:lnTo>
                <a:close/>
                <a:moveTo>
                  <a:pt x="6755934" y="3161219"/>
                </a:moveTo>
                <a:lnTo>
                  <a:pt x="6755960" y="3161709"/>
                </a:lnTo>
                <a:lnTo>
                  <a:pt x="6756458" y="3161677"/>
                </a:lnTo>
                <a:lnTo>
                  <a:pt x="6757052" y="3173027"/>
                </a:lnTo>
                <a:cubicBezTo>
                  <a:pt x="6757052" y="3178663"/>
                  <a:pt x="6756994" y="3184286"/>
                  <a:pt x="6755682" y="3189869"/>
                </a:cubicBezTo>
                <a:cubicBezTo>
                  <a:pt x="6755724" y="3220958"/>
                  <a:pt x="6753273" y="3251607"/>
                  <a:pt x="6748215" y="3281619"/>
                </a:cubicBezTo>
                <a:lnTo>
                  <a:pt x="6747676" y="3288243"/>
                </a:lnTo>
                <a:cubicBezTo>
                  <a:pt x="6747507" y="3288248"/>
                  <a:pt x="6747338" y="3288253"/>
                  <a:pt x="6747171" y="3288305"/>
                </a:cubicBezTo>
                <a:cubicBezTo>
                  <a:pt x="6696895" y="3638399"/>
                  <a:pt x="6415856" y="3916971"/>
                  <a:pt x="6057005" y="3975903"/>
                </a:cubicBezTo>
                <a:lnTo>
                  <a:pt x="6056889" y="3977042"/>
                </a:lnTo>
                <a:cubicBezTo>
                  <a:pt x="6051578" y="3978045"/>
                  <a:pt x="6046249" y="3978986"/>
                  <a:pt x="6040672" y="3978570"/>
                </a:cubicBezTo>
                <a:cubicBezTo>
                  <a:pt x="6009500" y="3984080"/>
                  <a:pt x="5977620" y="3987038"/>
                  <a:pt x="5945246" y="3987561"/>
                </a:cubicBezTo>
                <a:lnTo>
                  <a:pt x="5928127" y="3989174"/>
                </a:lnTo>
                <a:lnTo>
                  <a:pt x="5928101" y="3988683"/>
                </a:lnTo>
                <a:lnTo>
                  <a:pt x="5927602" y="3988716"/>
                </a:lnTo>
                <a:cubicBezTo>
                  <a:pt x="5927036" y="3984944"/>
                  <a:pt x="5927009" y="3981158"/>
                  <a:pt x="5927009" y="3977366"/>
                </a:cubicBezTo>
                <a:cubicBezTo>
                  <a:pt x="5927009" y="3971728"/>
                  <a:pt x="5927068" y="3966104"/>
                  <a:pt x="5928380" y="3960518"/>
                </a:cubicBezTo>
                <a:cubicBezTo>
                  <a:pt x="5928338" y="3929436"/>
                  <a:pt x="5930787" y="3898794"/>
                  <a:pt x="5935844" y="3868787"/>
                </a:cubicBezTo>
                <a:lnTo>
                  <a:pt x="5936384" y="3862150"/>
                </a:lnTo>
                <a:cubicBezTo>
                  <a:pt x="5936553" y="3862145"/>
                  <a:pt x="5936722" y="3862140"/>
                  <a:pt x="5936890" y="3862087"/>
                </a:cubicBezTo>
                <a:cubicBezTo>
                  <a:pt x="5987166" y="3511992"/>
                  <a:pt x="6268205" y="3233421"/>
                  <a:pt x="6627056" y="3174489"/>
                </a:cubicBezTo>
                <a:lnTo>
                  <a:pt x="6627173" y="3173350"/>
                </a:lnTo>
                <a:cubicBezTo>
                  <a:pt x="6632481" y="3172348"/>
                  <a:pt x="6637809" y="3171407"/>
                  <a:pt x="6643385" y="3171823"/>
                </a:cubicBezTo>
                <a:cubicBezTo>
                  <a:pt x="6674569" y="3166310"/>
                  <a:pt x="6706461" y="3163352"/>
                  <a:pt x="6738847" y="3162829"/>
                </a:cubicBezTo>
                <a:close/>
                <a:moveTo>
                  <a:pt x="5077571" y="3161219"/>
                </a:moveTo>
                <a:lnTo>
                  <a:pt x="5094659" y="3162829"/>
                </a:lnTo>
                <a:cubicBezTo>
                  <a:pt x="5127044" y="3163352"/>
                  <a:pt x="5158937" y="3166310"/>
                  <a:pt x="5190120" y="3171823"/>
                </a:cubicBezTo>
                <a:cubicBezTo>
                  <a:pt x="5195696" y="3171407"/>
                  <a:pt x="5201024" y="3172348"/>
                  <a:pt x="5206334" y="3173350"/>
                </a:cubicBezTo>
                <a:lnTo>
                  <a:pt x="5206450" y="3174489"/>
                </a:lnTo>
                <a:cubicBezTo>
                  <a:pt x="5565300" y="3233421"/>
                  <a:pt x="5846339" y="3511992"/>
                  <a:pt x="5896616" y="3862087"/>
                </a:cubicBezTo>
                <a:cubicBezTo>
                  <a:pt x="5896783" y="3862140"/>
                  <a:pt x="5896953" y="3862145"/>
                  <a:pt x="5897121" y="3862150"/>
                </a:cubicBezTo>
                <a:lnTo>
                  <a:pt x="5897662" y="3868787"/>
                </a:lnTo>
                <a:cubicBezTo>
                  <a:pt x="5902718" y="3898794"/>
                  <a:pt x="5905168" y="3929436"/>
                  <a:pt x="5905126" y="3960518"/>
                </a:cubicBezTo>
                <a:cubicBezTo>
                  <a:pt x="5906438" y="3966104"/>
                  <a:pt x="5906496" y="3971728"/>
                  <a:pt x="5906496" y="3977366"/>
                </a:cubicBezTo>
                <a:cubicBezTo>
                  <a:pt x="5906496" y="3981158"/>
                  <a:pt x="5906469" y="3984944"/>
                  <a:pt x="5905903" y="3988716"/>
                </a:cubicBezTo>
                <a:lnTo>
                  <a:pt x="5905404" y="3988683"/>
                </a:lnTo>
                <a:lnTo>
                  <a:pt x="5905378" y="3989174"/>
                </a:lnTo>
                <a:lnTo>
                  <a:pt x="5888260" y="3987561"/>
                </a:lnTo>
                <a:cubicBezTo>
                  <a:pt x="5855886" y="3987038"/>
                  <a:pt x="5824005" y="3984080"/>
                  <a:pt x="5792833" y="3978570"/>
                </a:cubicBezTo>
                <a:cubicBezTo>
                  <a:pt x="5787256" y="3978986"/>
                  <a:pt x="5781927" y="3978045"/>
                  <a:pt x="5776617" y="3977042"/>
                </a:cubicBezTo>
                <a:lnTo>
                  <a:pt x="5776501" y="3975903"/>
                </a:lnTo>
                <a:cubicBezTo>
                  <a:pt x="5417649" y="3916971"/>
                  <a:pt x="5136610" y="3638399"/>
                  <a:pt x="5086335" y="3288305"/>
                </a:cubicBezTo>
                <a:cubicBezTo>
                  <a:pt x="5086167" y="3288253"/>
                  <a:pt x="5085999" y="3288248"/>
                  <a:pt x="5085830" y="3288243"/>
                </a:cubicBezTo>
                <a:lnTo>
                  <a:pt x="5085291" y="3281619"/>
                </a:lnTo>
                <a:cubicBezTo>
                  <a:pt x="5080233" y="3251607"/>
                  <a:pt x="5077782" y="3220958"/>
                  <a:pt x="5077824" y="3189869"/>
                </a:cubicBezTo>
                <a:cubicBezTo>
                  <a:pt x="5076512" y="3184286"/>
                  <a:pt x="5076453" y="3178663"/>
                  <a:pt x="5076453" y="3173027"/>
                </a:cubicBezTo>
                <a:lnTo>
                  <a:pt x="5077047" y="3161677"/>
                </a:lnTo>
                <a:lnTo>
                  <a:pt x="5077545" y="3161709"/>
                </a:lnTo>
                <a:close/>
                <a:moveTo>
                  <a:pt x="5063783" y="3161219"/>
                </a:moveTo>
                <a:lnTo>
                  <a:pt x="5063809" y="3161709"/>
                </a:lnTo>
                <a:lnTo>
                  <a:pt x="5064307" y="3161677"/>
                </a:lnTo>
                <a:lnTo>
                  <a:pt x="5064902" y="3173027"/>
                </a:lnTo>
                <a:cubicBezTo>
                  <a:pt x="5064902" y="3178663"/>
                  <a:pt x="5064842" y="3184286"/>
                  <a:pt x="5063530" y="3189869"/>
                </a:cubicBezTo>
                <a:cubicBezTo>
                  <a:pt x="5063572" y="3220958"/>
                  <a:pt x="5061122" y="3251607"/>
                  <a:pt x="5056063" y="3281619"/>
                </a:cubicBezTo>
                <a:lnTo>
                  <a:pt x="5055525" y="3288243"/>
                </a:lnTo>
                <a:cubicBezTo>
                  <a:pt x="5055355" y="3288248"/>
                  <a:pt x="5055187" y="3288253"/>
                  <a:pt x="5055019" y="3288305"/>
                </a:cubicBezTo>
                <a:cubicBezTo>
                  <a:pt x="5004744" y="3638399"/>
                  <a:pt x="4723705" y="3916971"/>
                  <a:pt x="4364853" y="3975903"/>
                </a:cubicBezTo>
                <a:lnTo>
                  <a:pt x="4364737" y="3977042"/>
                </a:lnTo>
                <a:cubicBezTo>
                  <a:pt x="4359427" y="3978045"/>
                  <a:pt x="4354098" y="3978986"/>
                  <a:pt x="4348521" y="3978570"/>
                </a:cubicBezTo>
                <a:cubicBezTo>
                  <a:pt x="4317350" y="3984080"/>
                  <a:pt x="4285468" y="3987038"/>
                  <a:pt x="4253094" y="3987561"/>
                </a:cubicBezTo>
                <a:lnTo>
                  <a:pt x="4235976" y="3989174"/>
                </a:lnTo>
                <a:lnTo>
                  <a:pt x="4235950" y="3988683"/>
                </a:lnTo>
                <a:lnTo>
                  <a:pt x="4235451" y="3988716"/>
                </a:lnTo>
                <a:cubicBezTo>
                  <a:pt x="4234885" y="3984944"/>
                  <a:pt x="4234858" y="3981158"/>
                  <a:pt x="4234858" y="3977366"/>
                </a:cubicBezTo>
                <a:cubicBezTo>
                  <a:pt x="4234858" y="3971728"/>
                  <a:pt x="4234916" y="3966104"/>
                  <a:pt x="4236228" y="3960518"/>
                </a:cubicBezTo>
                <a:cubicBezTo>
                  <a:pt x="4236186" y="3929436"/>
                  <a:pt x="4238636" y="3898794"/>
                  <a:pt x="4243692" y="3868787"/>
                </a:cubicBezTo>
                <a:lnTo>
                  <a:pt x="4244233" y="3862150"/>
                </a:lnTo>
                <a:cubicBezTo>
                  <a:pt x="4244401" y="3862145"/>
                  <a:pt x="4244571" y="3862140"/>
                  <a:pt x="4244738" y="3862087"/>
                </a:cubicBezTo>
                <a:cubicBezTo>
                  <a:pt x="4295015" y="3511992"/>
                  <a:pt x="4576054" y="3233421"/>
                  <a:pt x="4934904" y="3174489"/>
                </a:cubicBezTo>
                <a:lnTo>
                  <a:pt x="4935021" y="3173350"/>
                </a:lnTo>
                <a:cubicBezTo>
                  <a:pt x="4940330" y="3172348"/>
                  <a:pt x="4945658" y="3171407"/>
                  <a:pt x="4951234" y="3171823"/>
                </a:cubicBezTo>
                <a:cubicBezTo>
                  <a:pt x="4982417" y="3166310"/>
                  <a:pt x="5014310" y="3163352"/>
                  <a:pt x="5046695" y="3162829"/>
                </a:cubicBezTo>
                <a:close/>
                <a:moveTo>
                  <a:pt x="3385420" y="3161219"/>
                </a:moveTo>
                <a:lnTo>
                  <a:pt x="3402507" y="3162829"/>
                </a:lnTo>
                <a:cubicBezTo>
                  <a:pt x="3434893" y="3163352"/>
                  <a:pt x="3466785" y="3166310"/>
                  <a:pt x="3497969" y="3171823"/>
                </a:cubicBezTo>
                <a:cubicBezTo>
                  <a:pt x="3503545" y="3171407"/>
                  <a:pt x="3508873" y="3172348"/>
                  <a:pt x="3514181" y="3173350"/>
                </a:cubicBezTo>
                <a:lnTo>
                  <a:pt x="3514298" y="3174489"/>
                </a:lnTo>
                <a:cubicBezTo>
                  <a:pt x="3873149" y="3233421"/>
                  <a:pt x="4154188" y="3511992"/>
                  <a:pt x="4204464" y="3862087"/>
                </a:cubicBezTo>
                <a:cubicBezTo>
                  <a:pt x="4204632" y="3862140"/>
                  <a:pt x="4204801" y="3862145"/>
                  <a:pt x="4204970" y="3862150"/>
                </a:cubicBezTo>
                <a:lnTo>
                  <a:pt x="4205510" y="3868787"/>
                </a:lnTo>
                <a:cubicBezTo>
                  <a:pt x="4210567" y="3898794"/>
                  <a:pt x="4213016" y="3929436"/>
                  <a:pt x="4212974" y="3960518"/>
                </a:cubicBezTo>
                <a:cubicBezTo>
                  <a:pt x="4214286" y="3966104"/>
                  <a:pt x="4214345" y="3971728"/>
                  <a:pt x="4214345" y="3977366"/>
                </a:cubicBezTo>
                <a:cubicBezTo>
                  <a:pt x="4214345" y="3981158"/>
                  <a:pt x="4214318" y="3984944"/>
                  <a:pt x="4213752" y="3988716"/>
                </a:cubicBezTo>
                <a:lnTo>
                  <a:pt x="4213253" y="3988683"/>
                </a:lnTo>
                <a:lnTo>
                  <a:pt x="4213227" y="3989174"/>
                </a:lnTo>
                <a:lnTo>
                  <a:pt x="4196108" y="3987561"/>
                </a:lnTo>
                <a:cubicBezTo>
                  <a:pt x="4163734" y="3987038"/>
                  <a:pt x="4131854" y="3984080"/>
                  <a:pt x="4100682" y="3978570"/>
                </a:cubicBezTo>
                <a:cubicBezTo>
                  <a:pt x="4095105" y="3978986"/>
                  <a:pt x="4089776" y="3978045"/>
                  <a:pt x="4084465" y="3977042"/>
                </a:cubicBezTo>
                <a:lnTo>
                  <a:pt x="4084349" y="3975903"/>
                </a:lnTo>
                <a:cubicBezTo>
                  <a:pt x="3725498" y="3916971"/>
                  <a:pt x="3444459" y="3638399"/>
                  <a:pt x="3394183" y="3288305"/>
                </a:cubicBezTo>
                <a:cubicBezTo>
                  <a:pt x="3394016" y="3288253"/>
                  <a:pt x="3393847" y="3288248"/>
                  <a:pt x="3393678" y="3288243"/>
                </a:cubicBezTo>
                <a:lnTo>
                  <a:pt x="3393139" y="3281619"/>
                </a:lnTo>
                <a:cubicBezTo>
                  <a:pt x="3388081" y="3251607"/>
                  <a:pt x="3385630" y="3220958"/>
                  <a:pt x="3385672" y="3189869"/>
                </a:cubicBezTo>
                <a:cubicBezTo>
                  <a:pt x="3384360" y="3184286"/>
                  <a:pt x="3384302" y="3178663"/>
                  <a:pt x="3384302" y="3173027"/>
                </a:cubicBezTo>
                <a:lnTo>
                  <a:pt x="3384896" y="3161677"/>
                </a:lnTo>
                <a:lnTo>
                  <a:pt x="3385394" y="3161709"/>
                </a:lnTo>
                <a:close/>
                <a:moveTo>
                  <a:pt x="3371632" y="3161219"/>
                </a:moveTo>
                <a:lnTo>
                  <a:pt x="3371658" y="3161709"/>
                </a:lnTo>
                <a:lnTo>
                  <a:pt x="3372156" y="3161677"/>
                </a:lnTo>
                <a:lnTo>
                  <a:pt x="3372750" y="3173027"/>
                </a:lnTo>
                <a:cubicBezTo>
                  <a:pt x="3372750" y="3178663"/>
                  <a:pt x="3372691" y="3184286"/>
                  <a:pt x="3371379" y="3189869"/>
                </a:cubicBezTo>
                <a:cubicBezTo>
                  <a:pt x="3371421" y="3220958"/>
                  <a:pt x="3368971" y="3251607"/>
                  <a:pt x="3363912" y="3281619"/>
                </a:cubicBezTo>
                <a:lnTo>
                  <a:pt x="3363374" y="3288243"/>
                </a:lnTo>
                <a:cubicBezTo>
                  <a:pt x="3363204" y="3288248"/>
                  <a:pt x="3363036" y="3288253"/>
                  <a:pt x="3362868" y="3288305"/>
                </a:cubicBezTo>
                <a:cubicBezTo>
                  <a:pt x="3312593" y="3638399"/>
                  <a:pt x="3031554" y="3916971"/>
                  <a:pt x="2672703" y="3975903"/>
                </a:cubicBezTo>
                <a:lnTo>
                  <a:pt x="2672586" y="3977042"/>
                </a:lnTo>
                <a:cubicBezTo>
                  <a:pt x="2667276" y="3978045"/>
                  <a:pt x="2661947" y="3978986"/>
                  <a:pt x="2656370" y="3978570"/>
                </a:cubicBezTo>
                <a:cubicBezTo>
                  <a:pt x="2625198" y="3984080"/>
                  <a:pt x="2593318" y="3987038"/>
                  <a:pt x="2560943" y="3987561"/>
                </a:cubicBezTo>
                <a:lnTo>
                  <a:pt x="2543825" y="3989174"/>
                </a:lnTo>
                <a:lnTo>
                  <a:pt x="2543799" y="3988683"/>
                </a:lnTo>
                <a:lnTo>
                  <a:pt x="2543300" y="3988716"/>
                </a:lnTo>
                <a:cubicBezTo>
                  <a:pt x="2542734" y="3984944"/>
                  <a:pt x="2542707" y="3981158"/>
                  <a:pt x="2542707" y="3977366"/>
                </a:cubicBezTo>
                <a:cubicBezTo>
                  <a:pt x="2542707" y="3971728"/>
                  <a:pt x="2542765" y="3966104"/>
                  <a:pt x="2544077" y="3960518"/>
                </a:cubicBezTo>
                <a:cubicBezTo>
                  <a:pt x="2544035" y="3929436"/>
                  <a:pt x="2546485" y="3898794"/>
                  <a:pt x="2551541" y="3868787"/>
                </a:cubicBezTo>
                <a:lnTo>
                  <a:pt x="2552082" y="3862150"/>
                </a:lnTo>
                <a:cubicBezTo>
                  <a:pt x="2552250" y="3862145"/>
                  <a:pt x="2552420" y="3862140"/>
                  <a:pt x="2552587" y="3862087"/>
                </a:cubicBezTo>
                <a:cubicBezTo>
                  <a:pt x="2602864" y="3511992"/>
                  <a:pt x="2883903" y="3233421"/>
                  <a:pt x="3242753" y="3174489"/>
                </a:cubicBezTo>
                <a:lnTo>
                  <a:pt x="3242870" y="3173350"/>
                </a:lnTo>
                <a:cubicBezTo>
                  <a:pt x="3248179" y="3172348"/>
                  <a:pt x="3253507" y="3171407"/>
                  <a:pt x="3259083" y="3171823"/>
                </a:cubicBezTo>
                <a:cubicBezTo>
                  <a:pt x="3290266" y="3166310"/>
                  <a:pt x="3322159" y="3163352"/>
                  <a:pt x="3354544" y="3162829"/>
                </a:cubicBezTo>
                <a:close/>
                <a:moveTo>
                  <a:pt x="1693269" y="3161219"/>
                </a:moveTo>
                <a:lnTo>
                  <a:pt x="1710356" y="3162829"/>
                </a:lnTo>
                <a:cubicBezTo>
                  <a:pt x="1742742" y="3163352"/>
                  <a:pt x="1774634" y="3166310"/>
                  <a:pt x="1805818" y="3171823"/>
                </a:cubicBezTo>
                <a:cubicBezTo>
                  <a:pt x="1811394" y="3171407"/>
                  <a:pt x="1816722" y="3172348"/>
                  <a:pt x="1822030" y="3173350"/>
                </a:cubicBezTo>
                <a:lnTo>
                  <a:pt x="1822148" y="3174489"/>
                </a:lnTo>
                <a:cubicBezTo>
                  <a:pt x="2180998" y="3233421"/>
                  <a:pt x="2462037" y="3511992"/>
                  <a:pt x="2512313" y="3862087"/>
                </a:cubicBezTo>
                <a:cubicBezTo>
                  <a:pt x="2512481" y="3862140"/>
                  <a:pt x="2512650" y="3862145"/>
                  <a:pt x="2512819" y="3862150"/>
                </a:cubicBezTo>
                <a:lnTo>
                  <a:pt x="2513359" y="3868787"/>
                </a:lnTo>
                <a:cubicBezTo>
                  <a:pt x="2518416" y="3898794"/>
                  <a:pt x="2520865" y="3929436"/>
                  <a:pt x="2520823" y="3960518"/>
                </a:cubicBezTo>
                <a:cubicBezTo>
                  <a:pt x="2522135" y="3966104"/>
                  <a:pt x="2522194" y="3971728"/>
                  <a:pt x="2522194" y="3977366"/>
                </a:cubicBezTo>
                <a:cubicBezTo>
                  <a:pt x="2522194" y="3981158"/>
                  <a:pt x="2522167" y="3984944"/>
                  <a:pt x="2521601" y="3988716"/>
                </a:cubicBezTo>
                <a:lnTo>
                  <a:pt x="2521102" y="3988683"/>
                </a:lnTo>
                <a:lnTo>
                  <a:pt x="2521076" y="3989174"/>
                </a:lnTo>
                <a:lnTo>
                  <a:pt x="2503957" y="3987561"/>
                </a:lnTo>
                <a:cubicBezTo>
                  <a:pt x="2471583" y="3987038"/>
                  <a:pt x="2439703" y="3984080"/>
                  <a:pt x="2408531" y="3978570"/>
                </a:cubicBezTo>
                <a:cubicBezTo>
                  <a:pt x="2402954" y="3978986"/>
                  <a:pt x="2397625" y="3978045"/>
                  <a:pt x="2392314" y="3977042"/>
                </a:cubicBezTo>
                <a:lnTo>
                  <a:pt x="2392198" y="3975903"/>
                </a:lnTo>
                <a:cubicBezTo>
                  <a:pt x="2033347" y="3916971"/>
                  <a:pt x="1752308" y="3638399"/>
                  <a:pt x="1702032" y="3288305"/>
                </a:cubicBezTo>
                <a:cubicBezTo>
                  <a:pt x="1701865" y="3288253"/>
                  <a:pt x="1701696" y="3288248"/>
                  <a:pt x="1701527" y="3288243"/>
                </a:cubicBezTo>
                <a:lnTo>
                  <a:pt x="1700989" y="3281619"/>
                </a:lnTo>
                <a:cubicBezTo>
                  <a:pt x="1695930" y="3251607"/>
                  <a:pt x="1693479" y="3220958"/>
                  <a:pt x="1693521" y="3189869"/>
                </a:cubicBezTo>
                <a:cubicBezTo>
                  <a:pt x="1692209" y="3184286"/>
                  <a:pt x="1692151" y="3178663"/>
                  <a:pt x="1692151" y="3173027"/>
                </a:cubicBezTo>
                <a:lnTo>
                  <a:pt x="1692745" y="3161677"/>
                </a:lnTo>
                <a:lnTo>
                  <a:pt x="1693243" y="3161709"/>
                </a:lnTo>
                <a:close/>
                <a:moveTo>
                  <a:pt x="1679481" y="3161219"/>
                </a:moveTo>
                <a:lnTo>
                  <a:pt x="1679507" y="3161709"/>
                </a:lnTo>
                <a:lnTo>
                  <a:pt x="1680005" y="3161677"/>
                </a:lnTo>
                <a:lnTo>
                  <a:pt x="1680599" y="3173027"/>
                </a:lnTo>
                <a:cubicBezTo>
                  <a:pt x="1680599" y="3178663"/>
                  <a:pt x="1680540" y="3184286"/>
                  <a:pt x="1679228" y="3189869"/>
                </a:cubicBezTo>
                <a:cubicBezTo>
                  <a:pt x="1679270" y="3220958"/>
                  <a:pt x="1676820" y="3251607"/>
                  <a:pt x="1671761" y="3281619"/>
                </a:cubicBezTo>
                <a:lnTo>
                  <a:pt x="1671223" y="3288243"/>
                </a:lnTo>
                <a:cubicBezTo>
                  <a:pt x="1671053" y="3288248"/>
                  <a:pt x="1670885" y="3288253"/>
                  <a:pt x="1670717" y="3288305"/>
                </a:cubicBezTo>
                <a:cubicBezTo>
                  <a:pt x="1620442" y="3638399"/>
                  <a:pt x="1339403" y="3916971"/>
                  <a:pt x="980552" y="3975903"/>
                </a:cubicBezTo>
                <a:lnTo>
                  <a:pt x="980435" y="3977042"/>
                </a:lnTo>
                <a:cubicBezTo>
                  <a:pt x="975125" y="3978045"/>
                  <a:pt x="969796" y="3978986"/>
                  <a:pt x="964219" y="3978570"/>
                </a:cubicBezTo>
                <a:cubicBezTo>
                  <a:pt x="933047" y="3984080"/>
                  <a:pt x="901167" y="3987038"/>
                  <a:pt x="868792" y="3987561"/>
                </a:cubicBezTo>
                <a:lnTo>
                  <a:pt x="851674" y="3989174"/>
                </a:lnTo>
                <a:lnTo>
                  <a:pt x="851648" y="3988683"/>
                </a:lnTo>
                <a:lnTo>
                  <a:pt x="851149" y="3988716"/>
                </a:lnTo>
                <a:cubicBezTo>
                  <a:pt x="850583" y="3984944"/>
                  <a:pt x="850556" y="3981158"/>
                  <a:pt x="850556" y="3977366"/>
                </a:cubicBezTo>
                <a:cubicBezTo>
                  <a:pt x="850556" y="3971728"/>
                  <a:pt x="850614" y="3966104"/>
                  <a:pt x="851926" y="3960518"/>
                </a:cubicBezTo>
                <a:cubicBezTo>
                  <a:pt x="851884" y="3929436"/>
                  <a:pt x="854334" y="3898794"/>
                  <a:pt x="859390" y="3868787"/>
                </a:cubicBezTo>
                <a:lnTo>
                  <a:pt x="859931" y="3862150"/>
                </a:lnTo>
                <a:cubicBezTo>
                  <a:pt x="860099" y="3862145"/>
                  <a:pt x="860269" y="3862140"/>
                  <a:pt x="860436" y="3862087"/>
                </a:cubicBezTo>
                <a:cubicBezTo>
                  <a:pt x="910713" y="3511992"/>
                  <a:pt x="1191752" y="3233421"/>
                  <a:pt x="1550602" y="3174489"/>
                </a:cubicBezTo>
                <a:lnTo>
                  <a:pt x="1550719" y="3173350"/>
                </a:lnTo>
                <a:cubicBezTo>
                  <a:pt x="1556028" y="3172348"/>
                  <a:pt x="1561356" y="3171407"/>
                  <a:pt x="1566932" y="3171823"/>
                </a:cubicBezTo>
                <a:cubicBezTo>
                  <a:pt x="1598115" y="3166310"/>
                  <a:pt x="1630008" y="3163352"/>
                  <a:pt x="1662393" y="3162829"/>
                </a:cubicBezTo>
                <a:close/>
                <a:moveTo>
                  <a:pt x="1118" y="3161219"/>
                </a:moveTo>
                <a:lnTo>
                  <a:pt x="18205" y="3162829"/>
                </a:lnTo>
                <a:cubicBezTo>
                  <a:pt x="50591" y="3163352"/>
                  <a:pt x="82483" y="3166310"/>
                  <a:pt x="113667" y="3171823"/>
                </a:cubicBezTo>
                <a:cubicBezTo>
                  <a:pt x="119243" y="3171407"/>
                  <a:pt x="124571" y="3172348"/>
                  <a:pt x="129879" y="3173350"/>
                </a:cubicBezTo>
                <a:lnTo>
                  <a:pt x="129997" y="3174489"/>
                </a:lnTo>
                <a:cubicBezTo>
                  <a:pt x="488847" y="3233421"/>
                  <a:pt x="769886" y="3511992"/>
                  <a:pt x="820162" y="3862087"/>
                </a:cubicBezTo>
                <a:cubicBezTo>
                  <a:pt x="820330" y="3862140"/>
                  <a:pt x="820499" y="3862145"/>
                  <a:pt x="820668" y="3862150"/>
                </a:cubicBezTo>
                <a:lnTo>
                  <a:pt x="821208" y="3868787"/>
                </a:lnTo>
                <a:cubicBezTo>
                  <a:pt x="826265" y="3898794"/>
                  <a:pt x="828714" y="3929436"/>
                  <a:pt x="828672" y="3960518"/>
                </a:cubicBezTo>
                <a:cubicBezTo>
                  <a:pt x="829984" y="3966104"/>
                  <a:pt x="830043" y="3971728"/>
                  <a:pt x="830043" y="3977366"/>
                </a:cubicBezTo>
                <a:cubicBezTo>
                  <a:pt x="830043" y="3981158"/>
                  <a:pt x="830016" y="3984944"/>
                  <a:pt x="829450" y="3988716"/>
                </a:cubicBezTo>
                <a:lnTo>
                  <a:pt x="828951" y="3988683"/>
                </a:lnTo>
                <a:lnTo>
                  <a:pt x="828925" y="3989174"/>
                </a:lnTo>
                <a:lnTo>
                  <a:pt x="811806" y="3987561"/>
                </a:lnTo>
                <a:cubicBezTo>
                  <a:pt x="779432" y="3987038"/>
                  <a:pt x="747552" y="3984080"/>
                  <a:pt x="716380" y="3978570"/>
                </a:cubicBezTo>
                <a:cubicBezTo>
                  <a:pt x="710803" y="3978986"/>
                  <a:pt x="705474" y="3978045"/>
                  <a:pt x="700163" y="3977042"/>
                </a:cubicBezTo>
                <a:lnTo>
                  <a:pt x="700047" y="3975903"/>
                </a:lnTo>
                <a:cubicBezTo>
                  <a:pt x="341196" y="3916971"/>
                  <a:pt x="60157" y="3638399"/>
                  <a:pt x="9881" y="3288305"/>
                </a:cubicBezTo>
                <a:cubicBezTo>
                  <a:pt x="9714" y="3288253"/>
                  <a:pt x="9545" y="3288248"/>
                  <a:pt x="9376" y="3288243"/>
                </a:cubicBezTo>
                <a:lnTo>
                  <a:pt x="8837" y="3281619"/>
                </a:lnTo>
                <a:cubicBezTo>
                  <a:pt x="3779" y="3251607"/>
                  <a:pt x="1328" y="3220958"/>
                  <a:pt x="1370" y="3189869"/>
                </a:cubicBezTo>
                <a:cubicBezTo>
                  <a:pt x="58" y="3184286"/>
                  <a:pt x="0" y="3178663"/>
                  <a:pt x="0" y="3173027"/>
                </a:cubicBezTo>
                <a:lnTo>
                  <a:pt x="594" y="3161677"/>
                </a:lnTo>
                <a:lnTo>
                  <a:pt x="1092" y="3161709"/>
                </a:lnTo>
                <a:close/>
                <a:moveTo>
                  <a:pt x="7762529" y="2447425"/>
                </a:moveTo>
                <a:cubicBezTo>
                  <a:pt x="7815805" y="2718331"/>
                  <a:pt x="8030648" y="2933128"/>
                  <a:pt x="8305838" y="2992271"/>
                </a:cubicBezTo>
                <a:cubicBezTo>
                  <a:pt x="8252563" y="2721365"/>
                  <a:pt x="8037719" y="2506568"/>
                  <a:pt x="7762529" y="2447425"/>
                </a:cubicBezTo>
                <a:close/>
                <a:moveTo>
                  <a:pt x="7455280" y="2447425"/>
                </a:moveTo>
                <a:cubicBezTo>
                  <a:pt x="7180090" y="2506568"/>
                  <a:pt x="6965246" y="2721365"/>
                  <a:pt x="6911971" y="2992271"/>
                </a:cubicBezTo>
                <a:cubicBezTo>
                  <a:pt x="7187161" y="2933128"/>
                  <a:pt x="7402004" y="2718331"/>
                  <a:pt x="7455280" y="2447425"/>
                </a:cubicBezTo>
                <a:close/>
                <a:moveTo>
                  <a:pt x="6070378" y="2447425"/>
                </a:moveTo>
                <a:cubicBezTo>
                  <a:pt x="6123654" y="2718331"/>
                  <a:pt x="6338497" y="2933128"/>
                  <a:pt x="6613687" y="2992271"/>
                </a:cubicBezTo>
                <a:cubicBezTo>
                  <a:pt x="6560412" y="2721365"/>
                  <a:pt x="6345568" y="2506568"/>
                  <a:pt x="6070378" y="2447425"/>
                </a:cubicBezTo>
                <a:close/>
                <a:moveTo>
                  <a:pt x="5763129" y="2447425"/>
                </a:moveTo>
                <a:cubicBezTo>
                  <a:pt x="5487939" y="2506568"/>
                  <a:pt x="5273095" y="2721365"/>
                  <a:pt x="5219820" y="2992271"/>
                </a:cubicBezTo>
                <a:cubicBezTo>
                  <a:pt x="5495010" y="2933128"/>
                  <a:pt x="5709853" y="2718331"/>
                  <a:pt x="5763129" y="2447425"/>
                </a:cubicBezTo>
                <a:close/>
                <a:moveTo>
                  <a:pt x="4378227" y="2447425"/>
                </a:moveTo>
                <a:cubicBezTo>
                  <a:pt x="4431503" y="2718331"/>
                  <a:pt x="4646346" y="2933128"/>
                  <a:pt x="4921536" y="2992271"/>
                </a:cubicBezTo>
                <a:cubicBezTo>
                  <a:pt x="4868261" y="2721365"/>
                  <a:pt x="4653417" y="2506568"/>
                  <a:pt x="4378227" y="2447425"/>
                </a:cubicBezTo>
                <a:close/>
                <a:moveTo>
                  <a:pt x="4070978" y="2447425"/>
                </a:moveTo>
                <a:cubicBezTo>
                  <a:pt x="3795788" y="2506568"/>
                  <a:pt x="3580944" y="2721365"/>
                  <a:pt x="3527669" y="2992271"/>
                </a:cubicBezTo>
                <a:cubicBezTo>
                  <a:pt x="3802859" y="2933128"/>
                  <a:pt x="4017702" y="2718331"/>
                  <a:pt x="4070978" y="2447425"/>
                </a:cubicBezTo>
                <a:close/>
                <a:moveTo>
                  <a:pt x="2686076" y="2447425"/>
                </a:moveTo>
                <a:cubicBezTo>
                  <a:pt x="2739352" y="2718331"/>
                  <a:pt x="2954195" y="2933128"/>
                  <a:pt x="3229385" y="2992271"/>
                </a:cubicBezTo>
                <a:cubicBezTo>
                  <a:pt x="3176110" y="2721365"/>
                  <a:pt x="2961266" y="2506568"/>
                  <a:pt x="2686076" y="2447425"/>
                </a:cubicBezTo>
                <a:close/>
                <a:moveTo>
                  <a:pt x="2378827" y="2447425"/>
                </a:moveTo>
                <a:cubicBezTo>
                  <a:pt x="2103637" y="2506568"/>
                  <a:pt x="1888793" y="2721365"/>
                  <a:pt x="1835518" y="2992271"/>
                </a:cubicBezTo>
                <a:cubicBezTo>
                  <a:pt x="2110708" y="2933128"/>
                  <a:pt x="2325551" y="2718331"/>
                  <a:pt x="2378827" y="2447425"/>
                </a:cubicBezTo>
                <a:close/>
                <a:moveTo>
                  <a:pt x="993925" y="2447425"/>
                </a:moveTo>
                <a:cubicBezTo>
                  <a:pt x="1047201" y="2718331"/>
                  <a:pt x="1262044" y="2933128"/>
                  <a:pt x="1537234" y="2992271"/>
                </a:cubicBezTo>
                <a:cubicBezTo>
                  <a:pt x="1483959" y="2721365"/>
                  <a:pt x="1269115" y="2506568"/>
                  <a:pt x="993925" y="2447425"/>
                </a:cubicBezTo>
                <a:close/>
                <a:moveTo>
                  <a:pt x="686676" y="2447425"/>
                </a:moveTo>
                <a:cubicBezTo>
                  <a:pt x="411486" y="2506568"/>
                  <a:pt x="196642" y="2721365"/>
                  <a:pt x="143367" y="2992271"/>
                </a:cubicBezTo>
                <a:cubicBezTo>
                  <a:pt x="418557" y="2933128"/>
                  <a:pt x="633400" y="2718331"/>
                  <a:pt x="686676" y="2447425"/>
                </a:cubicBezTo>
                <a:close/>
                <a:moveTo>
                  <a:pt x="9139239" y="2321311"/>
                </a:moveTo>
                <a:lnTo>
                  <a:pt x="9139239" y="2449820"/>
                </a:lnTo>
                <a:lnTo>
                  <a:pt x="9047261" y="2476706"/>
                </a:lnTo>
                <a:cubicBezTo>
                  <a:pt x="8821055" y="2561144"/>
                  <a:pt x="8650738" y="2755228"/>
                  <a:pt x="8604122" y="2992271"/>
                </a:cubicBezTo>
                <a:cubicBezTo>
                  <a:pt x="8844913" y="2940521"/>
                  <a:pt x="9039501" y="2769598"/>
                  <a:pt x="9120077" y="2546190"/>
                </a:cubicBezTo>
                <a:lnTo>
                  <a:pt x="9139239" y="2477003"/>
                </a:lnTo>
                <a:lnTo>
                  <a:pt x="9139239" y="2782562"/>
                </a:lnTo>
                <a:lnTo>
                  <a:pt x="9135069" y="2789374"/>
                </a:lnTo>
                <a:cubicBezTo>
                  <a:pt x="9008919" y="2963003"/>
                  <a:pt x="8815033" y="3086603"/>
                  <a:pt x="8590751" y="3123727"/>
                </a:cubicBezTo>
                <a:lnTo>
                  <a:pt x="8590635" y="3124875"/>
                </a:lnTo>
                <a:cubicBezTo>
                  <a:pt x="8585324" y="3125886"/>
                  <a:pt x="8579995" y="3126834"/>
                  <a:pt x="8574418" y="3126415"/>
                </a:cubicBezTo>
                <a:cubicBezTo>
                  <a:pt x="8543246" y="3131969"/>
                  <a:pt x="8511366" y="3134950"/>
                  <a:pt x="8478991" y="3135477"/>
                </a:cubicBezTo>
                <a:lnTo>
                  <a:pt x="8461873" y="3137103"/>
                </a:lnTo>
                <a:lnTo>
                  <a:pt x="8461847" y="3136608"/>
                </a:lnTo>
                <a:lnTo>
                  <a:pt x="8461348" y="3136641"/>
                </a:lnTo>
                <a:cubicBezTo>
                  <a:pt x="8460782" y="3132839"/>
                  <a:pt x="8460755" y="3129023"/>
                  <a:pt x="8460755" y="3125201"/>
                </a:cubicBezTo>
                <a:cubicBezTo>
                  <a:pt x="8460755" y="3119519"/>
                  <a:pt x="8460814" y="3113850"/>
                  <a:pt x="8462126" y="3108220"/>
                </a:cubicBezTo>
                <a:cubicBezTo>
                  <a:pt x="8462083" y="3076892"/>
                  <a:pt x="8464533" y="3046007"/>
                  <a:pt x="8469590" y="3015763"/>
                </a:cubicBezTo>
                <a:lnTo>
                  <a:pt x="8470130" y="3009073"/>
                </a:lnTo>
                <a:cubicBezTo>
                  <a:pt x="8470299" y="3009068"/>
                  <a:pt x="8470468" y="3009063"/>
                  <a:pt x="8470636" y="3009010"/>
                </a:cubicBezTo>
                <a:cubicBezTo>
                  <a:pt x="8514628" y="2700252"/>
                  <a:pt x="8735297" y="2446688"/>
                  <a:pt x="9030178" y="2348329"/>
                </a:cubicBezTo>
                <a:close/>
                <a:moveTo>
                  <a:pt x="7620280" y="2302594"/>
                </a:moveTo>
                <a:lnTo>
                  <a:pt x="7637367" y="2304217"/>
                </a:lnTo>
                <a:cubicBezTo>
                  <a:pt x="7669753" y="2304744"/>
                  <a:pt x="7701646" y="2307725"/>
                  <a:pt x="7732829" y="2313282"/>
                </a:cubicBezTo>
                <a:cubicBezTo>
                  <a:pt x="7738405" y="2312863"/>
                  <a:pt x="7743733" y="2313811"/>
                  <a:pt x="7749042" y="2314821"/>
                </a:cubicBezTo>
                <a:lnTo>
                  <a:pt x="7749159" y="2315969"/>
                </a:lnTo>
                <a:cubicBezTo>
                  <a:pt x="8108009" y="2375367"/>
                  <a:pt x="8389048" y="2656144"/>
                  <a:pt x="8439324" y="3009010"/>
                </a:cubicBezTo>
                <a:cubicBezTo>
                  <a:pt x="8439492" y="3009063"/>
                  <a:pt x="8439661" y="3009068"/>
                  <a:pt x="8439830" y="3009073"/>
                </a:cubicBezTo>
                <a:lnTo>
                  <a:pt x="8440370" y="3015763"/>
                </a:lnTo>
                <a:cubicBezTo>
                  <a:pt x="8445427" y="3046007"/>
                  <a:pt x="8447877" y="3076892"/>
                  <a:pt x="8447834" y="3108220"/>
                </a:cubicBezTo>
                <a:cubicBezTo>
                  <a:pt x="8449146" y="3113850"/>
                  <a:pt x="8449205" y="3119519"/>
                  <a:pt x="8449205" y="3125201"/>
                </a:cubicBezTo>
                <a:cubicBezTo>
                  <a:pt x="8449205" y="3129023"/>
                  <a:pt x="8449178" y="3132839"/>
                  <a:pt x="8448612" y="3136641"/>
                </a:cubicBezTo>
                <a:lnTo>
                  <a:pt x="8448113" y="3136608"/>
                </a:lnTo>
                <a:lnTo>
                  <a:pt x="8448087" y="3137103"/>
                </a:lnTo>
                <a:lnTo>
                  <a:pt x="8430969" y="3135477"/>
                </a:lnTo>
                <a:cubicBezTo>
                  <a:pt x="8398594" y="3134950"/>
                  <a:pt x="8366714" y="3131969"/>
                  <a:pt x="8335542" y="3126415"/>
                </a:cubicBezTo>
                <a:cubicBezTo>
                  <a:pt x="8329965" y="3126834"/>
                  <a:pt x="8324636" y="3125886"/>
                  <a:pt x="8319325" y="3124875"/>
                </a:cubicBezTo>
                <a:lnTo>
                  <a:pt x="8319209" y="3123727"/>
                </a:lnTo>
                <a:cubicBezTo>
                  <a:pt x="7960358" y="3064328"/>
                  <a:pt x="7679319" y="2783551"/>
                  <a:pt x="7629044" y="2430686"/>
                </a:cubicBezTo>
                <a:cubicBezTo>
                  <a:pt x="7628876" y="2430633"/>
                  <a:pt x="7628708" y="2430628"/>
                  <a:pt x="7628538" y="2430623"/>
                </a:cubicBezTo>
                <a:lnTo>
                  <a:pt x="7628000" y="2423947"/>
                </a:lnTo>
                <a:cubicBezTo>
                  <a:pt x="7622941" y="2393697"/>
                  <a:pt x="7620490" y="2362806"/>
                  <a:pt x="7620533" y="2331471"/>
                </a:cubicBezTo>
                <a:cubicBezTo>
                  <a:pt x="7619221" y="2325843"/>
                  <a:pt x="7619162" y="2320176"/>
                  <a:pt x="7619162" y="2314495"/>
                </a:cubicBezTo>
                <a:lnTo>
                  <a:pt x="7619756" y="2303055"/>
                </a:lnTo>
                <a:lnTo>
                  <a:pt x="7620254" y="2303088"/>
                </a:lnTo>
                <a:close/>
                <a:moveTo>
                  <a:pt x="7597529" y="2302594"/>
                </a:moveTo>
                <a:lnTo>
                  <a:pt x="7597555" y="2303088"/>
                </a:lnTo>
                <a:lnTo>
                  <a:pt x="7598053" y="2303055"/>
                </a:lnTo>
                <a:lnTo>
                  <a:pt x="7598647" y="2314495"/>
                </a:lnTo>
                <a:cubicBezTo>
                  <a:pt x="7598647" y="2320176"/>
                  <a:pt x="7598588" y="2325843"/>
                  <a:pt x="7597276" y="2331471"/>
                </a:cubicBezTo>
                <a:cubicBezTo>
                  <a:pt x="7597319" y="2362806"/>
                  <a:pt x="7594868" y="2393697"/>
                  <a:pt x="7589809" y="2423947"/>
                </a:cubicBezTo>
                <a:lnTo>
                  <a:pt x="7589271" y="2430623"/>
                </a:lnTo>
                <a:cubicBezTo>
                  <a:pt x="7589101" y="2430628"/>
                  <a:pt x="7588933" y="2430633"/>
                  <a:pt x="7588765" y="2430686"/>
                </a:cubicBezTo>
                <a:cubicBezTo>
                  <a:pt x="7538490" y="2783551"/>
                  <a:pt x="7257451" y="3064328"/>
                  <a:pt x="6898600" y="3123727"/>
                </a:cubicBezTo>
                <a:lnTo>
                  <a:pt x="6898484" y="3124875"/>
                </a:lnTo>
                <a:cubicBezTo>
                  <a:pt x="6893173" y="3125886"/>
                  <a:pt x="6887844" y="3126834"/>
                  <a:pt x="6882267" y="3126415"/>
                </a:cubicBezTo>
                <a:cubicBezTo>
                  <a:pt x="6851095" y="3131969"/>
                  <a:pt x="6819215" y="3134950"/>
                  <a:pt x="6786841" y="3135477"/>
                </a:cubicBezTo>
                <a:lnTo>
                  <a:pt x="6769722" y="3137103"/>
                </a:lnTo>
                <a:lnTo>
                  <a:pt x="6769696" y="3136608"/>
                </a:lnTo>
                <a:lnTo>
                  <a:pt x="6769197" y="3136641"/>
                </a:lnTo>
                <a:cubicBezTo>
                  <a:pt x="6768631" y="3132839"/>
                  <a:pt x="6768604" y="3129023"/>
                  <a:pt x="6768604" y="3125201"/>
                </a:cubicBezTo>
                <a:cubicBezTo>
                  <a:pt x="6768604" y="3119519"/>
                  <a:pt x="6768663" y="3113850"/>
                  <a:pt x="6769975" y="3108220"/>
                </a:cubicBezTo>
                <a:cubicBezTo>
                  <a:pt x="6769933" y="3076892"/>
                  <a:pt x="6772382" y="3046007"/>
                  <a:pt x="6777439" y="3015763"/>
                </a:cubicBezTo>
                <a:lnTo>
                  <a:pt x="6777979" y="3009073"/>
                </a:lnTo>
                <a:cubicBezTo>
                  <a:pt x="6778148" y="3009068"/>
                  <a:pt x="6778317" y="3009063"/>
                  <a:pt x="6778485" y="3009010"/>
                </a:cubicBezTo>
                <a:cubicBezTo>
                  <a:pt x="6828761" y="2656144"/>
                  <a:pt x="7109800" y="2375367"/>
                  <a:pt x="7468650" y="2315969"/>
                </a:cubicBezTo>
                <a:lnTo>
                  <a:pt x="7468767" y="2314821"/>
                </a:lnTo>
                <a:cubicBezTo>
                  <a:pt x="7474076" y="2313811"/>
                  <a:pt x="7479404" y="2312863"/>
                  <a:pt x="7484980" y="2313282"/>
                </a:cubicBezTo>
                <a:cubicBezTo>
                  <a:pt x="7516163" y="2307725"/>
                  <a:pt x="7548056" y="2304744"/>
                  <a:pt x="7580442" y="2304217"/>
                </a:cubicBezTo>
                <a:close/>
                <a:moveTo>
                  <a:pt x="5928129" y="2302594"/>
                </a:moveTo>
                <a:lnTo>
                  <a:pt x="5945217" y="2304217"/>
                </a:lnTo>
                <a:cubicBezTo>
                  <a:pt x="5977602" y="2304744"/>
                  <a:pt x="6009495" y="2307725"/>
                  <a:pt x="6040678" y="2313282"/>
                </a:cubicBezTo>
                <a:cubicBezTo>
                  <a:pt x="6046254" y="2312863"/>
                  <a:pt x="6051582" y="2313811"/>
                  <a:pt x="6056891" y="2314821"/>
                </a:cubicBezTo>
                <a:lnTo>
                  <a:pt x="6057008" y="2315969"/>
                </a:lnTo>
                <a:cubicBezTo>
                  <a:pt x="6415858" y="2375367"/>
                  <a:pt x="6696897" y="2656144"/>
                  <a:pt x="6747174" y="3009010"/>
                </a:cubicBezTo>
                <a:cubicBezTo>
                  <a:pt x="6747341" y="3009063"/>
                  <a:pt x="6747511" y="3009068"/>
                  <a:pt x="6747679" y="3009073"/>
                </a:cubicBezTo>
                <a:lnTo>
                  <a:pt x="6748220" y="3015763"/>
                </a:lnTo>
                <a:cubicBezTo>
                  <a:pt x="6753276" y="3046007"/>
                  <a:pt x="6755726" y="3076892"/>
                  <a:pt x="6755684" y="3108220"/>
                </a:cubicBezTo>
                <a:cubicBezTo>
                  <a:pt x="6756996" y="3113850"/>
                  <a:pt x="6757054" y="3119519"/>
                  <a:pt x="6757054" y="3125201"/>
                </a:cubicBezTo>
                <a:cubicBezTo>
                  <a:pt x="6757054" y="3129023"/>
                  <a:pt x="6757027" y="3132839"/>
                  <a:pt x="6756461" y="3136641"/>
                </a:cubicBezTo>
                <a:lnTo>
                  <a:pt x="6755962" y="3136608"/>
                </a:lnTo>
                <a:lnTo>
                  <a:pt x="6755936" y="3137103"/>
                </a:lnTo>
                <a:lnTo>
                  <a:pt x="6738818" y="3135477"/>
                </a:lnTo>
                <a:cubicBezTo>
                  <a:pt x="6706444" y="3134950"/>
                  <a:pt x="6674563" y="3131969"/>
                  <a:pt x="6643391" y="3126415"/>
                </a:cubicBezTo>
                <a:cubicBezTo>
                  <a:pt x="6637814" y="3126834"/>
                  <a:pt x="6632485" y="3125886"/>
                  <a:pt x="6627175" y="3124875"/>
                </a:cubicBezTo>
                <a:lnTo>
                  <a:pt x="6627059" y="3123727"/>
                </a:lnTo>
                <a:cubicBezTo>
                  <a:pt x="6268207" y="3064328"/>
                  <a:pt x="5987168" y="2783551"/>
                  <a:pt x="5936893" y="2430686"/>
                </a:cubicBezTo>
                <a:cubicBezTo>
                  <a:pt x="5936725" y="2430633"/>
                  <a:pt x="5936557" y="2430628"/>
                  <a:pt x="5936387" y="2430623"/>
                </a:cubicBezTo>
                <a:lnTo>
                  <a:pt x="5935849" y="2423947"/>
                </a:lnTo>
                <a:cubicBezTo>
                  <a:pt x="5930790" y="2393697"/>
                  <a:pt x="5928340" y="2362806"/>
                  <a:pt x="5928382" y="2331471"/>
                </a:cubicBezTo>
                <a:cubicBezTo>
                  <a:pt x="5927070" y="2325843"/>
                  <a:pt x="5927011" y="2320176"/>
                  <a:pt x="5927011" y="2314495"/>
                </a:cubicBezTo>
                <a:lnTo>
                  <a:pt x="5927605" y="2303055"/>
                </a:lnTo>
                <a:lnTo>
                  <a:pt x="5928103" y="2303088"/>
                </a:lnTo>
                <a:close/>
                <a:moveTo>
                  <a:pt x="5905378" y="2302594"/>
                </a:moveTo>
                <a:lnTo>
                  <a:pt x="5905404" y="2303088"/>
                </a:lnTo>
                <a:lnTo>
                  <a:pt x="5905902" y="2303055"/>
                </a:lnTo>
                <a:lnTo>
                  <a:pt x="5906496" y="2314495"/>
                </a:lnTo>
                <a:cubicBezTo>
                  <a:pt x="5906496" y="2320176"/>
                  <a:pt x="5906438" y="2325843"/>
                  <a:pt x="5905126" y="2331471"/>
                </a:cubicBezTo>
                <a:cubicBezTo>
                  <a:pt x="5905168" y="2362806"/>
                  <a:pt x="5902717" y="2393697"/>
                  <a:pt x="5897659" y="2423947"/>
                </a:cubicBezTo>
                <a:lnTo>
                  <a:pt x="5897120" y="2430623"/>
                </a:lnTo>
                <a:cubicBezTo>
                  <a:pt x="5896951" y="2430628"/>
                  <a:pt x="5896782" y="2430633"/>
                  <a:pt x="5896615" y="2430686"/>
                </a:cubicBezTo>
                <a:cubicBezTo>
                  <a:pt x="5846339" y="2783551"/>
                  <a:pt x="5565300" y="3064328"/>
                  <a:pt x="5206449" y="3123727"/>
                </a:cubicBezTo>
                <a:lnTo>
                  <a:pt x="5206334" y="3124875"/>
                </a:lnTo>
                <a:cubicBezTo>
                  <a:pt x="5201022" y="3125886"/>
                  <a:pt x="5195693" y="3126834"/>
                  <a:pt x="5190116" y="3126415"/>
                </a:cubicBezTo>
                <a:cubicBezTo>
                  <a:pt x="5158944" y="3131969"/>
                  <a:pt x="5127065" y="3134950"/>
                  <a:pt x="5094690" y="3135477"/>
                </a:cubicBezTo>
                <a:lnTo>
                  <a:pt x="5077571" y="3137103"/>
                </a:lnTo>
                <a:lnTo>
                  <a:pt x="5077545" y="3136608"/>
                </a:lnTo>
                <a:lnTo>
                  <a:pt x="5077046" y="3136641"/>
                </a:lnTo>
                <a:cubicBezTo>
                  <a:pt x="5076480" y="3132839"/>
                  <a:pt x="5076453" y="3129023"/>
                  <a:pt x="5076453" y="3125201"/>
                </a:cubicBezTo>
                <a:cubicBezTo>
                  <a:pt x="5076453" y="3119519"/>
                  <a:pt x="5076512" y="3113850"/>
                  <a:pt x="5077824" y="3108220"/>
                </a:cubicBezTo>
                <a:cubicBezTo>
                  <a:pt x="5077782" y="3076892"/>
                  <a:pt x="5080231" y="3046007"/>
                  <a:pt x="5085288" y="3015763"/>
                </a:cubicBezTo>
                <a:lnTo>
                  <a:pt x="5085828" y="3009073"/>
                </a:lnTo>
                <a:cubicBezTo>
                  <a:pt x="5085997" y="3009068"/>
                  <a:pt x="5086166" y="3009063"/>
                  <a:pt x="5086334" y="3009010"/>
                </a:cubicBezTo>
                <a:cubicBezTo>
                  <a:pt x="5136610" y="2656144"/>
                  <a:pt x="5417649" y="2375367"/>
                  <a:pt x="5776501" y="2315969"/>
                </a:cubicBezTo>
                <a:lnTo>
                  <a:pt x="5776617" y="2314821"/>
                </a:lnTo>
                <a:cubicBezTo>
                  <a:pt x="5781926" y="2313811"/>
                  <a:pt x="5787253" y="2312863"/>
                  <a:pt x="5792829" y="2313282"/>
                </a:cubicBezTo>
                <a:cubicBezTo>
                  <a:pt x="5824013" y="2307725"/>
                  <a:pt x="5855905" y="2304744"/>
                  <a:pt x="5888291" y="2304217"/>
                </a:cubicBezTo>
                <a:close/>
                <a:moveTo>
                  <a:pt x="4235979" y="2302594"/>
                </a:moveTo>
                <a:lnTo>
                  <a:pt x="4253065" y="2304217"/>
                </a:lnTo>
                <a:cubicBezTo>
                  <a:pt x="4285451" y="2304744"/>
                  <a:pt x="4317343" y="2307725"/>
                  <a:pt x="4348528" y="2313282"/>
                </a:cubicBezTo>
                <a:cubicBezTo>
                  <a:pt x="4354104" y="2312863"/>
                  <a:pt x="4359431" y="2313811"/>
                  <a:pt x="4364739" y="2314821"/>
                </a:cubicBezTo>
                <a:lnTo>
                  <a:pt x="4364856" y="2315969"/>
                </a:lnTo>
                <a:cubicBezTo>
                  <a:pt x="4723707" y="2375367"/>
                  <a:pt x="5004746" y="2656144"/>
                  <a:pt x="5055022" y="3009010"/>
                </a:cubicBezTo>
                <a:cubicBezTo>
                  <a:pt x="5055190" y="3009063"/>
                  <a:pt x="5055359" y="3009068"/>
                  <a:pt x="5055528" y="3009073"/>
                </a:cubicBezTo>
                <a:lnTo>
                  <a:pt x="5056068" y="3015763"/>
                </a:lnTo>
                <a:cubicBezTo>
                  <a:pt x="5061125" y="3046007"/>
                  <a:pt x="5063574" y="3076892"/>
                  <a:pt x="5063532" y="3108220"/>
                </a:cubicBezTo>
                <a:cubicBezTo>
                  <a:pt x="5064844" y="3113850"/>
                  <a:pt x="5064903" y="3119519"/>
                  <a:pt x="5064903" y="3125201"/>
                </a:cubicBezTo>
                <a:cubicBezTo>
                  <a:pt x="5064903" y="3129023"/>
                  <a:pt x="5064876" y="3132839"/>
                  <a:pt x="5064310" y="3136641"/>
                </a:cubicBezTo>
                <a:lnTo>
                  <a:pt x="5063811" y="3136608"/>
                </a:lnTo>
                <a:lnTo>
                  <a:pt x="5063785" y="3137103"/>
                </a:lnTo>
                <a:lnTo>
                  <a:pt x="5046666" y="3135477"/>
                </a:lnTo>
                <a:cubicBezTo>
                  <a:pt x="5014292" y="3134950"/>
                  <a:pt x="4982412" y="3131969"/>
                  <a:pt x="4951241" y="3126415"/>
                </a:cubicBezTo>
                <a:cubicBezTo>
                  <a:pt x="4945663" y="3126834"/>
                  <a:pt x="4940334" y="3125886"/>
                  <a:pt x="4935023" y="3124875"/>
                </a:cubicBezTo>
                <a:lnTo>
                  <a:pt x="4934907" y="3123727"/>
                </a:lnTo>
                <a:cubicBezTo>
                  <a:pt x="4576056" y="3064328"/>
                  <a:pt x="4295017" y="2783551"/>
                  <a:pt x="4244741" y="2430686"/>
                </a:cubicBezTo>
                <a:cubicBezTo>
                  <a:pt x="4244574" y="2430633"/>
                  <a:pt x="4244405" y="2430628"/>
                  <a:pt x="4244236" y="2430623"/>
                </a:cubicBezTo>
                <a:lnTo>
                  <a:pt x="4243697" y="2423947"/>
                </a:lnTo>
                <a:cubicBezTo>
                  <a:pt x="4238639" y="2393697"/>
                  <a:pt x="4236188" y="2362806"/>
                  <a:pt x="4236230" y="2331471"/>
                </a:cubicBezTo>
                <a:cubicBezTo>
                  <a:pt x="4234918" y="2325843"/>
                  <a:pt x="4234860" y="2320176"/>
                  <a:pt x="4234860" y="2314495"/>
                </a:cubicBezTo>
                <a:lnTo>
                  <a:pt x="4235454" y="2303055"/>
                </a:lnTo>
                <a:lnTo>
                  <a:pt x="4235952" y="2303088"/>
                </a:lnTo>
                <a:close/>
                <a:moveTo>
                  <a:pt x="4213227" y="2302594"/>
                </a:moveTo>
                <a:lnTo>
                  <a:pt x="4213253" y="2303088"/>
                </a:lnTo>
                <a:lnTo>
                  <a:pt x="4213751" y="2303055"/>
                </a:lnTo>
                <a:lnTo>
                  <a:pt x="4214345" y="2314495"/>
                </a:lnTo>
                <a:cubicBezTo>
                  <a:pt x="4214345" y="2320176"/>
                  <a:pt x="4214286" y="2325843"/>
                  <a:pt x="4212974" y="2331471"/>
                </a:cubicBezTo>
                <a:cubicBezTo>
                  <a:pt x="4213016" y="2362806"/>
                  <a:pt x="4210566" y="2393697"/>
                  <a:pt x="4205507" y="2423947"/>
                </a:cubicBezTo>
                <a:lnTo>
                  <a:pt x="4204969" y="2430623"/>
                </a:lnTo>
                <a:cubicBezTo>
                  <a:pt x="4204799" y="2430628"/>
                  <a:pt x="4204631" y="2430633"/>
                  <a:pt x="4204463" y="2430686"/>
                </a:cubicBezTo>
                <a:cubicBezTo>
                  <a:pt x="4154188" y="2783551"/>
                  <a:pt x="3873149" y="3064328"/>
                  <a:pt x="3514297" y="3123727"/>
                </a:cubicBezTo>
                <a:lnTo>
                  <a:pt x="3514181" y="3124875"/>
                </a:lnTo>
                <a:cubicBezTo>
                  <a:pt x="3508871" y="3125886"/>
                  <a:pt x="3503542" y="3126834"/>
                  <a:pt x="3497965" y="3126415"/>
                </a:cubicBezTo>
                <a:cubicBezTo>
                  <a:pt x="3466793" y="3131969"/>
                  <a:pt x="3434912" y="3134950"/>
                  <a:pt x="3402538" y="3135477"/>
                </a:cubicBezTo>
                <a:lnTo>
                  <a:pt x="3385420" y="3137103"/>
                </a:lnTo>
                <a:lnTo>
                  <a:pt x="3385394" y="3136608"/>
                </a:lnTo>
                <a:lnTo>
                  <a:pt x="3384895" y="3136641"/>
                </a:lnTo>
                <a:cubicBezTo>
                  <a:pt x="3384329" y="3132839"/>
                  <a:pt x="3384302" y="3129023"/>
                  <a:pt x="3384302" y="3125201"/>
                </a:cubicBezTo>
                <a:cubicBezTo>
                  <a:pt x="3384302" y="3119519"/>
                  <a:pt x="3384360" y="3113850"/>
                  <a:pt x="3385672" y="3108220"/>
                </a:cubicBezTo>
                <a:cubicBezTo>
                  <a:pt x="3385630" y="3076892"/>
                  <a:pt x="3388080" y="3046007"/>
                  <a:pt x="3393136" y="3015763"/>
                </a:cubicBezTo>
                <a:lnTo>
                  <a:pt x="3393677" y="3009073"/>
                </a:lnTo>
                <a:cubicBezTo>
                  <a:pt x="3393845" y="3009068"/>
                  <a:pt x="3394015" y="3009063"/>
                  <a:pt x="3394182" y="3009010"/>
                </a:cubicBezTo>
                <a:cubicBezTo>
                  <a:pt x="3444459" y="2656144"/>
                  <a:pt x="3725498" y="2375367"/>
                  <a:pt x="4084348" y="2315969"/>
                </a:cubicBezTo>
                <a:lnTo>
                  <a:pt x="4084465" y="2314821"/>
                </a:lnTo>
                <a:cubicBezTo>
                  <a:pt x="4089774" y="2313811"/>
                  <a:pt x="4095102" y="2312863"/>
                  <a:pt x="4100678" y="2313282"/>
                </a:cubicBezTo>
                <a:cubicBezTo>
                  <a:pt x="4131861" y="2307725"/>
                  <a:pt x="4163754" y="2304744"/>
                  <a:pt x="4196139" y="2304217"/>
                </a:cubicBezTo>
                <a:close/>
                <a:moveTo>
                  <a:pt x="2543827" y="2302594"/>
                </a:moveTo>
                <a:lnTo>
                  <a:pt x="2560914" y="2304217"/>
                </a:lnTo>
                <a:cubicBezTo>
                  <a:pt x="2593300" y="2304744"/>
                  <a:pt x="2625192" y="2307725"/>
                  <a:pt x="2656376" y="2313282"/>
                </a:cubicBezTo>
                <a:cubicBezTo>
                  <a:pt x="2661952" y="2312863"/>
                  <a:pt x="2667280" y="2313811"/>
                  <a:pt x="2672588" y="2314821"/>
                </a:cubicBezTo>
                <a:lnTo>
                  <a:pt x="2672706" y="2315969"/>
                </a:lnTo>
                <a:cubicBezTo>
                  <a:pt x="3031556" y="2375367"/>
                  <a:pt x="3312595" y="2656144"/>
                  <a:pt x="3362871" y="3009010"/>
                </a:cubicBezTo>
                <a:cubicBezTo>
                  <a:pt x="3363039" y="3009063"/>
                  <a:pt x="3363208" y="3009068"/>
                  <a:pt x="3363377" y="3009073"/>
                </a:cubicBezTo>
                <a:lnTo>
                  <a:pt x="3363917" y="3015763"/>
                </a:lnTo>
                <a:cubicBezTo>
                  <a:pt x="3368974" y="3046007"/>
                  <a:pt x="3371423" y="3076892"/>
                  <a:pt x="3371381" y="3108220"/>
                </a:cubicBezTo>
                <a:cubicBezTo>
                  <a:pt x="3372693" y="3113850"/>
                  <a:pt x="3372752" y="3119519"/>
                  <a:pt x="3372752" y="3125201"/>
                </a:cubicBezTo>
                <a:cubicBezTo>
                  <a:pt x="3372752" y="3129023"/>
                  <a:pt x="3372725" y="3132839"/>
                  <a:pt x="3372159" y="3136641"/>
                </a:cubicBezTo>
                <a:lnTo>
                  <a:pt x="3371660" y="3136608"/>
                </a:lnTo>
                <a:lnTo>
                  <a:pt x="3371634" y="3137103"/>
                </a:lnTo>
                <a:lnTo>
                  <a:pt x="3354515" y="3135477"/>
                </a:lnTo>
                <a:cubicBezTo>
                  <a:pt x="3322141" y="3134950"/>
                  <a:pt x="3290261" y="3131969"/>
                  <a:pt x="3259089" y="3126415"/>
                </a:cubicBezTo>
                <a:cubicBezTo>
                  <a:pt x="3253512" y="3126834"/>
                  <a:pt x="3248183" y="3125886"/>
                  <a:pt x="3242872" y="3124875"/>
                </a:cubicBezTo>
                <a:lnTo>
                  <a:pt x="3242756" y="3123727"/>
                </a:lnTo>
                <a:cubicBezTo>
                  <a:pt x="2883905" y="3064328"/>
                  <a:pt x="2602866" y="2783551"/>
                  <a:pt x="2552590" y="2430686"/>
                </a:cubicBezTo>
                <a:cubicBezTo>
                  <a:pt x="2552423" y="2430633"/>
                  <a:pt x="2552254" y="2430628"/>
                  <a:pt x="2552085" y="2430623"/>
                </a:cubicBezTo>
                <a:lnTo>
                  <a:pt x="2551547" y="2423947"/>
                </a:lnTo>
                <a:cubicBezTo>
                  <a:pt x="2546488" y="2393697"/>
                  <a:pt x="2544037" y="2362806"/>
                  <a:pt x="2544079" y="2331471"/>
                </a:cubicBezTo>
                <a:cubicBezTo>
                  <a:pt x="2542767" y="2325843"/>
                  <a:pt x="2542709" y="2320176"/>
                  <a:pt x="2542709" y="2314495"/>
                </a:cubicBezTo>
                <a:lnTo>
                  <a:pt x="2543303" y="2303055"/>
                </a:lnTo>
                <a:lnTo>
                  <a:pt x="2543801" y="2303088"/>
                </a:lnTo>
                <a:close/>
                <a:moveTo>
                  <a:pt x="2521076" y="2302594"/>
                </a:moveTo>
                <a:lnTo>
                  <a:pt x="2521102" y="2303088"/>
                </a:lnTo>
                <a:lnTo>
                  <a:pt x="2521600" y="2303055"/>
                </a:lnTo>
                <a:lnTo>
                  <a:pt x="2522194" y="2314495"/>
                </a:lnTo>
                <a:cubicBezTo>
                  <a:pt x="2522194" y="2320176"/>
                  <a:pt x="2522135" y="2325843"/>
                  <a:pt x="2520823" y="2331471"/>
                </a:cubicBezTo>
                <a:cubicBezTo>
                  <a:pt x="2520865" y="2362806"/>
                  <a:pt x="2518415" y="2393697"/>
                  <a:pt x="2513356" y="2423947"/>
                </a:cubicBezTo>
                <a:lnTo>
                  <a:pt x="2512818" y="2430623"/>
                </a:lnTo>
                <a:cubicBezTo>
                  <a:pt x="2512648" y="2430628"/>
                  <a:pt x="2512480" y="2430633"/>
                  <a:pt x="2512312" y="2430686"/>
                </a:cubicBezTo>
                <a:cubicBezTo>
                  <a:pt x="2462037" y="2783551"/>
                  <a:pt x="2180998" y="3064328"/>
                  <a:pt x="1822147" y="3123727"/>
                </a:cubicBezTo>
                <a:lnTo>
                  <a:pt x="1822030" y="3124875"/>
                </a:lnTo>
                <a:cubicBezTo>
                  <a:pt x="1816720" y="3125886"/>
                  <a:pt x="1811391" y="3126834"/>
                  <a:pt x="1805814" y="3126415"/>
                </a:cubicBezTo>
                <a:cubicBezTo>
                  <a:pt x="1774642" y="3131969"/>
                  <a:pt x="1742762" y="3134950"/>
                  <a:pt x="1710387" y="3135477"/>
                </a:cubicBezTo>
                <a:lnTo>
                  <a:pt x="1693269" y="3137103"/>
                </a:lnTo>
                <a:lnTo>
                  <a:pt x="1693243" y="3136608"/>
                </a:lnTo>
                <a:lnTo>
                  <a:pt x="1692744" y="3136641"/>
                </a:lnTo>
                <a:cubicBezTo>
                  <a:pt x="1692178" y="3132839"/>
                  <a:pt x="1692151" y="3129023"/>
                  <a:pt x="1692151" y="3125201"/>
                </a:cubicBezTo>
                <a:cubicBezTo>
                  <a:pt x="1692151" y="3119519"/>
                  <a:pt x="1692209" y="3113850"/>
                  <a:pt x="1693521" y="3108220"/>
                </a:cubicBezTo>
                <a:cubicBezTo>
                  <a:pt x="1693479" y="3076892"/>
                  <a:pt x="1695929" y="3046007"/>
                  <a:pt x="1700985" y="3015763"/>
                </a:cubicBezTo>
                <a:lnTo>
                  <a:pt x="1701526" y="3009073"/>
                </a:lnTo>
                <a:cubicBezTo>
                  <a:pt x="1701694" y="3009068"/>
                  <a:pt x="1701864" y="3009063"/>
                  <a:pt x="1702031" y="3009010"/>
                </a:cubicBezTo>
                <a:cubicBezTo>
                  <a:pt x="1752308" y="2656144"/>
                  <a:pt x="2033347" y="2375367"/>
                  <a:pt x="2392197" y="2315969"/>
                </a:cubicBezTo>
                <a:lnTo>
                  <a:pt x="2392314" y="2314821"/>
                </a:lnTo>
                <a:cubicBezTo>
                  <a:pt x="2397623" y="2313811"/>
                  <a:pt x="2402951" y="2312863"/>
                  <a:pt x="2408527" y="2313282"/>
                </a:cubicBezTo>
                <a:cubicBezTo>
                  <a:pt x="2439710" y="2307725"/>
                  <a:pt x="2471603" y="2304744"/>
                  <a:pt x="2503988" y="2304217"/>
                </a:cubicBezTo>
                <a:close/>
                <a:moveTo>
                  <a:pt x="851676" y="2302594"/>
                </a:moveTo>
                <a:lnTo>
                  <a:pt x="868763" y="2304217"/>
                </a:lnTo>
                <a:cubicBezTo>
                  <a:pt x="901149" y="2304744"/>
                  <a:pt x="933041" y="2307725"/>
                  <a:pt x="964225" y="2313282"/>
                </a:cubicBezTo>
                <a:cubicBezTo>
                  <a:pt x="969801" y="2312863"/>
                  <a:pt x="975129" y="2313811"/>
                  <a:pt x="980437" y="2314821"/>
                </a:cubicBezTo>
                <a:lnTo>
                  <a:pt x="980555" y="2315969"/>
                </a:lnTo>
                <a:cubicBezTo>
                  <a:pt x="1339405" y="2375367"/>
                  <a:pt x="1620444" y="2656144"/>
                  <a:pt x="1670720" y="3009010"/>
                </a:cubicBezTo>
                <a:cubicBezTo>
                  <a:pt x="1670888" y="3009063"/>
                  <a:pt x="1671057" y="3009068"/>
                  <a:pt x="1671226" y="3009073"/>
                </a:cubicBezTo>
                <a:lnTo>
                  <a:pt x="1671766" y="3015763"/>
                </a:lnTo>
                <a:cubicBezTo>
                  <a:pt x="1676823" y="3046007"/>
                  <a:pt x="1679272" y="3076892"/>
                  <a:pt x="1679230" y="3108220"/>
                </a:cubicBezTo>
                <a:cubicBezTo>
                  <a:pt x="1680542" y="3113850"/>
                  <a:pt x="1680601" y="3119519"/>
                  <a:pt x="1680601" y="3125201"/>
                </a:cubicBezTo>
                <a:cubicBezTo>
                  <a:pt x="1680601" y="3129023"/>
                  <a:pt x="1680574" y="3132839"/>
                  <a:pt x="1680008" y="3136641"/>
                </a:cubicBezTo>
                <a:lnTo>
                  <a:pt x="1679509" y="3136608"/>
                </a:lnTo>
                <a:lnTo>
                  <a:pt x="1679483" y="3137103"/>
                </a:lnTo>
                <a:lnTo>
                  <a:pt x="1662364" y="3135477"/>
                </a:lnTo>
                <a:cubicBezTo>
                  <a:pt x="1629990" y="3134950"/>
                  <a:pt x="1598110" y="3131969"/>
                  <a:pt x="1566938" y="3126415"/>
                </a:cubicBezTo>
                <a:cubicBezTo>
                  <a:pt x="1561361" y="3126834"/>
                  <a:pt x="1556032" y="3125886"/>
                  <a:pt x="1550721" y="3124875"/>
                </a:cubicBezTo>
                <a:lnTo>
                  <a:pt x="1550605" y="3123727"/>
                </a:lnTo>
                <a:cubicBezTo>
                  <a:pt x="1191754" y="3064328"/>
                  <a:pt x="910715" y="2783551"/>
                  <a:pt x="860439" y="2430686"/>
                </a:cubicBezTo>
                <a:cubicBezTo>
                  <a:pt x="860272" y="2430633"/>
                  <a:pt x="860103" y="2430628"/>
                  <a:pt x="859934" y="2430623"/>
                </a:cubicBezTo>
                <a:lnTo>
                  <a:pt x="859396" y="2423947"/>
                </a:lnTo>
                <a:cubicBezTo>
                  <a:pt x="854337" y="2393697"/>
                  <a:pt x="851886" y="2362806"/>
                  <a:pt x="851928" y="2331471"/>
                </a:cubicBezTo>
                <a:cubicBezTo>
                  <a:pt x="850616" y="2325843"/>
                  <a:pt x="850558" y="2320176"/>
                  <a:pt x="850558" y="2314495"/>
                </a:cubicBezTo>
                <a:lnTo>
                  <a:pt x="851152" y="2303055"/>
                </a:lnTo>
                <a:lnTo>
                  <a:pt x="851650" y="2303088"/>
                </a:lnTo>
                <a:close/>
                <a:moveTo>
                  <a:pt x="828925" y="2302594"/>
                </a:moveTo>
                <a:lnTo>
                  <a:pt x="828951" y="2303088"/>
                </a:lnTo>
                <a:lnTo>
                  <a:pt x="829449" y="2303055"/>
                </a:lnTo>
                <a:lnTo>
                  <a:pt x="830043" y="2314495"/>
                </a:lnTo>
                <a:cubicBezTo>
                  <a:pt x="830043" y="2320176"/>
                  <a:pt x="829984" y="2325843"/>
                  <a:pt x="828672" y="2331471"/>
                </a:cubicBezTo>
                <a:cubicBezTo>
                  <a:pt x="828714" y="2362806"/>
                  <a:pt x="826264" y="2393697"/>
                  <a:pt x="821205" y="2423947"/>
                </a:cubicBezTo>
                <a:lnTo>
                  <a:pt x="820667" y="2430623"/>
                </a:lnTo>
                <a:cubicBezTo>
                  <a:pt x="820497" y="2430628"/>
                  <a:pt x="820329" y="2430633"/>
                  <a:pt x="820161" y="2430686"/>
                </a:cubicBezTo>
                <a:cubicBezTo>
                  <a:pt x="769886" y="2783551"/>
                  <a:pt x="488847" y="3064328"/>
                  <a:pt x="129995" y="3123727"/>
                </a:cubicBezTo>
                <a:lnTo>
                  <a:pt x="129879" y="3124875"/>
                </a:lnTo>
                <a:cubicBezTo>
                  <a:pt x="124569" y="3125886"/>
                  <a:pt x="119240" y="3126834"/>
                  <a:pt x="113663" y="3126415"/>
                </a:cubicBezTo>
                <a:cubicBezTo>
                  <a:pt x="82491" y="3131969"/>
                  <a:pt x="50611" y="3134950"/>
                  <a:pt x="18236" y="3135477"/>
                </a:cubicBezTo>
                <a:lnTo>
                  <a:pt x="1118" y="3137103"/>
                </a:lnTo>
                <a:lnTo>
                  <a:pt x="1092" y="3136608"/>
                </a:lnTo>
                <a:lnTo>
                  <a:pt x="593" y="3136641"/>
                </a:lnTo>
                <a:cubicBezTo>
                  <a:pt x="27" y="3132839"/>
                  <a:pt x="0" y="3129023"/>
                  <a:pt x="0" y="3125201"/>
                </a:cubicBezTo>
                <a:cubicBezTo>
                  <a:pt x="0" y="3119519"/>
                  <a:pt x="58" y="3113850"/>
                  <a:pt x="1370" y="3108220"/>
                </a:cubicBezTo>
                <a:cubicBezTo>
                  <a:pt x="1328" y="3076892"/>
                  <a:pt x="3778" y="3046007"/>
                  <a:pt x="8835" y="3015763"/>
                </a:cubicBezTo>
                <a:lnTo>
                  <a:pt x="9375" y="3009073"/>
                </a:lnTo>
                <a:cubicBezTo>
                  <a:pt x="9543" y="3009068"/>
                  <a:pt x="9713" y="3009063"/>
                  <a:pt x="9880" y="3009010"/>
                </a:cubicBezTo>
                <a:cubicBezTo>
                  <a:pt x="60157" y="2656144"/>
                  <a:pt x="341196" y="2375367"/>
                  <a:pt x="700046" y="2315969"/>
                </a:cubicBezTo>
                <a:lnTo>
                  <a:pt x="700163" y="2314821"/>
                </a:lnTo>
                <a:cubicBezTo>
                  <a:pt x="705472" y="2313811"/>
                  <a:pt x="710800" y="2312863"/>
                  <a:pt x="716376" y="2313282"/>
                </a:cubicBezTo>
                <a:cubicBezTo>
                  <a:pt x="747559" y="2307725"/>
                  <a:pt x="779452" y="2304744"/>
                  <a:pt x="811837" y="2304217"/>
                </a:cubicBezTo>
                <a:close/>
                <a:moveTo>
                  <a:pt x="8305836" y="1608087"/>
                </a:moveTo>
                <a:cubicBezTo>
                  <a:pt x="8030646" y="1666766"/>
                  <a:pt x="7815802" y="1879876"/>
                  <a:pt x="7762527" y="2148655"/>
                </a:cubicBezTo>
                <a:cubicBezTo>
                  <a:pt x="8037717" y="2089976"/>
                  <a:pt x="8252560" y="1876866"/>
                  <a:pt x="8305836" y="1608087"/>
                </a:cubicBezTo>
                <a:close/>
                <a:moveTo>
                  <a:pt x="6911971" y="1608087"/>
                </a:moveTo>
                <a:cubicBezTo>
                  <a:pt x="6965247" y="1876866"/>
                  <a:pt x="7180090" y="2089976"/>
                  <a:pt x="7455280" y="2148655"/>
                </a:cubicBezTo>
                <a:cubicBezTo>
                  <a:pt x="7402005" y="1879876"/>
                  <a:pt x="7187161" y="1666766"/>
                  <a:pt x="6911971" y="1608087"/>
                </a:cubicBezTo>
                <a:close/>
                <a:moveTo>
                  <a:pt x="6613685" y="1608087"/>
                </a:moveTo>
                <a:cubicBezTo>
                  <a:pt x="6338495" y="1666766"/>
                  <a:pt x="6123651" y="1879876"/>
                  <a:pt x="6070376" y="2148655"/>
                </a:cubicBezTo>
                <a:cubicBezTo>
                  <a:pt x="6345566" y="2089976"/>
                  <a:pt x="6560409" y="1876866"/>
                  <a:pt x="6613685" y="1608087"/>
                </a:cubicBezTo>
                <a:close/>
                <a:moveTo>
                  <a:pt x="5219820" y="1608087"/>
                </a:moveTo>
                <a:cubicBezTo>
                  <a:pt x="5273096" y="1876866"/>
                  <a:pt x="5487939" y="2089976"/>
                  <a:pt x="5763129" y="2148655"/>
                </a:cubicBezTo>
                <a:cubicBezTo>
                  <a:pt x="5709854" y="1879876"/>
                  <a:pt x="5495010" y="1666766"/>
                  <a:pt x="5219820" y="1608087"/>
                </a:cubicBezTo>
                <a:close/>
                <a:moveTo>
                  <a:pt x="4921534" y="1608087"/>
                </a:moveTo>
                <a:cubicBezTo>
                  <a:pt x="4646344" y="1666766"/>
                  <a:pt x="4431500" y="1879876"/>
                  <a:pt x="4378225" y="2148655"/>
                </a:cubicBezTo>
                <a:cubicBezTo>
                  <a:pt x="4653415" y="2089976"/>
                  <a:pt x="4868259" y="1876866"/>
                  <a:pt x="4921534" y="1608087"/>
                </a:cubicBezTo>
                <a:close/>
                <a:moveTo>
                  <a:pt x="3527669" y="1608087"/>
                </a:moveTo>
                <a:cubicBezTo>
                  <a:pt x="3580945" y="1876866"/>
                  <a:pt x="3795788" y="2089976"/>
                  <a:pt x="4070978" y="2148655"/>
                </a:cubicBezTo>
                <a:cubicBezTo>
                  <a:pt x="4017703" y="1879876"/>
                  <a:pt x="3802859" y="1666766"/>
                  <a:pt x="3527669" y="1608087"/>
                </a:cubicBezTo>
                <a:close/>
                <a:moveTo>
                  <a:pt x="3229383" y="1608087"/>
                </a:moveTo>
                <a:cubicBezTo>
                  <a:pt x="2954193" y="1666766"/>
                  <a:pt x="2739349" y="1879876"/>
                  <a:pt x="2686074" y="2148655"/>
                </a:cubicBezTo>
                <a:cubicBezTo>
                  <a:pt x="2961264" y="2089976"/>
                  <a:pt x="3176107" y="1876866"/>
                  <a:pt x="3229383" y="1608087"/>
                </a:cubicBezTo>
                <a:close/>
                <a:moveTo>
                  <a:pt x="1835518" y="1608087"/>
                </a:moveTo>
                <a:cubicBezTo>
                  <a:pt x="1888794" y="1876866"/>
                  <a:pt x="2103637" y="2089976"/>
                  <a:pt x="2378827" y="2148655"/>
                </a:cubicBezTo>
                <a:cubicBezTo>
                  <a:pt x="2325552" y="1879876"/>
                  <a:pt x="2110708" y="1666766"/>
                  <a:pt x="1835518" y="1608087"/>
                </a:cubicBezTo>
                <a:close/>
                <a:moveTo>
                  <a:pt x="1537232" y="1608087"/>
                </a:moveTo>
                <a:cubicBezTo>
                  <a:pt x="1262042" y="1666766"/>
                  <a:pt x="1047198" y="1879876"/>
                  <a:pt x="993923" y="2148655"/>
                </a:cubicBezTo>
                <a:cubicBezTo>
                  <a:pt x="1269113" y="2089976"/>
                  <a:pt x="1483956" y="1876866"/>
                  <a:pt x="1537232" y="1608087"/>
                </a:cubicBezTo>
                <a:close/>
                <a:moveTo>
                  <a:pt x="143367" y="1608087"/>
                </a:moveTo>
                <a:cubicBezTo>
                  <a:pt x="196643" y="1876866"/>
                  <a:pt x="411486" y="2089976"/>
                  <a:pt x="686676" y="2148655"/>
                </a:cubicBezTo>
                <a:cubicBezTo>
                  <a:pt x="633401" y="1879876"/>
                  <a:pt x="418557" y="1666766"/>
                  <a:pt x="143367" y="1608087"/>
                </a:cubicBezTo>
                <a:close/>
                <a:moveTo>
                  <a:pt x="8461873" y="1464394"/>
                </a:moveTo>
                <a:lnTo>
                  <a:pt x="8478960" y="1466004"/>
                </a:lnTo>
                <a:cubicBezTo>
                  <a:pt x="8511346" y="1466527"/>
                  <a:pt x="8543239" y="1469485"/>
                  <a:pt x="8574422" y="1474998"/>
                </a:cubicBezTo>
                <a:cubicBezTo>
                  <a:pt x="8579998" y="1474582"/>
                  <a:pt x="8585326" y="1475523"/>
                  <a:pt x="8590635" y="1476525"/>
                </a:cubicBezTo>
                <a:lnTo>
                  <a:pt x="8590752" y="1477664"/>
                </a:lnTo>
                <a:cubicBezTo>
                  <a:pt x="8815033" y="1514497"/>
                  <a:pt x="9008920" y="1637126"/>
                  <a:pt x="9135069" y="1809390"/>
                </a:cubicBezTo>
                <a:lnTo>
                  <a:pt x="9139239" y="1816149"/>
                </a:lnTo>
                <a:lnTo>
                  <a:pt x="9139239" y="2119309"/>
                </a:lnTo>
                <a:lnTo>
                  <a:pt x="9120077" y="2050665"/>
                </a:lnTo>
                <a:cubicBezTo>
                  <a:pt x="9039502" y="1829012"/>
                  <a:pt x="8844913" y="1659431"/>
                  <a:pt x="8604122" y="1608087"/>
                </a:cubicBezTo>
                <a:cubicBezTo>
                  <a:pt x="8650738" y="1843269"/>
                  <a:pt x="8821055" y="2035829"/>
                  <a:pt x="9047261" y="2119605"/>
                </a:cubicBezTo>
                <a:lnTo>
                  <a:pt x="9139239" y="2146279"/>
                </a:lnTo>
                <a:lnTo>
                  <a:pt x="9139239" y="2273778"/>
                </a:lnTo>
                <a:lnTo>
                  <a:pt x="9030179" y="2246972"/>
                </a:lnTo>
                <a:cubicBezTo>
                  <a:pt x="8735297" y="2149386"/>
                  <a:pt x="8514628" y="1897812"/>
                  <a:pt x="8470637" y="1591480"/>
                </a:cubicBezTo>
                <a:cubicBezTo>
                  <a:pt x="8470469" y="1591427"/>
                  <a:pt x="8470301" y="1591423"/>
                  <a:pt x="8470131" y="1591418"/>
                </a:cubicBezTo>
                <a:lnTo>
                  <a:pt x="8469593" y="1584794"/>
                </a:lnTo>
                <a:cubicBezTo>
                  <a:pt x="8464534" y="1554782"/>
                  <a:pt x="8462083" y="1524133"/>
                  <a:pt x="8462126" y="1493044"/>
                </a:cubicBezTo>
                <a:cubicBezTo>
                  <a:pt x="8460814" y="1487460"/>
                  <a:pt x="8460755" y="1481838"/>
                  <a:pt x="8460755" y="1476202"/>
                </a:cubicBezTo>
                <a:lnTo>
                  <a:pt x="8461349" y="1464852"/>
                </a:lnTo>
                <a:lnTo>
                  <a:pt x="8461847" y="1464884"/>
                </a:lnTo>
                <a:close/>
                <a:moveTo>
                  <a:pt x="8448085" y="1464394"/>
                </a:moveTo>
                <a:lnTo>
                  <a:pt x="8448111" y="1464884"/>
                </a:lnTo>
                <a:lnTo>
                  <a:pt x="8448609" y="1464852"/>
                </a:lnTo>
                <a:lnTo>
                  <a:pt x="8449203" y="1476202"/>
                </a:lnTo>
                <a:cubicBezTo>
                  <a:pt x="8449203" y="1481838"/>
                  <a:pt x="8449144" y="1487460"/>
                  <a:pt x="8447832" y="1493044"/>
                </a:cubicBezTo>
                <a:cubicBezTo>
                  <a:pt x="8447875" y="1524133"/>
                  <a:pt x="8445424" y="1554782"/>
                  <a:pt x="8440365" y="1584794"/>
                </a:cubicBezTo>
                <a:lnTo>
                  <a:pt x="8439827" y="1591418"/>
                </a:lnTo>
                <a:cubicBezTo>
                  <a:pt x="8439657" y="1591423"/>
                  <a:pt x="8439489" y="1591427"/>
                  <a:pt x="8439321" y="1591480"/>
                </a:cubicBezTo>
                <a:cubicBezTo>
                  <a:pt x="8389046" y="1941574"/>
                  <a:pt x="8108007" y="2220146"/>
                  <a:pt x="7749156" y="2279078"/>
                </a:cubicBezTo>
                <a:lnTo>
                  <a:pt x="7749040" y="2280217"/>
                </a:lnTo>
                <a:cubicBezTo>
                  <a:pt x="7743729" y="2281220"/>
                  <a:pt x="7738400" y="2282161"/>
                  <a:pt x="7732823" y="2281745"/>
                </a:cubicBezTo>
                <a:cubicBezTo>
                  <a:pt x="7701651" y="2287255"/>
                  <a:pt x="7669771" y="2290213"/>
                  <a:pt x="7637396" y="2290736"/>
                </a:cubicBezTo>
                <a:lnTo>
                  <a:pt x="7620278" y="2292349"/>
                </a:lnTo>
                <a:lnTo>
                  <a:pt x="7620252" y="2291858"/>
                </a:lnTo>
                <a:lnTo>
                  <a:pt x="7619753" y="2291891"/>
                </a:lnTo>
                <a:cubicBezTo>
                  <a:pt x="7619187" y="2288119"/>
                  <a:pt x="7619160" y="2284333"/>
                  <a:pt x="7619160" y="2280541"/>
                </a:cubicBezTo>
                <a:cubicBezTo>
                  <a:pt x="7619160" y="2274903"/>
                  <a:pt x="7619219" y="2269279"/>
                  <a:pt x="7620531" y="2263693"/>
                </a:cubicBezTo>
                <a:cubicBezTo>
                  <a:pt x="7620488" y="2232611"/>
                  <a:pt x="7622938" y="2201969"/>
                  <a:pt x="7627995" y="2171962"/>
                </a:cubicBezTo>
                <a:lnTo>
                  <a:pt x="7628535" y="2165325"/>
                </a:lnTo>
                <a:cubicBezTo>
                  <a:pt x="7628704" y="2165320"/>
                  <a:pt x="7628873" y="2165315"/>
                  <a:pt x="7629040" y="2165262"/>
                </a:cubicBezTo>
                <a:cubicBezTo>
                  <a:pt x="7679317" y="1815167"/>
                  <a:pt x="7960356" y="1536596"/>
                  <a:pt x="8319206" y="1477664"/>
                </a:cubicBezTo>
                <a:lnTo>
                  <a:pt x="8319323" y="1476525"/>
                </a:lnTo>
                <a:cubicBezTo>
                  <a:pt x="8324632" y="1475523"/>
                  <a:pt x="8329960" y="1474582"/>
                  <a:pt x="8335536" y="1474998"/>
                </a:cubicBezTo>
                <a:cubicBezTo>
                  <a:pt x="8366719" y="1469485"/>
                  <a:pt x="8398612" y="1466527"/>
                  <a:pt x="8430998" y="1466004"/>
                </a:cubicBezTo>
                <a:close/>
                <a:moveTo>
                  <a:pt x="6769722" y="1464394"/>
                </a:moveTo>
                <a:lnTo>
                  <a:pt x="6786810" y="1466004"/>
                </a:lnTo>
                <a:cubicBezTo>
                  <a:pt x="6819195" y="1466527"/>
                  <a:pt x="6851088" y="1469485"/>
                  <a:pt x="6882271" y="1474998"/>
                </a:cubicBezTo>
                <a:cubicBezTo>
                  <a:pt x="6887847" y="1474582"/>
                  <a:pt x="6893175" y="1475523"/>
                  <a:pt x="6898484" y="1476525"/>
                </a:cubicBezTo>
                <a:lnTo>
                  <a:pt x="6898601" y="1477664"/>
                </a:lnTo>
                <a:cubicBezTo>
                  <a:pt x="7257451" y="1536596"/>
                  <a:pt x="7538490" y="1815167"/>
                  <a:pt x="7588766" y="2165262"/>
                </a:cubicBezTo>
                <a:cubicBezTo>
                  <a:pt x="7588934" y="2165315"/>
                  <a:pt x="7589103" y="2165320"/>
                  <a:pt x="7589272" y="2165325"/>
                </a:cubicBezTo>
                <a:lnTo>
                  <a:pt x="7589812" y="2171962"/>
                </a:lnTo>
                <a:cubicBezTo>
                  <a:pt x="7594869" y="2201969"/>
                  <a:pt x="7597319" y="2232611"/>
                  <a:pt x="7597276" y="2263693"/>
                </a:cubicBezTo>
                <a:cubicBezTo>
                  <a:pt x="7598588" y="2269279"/>
                  <a:pt x="7598647" y="2274903"/>
                  <a:pt x="7598647" y="2280541"/>
                </a:cubicBezTo>
                <a:cubicBezTo>
                  <a:pt x="7598647" y="2284333"/>
                  <a:pt x="7598620" y="2288119"/>
                  <a:pt x="7598054" y="2291891"/>
                </a:cubicBezTo>
                <a:lnTo>
                  <a:pt x="7597555" y="2291858"/>
                </a:lnTo>
                <a:lnTo>
                  <a:pt x="7597529" y="2292349"/>
                </a:lnTo>
                <a:lnTo>
                  <a:pt x="7580411" y="2290736"/>
                </a:lnTo>
                <a:cubicBezTo>
                  <a:pt x="7548036" y="2290213"/>
                  <a:pt x="7516156" y="2287255"/>
                  <a:pt x="7484984" y="2281745"/>
                </a:cubicBezTo>
                <a:cubicBezTo>
                  <a:pt x="7479407" y="2282161"/>
                  <a:pt x="7474078" y="2281220"/>
                  <a:pt x="7468767" y="2280217"/>
                </a:cubicBezTo>
                <a:lnTo>
                  <a:pt x="7468651" y="2279078"/>
                </a:lnTo>
                <a:cubicBezTo>
                  <a:pt x="7109800" y="2220146"/>
                  <a:pt x="6828761" y="1941574"/>
                  <a:pt x="6778486" y="1591480"/>
                </a:cubicBezTo>
                <a:cubicBezTo>
                  <a:pt x="6778318" y="1591427"/>
                  <a:pt x="6778150" y="1591423"/>
                  <a:pt x="6777980" y="1591418"/>
                </a:cubicBezTo>
                <a:lnTo>
                  <a:pt x="6777442" y="1584794"/>
                </a:lnTo>
                <a:cubicBezTo>
                  <a:pt x="6772383" y="1554782"/>
                  <a:pt x="6769933" y="1524133"/>
                  <a:pt x="6769975" y="1493044"/>
                </a:cubicBezTo>
                <a:cubicBezTo>
                  <a:pt x="6768663" y="1487460"/>
                  <a:pt x="6768604" y="1481838"/>
                  <a:pt x="6768604" y="1476202"/>
                </a:cubicBezTo>
                <a:lnTo>
                  <a:pt x="6769198" y="1464852"/>
                </a:lnTo>
                <a:lnTo>
                  <a:pt x="6769696" y="1464884"/>
                </a:lnTo>
                <a:close/>
                <a:moveTo>
                  <a:pt x="6755934" y="1464394"/>
                </a:moveTo>
                <a:lnTo>
                  <a:pt x="6755960" y="1464884"/>
                </a:lnTo>
                <a:lnTo>
                  <a:pt x="6756458" y="1464852"/>
                </a:lnTo>
                <a:lnTo>
                  <a:pt x="6757052" y="1476202"/>
                </a:lnTo>
                <a:cubicBezTo>
                  <a:pt x="6757052" y="1481838"/>
                  <a:pt x="6756994" y="1487460"/>
                  <a:pt x="6755682" y="1493044"/>
                </a:cubicBezTo>
                <a:cubicBezTo>
                  <a:pt x="6755724" y="1524133"/>
                  <a:pt x="6753273" y="1554782"/>
                  <a:pt x="6748215" y="1584794"/>
                </a:cubicBezTo>
                <a:lnTo>
                  <a:pt x="6747676" y="1591418"/>
                </a:lnTo>
                <a:cubicBezTo>
                  <a:pt x="6747507" y="1591423"/>
                  <a:pt x="6747338" y="1591427"/>
                  <a:pt x="6747171" y="1591480"/>
                </a:cubicBezTo>
                <a:cubicBezTo>
                  <a:pt x="6696895" y="1941574"/>
                  <a:pt x="6415856" y="2220146"/>
                  <a:pt x="6057005" y="2279078"/>
                </a:cubicBezTo>
                <a:lnTo>
                  <a:pt x="6056889" y="2280217"/>
                </a:lnTo>
                <a:cubicBezTo>
                  <a:pt x="6051578" y="2281220"/>
                  <a:pt x="6046249" y="2282161"/>
                  <a:pt x="6040672" y="2281745"/>
                </a:cubicBezTo>
                <a:cubicBezTo>
                  <a:pt x="6009500" y="2287255"/>
                  <a:pt x="5977620" y="2290213"/>
                  <a:pt x="5945246" y="2290736"/>
                </a:cubicBezTo>
                <a:lnTo>
                  <a:pt x="5928127" y="2292349"/>
                </a:lnTo>
                <a:lnTo>
                  <a:pt x="5928101" y="2291858"/>
                </a:lnTo>
                <a:lnTo>
                  <a:pt x="5927602" y="2291891"/>
                </a:lnTo>
                <a:cubicBezTo>
                  <a:pt x="5927036" y="2288119"/>
                  <a:pt x="5927009" y="2284333"/>
                  <a:pt x="5927009" y="2280541"/>
                </a:cubicBezTo>
                <a:cubicBezTo>
                  <a:pt x="5927009" y="2274903"/>
                  <a:pt x="5927068" y="2269279"/>
                  <a:pt x="5928380" y="2263693"/>
                </a:cubicBezTo>
                <a:cubicBezTo>
                  <a:pt x="5928338" y="2232611"/>
                  <a:pt x="5930787" y="2201969"/>
                  <a:pt x="5935844" y="2171962"/>
                </a:cubicBezTo>
                <a:lnTo>
                  <a:pt x="5936384" y="2165325"/>
                </a:lnTo>
                <a:cubicBezTo>
                  <a:pt x="5936553" y="2165320"/>
                  <a:pt x="5936722" y="2165315"/>
                  <a:pt x="5936890" y="2165262"/>
                </a:cubicBezTo>
                <a:cubicBezTo>
                  <a:pt x="5987166" y="1815167"/>
                  <a:pt x="6268205" y="1536596"/>
                  <a:pt x="6627056" y="1477664"/>
                </a:cubicBezTo>
                <a:lnTo>
                  <a:pt x="6627173" y="1476525"/>
                </a:lnTo>
                <a:cubicBezTo>
                  <a:pt x="6632481" y="1475523"/>
                  <a:pt x="6637809" y="1474582"/>
                  <a:pt x="6643385" y="1474998"/>
                </a:cubicBezTo>
                <a:cubicBezTo>
                  <a:pt x="6674569" y="1469485"/>
                  <a:pt x="6706461" y="1466527"/>
                  <a:pt x="6738847" y="1466004"/>
                </a:cubicBezTo>
                <a:close/>
                <a:moveTo>
                  <a:pt x="5077571" y="1464394"/>
                </a:moveTo>
                <a:lnTo>
                  <a:pt x="5094659" y="1466004"/>
                </a:lnTo>
                <a:cubicBezTo>
                  <a:pt x="5127044" y="1466527"/>
                  <a:pt x="5158937" y="1469485"/>
                  <a:pt x="5190120" y="1474998"/>
                </a:cubicBezTo>
                <a:cubicBezTo>
                  <a:pt x="5195696" y="1474582"/>
                  <a:pt x="5201024" y="1475523"/>
                  <a:pt x="5206334" y="1476525"/>
                </a:cubicBezTo>
                <a:lnTo>
                  <a:pt x="5206450" y="1477664"/>
                </a:lnTo>
                <a:cubicBezTo>
                  <a:pt x="5565300" y="1536596"/>
                  <a:pt x="5846339" y="1815167"/>
                  <a:pt x="5896616" y="2165262"/>
                </a:cubicBezTo>
                <a:cubicBezTo>
                  <a:pt x="5896783" y="2165315"/>
                  <a:pt x="5896953" y="2165320"/>
                  <a:pt x="5897121" y="2165325"/>
                </a:cubicBezTo>
                <a:lnTo>
                  <a:pt x="5897662" y="2171962"/>
                </a:lnTo>
                <a:cubicBezTo>
                  <a:pt x="5902718" y="2201969"/>
                  <a:pt x="5905168" y="2232611"/>
                  <a:pt x="5905126" y="2263693"/>
                </a:cubicBezTo>
                <a:cubicBezTo>
                  <a:pt x="5906438" y="2269279"/>
                  <a:pt x="5906496" y="2274903"/>
                  <a:pt x="5906496" y="2280541"/>
                </a:cubicBezTo>
                <a:cubicBezTo>
                  <a:pt x="5906496" y="2284333"/>
                  <a:pt x="5906469" y="2288119"/>
                  <a:pt x="5905903" y="2291891"/>
                </a:cubicBezTo>
                <a:lnTo>
                  <a:pt x="5905404" y="2291858"/>
                </a:lnTo>
                <a:lnTo>
                  <a:pt x="5905378" y="2292349"/>
                </a:lnTo>
                <a:lnTo>
                  <a:pt x="5888260" y="2290736"/>
                </a:lnTo>
                <a:cubicBezTo>
                  <a:pt x="5855886" y="2290213"/>
                  <a:pt x="5824005" y="2287255"/>
                  <a:pt x="5792833" y="2281745"/>
                </a:cubicBezTo>
                <a:cubicBezTo>
                  <a:pt x="5787256" y="2282161"/>
                  <a:pt x="5781927" y="2281220"/>
                  <a:pt x="5776617" y="2280217"/>
                </a:cubicBezTo>
                <a:lnTo>
                  <a:pt x="5776501" y="2279078"/>
                </a:lnTo>
                <a:cubicBezTo>
                  <a:pt x="5417649" y="2220146"/>
                  <a:pt x="5136610" y="1941574"/>
                  <a:pt x="5086335" y="1591480"/>
                </a:cubicBezTo>
                <a:cubicBezTo>
                  <a:pt x="5086167" y="1591427"/>
                  <a:pt x="5085999" y="1591423"/>
                  <a:pt x="5085830" y="1591418"/>
                </a:cubicBezTo>
                <a:lnTo>
                  <a:pt x="5085291" y="1584794"/>
                </a:lnTo>
                <a:cubicBezTo>
                  <a:pt x="5080233" y="1554782"/>
                  <a:pt x="5077782" y="1524133"/>
                  <a:pt x="5077824" y="1493044"/>
                </a:cubicBezTo>
                <a:cubicBezTo>
                  <a:pt x="5076512" y="1487460"/>
                  <a:pt x="5076453" y="1481838"/>
                  <a:pt x="5076453" y="1476202"/>
                </a:cubicBezTo>
                <a:lnTo>
                  <a:pt x="5077047" y="1464852"/>
                </a:lnTo>
                <a:lnTo>
                  <a:pt x="5077545" y="1464884"/>
                </a:lnTo>
                <a:close/>
                <a:moveTo>
                  <a:pt x="5063783" y="1464394"/>
                </a:moveTo>
                <a:lnTo>
                  <a:pt x="5063809" y="1464884"/>
                </a:lnTo>
                <a:lnTo>
                  <a:pt x="5064307" y="1464852"/>
                </a:lnTo>
                <a:lnTo>
                  <a:pt x="5064902" y="1476202"/>
                </a:lnTo>
                <a:cubicBezTo>
                  <a:pt x="5064902" y="1481838"/>
                  <a:pt x="5064842" y="1487460"/>
                  <a:pt x="5063530" y="1493044"/>
                </a:cubicBezTo>
                <a:cubicBezTo>
                  <a:pt x="5063572" y="1524133"/>
                  <a:pt x="5061122" y="1554782"/>
                  <a:pt x="5056063" y="1584794"/>
                </a:cubicBezTo>
                <a:lnTo>
                  <a:pt x="5055525" y="1591418"/>
                </a:lnTo>
                <a:cubicBezTo>
                  <a:pt x="5055355" y="1591423"/>
                  <a:pt x="5055187" y="1591427"/>
                  <a:pt x="5055019" y="1591480"/>
                </a:cubicBezTo>
                <a:cubicBezTo>
                  <a:pt x="5004744" y="1941574"/>
                  <a:pt x="4723705" y="2220146"/>
                  <a:pt x="4364853" y="2279078"/>
                </a:cubicBezTo>
                <a:lnTo>
                  <a:pt x="4364737" y="2280217"/>
                </a:lnTo>
                <a:cubicBezTo>
                  <a:pt x="4359427" y="2281220"/>
                  <a:pt x="4354098" y="2282161"/>
                  <a:pt x="4348521" y="2281745"/>
                </a:cubicBezTo>
                <a:cubicBezTo>
                  <a:pt x="4317350" y="2287255"/>
                  <a:pt x="4285468" y="2290213"/>
                  <a:pt x="4253094" y="2290736"/>
                </a:cubicBezTo>
                <a:lnTo>
                  <a:pt x="4235976" y="2292349"/>
                </a:lnTo>
                <a:lnTo>
                  <a:pt x="4235950" y="2291858"/>
                </a:lnTo>
                <a:lnTo>
                  <a:pt x="4235451" y="2291891"/>
                </a:lnTo>
                <a:cubicBezTo>
                  <a:pt x="4234885" y="2288119"/>
                  <a:pt x="4234858" y="2284333"/>
                  <a:pt x="4234858" y="2280541"/>
                </a:cubicBezTo>
                <a:cubicBezTo>
                  <a:pt x="4234858" y="2274903"/>
                  <a:pt x="4234916" y="2269279"/>
                  <a:pt x="4236228" y="2263693"/>
                </a:cubicBezTo>
                <a:cubicBezTo>
                  <a:pt x="4236186" y="2232611"/>
                  <a:pt x="4238636" y="2201969"/>
                  <a:pt x="4243692" y="2171962"/>
                </a:cubicBezTo>
                <a:lnTo>
                  <a:pt x="4244233" y="2165325"/>
                </a:lnTo>
                <a:cubicBezTo>
                  <a:pt x="4244401" y="2165320"/>
                  <a:pt x="4244571" y="2165315"/>
                  <a:pt x="4244738" y="2165262"/>
                </a:cubicBezTo>
                <a:cubicBezTo>
                  <a:pt x="4295015" y="1815167"/>
                  <a:pt x="4576054" y="1536596"/>
                  <a:pt x="4934904" y="1477664"/>
                </a:cubicBezTo>
                <a:lnTo>
                  <a:pt x="4935021" y="1476525"/>
                </a:lnTo>
                <a:cubicBezTo>
                  <a:pt x="4940330" y="1475523"/>
                  <a:pt x="4945658" y="1474582"/>
                  <a:pt x="4951234" y="1474998"/>
                </a:cubicBezTo>
                <a:cubicBezTo>
                  <a:pt x="4982417" y="1469485"/>
                  <a:pt x="5014310" y="1466527"/>
                  <a:pt x="5046695" y="1466004"/>
                </a:cubicBezTo>
                <a:close/>
                <a:moveTo>
                  <a:pt x="3385420" y="1464394"/>
                </a:moveTo>
                <a:lnTo>
                  <a:pt x="3402507" y="1466004"/>
                </a:lnTo>
                <a:cubicBezTo>
                  <a:pt x="3434893" y="1466527"/>
                  <a:pt x="3466785" y="1469485"/>
                  <a:pt x="3497969" y="1474998"/>
                </a:cubicBezTo>
                <a:cubicBezTo>
                  <a:pt x="3503545" y="1474582"/>
                  <a:pt x="3508873" y="1475523"/>
                  <a:pt x="3514181" y="1476525"/>
                </a:cubicBezTo>
                <a:lnTo>
                  <a:pt x="3514298" y="1477664"/>
                </a:lnTo>
                <a:cubicBezTo>
                  <a:pt x="3873149" y="1536596"/>
                  <a:pt x="4154188" y="1815167"/>
                  <a:pt x="4204464" y="2165262"/>
                </a:cubicBezTo>
                <a:cubicBezTo>
                  <a:pt x="4204632" y="2165315"/>
                  <a:pt x="4204801" y="2165320"/>
                  <a:pt x="4204970" y="2165325"/>
                </a:cubicBezTo>
                <a:lnTo>
                  <a:pt x="4205510" y="2171962"/>
                </a:lnTo>
                <a:cubicBezTo>
                  <a:pt x="4210567" y="2201969"/>
                  <a:pt x="4213016" y="2232611"/>
                  <a:pt x="4212974" y="2263693"/>
                </a:cubicBezTo>
                <a:cubicBezTo>
                  <a:pt x="4214286" y="2269279"/>
                  <a:pt x="4214345" y="2274903"/>
                  <a:pt x="4214345" y="2280541"/>
                </a:cubicBezTo>
                <a:cubicBezTo>
                  <a:pt x="4214345" y="2284333"/>
                  <a:pt x="4214318" y="2288119"/>
                  <a:pt x="4213752" y="2291891"/>
                </a:cubicBezTo>
                <a:lnTo>
                  <a:pt x="4213253" y="2291858"/>
                </a:lnTo>
                <a:lnTo>
                  <a:pt x="4213227" y="2292349"/>
                </a:lnTo>
                <a:lnTo>
                  <a:pt x="4196108" y="2290736"/>
                </a:lnTo>
                <a:cubicBezTo>
                  <a:pt x="4163734" y="2290213"/>
                  <a:pt x="4131854" y="2287255"/>
                  <a:pt x="4100682" y="2281745"/>
                </a:cubicBezTo>
                <a:cubicBezTo>
                  <a:pt x="4095105" y="2282161"/>
                  <a:pt x="4089776" y="2281220"/>
                  <a:pt x="4084465" y="2280217"/>
                </a:cubicBezTo>
                <a:lnTo>
                  <a:pt x="4084349" y="2279078"/>
                </a:lnTo>
                <a:cubicBezTo>
                  <a:pt x="3725498" y="2220146"/>
                  <a:pt x="3444459" y="1941574"/>
                  <a:pt x="3394183" y="1591480"/>
                </a:cubicBezTo>
                <a:cubicBezTo>
                  <a:pt x="3394016" y="1591427"/>
                  <a:pt x="3393847" y="1591423"/>
                  <a:pt x="3393678" y="1591418"/>
                </a:cubicBezTo>
                <a:lnTo>
                  <a:pt x="3393139" y="1584794"/>
                </a:lnTo>
                <a:cubicBezTo>
                  <a:pt x="3388081" y="1554782"/>
                  <a:pt x="3385630" y="1524133"/>
                  <a:pt x="3385672" y="1493044"/>
                </a:cubicBezTo>
                <a:cubicBezTo>
                  <a:pt x="3384360" y="1487460"/>
                  <a:pt x="3384302" y="1481838"/>
                  <a:pt x="3384302" y="1476202"/>
                </a:cubicBezTo>
                <a:lnTo>
                  <a:pt x="3384896" y="1464852"/>
                </a:lnTo>
                <a:lnTo>
                  <a:pt x="3385394" y="1464884"/>
                </a:lnTo>
                <a:close/>
                <a:moveTo>
                  <a:pt x="3371632" y="1464394"/>
                </a:moveTo>
                <a:lnTo>
                  <a:pt x="3371658" y="1464884"/>
                </a:lnTo>
                <a:lnTo>
                  <a:pt x="3372156" y="1464852"/>
                </a:lnTo>
                <a:lnTo>
                  <a:pt x="3372750" y="1476202"/>
                </a:lnTo>
                <a:cubicBezTo>
                  <a:pt x="3372750" y="1481838"/>
                  <a:pt x="3372691" y="1487460"/>
                  <a:pt x="3371379" y="1493044"/>
                </a:cubicBezTo>
                <a:cubicBezTo>
                  <a:pt x="3371421" y="1524133"/>
                  <a:pt x="3368971" y="1554782"/>
                  <a:pt x="3363912" y="1584794"/>
                </a:cubicBezTo>
                <a:lnTo>
                  <a:pt x="3363374" y="1591418"/>
                </a:lnTo>
                <a:cubicBezTo>
                  <a:pt x="3363204" y="1591423"/>
                  <a:pt x="3363036" y="1591427"/>
                  <a:pt x="3362868" y="1591480"/>
                </a:cubicBezTo>
                <a:cubicBezTo>
                  <a:pt x="3312593" y="1941574"/>
                  <a:pt x="3031554" y="2220146"/>
                  <a:pt x="2672703" y="2279078"/>
                </a:cubicBezTo>
                <a:lnTo>
                  <a:pt x="2672586" y="2280217"/>
                </a:lnTo>
                <a:cubicBezTo>
                  <a:pt x="2667276" y="2281220"/>
                  <a:pt x="2661947" y="2282161"/>
                  <a:pt x="2656370" y="2281745"/>
                </a:cubicBezTo>
                <a:cubicBezTo>
                  <a:pt x="2625198" y="2287255"/>
                  <a:pt x="2593318" y="2290213"/>
                  <a:pt x="2560943" y="2290736"/>
                </a:cubicBezTo>
                <a:lnTo>
                  <a:pt x="2543825" y="2292349"/>
                </a:lnTo>
                <a:lnTo>
                  <a:pt x="2543799" y="2291858"/>
                </a:lnTo>
                <a:lnTo>
                  <a:pt x="2543300" y="2291891"/>
                </a:lnTo>
                <a:cubicBezTo>
                  <a:pt x="2542734" y="2288119"/>
                  <a:pt x="2542707" y="2284333"/>
                  <a:pt x="2542707" y="2280541"/>
                </a:cubicBezTo>
                <a:cubicBezTo>
                  <a:pt x="2542707" y="2274903"/>
                  <a:pt x="2542765" y="2269279"/>
                  <a:pt x="2544077" y="2263693"/>
                </a:cubicBezTo>
                <a:cubicBezTo>
                  <a:pt x="2544035" y="2232611"/>
                  <a:pt x="2546485" y="2201969"/>
                  <a:pt x="2551541" y="2171962"/>
                </a:cubicBezTo>
                <a:lnTo>
                  <a:pt x="2552082" y="2165325"/>
                </a:lnTo>
                <a:cubicBezTo>
                  <a:pt x="2552250" y="2165320"/>
                  <a:pt x="2552420" y="2165315"/>
                  <a:pt x="2552587" y="2165262"/>
                </a:cubicBezTo>
                <a:cubicBezTo>
                  <a:pt x="2602864" y="1815167"/>
                  <a:pt x="2883903" y="1536596"/>
                  <a:pt x="3242753" y="1477664"/>
                </a:cubicBezTo>
                <a:lnTo>
                  <a:pt x="3242870" y="1476525"/>
                </a:lnTo>
                <a:cubicBezTo>
                  <a:pt x="3248179" y="1475523"/>
                  <a:pt x="3253507" y="1474582"/>
                  <a:pt x="3259083" y="1474998"/>
                </a:cubicBezTo>
                <a:cubicBezTo>
                  <a:pt x="3290266" y="1469485"/>
                  <a:pt x="3322159" y="1466527"/>
                  <a:pt x="3354544" y="1466004"/>
                </a:cubicBezTo>
                <a:close/>
                <a:moveTo>
                  <a:pt x="1693269" y="1464394"/>
                </a:moveTo>
                <a:lnTo>
                  <a:pt x="1710356" y="1466004"/>
                </a:lnTo>
                <a:cubicBezTo>
                  <a:pt x="1742742" y="1466527"/>
                  <a:pt x="1774634" y="1469485"/>
                  <a:pt x="1805818" y="1474998"/>
                </a:cubicBezTo>
                <a:cubicBezTo>
                  <a:pt x="1811394" y="1474582"/>
                  <a:pt x="1816722" y="1475523"/>
                  <a:pt x="1822030" y="1476525"/>
                </a:cubicBezTo>
                <a:lnTo>
                  <a:pt x="1822148" y="1477664"/>
                </a:lnTo>
                <a:cubicBezTo>
                  <a:pt x="2180998" y="1536596"/>
                  <a:pt x="2462037" y="1815167"/>
                  <a:pt x="2512313" y="2165262"/>
                </a:cubicBezTo>
                <a:cubicBezTo>
                  <a:pt x="2512481" y="2165315"/>
                  <a:pt x="2512650" y="2165320"/>
                  <a:pt x="2512819" y="2165325"/>
                </a:cubicBezTo>
                <a:lnTo>
                  <a:pt x="2513359" y="2171962"/>
                </a:lnTo>
                <a:cubicBezTo>
                  <a:pt x="2518416" y="2201969"/>
                  <a:pt x="2520865" y="2232611"/>
                  <a:pt x="2520823" y="2263693"/>
                </a:cubicBezTo>
                <a:cubicBezTo>
                  <a:pt x="2522135" y="2269279"/>
                  <a:pt x="2522194" y="2274903"/>
                  <a:pt x="2522194" y="2280541"/>
                </a:cubicBezTo>
                <a:cubicBezTo>
                  <a:pt x="2522194" y="2284333"/>
                  <a:pt x="2522167" y="2288119"/>
                  <a:pt x="2521601" y="2291891"/>
                </a:cubicBezTo>
                <a:lnTo>
                  <a:pt x="2521102" y="2291858"/>
                </a:lnTo>
                <a:lnTo>
                  <a:pt x="2521076" y="2292349"/>
                </a:lnTo>
                <a:lnTo>
                  <a:pt x="2503957" y="2290736"/>
                </a:lnTo>
                <a:cubicBezTo>
                  <a:pt x="2471583" y="2290213"/>
                  <a:pt x="2439703" y="2287255"/>
                  <a:pt x="2408531" y="2281745"/>
                </a:cubicBezTo>
                <a:cubicBezTo>
                  <a:pt x="2402954" y="2282161"/>
                  <a:pt x="2397625" y="2281220"/>
                  <a:pt x="2392314" y="2280217"/>
                </a:cubicBezTo>
                <a:lnTo>
                  <a:pt x="2392198" y="2279078"/>
                </a:lnTo>
                <a:cubicBezTo>
                  <a:pt x="2033347" y="2220146"/>
                  <a:pt x="1752308" y="1941574"/>
                  <a:pt x="1702032" y="1591480"/>
                </a:cubicBezTo>
                <a:cubicBezTo>
                  <a:pt x="1701865" y="1591427"/>
                  <a:pt x="1701696" y="1591423"/>
                  <a:pt x="1701527" y="1591418"/>
                </a:cubicBezTo>
                <a:lnTo>
                  <a:pt x="1700989" y="1584794"/>
                </a:lnTo>
                <a:cubicBezTo>
                  <a:pt x="1695930" y="1554782"/>
                  <a:pt x="1693479" y="1524133"/>
                  <a:pt x="1693521" y="1493044"/>
                </a:cubicBezTo>
                <a:cubicBezTo>
                  <a:pt x="1692209" y="1487460"/>
                  <a:pt x="1692151" y="1481838"/>
                  <a:pt x="1692151" y="1476202"/>
                </a:cubicBezTo>
                <a:lnTo>
                  <a:pt x="1692745" y="1464852"/>
                </a:lnTo>
                <a:lnTo>
                  <a:pt x="1693243" y="1464884"/>
                </a:lnTo>
                <a:close/>
                <a:moveTo>
                  <a:pt x="1679481" y="1464394"/>
                </a:moveTo>
                <a:lnTo>
                  <a:pt x="1679507" y="1464884"/>
                </a:lnTo>
                <a:lnTo>
                  <a:pt x="1680005" y="1464852"/>
                </a:lnTo>
                <a:lnTo>
                  <a:pt x="1680599" y="1476202"/>
                </a:lnTo>
                <a:cubicBezTo>
                  <a:pt x="1680599" y="1481838"/>
                  <a:pt x="1680540" y="1487460"/>
                  <a:pt x="1679228" y="1493044"/>
                </a:cubicBezTo>
                <a:cubicBezTo>
                  <a:pt x="1679270" y="1524133"/>
                  <a:pt x="1676820" y="1554782"/>
                  <a:pt x="1671761" y="1584794"/>
                </a:cubicBezTo>
                <a:lnTo>
                  <a:pt x="1671223" y="1591418"/>
                </a:lnTo>
                <a:cubicBezTo>
                  <a:pt x="1671053" y="1591423"/>
                  <a:pt x="1670885" y="1591427"/>
                  <a:pt x="1670717" y="1591480"/>
                </a:cubicBezTo>
                <a:cubicBezTo>
                  <a:pt x="1620442" y="1941574"/>
                  <a:pt x="1339403" y="2220146"/>
                  <a:pt x="980552" y="2279078"/>
                </a:cubicBezTo>
                <a:lnTo>
                  <a:pt x="980435" y="2280217"/>
                </a:lnTo>
                <a:cubicBezTo>
                  <a:pt x="975125" y="2281220"/>
                  <a:pt x="969796" y="2282161"/>
                  <a:pt x="964219" y="2281745"/>
                </a:cubicBezTo>
                <a:cubicBezTo>
                  <a:pt x="933047" y="2287255"/>
                  <a:pt x="901167" y="2290213"/>
                  <a:pt x="868792" y="2290736"/>
                </a:cubicBezTo>
                <a:lnTo>
                  <a:pt x="851674" y="2292349"/>
                </a:lnTo>
                <a:lnTo>
                  <a:pt x="851648" y="2291858"/>
                </a:lnTo>
                <a:lnTo>
                  <a:pt x="851149" y="2291891"/>
                </a:lnTo>
                <a:cubicBezTo>
                  <a:pt x="850583" y="2288119"/>
                  <a:pt x="850556" y="2284333"/>
                  <a:pt x="850556" y="2280541"/>
                </a:cubicBezTo>
                <a:cubicBezTo>
                  <a:pt x="850556" y="2274903"/>
                  <a:pt x="850614" y="2269279"/>
                  <a:pt x="851926" y="2263693"/>
                </a:cubicBezTo>
                <a:cubicBezTo>
                  <a:pt x="851884" y="2232611"/>
                  <a:pt x="854334" y="2201969"/>
                  <a:pt x="859390" y="2171962"/>
                </a:cubicBezTo>
                <a:lnTo>
                  <a:pt x="859931" y="2165325"/>
                </a:lnTo>
                <a:cubicBezTo>
                  <a:pt x="860099" y="2165320"/>
                  <a:pt x="860269" y="2165315"/>
                  <a:pt x="860436" y="2165262"/>
                </a:cubicBezTo>
                <a:cubicBezTo>
                  <a:pt x="910713" y="1815167"/>
                  <a:pt x="1191752" y="1536596"/>
                  <a:pt x="1550602" y="1477664"/>
                </a:cubicBezTo>
                <a:lnTo>
                  <a:pt x="1550719" y="1476525"/>
                </a:lnTo>
                <a:cubicBezTo>
                  <a:pt x="1556028" y="1475523"/>
                  <a:pt x="1561356" y="1474582"/>
                  <a:pt x="1566932" y="1474998"/>
                </a:cubicBezTo>
                <a:cubicBezTo>
                  <a:pt x="1598115" y="1469485"/>
                  <a:pt x="1630008" y="1466527"/>
                  <a:pt x="1662393" y="1466004"/>
                </a:cubicBezTo>
                <a:close/>
                <a:moveTo>
                  <a:pt x="1118" y="1464394"/>
                </a:moveTo>
                <a:lnTo>
                  <a:pt x="18205" y="1466004"/>
                </a:lnTo>
                <a:cubicBezTo>
                  <a:pt x="50591" y="1466527"/>
                  <a:pt x="82483" y="1469485"/>
                  <a:pt x="113667" y="1474998"/>
                </a:cubicBezTo>
                <a:cubicBezTo>
                  <a:pt x="119243" y="1474582"/>
                  <a:pt x="124571" y="1475523"/>
                  <a:pt x="129879" y="1476525"/>
                </a:cubicBezTo>
                <a:lnTo>
                  <a:pt x="129997" y="1477664"/>
                </a:lnTo>
                <a:cubicBezTo>
                  <a:pt x="488847" y="1536596"/>
                  <a:pt x="769886" y="1815167"/>
                  <a:pt x="820162" y="2165262"/>
                </a:cubicBezTo>
                <a:cubicBezTo>
                  <a:pt x="820330" y="2165315"/>
                  <a:pt x="820499" y="2165320"/>
                  <a:pt x="820668" y="2165325"/>
                </a:cubicBezTo>
                <a:lnTo>
                  <a:pt x="821208" y="2171962"/>
                </a:lnTo>
                <a:cubicBezTo>
                  <a:pt x="826265" y="2201969"/>
                  <a:pt x="828714" y="2232611"/>
                  <a:pt x="828672" y="2263693"/>
                </a:cubicBezTo>
                <a:cubicBezTo>
                  <a:pt x="829984" y="2269279"/>
                  <a:pt x="830043" y="2274903"/>
                  <a:pt x="830043" y="2280541"/>
                </a:cubicBezTo>
                <a:cubicBezTo>
                  <a:pt x="830043" y="2284333"/>
                  <a:pt x="830016" y="2288119"/>
                  <a:pt x="829450" y="2291891"/>
                </a:cubicBezTo>
                <a:lnTo>
                  <a:pt x="828951" y="2291858"/>
                </a:lnTo>
                <a:lnTo>
                  <a:pt x="828925" y="2292349"/>
                </a:lnTo>
                <a:lnTo>
                  <a:pt x="811806" y="2290736"/>
                </a:lnTo>
                <a:cubicBezTo>
                  <a:pt x="779432" y="2290213"/>
                  <a:pt x="747552" y="2287255"/>
                  <a:pt x="716380" y="2281745"/>
                </a:cubicBezTo>
                <a:cubicBezTo>
                  <a:pt x="710803" y="2282161"/>
                  <a:pt x="705474" y="2281220"/>
                  <a:pt x="700163" y="2280217"/>
                </a:cubicBezTo>
                <a:lnTo>
                  <a:pt x="700047" y="2279078"/>
                </a:lnTo>
                <a:cubicBezTo>
                  <a:pt x="341196" y="2220146"/>
                  <a:pt x="60157" y="1941574"/>
                  <a:pt x="9881" y="1591480"/>
                </a:cubicBezTo>
                <a:cubicBezTo>
                  <a:pt x="9714" y="1591427"/>
                  <a:pt x="9545" y="1591423"/>
                  <a:pt x="9376" y="1591418"/>
                </a:cubicBezTo>
                <a:lnTo>
                  <a:pt x="8837" y="1584794"/>
                </a:lnTo>
                <a:cubicBezTo>
                  <a:pt x="3779" y="1554782"/>
                  <a:pt x="1328" y="1524133"/>
                  <a:pt x="1370" y="1493044"/>
                </a:cubicBezTo>
                <a:cubicBezTo>
                  <a:pt x="58" y="1487460"/>
                  <a:pt x="0" y="1481838"/>
                  <a:pt x="0" y="1476202"/>
                </a:cubicBezTo>
                <a:lnTo>
                  <a:pt x="594" y="1464852"/>
                </a:lnTo>
                <a:lnTo>
                  <a:pt x="1092" y="1464884"/>
                </a:lnTo>
                <a:close/>
                <a:moveTo>
                  <a:pt x="7762529" y="750600"/>
                </a:moveTo>
                <a:cubicBezTo>
                  <a:pt x="7815805" y="1021506"/>
                  <a:pt x="8030648" y="1236303"/>
                  <a:pt x="8305838" y="1295446"/>
                </a:cubicBezTo>
                <a:cubicBezTo>
                  <a:pt x="8252563" y="1024540"/>
                  <a:pt x="8037719" y="809743"/>
                  <a:pt x="7762529" y="750600"/>
                </a:cubicBezTo>
                <a:close/>
                <a:moveTo>
                  <a:pt x="7455280" y="750600"/>
                </a:moveTo>
                <a:cubicBezTo>
                  <a:pt x="7180090" y="809743"/>
                  <a:pt x="6965246" y="1024540"/>
                  <a:pt x="6911971" y="1295446"/>
                </a:cubicBezTo>
                <a:cubicBezTo>
                  <a:pt x="7187161" y="1236303"/>
                  <a:pt x="7402004" y="1021506"/>
                  <a:pt x="7455280" y="750600"/>
                </a:cubicBezTo>
                <a:close/>
                <a:moveTo>
                  <a:pt x="6070378" y="750600"/>
                </a:moveTo>
                <a:cubicBezTo>
                  <a:pt x="6123654" y="1021506"/>
                  <a:pt x="6338497" y="1236303"/>
                  <a:pt x="6613687" y="1295446"/>
                </a:cubicBezTo>
                <a:cubicBezTo>
                  <a:pt x="6560412" y="1024540"/>
                  <a:pt x="6345568" y="809743"/>
                  <a:pt x="6070378" y="750600"/>
                </a:cubicBezTo>
                <a:close/>
                <a:moveTo>
                  <a:pt x="5763129" y="750600"/>
                </a:moveTo>
                <a:cubicBezTo>
                  <a:pt x="5487939" y="809743"/>
                  <a:pt x="5273095" y="1024540"/>
                  <a:pt x="5219820" y="1295446"/>
                </a:cubicBezTo>
                <a:cubicBezTo>
                  <a:pt x="5495010" y="1236303"/>
                  <a:pt x="5709853" y="1021506"/>
                  <a:pt x="5763129" y="750600"/>
                </a:cubicBezTo>
                <a:close/>
                <a:moveTo>
                  <a:pt x="4378227" y="750600"/>
                </a:moveTo>
                <a:cubicBezTo>
                  <a:pt x="4431503" y="1021506"/>
                  <a:pt x="4646346" y="1236303"/>
                  <a:pt x="4921536" y="1295446"/>
                </a:cubicBezTo>
                <a:cubicBezTo>
                  <a:pt x="4868261" y="1024540"/>
                  <a:pt x="4653417" y="809743"/>
                  <a:pt x="4378227" y="750600"/>
                </a:cubicBezTo>
                <a:close/>
                <a:moveTo>
                  <a:pt x="4070978" y="750600"/>
                </a:moveTo>
                <a:cubicBezTo>
                  <a:pt x="3795788" y="809743"/>
                  <a:pt x="3580944" y="1024540"/>
                  <a:pt x="3527669" y="1295446"/>
                </a:cubicBezTo>
                <a:cubicBezTo>
                  <a:pt x="3802859" y="1236303"/>
                  <a:pt x="4017702" y="1021506"/>
                  <a:pt x="4070978" y="750600"/>
                </a:cubicBezTo>
                <a:close/>
                <a:moveTo>
                  <a:pt x="2686076" y="750600"/>
                </a:moveTo>
                <a:cubicBezTo>
                  <a:pt x="2739352" y="1021506"/>
                  <a:pt x="2954195" y="1236303"/>
                  <a:pt x="3229385" y="1295446"/>
                </a:cubicBezTo>
                <a:cubicBezTo>
                  <a:pt x="3176110" y="1024540"/>
                  <a:pt x="2961266" y="809743"/>
                  <a:pt x="2686076" y="750600"/>
                </a:cubicBezTo>
                <a:close/>
                <a:moveTo>
                  <a:pt x="2378827" y="750600"/>
                </a:moveTo>
                <a:cubicBezTo>
                  <a:pt x="2103637" y="809743"/>
                  <a:pt x="1888793" y="1024540"/>
                  <a:pt x="1835518" y="1295446"/>
                </a:cubicBezTo>
                <a:cubicBezTo>
                  <a:pt x="2110708" y="1236303"/>
                  <a:pt x="2325551" y="1021506"/>
                  <a:pt x="2378827" y="750600"/>
                </a:cubicBezTo>
                <a:close/>
                <a:moveTo>
                  <a:pt x="993925" y="750600"/>
                </a:moveTo>
                <a:cubicBezTo>
                  <a:pt x="1047201" y="1021506"/>
                  <a:pt x="1262044" y="1236303"/>
                  <a:pt x="1537234" y="1295446"/>
                </a:cubicBezTo>
                <a:cubicBezTo>
                  <a:pt x="1483959" y="1024540"/>
                  <a:pt x="1269115" y="809743"/>
                  <a:pt x="993925" y="750600"/>
                </a:cubicBezTo>
                <a:close/>
                <a:moveTo>
                  <a:pt x="686676" y="750600"/>
                </a:moveTo>
                <a:cubicBezTo>
                  <a:pt x="411486" y="809743"/>
                  <a:pt x="196642" y="1024540"/>
                  <a:pt x="143367" y="1295446"/>
                </a:cubicBezTo>
                <a:cubicBezTo>
                  <a:pt x="418557" y="1236303"/>
                  <a:pt x="633400" y="1021506"/>
                  <a:pt x="686676" y="750600"/>
                </a:cubicBezTo>
                <a:close/>
                <a:moveTo>
                  <a:pt x="9139239" y="624486"/>
                </a:moveTo>
                <a:lnTo>
                  <a:pt x="9139239" y="752995"/>
                </a:lnTo>
                <a:lnTo>
                  <a:pt x="9047261" y="779881"/>
                </a:lnTo>
                <a:cubicBezTo>
                  <a:pt x="8821055" y="864319"/>
                  <a:pt x="8650738" y="1058403"/>
                  <a:pt x="8604122" y="1295446"/>
                </a:cubicBezTo>
                <a:cubicBezTo>
                  <a:pt x="8844913" y="1243696"/>
                  <a:pt x="9039501" y="1072773"/>
                  <a:pt x="9120077" y="849365"/>
                </a:cubicBezTo>
                <a:lnTo>
                  <a:pt x="9139239" y="780178"/>
                </a:lnTo>
                <a:lnTo>
                  <a:pt x="9139239" y="1085737"/>
                </a:lnTo>
                <a:lnTo>
                  <a:pt x="9135069" y="1092549"/>
                </a:lnTo>
                <a:cubicBezTo>
                  <a:pt x="9008919" y="1266178"/>
                  <a:pt x="8815033" y="1389778"/>
                  <a:pt x="8590751" y="1426902"/>
                </a:cubicBezTo>
                <a:lnTo>
                  <a:pt x="8590635" y="1428050"/>
                </a:lnTo>
                <a:cubicBezTo>
                  <a:pt x="8585324" y="1429061"/>
                  <a:pt x="8579995" y="1430009"/>
                  <a:pt x="8574418" y="1429590"/>
                </a:cubicBezTo>
                <a:cubicBezTo>
                  <a:pt x="8543246" y="1435144"/>
                  <a:pt x="8511366" y="1438125"/>
                  <a:pt x="8478991" y="1438652"/>
                </a:cubicBezTo>
                <a:lnTo>
                  <a:pt x="8461873" y="1440278"/>
                </a:lnTo>
                <a:lnTo>
                  <a:pt x="8461847" y="1439783"/>
                </a:lnTo>
                <a:lnTo>
                  <a:pt x="8461348" y="1439816"/>
                </a:lnTo>
                <a:cubicBezTo>
                  <a:pt x="8460782" y="1436014"/>
                  <a:pt x="8460755" y="1432198"/>
                  <a:pt x="8460755" y="1428376"/>
                </a:cubicBezTo>
                <a:cubicBezTo>
                  <a:pt x="8460755" y="1422694"/>
                  <a:pt x="8460814" y="1417025"/>
                  <a:pt x="8462126" y="1411395"/>
                </a:cubicBezTo>
                <a:cubicBezTo>
                  <a:pt x="8462083" y="1380067"/>
                  <a:pt x="8464533" y="1349182"/>
                  <a:pt x="8469590" y="1318938"/>
                </a:cubicBezTo>
                <a:lnTo>
                  <a:pt x="8470130" y="1312248"/>
                </a:lnTo>
                <a:cubicBezTo>
                  <a:pt x="8470299" y="1312243"/>
                  <a:pt x="8470468" y="1312238"/>
                  <a:pt x="8470636" y="1312185"/>
                </a:cubicBezTo>
                <a:cubicBezTo>
                  <a:pt x="8514628" y="1003427"/>
                  <a:pt x="8735297" y="749863"/>
                  <a:pt x="9030178" y="651504"/>
                </a:cubicBezTo>
                <a:close/>
                <a:moveTo>
                  <a:pt x="7620280" y="605769"/>
                </a:moveTo>
                <a:lnTo>
                  <a:pt x="7637367" y="607392"/>
                </a:lnTo>
                <a:cubicBezTo>
                  <a:pt x="7669753" y="607919"/>
                  <a:pt x="7701646" y="610900"/>
                  <a:pt x="7732829" y="616457"/>
                </a:cubicBezTo>
                <a:cubicBezTo>
                  <a:pt x="7738405" y="616038"/>
                  <a:pt x="7743733" y="616986"/>
                  <a:pt x="7749042" y="617996"/>
                </a:cubicBezTo>
                <a:lnTo>
                  <a:pt x="7749159" y="619144"/>
                </a:lnTo>
                <a:cubicBezTo>
                  <a:pt x="8108009" y="678542"/>
                  <a:pt x="8389048" y="959319"/>
                  <a:pt x="8439324" y="1312185"/>
                </a:cubicBezTo>
                <a:cubicBezTo>
                  <a:pt x="8439492" y="1312238"/>
                  <a:pt x="8439661" y="1312243"/>
                  <a:pt x="8439830" y="1312248"/>
                </a:cubicBezTo>
                <a:lnTo>
                  <a:pt x="8440370" y="1318938"/>
                </a:lnTo>
                <a:cubicBezTo>
                  <a:pt x="8445427" y="1349182"/>
                  <a:pt x="8447877" y="1380067"/>
                  <a:pt x="8447834" y="1411395"/>
                </a:cubicBezTo>
                <a:cubicBezTo>
                  <a:pt x="8449146" y="1417025"/>
                  <a:pt x="8449205" y="1422694"/>
                  <a:pt x="8449205" y="1428376"/>
                </a:cubicBezTo>
                <a:cubicBezTo>
                  <a:pt x="8449205" y="1432198"/>
                  <a:pt x="8449178" y="1436014"/>
                  <a:pt x="8448612" y="1439816"/>
                </a:cubicBezTo>
                <a:lnTo>
                  <a:pt x="8448113" y="1439783"/>
                </a:lnTo>
                <a:lnTo>
                  <a:pt x="8448087" y="1440278"/>
                </a:lnTo>
                <a:lnTo>
                  <a:pt x="8430969" y="1438652"/>
                </a:lnTo>
                <a:cubicBezTo>
                  <a:pt x="8398594" y="1438125"/>
                  <a:pt x="8366714" y="1435144"/>
                  <a:pt x="8335542" y="1429590"/>
                </a:cubicBezTo>
                <a:cubicBezTo>
                  <a:pt x="8329965" y="1430009"/>
                  <a:pt x="8324636" y="1429061"/>
                  <a:pt x="8319325" y="1428050"/>
                </a:cubicBezTo>
                <a:lnTo>
                  <a:pt x="8319209" y="1426902"/>
                </a:lnTo>
                <a:cubicBezTo>
                  <a:pt x="7960358" y="1367503"/>
                  <a:pt x="7679319" y="1086726"/>
                  <a:pt x="7629044" y="733861"/>
                </a:cubicBezTo>
                <a:cubicBezTo>
                  <a:pt x="7628876" y="733808"/>
                  <a:pt x="7628708" y="733803"/>
                  <a:pt x="7628538" y="733798"/>
                </a:cubicBezTo>
                <a:lnTo>
                  <a:pt x="7628000" y="727122"/>
                </a:lnTo>
                <a:cubicBezTo>
                  <a:pt x="7622941" y="696872"/>
                  <a:pt x="7620490" y="665981"/>
                  <a:pt x="7620533" y="634646"/>
                </a:cubicBezTo>
                <a:cubicBezTo>
                  <a:pt x="7619221" y="629018"/>
                  <a:pt x="7619162" y="623351"/>
                  <a:pt x="7619162" y="617670"/>
                </a:cubicBezTo>
                <a:lnTo>
                  <a:pt x="7619756" y="606230"/>
                </a:lnTo>
                <a:lnTo>
                  <a:pt x="7620254" y="606263"/>
                </a:lnTo>
                <a:close/>
                <a:moveTo>
                  <a:pt x="7597529" y="605769"/>
                </a:moveTo>
                <a:lnTo>
                  <a:pt x="7597555" y="606263"/>
                </a:lnTo>
                <a:lnTo>
                  <a:pt x="7598053" y="606230"/>
                </a:lnTo>
                <a:lnTo>
                  <a:pt x="7598647" y="617670"/>
                </a:lnTo>
                <a:cubicBezTo>
                  <a:pt x="7598647" y="623351"/>
                  <a:pt x="7598588" y="629018"/>
                  <a:pt x="7597276" y="634646"/>
                </a:cubicBezTo>
                <a:cubicBezTo>
                  <a:pt x="7597319" y="665981"/>
                  <a:pt x="7594868" y="696872"/>
                  <a:pt x="7589809" y="727122"/>
                </a:cubicBezTo>
                <a:lnTo>
                  <a:pt x="7589271" y="733798"/>
                </a:lnTo>
                <a:cubicBezTo>
                  <a:pt x="7589101" y="733803"/>
                  <a:pt x="7588933" y="733808"/>
                  <a:pt x="7588765" y="733861"/>
                </a:cubicBezTo>
                <a:cubicBezTo>
                  <a:pt x="7538490" y="1086726"/>
                  <a:pt x="7257451" y="1367503"/>
                  <a:pt x="6898600" y="1426902"/>
                </a:cubicBezTo>
                <a:lnTo>
                  <a:pt x="6898484" y="1428050"/>
                </a:lnTo>
                <a:cubicBezTo>
                  <a:pt x="6893173" y="1429061"/>
                  <a:pt x="6887844" y="1430009"/>
                  <a:pt x="6882267" y="1429590"/>
                </a:cubicBezTo>
                <a:cubicBezTo>
                  <a:pt x="6851095" y="1435144"/>
                  <a:pt x="6819215" y="1438125"/>
                  <a:pt x="6786841" y="1438652"/>
                </a:cubicBezTo>
                <a:lnTo>
                  <a:pt x="6769722" y="1440278"/>
                </a:lnTo>
                <a:lnTo>
                  <a:pt x="6769696" y="1439783"/>
                </a:lnTo>
                <a:lnTo>
                  <a:pt x="6769197" y="1439816"/>
                </a:lnTo>
                <a:cubicBezTo>
                  <a:pt x="6768631" y="1436014"/>
                  <a:pt x="6768604" y="1432198"/>
                  <a:pt x="6768604" y="1428376"/>
                </a:cubicBezTo>
                <a:cubicBezTo>
                  <a:pt x="6768604" y="1422694"/>
                  <a:pt x="6768663" y="1417025"/>
                  <a:pt x="6769975" y="1411395"/>
                </a:cubicBezTo>
                <a:cubicBezTo>
                  <a:pt x="6769933" y="1380067"/>
                  <a:pt x="6772382" y="1349182"/>
                  <a:pt x="6777439" y="1318938"/>
                </a:cubicBezTo>
                <a:lnTo>
                  <a:pt x="6777979" y="1312248"/>
                </a:lnTo>
                <a:cubicBezTo>
                  <a:pt x="6778148" y="1312243"/>
                  <a:pt x="6778317" y="1312238"/>
                  <a:pt x="6778485" y="1312185"/>
                </a:cubicBezTo>
                <a:cubicBezTo>
                  <a:pt x="6828761" y="959319"/>
                  <a:pt x="7109800" y="678542"/>
                  <a:pt x="7468650" y="619144"/>
                </a:cubicBezTo>
                <a:lnTo>
                  <a:pt x="7468767" y="617996"/>
                </a:lnTo>
                <a:cubicBezTo>
                  <a:pt x="7474076" y="616986"/>
                  <a:pt x="7479404" y="616038"/>
                  <a:pt x="7484980" y="616457"/>
                </a:cubicBezTo>
                <a:cubicBezTo>
                  <a:pt x="7516163" y="610900"/>
                  <a:pt x="7548056" y="607919"/>
                  <a:pt x="7580442" y="607392"/>
                </a:cubicBezTo>
                <a:close/>
                <a:moveTo>
                  <a:pt x="5928129" y="605769"/>
                </a:moveTo>
                <a:lnTo>
                  <a:pt x="5945217" y="607392"/>
                </a:lnTo>
                <a:cubicBezTo>
                  <a:pt x="5977602" y="607919"/>
                  <a:pt x="6009495" y="610900"/>
                  <a:pt x="6040678" y="616457"/>
                </a:cubicBezTo>
                <a:cubicBezTo>
                  <a:pt x="6046254" y="616038"/>
                  <a:pt x="6051582" y="616986"/>
                  <a:pt x="6056891" y="617996"/>
                </a:cubicBezTo>
                <a:lnTo>
                  <a:pt x="6057008" y="619144"/>
                </a:lnTo>
                <a:cubicBezTo>
                  <a:pt x="6415858" y="678542"/>
                  <a:pt x="6696897" y="959319"/>
                  <a:pt x="6747174" y="1312185"/>
                </a:cubicBezTo>
                <a:cubicBezTo>
                  <a:pt x="6747341" y="1312238"/>
                  <a:pt x="6747511" y="1312243"/>
                  <a:pt x="6747679" y="1312248"/>
                </a:cubicBezTo>
                <a:lnTo>
                  <a:pt x="6748220" y="1318938"/>
                </a:lnTo>
                <a:cubicBezTo>
                  <a:pt x="6753276" y="1349182"/>
                  <a:pt x="6755726" y="1380067"/>
                  <a:pt x="6755684" y="1411395"/>
                </a:cubicBezTo>
                <a:cubicBezTo>
                  <a:pt x="6756996" y="1417025"/>
                  <a:pt x="6757054" y="1422694"/>
                  <a:pt x="6757054" y="1428376"/>
                </a:cubicBezTo>
                <a:cubicBezTo>
                  <a:pt x="6757054" y="1432198"/>
                  <a:pt x="6757027" y="1436014"/>
                  <a:pt x="6756461" y="1439816"/>
                </a:cubicBezTo>
                <a:lnTo>
                  <a:pt x="6755962" y="1439783"/>
                </a:lnTo>
                <a:lnTo>
                  <a:pt x="6755936" y="1440278"/>
                </a:lnTo>
                <a:lnTo>
                  <a:pt x="6738818" y="1438652"/>
                </a:lnTo>
                <a:cubicBezTo>
                  <a:pt x="6706444" y="1438125"/>
                  <a:pt x="6674563" y="1435144"/>
                  <a:pt x="6643391" y="1429590"/>
                </a:cubicBezTo>
                <a:cubicBezTo>
                  <a:pt x="6637814" y="1430009"/>
                  <a:pt x="6632485" y="1429061"/>
                  <a:pt x="6627175" y="1428050"/>
                </a:cubicBezTo>
                <a:lnTo>
                  <a:pt x="6627059" y="1426902"/>
                </a:lnTo>
                <a:cubicBezTo>
                  <a:pt x="6268207" y="1367503"/>
                  <a:pt x="5987168" y="1086726"/>
                  <a:pt x="5936893" y="733861"/>
                </a:cubicBezTo>
                <a:cubicBezTo>
                  <a:pt x="5936725" y="733808"/>
                  <a:pt x="5936557" y="733803"/>
                  <a:pt x="5936387" y="733798"/>
                </a:cubicBezTo>
                <a:lnTo>
                  <a:pt x="5935849" y="727122"/>
                </a:lnTo>
                <a:cubicBezTo>
                  <a:pt x="5930790" y="696872"/>
                  <a:pt x="5928340" y="665981"/>
                  <a:pt x="5928382" y="634646"/>
                </a:cubicBezTo>
                <a:cubicBezTo>
                  <a:pt x="5927070" y="629018"/>
                  <a:pt x="5927011" y="623351"/>
                  <a:pt x="5927011" y="617670"/>
                </a:cubicBezTo>
                <a:lnTo>
                  <a:pt x="5927605" y="606230"/>
                </a:lnTo>
                <a:lnTo>
                  <a:pt x="5928103" y="606263"/>
                </a:lnTo>
                <a:close/>
                <a:moveTo>
                  <a:pt x="5905378" y="605769"/>
                </a:moveTo>
                <a:lnTo>
                  <a:pt x="5905404" y="606263"/>
                </a:lnTo>
                <a:lnTo>
                  <a:pt x="5905902" y="606230"/>
                </a:lnTo>
                <a:lnTo>
                  <a:pt x="5906496" y="617670"/>
                </a:lnTo>
                <a:cubicBezTo>
                  <a:pt x="5906496" y="623351"/>
                  <a:pt x="5906438" y="629018"/>
                  <a:pt x="5905126" y="634646"/>
                </a:cubicBezTo>
                <a:cubicBezTo>
                  <a:pt x="5905168" y="665981"/>
                  <a:pt x="5902717" y="696872"/>
                  <a:pt x="5897659" y="727122"/>
                </a:cubicBezTo>
                <a:lnTo>
                  <a:pt x="5897120" y="733798"/>
                </a:lnTo>
                <a:cubicBezTo>
                  <a:pt x="5896951" y="733803"/>
                  <a:pt x="5896782" y="733808"/>
                  <a:pt x="5896615" y="733861"/>
                </a:cubicBezTo>
                <a:cubicBezTo>
                  <a:pt x="5846339" y="1086726"/>
                  <a:pt x="5565300" y="1367503"/>
                  <a:pt x="5206449" y="1426902"/>
                </a:cubicBezTo>
                <a:lnTo>
                  <a:pt x="5206334" y="1428050"/>
                </a:lnTo>
                <a:cubicBezTo>
                  <a:pt x="5201022" y="1429061"/>
                  <a:pt x="5195693" y="1430009"/>
                  <a:pt x="5190116" y="1429590"/>
                </a:cubicBezTo>
                <a:cubicBezTo>
                  <a:pt x="5158944" y="1435144"/>
                  <a:pt x="5127065" y="1438125"/>
                  <a:pt x="5094690" y="1438652"/>
                </a:cubicBezTo>
                <a:lnTo>
                  <a:pt x="5077571" y="1440278"/>
                </a:lnTo>
                <a:lnTo>
                  <a:pt x="5077545" y="1439783"/>
                </a:lnTo>
                <a:lnTo>
                  <a:pt x="5077046" y="1439816"/>
                </a:lnTo>
                <a:cubicBezTo>
                  <a:pt x="5076480" y="1436014"/>
                  <a:pt x="5076453" y="1432198"/>
                  <a:pt x="5076453" y="1428376"/>
                </a:cubicBezTo>
                <a:cubicBezTo>
                  <a:pt x="5076453" y="1422694"/>
                  <a:pt x="5076512" y="1417025"/>
                  <a:pt x="5077824" y="1411395"/>
                </a:cubicBezTo>
                <a:cubicBezTo>
                  <a:pt x="5077782" y="1380067"/>
                  <a:pt x="5080231" y="1349182"/>
                  <a:pt x="5085288" y="1318938"/>
                </a:cubicBezTo>
                <a:lnTo>
                  <a:pt x="5085828" y="1312248"/>
                </a:lnTo>
                <a:cubicBezTo>
                  <a:pt x="5085997" y="1312243"/>
                  <a:pt x="5086166" y="1312238"/>
                  <a:pt x="5086334" y="1312185"/>
                </a:cubicBezTo>
                <a:cubicBezTo>
                  <a:pt x="5136610" y="959319"/>
                  <a:pt x="5417649" y="678542"/>
                  <a:pt x="5776501" y="619144"/>
                </a:cubicBezTo>
                <a:lnTo>
                  <a:pt x="5776617" y="617996"/>
                </a:lnTo>
                <a:cubicBezTo>
                  <a:pt x="5781926" y="616986"/>
                  <a:pt x="5787253" y="616038"/>
                  <a:pt x="5792829" y="616457"/>
                </a:cubicBezTo>
                <a:cubicBezTo>
                  <a:pt x="5824013" y="610900"/>
                  <a:pt x="5855905" y="607919"/>
                  <a:pt x="5888291" y="607392"/>
                </a:cubicBezTo>
                <a:close/>
                <a:moveTo>
                  <a:pt x="4235979" y="605769"/>
                </a:moveTo>
                <a:lnTo>
                  <a:pt x="4253065" y="607392"/>
                </a:lnTo>
                <a:cubicBezTo>
                  <a:pt x="4285451" y="607919"/>
                  <a:pt x="4317343" y="610900"/>
                  <a:pt x="4348528" y="616457"/>
                </a:cubicBezTo>
                <a:cubicBezTo>
                  <a:pt x="4354104" y="616038"/>
                  <a:pt x="4359431" y="616986"/>
                  <a:pt x="4364739" y="617996"/>
                </a:cubicBezTo>
                <a:lnTo>
                  <a:pt x="4364856" y="619144"/>
                </a:lnTo>
                <a:cubicBezTo>
                  <a:pt x="4723707" y="678542"/>
                  <a:pt x="5004746" y="959319"/>
                  <a:pt x="5055022" y="1312185"/>
                </a:cubicBezTo>
                <a:cubicBezTo>
                  <a:pt x="5055190" y="1312238"/>
                  <a:pt x="5055359" y="1312243"/>
                  <a:pt x="5055528" y="1312248"/>
                </a:cubicBezTo>
                <a:lnTo>
                  <a:pt x="5056068" y="1318938"/>
                </a:lnTo>
                <a:cubicBezTo>
                  <a:pt x="5061125" y="1349182"/>
                  <a:pt x="5063574" y="1380067"/>
                  <a:pt x="5063532" y="1411395"/>
                </a:cubicBezTo>
                <a:cubicBezTo>
                  <a:pt x="5064844" y="1417025"/>
                  <a:pt x="5064903" y="1422694"/>
                  <a:pt x="5064903" y="1428376"/>
                </a:cubicBezTo>
                <a:cubicBezTo>
                  <a:pt x="5064903" y="1432198"/>
                  <a:pt x="5064876" y="1436014"/>
                  <a:pt x="5064310" y="1439816"/>
                </a:cubicBezTo>
                <a:lnTo>
                  <a:pt x="5063811" y="1439783"/>
                </a:lnTo>
                <a:lnTo>
                  <a:pt x="5063785" y="1440278"/>
                </a:lnTo>
                <a:lnTo>
                  <a:pt x="5046666" y="1438652"/>
                </a:lnTo>
                <a:cubicBezTo>
                  <a:pt x="5014292" y="1438125"/>
                  <a:pt x="4982412" y="1435144"/>
                  <a:pt x="4951241" y="1429590"/>
                </a:cubicBezTo>
                <a:cubicBezTo>
                  <a:pt x="4945663" y="1430009"/>
                  <a:pt x="4940334" y="1429061"/>
                  <a:pt x="4935023" y="1428050"/>
                </a:cubicBezTo>
                <a:lnTo>
                  <a:pt x="4934907" y="1426902"/>
                </a:lnTo>
                <a:cubicBezTo>
                  <a:pt x="4576056" y="1367503"/>
                  <a:pt x="4295017" y="1086726"/>
                  <a:pt x="4244741" y="733861"/>
                </a:cubicBezTo>
                <a:cubicBezTo>
                  <a:pt x="4244574" y="733808"/>
                  <a:pt x="4244405" y="733803"/>
                  <a:pt x="4244236" y="733798"/>
                </a:cubicBezTo>
                <a:lnTo>
                  <a:pt x="4243697" y="727122"/>
                </a:lnTo>
                <a:cubicBezTo>
                  <a:pt x="4238639" y="696872"/>
                  <a:pt x="4236188" y="665981"/>
                  <a:pt x="4236230" y="634646"/>
                </a:cubicBezTo>
                <a:cubicBezTo>
                  <a:pt x="4234918" y="629018"/>
                  <a:pt x="4234860" y="623351"/>
                  <a:pt x="4234860" y="617670"/>
                </a:cubicBezTo>
                <a:lnTo>
                  <a:pt x="4235454" y="606230"/>
                </a:lnTo>
                <a:lnTo>
                  <a:pt x="4235952" y="606263"/>
                </a:lnTo>
                <a:close/>
                <a:moveTo>
                  <a:pt x="4213227" y="605769"/>
                </a:moveTo>
                <a:lnTo>
                  <a:pt x="4213253" y="606263"/>
                </a:lnTo>
                <a:lnTo>
                  <a:pt x="4213751" y="606230"/>
                </a:lnTo>
                <a:lnTo>
                  <a:pt x="4214345" y="617670"/>
                </a:lnTo>
                <a:cubicBezTo>
                  <a:pt x="4214345" y="623351"/>
                  <a:pt x="4214286" y="629018"/>
                  <a:pt x="4212974" y="634646"/>
                </a:cubicBezTo>
                <a:cubicBezTo>
                  <a:pt x="4213016" y="665981"/>
                  <a:pt x="4210566" y="696872"/>
                  <a:pt x="4205507" y="727122"/>
                </a:cubicBezTo>
                <a:lnTo>
                  <a:pt x="4204969" y="733798"/>
                </a:lnTo>
                <a:cubicBezTo>
                  <a:pt x="4204799" y="733803"/>
                  <a:pt x="4204631" y="733808"/>
                  <a:pt x="4204463" y="733861"/>
                </a:cubicBezTo>
                <a:cubicBezTo>
                  <a:pt x="4154188" y="1086726"/>
                  <a:pt x="3873149" y="1367503"/>
                  <a:pt x="3514297" y="1426902"/>
                </a:cubicBezTo>
                <a:lnTo>
                  <a:pt x="3514181" y="1428050"/>
                </a:lnTo>
                <a:cubicBezTo>
                  <a:pt x="3508871" y="1429061"/>
                  <a:pt x="3503542" y="1430009"/>
                  <a:pt x="3497965" y="1429590"/>
                </a:cubicBezTo>
                <a:cubicBezTo>
                  <a:pt x="3466793" y="1435144"/>
                  <a:pt x="3434912" y="1438125"/>
                  <a:pt x="3402538" y="1438652"/>
                </a:cubicBezTo>
                <a:lnTo>
                  <a:pt x="3385420" y="1440278"/>
                </a:lnTo>
                <a:lnTo>
                  <a:pt x="3385394" y="1439783"/>
                </a:lnTo>
                <a:lnTo>
                  <a:pt x="3384895" y="1439816"/>
                </a:lnTo>
                <a:cubicBezTo>
                  <a:pt x="3384329" y="1436014"/>
                  <a:pt x="3384302" y="1432198"/>
                  <a:pt x="3384302" y="1428376"/>
                </a:cubicBezTo>
                <a:cubicBezTo>
                  <a:pt x="3384302" y="1422694"/>
                  <a:pt x="3384360" y="1417025"/>
                  <a:pt x="3385672" y="1411395"/>
                </a:cubicBezTo>
                <a:cubicBezTo>
                  <a:pt x="3385630" y="1380067"/>
                  <a:pt x="3388080" y="1349182"/>
                  <a:pt x="3393136" y="1318938"/>
                </a:cubicBezTo>
                <a:lnTo>
                  <a:pt x="3393677" y="1312248"/>
                </a:lnTo>
                <a:cubicBezTo>
                  <a:pt x="3393845" y="1312243"/>
                  <a:pt x="3394015" y="1312238"/>
                  <a:pt x="3394182" y="1312185"/>
                </a:cubicBezTo>
                <a:cubicBezTo>
                  <a:pt x="3444459" y="959319"/>
                  <a:pt x="3725498" y="678542"/>
                  <a:pt x="4084348" y="619144"/>
                </a:cubicBezTo>
                <a:lnTo>
                  <a:pt x="4084465" y="617996"/>
                </a:lnTo>
                <a:cubicBezTo>
                  <a:pt x="4089774" y="616986"/>
                  <a:pt x="4095102" y="616038"/>
                  <a:pt x="4100678" y="616457"/>
                </a:cubicBezTo>
                <a:cubicBezTo>
                  <a:pt x="4131861" y="610900"/>
                  <a:pt x="4163754" y="607919"/>
                  <a:pt x="4196139" y="607392"/>
                </a:cubicBezTo>
                <a:close/>
                <a:moveTo>
                  <a:pt x="2543827" y="605769"/>
                </a:moveTo>
                <a:lnTo>
                  <a:pt x="2560914" y="607392"/>
                </a:lnTo>
                <a:cubicBezTo>
                  <a:pt x="2593300" y="607919"/>
                  <a:pt x="2625192" y="610900"/>
                  <a:pt x="2656376" y="616457"/>
                </a:cubicBezTo>
                <a:cubicBezTo>
                  <a:pt x="2661952" y="616038"/>
                  <a:pt x="2667280" y="616986"/>
                  <a:pt x="2672588" y="617996"/>
                </a:cubicBezTo>
                <a:lnTo>
                  <a:pt x="2672706" y="619144"/>
                </a:lnTo>
                <a:cubicBezTo>
                  <a:pt x="3031556" y="678542"/>
                  <a:pt x="3312595" y="959319"/>
                  <a:pt x="3362871" y="1312185"/>
                </a:cubicBezTo>
                <a:cubicBezTo>
                  <a:pt x="3363039" y="1312238"/>
                  <a:pt x="3363208" y="1312243"/>
                  <a:pt x="3363377" y="1312248"/>
                </a:cubicBezTo>
                <a:lnTo>
                  <a:pt x="3363917" y="1318938"/>
                </a:lnTo>
                <a:cubicBezTo>
                  <a:pt x="3368974" y="1349182"/>
                  <a:pt x="3371423" y="1380067"/>
                  <a:pt x="3371381" y="1411395"/>
                </a:cubicBezTo>
                <a:cubicBezTo>
                  <a:pt x="3372693" y="1417025"/>
                  <a:pt x="3372752" y="1422694"/>
                  <a:pt x="3372752" y="1428376"/>
                </a:cubicBezTo>
                <a:cubicBezTo>
                  <a:pt x="3372752" y="1432198"/>
                  <a:pt x="3372725" y="1436014"/>
                  <a:pt x="3372159" y="1439816"/>
                </a:cubicBezTo>
                <a:lnTo>
                  <a:pt x="3371660" y="1439783"/>
                </a:lnTo>
                <a:lnTo>
                  <a:pt x="3371634" y="1440278"/>
                </a:lnTo>
                <a:lnTo>
                  <a:pt x="3354515" y="1438652"/>
                </a:lnTo>
                <a:cubicBezTo>
                  <a:pt x="3322141" y="1438125"/>
                  <a:pt x="3290261" y="1435144"/>
                  <a:pt x="3259089" y="1429590"/>
                </a:cubicBezTo>
                <a:cubicBezTo>
                  <a:pt x="3253512" y="1430009"/>
                  <a:pt x="3248183" y="1429061"/>
                  <a:pt x="3242872" y="1428050"/>
                </a:cubicBezTo>
                <a:lnTo>
                  <a:pt x="3242756" y="1426902"/>
                </a:lnTo>
                <a:cubicBezTo>
                  <a:pt x="2883905" y="1367503"/>
                  <a:pt x="2602866" y="1086726"/>
                  <a:pt x="2552590" y="733861"/>
                </a:cubicBezTo>
                <a:cubicBezTo>
                  <a:pt x="2552423" y="733808"/>
                  <a:pt x="2552254" y="733803"/>
                  <a:pt x="2552085" y="733798"/>
                </a:cubicBezTo>
                <a:lnTo>
                  <a:pt x="2551547" y="727122"/>
                </a:lnTo>
                <a:cubicBezTo>
                  <a:pt x="2546488" y="696872"/>
                  <a:pt x="2544037" y="665981"/>
                  <a:pt x="2544079" y="634646"/>
                </a:cubicBezTo>
                <a:cubicBezTo>
                  <a:pt x="2542767" y="629018"/>
                  <a:pt x="2542709" y="623351"/>
                  <a:pt x="2542709" y="617670"/>
                </a:cubicBezTo>
                <a:lnTo>
                  <a:pt x="2543303" y="606230"/>
                </a:lnTo>
                <a:lnTo>
                  <a:pt x="2543801" y="606263"/>
                </a:lnTo>
                <a:close/>
                <a:moveTo>
                  <a:pt x="2521076" y="605769"/>
                </a:moveTo>
                <a:lnTo>
                  <a:pt x="2521102" y="606263"/>
                </a:lnTo>
                <a:lnTo>
                  <a:pt x="2521600" y="606230"/>
                </a:lnTo>
                <a:lnTo>
                  <a:pt x="2522194" y="617670"/>
                </a:lnTo>
                <a:cubicBezTo>
                  <a:pt x="2522194" y="623351"/>
                  <a:pt x="2522135" y="629018"/>
                  <a:pt x="2520823" y="634646"/>
                </a:cubicBezTo>
                <a:cubicBezTo>
                  <a:pt x="2520865" y="665981"/>
                  <a:pt x="2518415" y="696872"/>
                  <a:pt x="2513356" y="727122"/>
                </a:cubicBezTo>
                <a:lnTo>
                  <a:pt x="2512818" y="733798"/>
                </a:lnTo>
                <a:cubicBezTo>
                  <a:pt x="2512648" y="733803"/>
                  <a:pt x="2512480" y="733808"/>
                  <a:pt x="2512312" y="733861"/>
                </a:cubicBezTo>
                <a:cubicBezTo>
                  <a:pt x="2462037" y="1086726"/>
                  <a:pt x="2180998" y="1367503"/>
                  <a:pt x="1822147" y="1426902"/>
                </a:cubicBezTo>
                <a:lnTo>
                  <a:pt x="1822030" y="1428050"/>
                </a:lnTo>
                <a:cubicBezTo>
                  <a:pt x="1816720" y="1429061"/>
                  <a:pt x="1811391" y="1430009"/>
                  <a:pt x="1805814" y="1429590"/>
                </a:cubicBezTo>
                <a:cubicBezTo>
                  <a:pt x="1774642" y="1435144"/>
                  <a:pt x="1742762" y="1438125"/>
                  <a:pt x="1710387" y="1438652"/>
                </a:cubicBezTo>
                <a:lnTo>
                  <a:pt x="1693269" y="1440278"/>
                </a:lnTo>
                <a:lnTo>
                  <a:pt x="1693243" y="1439783"/>
                </a:lnTo>
                <a:lnTo>
                  <a:pt x="1692744" y="1439816"/>
                </a:lnTo>
                <a:cubicBezTo>
                  <a:pt x="1692178" y="1436014"/>
                  <a:pt x="1692151" y="1432198"/>
                  <a:pt x="1692151" y="1428376"/>
                </a:cubicBezTo>
                <a:cubicBezTo>
                  <a:pt x="1692151" y="1422694"/>
                  <a:pt x="1692209" y="1417025"/>
                  <a:pt x="1693521" y="1411395"/>
                </a:cubicBezTo>
                <a:cubicBezTo>
                  <a:pt x="1693479" y="1380067"/>
                  <a:pt x="1695929" y="1349182"/>
                  <a:pt x="1700985" y="1318938"/>
                </a:cubicBezTo>
                <a:lnTo>
                  <a:pt x="1701526" y="1312248"/>
                </a:lnTo>
                <a:cubicBezTo>
                  <a:pt x="1701694" y="1312243"/>
                  <a:pt x="1701864" y="1312238"/>
                  <a:pt x="1702031" y="1312185"/>
                </a:cubicBezTo>
                <a:cubicBezTo>
                  <a:pt x="1752308" y="959319"/>
                  <a:pt x="2033347" y="678542"/>
                  <a:pt x="2392197" y="619144"/>
                </a:cubicBezTo>
                <a:lnTo>
                  <a:pt x="2392314" y="617996"/>
                </a:lnTo>
                <a:cubicBezTo>
                  <a:pt x="2397623" y="616986"/>
                  <a:pt x="2402951" y="616038"/>
                  <a:pt x="2408527" y="616457"/>
                </a:cubicBezTo>
                <a:cubicBezTo>
                  <a:pt x="2439710" y="610900"/>
                  <a:pt x="2471603" y="607919"/>
                  <a:pt x="2503988" y="607392"/>
                </a:cubicBezTo>
                <a:close/>
                <a:moveTo>
                  <a:pt x="851676" y="605769"/>
                </a:moveTo>
                <a:lnTo>
                  <a:pt x="868763" y="607392"/>
                </a:lnTo>
                <a:cubicBezTo>
                  <a:pt x="901149" y="607919"/>
                  <a:pt x="933041" y="610900"/>
                  <a:pt x="964225" y="616457"/>
                </a:cubicBezTo>
                <a:cubicBezTo>
                  <a:pt x="969801" y="616038"/>
                  <a:pt x="975129" y="616986"/>
                  <a:pt x="980437" y="617996"/>
                </a:cubicBezTo>
                <a:lnTo>
                  <a:pt x="980555" y="619144"/>
                </a:lnTo>
                <a:cubicBezTo>
                  <a:pt x="1339405" y="678542"/>
                  <a:pt x="1620444" y="959319"/>
                  <a:pt x="1670720" y="1312185"/>
                </a:cubicBezTo>
                <a:cubicBezTo>
                  <a:pt x="1670888" y="1312238"/>
                  <a:pt x="1671057" y="1312243"/>
                  <a:pt x="1671226" y="1312248"/>
                </a:cubicBezTo>
                <a:lnTo>
                  <a:pt x="1671766" y="1318938"/>
                </a:lnTo>
                <a:cubicBezTo>
                  <a:pt x="1676823" y="1349182"/>
                  <a:pt x="1679272" y="1380067"/>
                  <a:pt x="1679230" y="1411395"/>
                </a:cubicBezTo>
                <a:cubicBezTo>
                  <a:pt x="1680542" y="1417025"/>
                  <a:pt x="1680601" y="1422694"/>
                  <a:pt x="1680601" y="1428376"/>
                </a:cubicBezTo>
                <a:cubicBezTo>
                  <a:pt x="1680601" y="1432198"/>
                  <a:pt x="1680574" y="1436014"/>
                  <a:pt x="1680008" y="1439816"/>
                </a:cubicBezTo>
                <a:lnTo>
                  <a:pt x="1679509" y="1439783"/>
                </a:lnTo>
                <a:lnTo>
                  <a:pt x="1679483" y="1440278"/>
                </a:lnTo>
                <a:lnTo>
                  <a:pt x="1662364" y="1438652"/>
                </a:lnTo>
                <a:cubicBezTo>
                  <a:pt x="1629990" y="1438125"/>
                  <a:pt x="1598110" y="1435144"/>
                  <a:pt x="1566938" y="1429590"/>
                </a:cubicBezTo>
                <a:cubicBezTo>
                  <a:pt x="1561361" y="1430009"/>
                  <a:pt x="1556032" y="1429061"/>
                  <a:pt x="1550721" y="1428050"/>
                </a:cubicBezTo>
                <a:lnTo>
                  <a:pt x="1550605" y="1426902"/>
                </a:lnTo>
                <a:cubicBezTo>
                  <a:pt x="1191754" y="1367503"/>
                  <a:pt x="910715" y="1086726"/>
                  <a:pt x="860439" y="733861"/>
                </a:cubicBezTo>
                <a:cubicBezTo>
                  <a:pt x="860272" y="733808"/>
                  <a:pt x="860103" y="733803"/>
                  <a:pt x="859934" y="733798"/>
                </a:cubicBezTo>
                <a:lnTo>
                  <a:pt x="859396" y="727122"/>
                </a:lnTo>
                <a:cubicBezTo>
                  <a:pt x="854337" y="696872"/>
                  <a:pt x="851886" y="665981"/>
                  <a:pt x="851928" y="634646"/>
                </a:cubicBezTo>
                <a:cubicBezTo>
                  <a:pt x="850616" y="629018"/>
                  <a:pt x="850558" y="623351"/>
                  <a:pt x="850558" y="617670"/>
                </a:cubicBezTo>
                <a:lnTo>
                  <a:pt x="851152" y="606230"/>
                </a:lnTo>
                <a:lnTo>
                  <a:pt x="851650" y="606263"/>
                </a:lnTo>
                <a:close/>
                <a:moveTo>
                  <a:pt x="828925" y="605769"/>
                </a:moveTo>
                <a:lnTo>
                  <a:pt x="828951" y="606263"/>
                </a:lnTo>
                <a:lnTo>
                  <a:pt x="829449" y="606230"/>
                </a:lnTo>
                <a:lnTo>
                  <a:pt x="830043" y="617670"/>
                </a:lnTo>
                <a:cubicBezTo>
                  <a:pt x="830043" y="623351"/>
                  <a:pt x="829984" y="629018"/>
                  <a:pt x="828672" y="634646"/>
                </a:cubicBezTo>
                <a:cubicBezTo>
                  <a:pt x="828714" y="665981"/>
                  <a:pt x="826264" y="696872"/>
                  <a:pt x="821205" y="727122"/>
                </a:cubicBezTo>
                <a:lnTo>
                  <a:pt x="820667" y="733798"/>
                </a:lnTo>
                <a:cubicBezTo>
                  <a:pt x="820497" y="733803"/>
                  <a:pt x="820329" y="733808"/>
                  <a:pt x="820161" y="733861"/>
                </a:cubicBezTo>
                <a:cubicBezTo>
                  <a:pt x="769886" y="1086726"/>
                  <a:pt x="488847" y="1367503"/>
                  <a:pt x="129995" y="1426902"/>
                </a:cubicBezTo>
                <a:lnTo>
                  <a:pt x="129879" y="1428050"/>
                </a:lnTo>
                <a:cubicBezTo>
                  <a:pt x="124569" y="1429061"/>
                  <a:pt x="119240" y="1430009"/>
                  <a:pt x="113663" y="1429590"/>
                </a:cubicBezTo>
                <a:cubicBezTo>
                  <a:pt x="82491" y="1435144"/>
                  <a:pt x="50611" y="1438125"/>
                  <a:pt x="18236" y="1438652"/>
                </a:cubicBezTo>
                <a:lnTo>
                  <a:pt x="1118" y="1440278"/>
                </a:lnTo>
                <a:lnTo>
                  <a:pt x="1092" y="1439783"/>
                </a:lnTo>
                <a:lnTo>
                  <a:pt x="593" y="1439816"/>
                </a:lnTo>
                <a:cubicBezTo>
                  <a:pt x="27" y="1436014"/>
                  <a:pt x="0" y="1432198"/>
                  <a:pt x="0" y="1428376"/>
                </a:cubicBezTo>
                <a:cubicBezTo>
                  <a:pt x="0" y="1422694"/>
                  <a:pt x="58" y="1417025"/>
                  <a:pt x="1370" y="1411395"/>
                </a:cubicBezTo>
                <a:cubicBezTo>
                  <a:pt x="1328" y="1380067"/>
                  <a:pt x="3778" y="1349182"/>
                  <a:pt x="8835" y="1318938"/>
                </a:cubicBezTo>
                <a:lnTo>
                  <a:pt x="9375" y="1312248"/>
                </a:lnTo>
                <a:cubicBezTo>
                  <a:pt x="9543" y="1312243"/>
                  <a:pt x="9713" y="1312238"/>
                  <a:pt x="9880" y="1312185"/>
                </a:cubicBezTo>
                <a:cubicBezTo>
                  <a:pt x="60157" y="959319"/>
                  <a:pt x="341196" y="678542"/>
                  <a:pt x="700046" y="619144"/>
                </a:cubicBezTo>
                <a:lnTo>
                  <a:pt x="700163" y="617996"/>
                </a:lnTo>
                <a:cubicBezTo>
                  <a:pt x="705472" y="616986"/>
                  <a:pt x="710800" y="616038"/>
                  <a:pt x="716376" y="616457"/>
                </a:cubicBezTo>
                <a:cubicBezTo>
                  <a:pt x="747559" y="610900"/>
                  <a:pt x="779452" y="607919"/>
                  <a:pt x="811837" y="607392"/>
                </a:cubicBezTo>
                <a:close/>
                <a:moveTo>
                  <a:pt x="8824701" y="0"/>
                </a:moveTo>
                <a:lnTo>
                  <a:pt x="9033411" y="0"/>
                </a:lnTo>
                <a:cubicBezTo>
                  <a:pt x="9066347" y="30426"/>
                  <a:pt x="9096640" y="63469"/>
                  <a:pt x="9123965" y="98781"/>
                </a:cubicBezTo>
                <a:lnTo>
                  <a:pt x="9139239" y="122382"/>
                </a:lnTo>
                <a:lnTo>
                  <a:pt x="9139239" y="425734"/>
                </a:lnTo>
                <a:lnTo>
                  <a:pt x="9104305" y="314451"/>
                </a:lnTo>
                <a:cubicBezTo>
                  <a:pt x="9046997" y="183490"/>
                  <a:pt x="8948803" y="73504"/>
                  <a:pt x="8824701" y="0"/>
                </a:cubicBezTo>
                <a:close/>
                <a:moveTo>
                  <a:pt x="8494877" y="0"/>
                </a:moveTo>
                <a:lnTo>
                  <a:pt x="8628893" y="0"/>
                </a:lnTo>
                <a:cubicBezTo>
                  <a:pt x="8697052" y="198004"/>
                  <a:pt x="8856086" y="355591"/>
                  <a:pt x="9058275" y="426756"/>
                </a:cubicBezTo>
                <a:lnTo>
                  <a:pt x="9139239" y="449526"/>
                </a:lnTo>
                <a:lnTo>
                  <a:pt x="9139239" y="577136"/>
                </a:lnTo>
                <a:lnTo>
                  <a:pt x="9043252" y="554355"/>
                </a:lnTo>
                <a:cubicBezTo>
                  <a:pt x="8776836" y="470904"/>
                  <a:pt x="8569058" y="262348"/>
                  <a:pt x="8494877" y="0"/>
                </a:cubicBezTo>
                <a:close/>
                <a:moveTo>
                  <a:pt x="7876547" y="0"/>
                </a:moveTo>
                <a:lnTo>
                  <a:pt x="8085257" y="0"/>
                </a:lnTo>
                <a:cubicBezTo>
                  <a:pt x="7919787" y="98005"/>
                  <a:pt x="7800378" y="260867"/>
                  <a:pt x="7762527" y="451830"/>
                </a:cubicBezTo>
                <a:cubicBezTo>
                  <a:pt x="8006579" y="399791"/>
                  <a:pt x="8203169" y="226290"/>
                  <a:pt x="8281065" y="0"/>
                </a:cubicBezTo>
                <a:lnTo>
                  <a:pt x="8415081" y="0"/>
                </a:lnTo>
                <a:cubicBezTo>
                  <a:pt x="8330303" y="299826"/>
                  <a:pt x="8071031" y="529393"/>
                  <a:pt x="7749156" y="582253"/>
                </a:cubicBezTo>
                <a:lnTo>
                  <a:pt x="7749040" y="583392"/>
                </a:lnTo>
                <a:cubicBezTo>
                  <a:pt x="7743729" y="584395"/>
                  <a:pt x="7738400" y="585336"/>
                  <a:pt x="7732823" y="584920"/>
                </a:cubicBezTo>
                <a:cubicBezTo>
                  <a:pt x="7701651" y="590430"/>
                  <a:pt x="7669771" y="593388"/>
                  <a:pt x="7637396" y="593911"/>
                </a:cubicBezTo>
                <a:lnTo>
                  <a:pt x="7620278" y="595524"/>
                </a:lnTo>
                <a:lnTo>
                  <a:pt x="7620252" y="595033"/>
                </a:lnTo>
                <a:lnTo>
                  <a:pt x="7619753" y="595066"/>
                </a:lnTo>
                <a:cubicBezTo>
                  <a:pt x="7619187" y="591293"/>
                  <a:pt x="7619160" y="587507"/>
                  <a:pt x="7619160" y="583715"/>
                </a:cubicBezTo>
                <a:cubicBezTo>
                  <a:pt x="7619160" y="578078"/>
                  <a:pt x="7619219" y="572454"/>
                  <a:pt x="7620531" y="566868"/>
                </a:cubicBezTo>
                <a:cubicBezTo>
                  <a:pt x="7620488" y="535786"/>
                  <a:pt x="7622938" y="505143"/>
                  <a:pt x="7627995" y="475137"/>
                </a:cubicBezTo>
                <a:lnTo>
                  <a:pt x="7628535" y="468500"/>
                </a:lnTo>
                <a:cubicBezTo>
                  <a:pt x="7628704" y="468495"/>
                  <a:pt x="7628873" y="468490"/>
                  <a:pt x="7629040" y="468437"/>
                </a:cubicBezTo>
                <a:cubicBezTo>
                  <a:pt x="7655343" y="285283"/>
                  <a:pt x="7744803" y="121704"/>
                  <a:pt x="7876547" y="0"/>
                </a:cubicBezTo>
                <a:close/>
                <a:moveTo>
                  <a:pt x="6802727" y="0"/>
                </a:moveTo>
                <a:lnTo>
                  <a:pt x="6936742" y="0"/>
                </a:lnTo>
                <a:cubicBezTo>
                  <a:pt x="7014638" y="226290"/>
                  <a:pt x="7211228" y="399791"/>
                  <a:pt x="7455280" y="451830"/>
                </a:cubicBezTo>
                <a:cubicBezTo>
                  <a:pt x="7417429" y="260867"/>
                  <a:pt x="7298020" y="98005"/>
                  <a:pt x="7132550" y="0"/>
                </a:cubicBezTo>
                <a:lnTo>
                  <a:pt x="7341259" y="0"/>
                </a:lnTo>
                <a:cubicBezTo>
                  <a:pt x="7473003" y="121704"/>
                  <a:pt x="7562464" y="285283"/>
                  <a:pt x="7588766" y="468437"/>
                </a:cubicBezTo>
                <a:cubicBezTo>
                  <a:pt x="7588934" y="468490"/>
                  <a:pt x="7589103" y="468495"/>
                  <a:pt x="7589272" y="468500"/>
                </a:cubicBezTo>
                <a:lnTo>
                  <a:pt x="7589812" y="475137"/>
                </a:lnTo>
                <a:cubicBezTo>
                  <a:pt x="7594869" y="505143"/>
                  <a:pt x="7597319" y="535786"/>
                  <a:pt x="7597276" y="566868"/>
                </a:cubicBezTo>
                <a:cubicBezTo>
                  <a:pt x="7598588" y="572454"/>
                  <a:pt x="7598647" y="578078"/>
                  <a:pt x="7598647" y="583715"/>
                </a:cubicBezTo>
                <a:cubicBezTo>
                  <a:pt x="7598647" y="587507"/>
                  <a:pt x="7598620" y="591293"/>
                  <a:pt x="7598054" y="595066"/>
                </a:cubicBezTo>
                <a:lnTo>
                  <a:pt x="7597555" y="595033"/>
                </a:lnTo>
                <a:lnTo>
                  <a:pt x="7597529" y="595524"/>
                </a:lnTo>
                <a:lnTo>
                  <a:pt x="7580411" y="593911"/>
                </a:lnTo>
                <a:cubicBezTo>
                  <a:pt x="7548036" y="593388"/>
                  <a:pt x="7516156" y="590430"/>
                  <a:pt x="7484984" y="584920"/>
                </a:cubicBezTo>
                <a:cubicBezTo>
                  <a:pt x="7479407" y="585336"/>
                  <a:pt x="7474078" y="584395"/>
                  <a:pt x="7468767" y="583392"/>
                </a:cubicBezTo>
                <a:lnTo>
                  <a:pt x="7468651" y="582253"/>
                </a:lnTo>
                <a:cubicBezTo>
                  <a:pt x="7146776" y="529393"/>
                  <a:pt x="6887504" y="299826"/>
                  <a:pt x="6802727" y="0"/>
                </a:cubicBezTo>
                <a:close/>
                <a:moveTo>
                  <a:pt x="6184397" y="0"/>
                </a:moveTo>
                <a:lnTo>
                  <a:pt x="6393106" y="0"/>
                </a:lnTo>
                <a:cubicBezTo>
                  <a:pt x="6227636" y="98005"/>
                  <a:pt x="6108227" y="260867"/>
                  <a:pt x="6070376" y="451830"/>
                </a:cubicBezTo>
                <a:cubicBezTo>
                  <a:pt x="6314429" y="399791"/>
                  <a:pt x="6511018" y="226290"/>
                  <a:pt x="6588914" y="0"/>
                </a:cubicBezTo>
                <a:lnTo>
                  <a:pt x="6722931" y="0"/>
                </a:lnTo>
                <a:cubicBezTo>
                  <a:pt x="6638152" y="299826"/>
                  <a:pt x="6378880" y="529393"/>
                  <a:pt x="6057005" y="582253"/>
                </a:cubicBezTo>
                <a:lnTo>
                  <a:pt x="6056889" y="583392"/>
                </a:lnTo>
                <a:cubicBezTo>
                  <a:pt x="6051578" y="584395"/>
                  <a:pt x="6046249" y="585336"/>
                  <a:pt x="6040672" y="584920"/>
                </a:cubicBezTo>
                <a:cubicBezTo>
                  <a:pt x="6009500" y="590430"/>
                  <a:pt x="5977620" y="593388"/>
                  <a:pt x="5945246" y="593911"/>
                </a:cubicBezTo>
                <a:lnTo>
                  <a:pt x="5928127" y="595524"/>
                </a:lnTo>
                <a:lnTo>
                  <a:pt x="5928101" y="595033"/>
                </a:lnTo>
                <a:lnTo>
                  <a:pt x="5927602" y="595066"/>
                </a:lnTo>
                <a:cubicBezTo>
                  <a:pt x="5927036" y="591293"/>
                  <a:pt x="5927009" y="587507"/>
                  <a:pt x="5927009" y="583715"/>
                </a:cubicBezTo>
                <a:cubicBezTo>
                  <a:pt x="5927009" y="578078"/>
                  <a:pt x="5927068" y="572454"/>
                  <a:pt x="5928380" y="566868"/>
                </a:cubicBezTo>
                <a:cubicBezTo>
                  <a:pt x="5928338" y="535786"/>
                  <a:pt x="5930787" y="505143"/>
                  <a:pt x="5935844" y="475137"/>
                </a:cubicBezTo>
                <a:lnTo>
                  <a:pt x="5936384" y="468500"/>
                </a:lnTo>
                <a:cubicBezTo>
                  <a:pt x="5936553" y="468495"/>
                  <a:pt x="5936722" y="468490"/>
                  <a:pt x="5936890" y="468437"/>
                </a:cubicBezTo>
                <a:cubicBezTo>
                  <a:pt x="5963192" y="285283"/>
                  <a:pt x="6052653" y="121703"/>
                  <a:pt x="6184397" y="0"/>
                </a:cubicBezTo>
                <a:close/>
                <a:moveTo>
                  <a:pt x="5110576" y="0"/>
                </a:moveTo>
                <a:lnTo>
                  <a:pt x="5244592" y="0"/>
                </a:lnTo>
                <a:cubicBezTo>
                  <a:pt x="5322488" y="226290"/>
                  <a:pt x="5519077" y="399791"/>
                  <a:pt x="5763129" y="451830"/>
                </a:cubicBezTo>
                <a:cubicBezTo>
                  <a:pt x="5725278" y="260867"/>
                  <a:pt x="5605869" y="98005"/>
                  <a:pt x="5440399" y="0"/>
                </a:cubicBezTo>
                <a:lnTo>
                  <a:pt x="5649109" y="0"/>
                </a:lnTo>
                <a:cubicBezTo>
                  <a:pt x="5780853" y="121704"/>
                  <a:pt x="5870314" y="285283"/>
                  <a:pt x="5896616" y="468437"/>
                </a:cubicBezTo>
                <a:cubicBezTo>
                  <a:pt x="5896783" y="468490"/>
                  <a:pt x="5896953" y="468495"/>
                  <a:pt x="5897121" y="468500"/>
                </a:cubicBezTo>
                <a:lnTo>
                  <a:pt x="5897662" y="475137"/>
                </a:lnTo>
                <a:cubicBezTo>
                  <a:pt x="5902718" y="505143"/>
                  <a:pt x="5905168" y="535786"/>
                  <a:pt x="5905126" y="566868"/>
                </a:cubicBezTo>
                <a:cubicBezTo>
                  <a:pt x="5906438" y="572454"/>
                  <a:pt x="5906496" y="578078"/>
                  <a:pt x="5906496" y="583715"/>
                </a:cubicBezTo>
                <a:cubicBezTo>
                  <a:pt x="5906496" y="587507"/>
                  <a:pt x="5906469" y="591293"/>
                  <a:pt x="5905903" y="595066"/>
                </a:cubicBezTo>
                <a:lnTo>
                  <a:pt x="5905404" y="595033"/>
                </a:lnTo>
                <a:lnTo>
                  <a:pt x="5905378" y="595524"/>
                </a:lnTo>
                <a:lnTo>
                  <a:pt x="5888260" y="593911"/>
                </a:lnTo>
                <a:cubicBezTo>
                  <a:pt x="5855886" y="593388"/>
                  <a:pt x="5824005" y="590430"/>
                  <a:pt x="5792833" y="584920"/>
                </a:cubicBezTo>
                <a:cubicBezTo>
                  <a:pt x="5787256" y="585336"/>
                  <a:pt x="5781927" y="584395"/>
                  <a:pt x="5776617" y="583392"/>
                </a:cubicBezTo>
                <a:lnTo>
                  <a:pt x="5776501" y="582253"/>
                </a:lnTo>
                <a:cubicBezTo>
                  <a:pt x="5454626" y="529393"/>
                  <a:pt x="5195354" y="299826"/>
                  <a:pt x="5110576" y="0"/>
                </a:cubicBezTo>
                <a:close/>
                <a:moveTo>
                  <a:pt x="4492246" y="0"/>
                </a:moveTo>
                <a:lnTo>
                  <a:pt x="4700955" y="0"/>
                </a:lnTo>
                <a:cubicBezTo>
                  <a:pt x="4535485" y="98005"/>
                  <a:pt x="4416076" y="260867"/>
                  <a:pt x="4378225" y="451830"/>
                </a:cubicBezTo>
                <a:cubicBezTo>
                  <a:pt x="4622279" y="399791"/>
                  <a:pt x="4818867" y="226290"/>
                  <a:pt x="4896763" y="0"/>
                </a:cubicBezTo>
                <a:lnTo>
                  <a:pt x="5030779" y="0"/>
                </a:lnTo>
                <a:cubicBezTo>
                  <a:pt x="4946001" y="299826"/>
                  <a:pt x="4686729" y="529393"/>
                  <a:pt x="4364853" y="582253"/>
                </a:cubicBezTo>
                <a:lnTo>
                  <a:pt x="4364737" y="583392"/>
                </a:lnTo>
                <a:cubicBezTo>
                  <a:pt x="4359427" y="584395"/>
                  <a:pt x="4354098" y="585336"/>
                  <a:pt x="4348521" y="584920"/>
                </a:cubicBezTo>
                <a:cubicBezTo>
                  <a:pt x="4317350" y="590430"/>
                  <a:pt x="4285468" y="593388"/>
                  <a:pt x="4253094" y="593911"/>
                </a:cubicBezTo>
                <a:lnTo>
                  <a:pt x="4235976" y="595524"/>
                </a:lnTo>
                <a:lnTo>
                  <a:pt x="4235950" y="595033"/>
                </a:lnTo>
                <a:lnTo>
                  <a:pt x="4235451" y="595066"/>
                </a:lnTo>
                <a:cubicBezTo>
                  <a:pt x="4234885" y="591293"/>
                  <a:pt x="4234858" y="587507"/>
                  <a:pt x="4234858" y="583715"/>
                </a:cubicBezTo>
                <a:cubicBezTo>
                  <a:pt x="4234858" y="578078"/>
                  <a:pt x="4234916" y="572454"/>
                  <a:pt x="4236228" y="566868"/>
                </a:cubicBezTo>
                <a:cubicBezTo>
                  <a:pt x="4236186" y="535786"/>
                  <a:pt x="4238636" y="505143"/>
                  <a:pt x="4243692" y="475137"/>
                </a:cubicBezTo>
                <a:lnTo>
                  <a:pt x="4244233" y="468500"/>
                </a:lnTo>
                <a:cubicBezTo>
                  <a:pt x="4244401" y="468495"/>
                  <a:pt x="4244571" y="468490"/>
                  <a:pt x="4244738" y="468437"/>
                </a:cubicBezTo>
                <a:cubicBezTo>
                  <a:pt x="4271041" y="285283"/>
                  <a:pt x="4360502" y="121704"/>
                  <a:pt x="4492246" y="0"/>
                </a:cubicBezTo>
                <a:close/>
                <a:moveTo>
                  <a:pt x="3418424" y="0"/>
                </a:moveTo>
                <a:lnTo>
                  <a:pt x="3552441" y="0"/>
                </a:lnTo>
                <a:cubicBezTo>
                  <a:pt x="3630337" y="226291"/>
                  <a:pt x="3826926" y="399791"/>
                  <a:pt x="4070978" y="451830"/>
                </a:cubicBezTo>
                <a:cubicBezTo>
                  <a:pt x="4033127" y="260867"/>
                  <a:pt x="3913719" y="98005"/>
                  <a:pt x="3748249" y="0"/>
                </a:cubicBezTo>
                <a:lnTo>
                  <a:pt x="3956957" y="0"/>
                </a:lnTo>
                <a:cubicBezTo>
                  <a:pt x="4088702" y="121703"/>
                  <a:pt x="4178162" y="285283"/>
                  <a:pt x="4204464" y="468437"/>
                </a:cubicBezTo>
                <a:cubicBezTo>
                  <a:pt x="4204632" y="468490"/>
                  <a:pt x="4204801" y="468495"/>
                  <a:pt x="4204970" y="468499"/>
                </a:cubicBezTo>
                <a:lnTo>
                  <a:pt x="4205510" y="475137"/>
                </a:lnTo>
                <a:cubicBezTo>
                  <a:pt x="4210567" y="505143"/>
                  <a:pt x="4213016" y="535786"/>
                  <a:pt x="4212974" y="566868"/>
                </a:cubicBezTo>
                <a:cubicBezTo>
                  <a:pt x="4214286" y="572454"/>
                  <a:pt x="4214345" y="578078"/>
                  <a:pt x="4214345" y="583715"/>
                </a:cubicBezTo>
                <a:cubicBezTo>
                  <a:pt x="4214345" y="587508"/>
                  <a:pt x="4214318" y="591293"/>
                  <a:pt x="4213752" y="595066"/>
                </a:cubicBezTo>
                <a:lnTo>
                  <a:pt x="4213253" y="595033"/>
                </a:lnTo>
                <a:lnTo>
                  <a:pt x="4213227" y="595524"/>
                </a:lnTo>
                <a:lnTo>
                  <a:pt x="4196108" y="593911"/>
                </a:lnTo>
                <a:cubicBezTo>
                  <a:pt x="4163734" y="593388"/>
                  <a:pt x="4131854" y="590430"/>
                  <a:pt x="4100682" y="584920"/>
                </a:cubicBezTo>
                <a:cubicBezTo>
                  <a:pt x="4095105" y="585336"/>
                  <a:pt x="4089776" y="584395"/>
                  <a:pt x="4084465" y="583392"/>
                </a:cubicBezTo>
                <a:lnTo>
                  <a:pt x="4084349" y="582253"/>
                </a:lnTo>
                <a:cubicBezTo>
                  <a:pt x="3762475" y="529393"/>
                  <a:pt x="3503203" y="299826"/>
                  <a:pt x="3418424" y="0"/>
                </a:cubicBezTo>
                <a:close/>
                <a:moveTo>
                  <a:pt x="2800095" y="0"/>
                </a:moveTo>
                <a:lnTo>
                  <a:pt x="3008804" y="0"/>
                </a:lnTo>
                <a:cubicBezTo>
                  <a:pt x="2843334" y="98005"/>
                  <a:pt x="2723925" y="260867"/>
                  <a:pt x="2686074" y="451830"/>
                </a:cubicBezTo>
                <a:cubicBezTo>
                  <a:pt x="2930126" y="399791"/>
                  <a:pt x="3126716" y="226291"/>
                  <a:pt x="3204612" y="0"/>
                </a:cubicBezTo>
                <a:lnTo>
                  <a:pt x="3338628" y="0"/>
                </a:lnTo>
                <a:cubicBezTo>
                  <a:pt x="3253850" y="299826"/>
                  <a:pt x="2994578" y="529393"/>
                  <a:pt x="2672703" y="582253"/>
                </a:cubicBezTo>
                <a:lnTo>
                  <a:pt x="2672586" y="583392"/>
                </a:lnTo>
                <a:cubicBezTo>
                  <a:pt x="2667276" y="584395"/>
                  <a:pt x="2661947" y="585336"/>
                  <a:pt x="2656370" y="584920"/>
                </a:cubicBezTo>
                <a:cubicBezTo>
                  <a:pt x="2625198" y="590430"/>
                  <a:pt x="2593318" y="593388"/>
                  <a:pt x="2560943" y="593911"/>
                </a:cubicBezTo>
                <a:lnTo>
                  <a:pt x="2543825" y="595524"/>
                </a:lnTo>
                <a:lnTo>
                  <a:pt x="2543799" y="595033"/>
                </a:lnTo>
                <a:lnTo>
                  <a:pt x="2543300" y="595066"/>
                </a:lnTo>
                <a:cubicBezTo>
                  <a:pt x="2542734" y="591293"/>
                  <a:pt x="2542707" y="587507"/>
                  <a:pt x="2542707" y="583715"/>
                </a:cubicBezTo>
                <a:cubicBezTo>
                  <a:pt x="2542707" y="578078"/>
                  <a:pt x="2542765" y="572454"/>
                  <a:pt x="2544077" y="566868"/>
                </a:cubicBezTo>
                <a:cubicBezTo>
                  <a:pt x="2544035" y="535786"/>
                  <a:pt x="2546485" y="505143"/>
                  <a:pt x="2551541" y="475137"/>
                </a:cubicBezTo>
                <a:lnTo>
                  <a:pt x="2552082" y="468499"/>
                </a:lnTo>
                <a:cubicBezTo>
                  <a:pt x="2552250" y="468495"/>
                  <a:pt x="2552420" y="468490"/>
                  <a:pt x="2552587" y="468437"/>
                </a:cubicBezTo>
                <a:cubicBezTo>
                  <a:pt x="2578890" y="285283"/>
                  <a:pt x="2668350" y="121703"/>
                  <a:pt x="2800095" y="0"/>
                </a:cubicBezTo>
                <a:close/>
                <a:moveTo>
                  <a:pt x="1726273" y="0"/>
                </a:moveTo>
                <a:lnTo>
                  <a:pt x="1860290" y="0"/>
                </a:lnTo>
                <a:cubicBezTo>
                  <a:pt x="1938186" y="226291"/>
                  <a:pt x="2134775" y="399791"/>
                  <a:pt x="2378827" y="451830"/>
                </a:cubicBezTo>
                <a:cubicBezTo>
                  <a:pt x="2340976" y="260867"/>
                  <a:pt x="2221567" y="98005"/>
                  <a:pt x="2056098" y="0"/>
                </a:cubicBezTo>
                <a:lnTo>
                  <a:pt x="2264806" y="0"/>
                </a:lnTo>
                <a:cubicBezTo>
                  <a:pt x="2396551" y="121703"/>
                  <a:pt x="2486011" y="285283"/>
                  <a:pt x="2512313" y="468437"/>
                </a:cubicBezTo>
                <a:cubicBezTo>
                  <a:pt x="2512481" y="468490"/>
                  <a:pt x="2512650" y="468495"/>
                  <a:pt x="2512819" y="468499"/>
                </a:cubicBezTo>
                <a:lnTo>
                  <a:pt x="2513359" y="475137"/>
                </a:lnTo>
                <a:cubicBezTo>
                  <a:pt x="2518416" y="505143"/>
                  <a:pt x="2520865" y="535786"/>
                  <a:pt x="2520823" y="566868"/>
                </a:cubicBezTo>
                <a:cubicBezTo>
                  <a:pt x="2522135" y="572454"/>
                  <a:pt x="2522194" y="578078"/>
                  <a:pt x="2522194" y="583715"/>
                </a:cubicBezTo>
                <a:cubicBezTo>
                  <a:pt x="2522194" y="587508"/>
                  <a:pt x="2522167" y="591293"/>
                  <a:pt x="2521601" y="595066"/>
                </a:cubicBezTo>
                <a:lnTo>
                  <a:pt x="2521102" y="595033"/>
                </a:lnTo>
                <a:lnTo>
                  <a:pt x="2521076" y="595524"/>
                </a:lnTo>
                <a:lnTo>
                  <a:pt x="2503957" y="593911"/>
                </a:lnTo>
                <a:cubicBezTo>
                  <a:pt x="2471583" y="593388"/>
                  <a:pt x="2439703" y="590430"/>
                  <a:pt x="2408531" y="584920"/>
                </a:cubicBezTo>
                <a:cubicBezTo>
                  <a:pt x="2402954" y="585336"/>
                  <a:pt x="2397625" y="584395"/>
                  <a:pt x="2392314" y="583392"/>
                </a:cubicBezTo>
                <a:lnTo>
                  <a:pt x="2392198" y="582253"/>
                </a:lnTo>
                <a:cubicBezTo>
                  <a:pt x="2070324" y="529393"/>
                  <a:pt x="1811051" y="299826"/>
                  <a:pt x="1726273" y="0"/>
                </a:cubicBezTo>
                <a:close/>
                <a:moveTo>
                  <a:pt x="1107944" y="0"/>
                </a:moveTo>
                <a:lnTo>
                  <a:pt x="1316652" y="0"/>
                </a:lnTo>
                <a:cubicBezTo>
                  <a:pt x="1151183" y="98005"/>
                  <a:pt x="1031774" y="260867"/>
                  <a:pt x="993923" y="451830"/>
                </a:cubicBezTo>
                <a:cubicBezTo>
                  <a:pt x="1237975" y="399791"/>
                  <a:pt x="1434564" y="226291"/>
                  <a:pt x="1512461" y="0"/>
                </a:cubicBezTo>
                <a:lnTo>
                  <a:pt x="1646477" y="0"/>
                </a:lnTo>
                <a:cubicBezTo>
                  <a:pt x="1561699" y="299826"/>
                  <a:pt x="1302427" y="529393"/>
                  <a:pt x="980552" y="582253"/>
                </a:cubicBezTo>
                <a:lnTo>
                  <a:pt x="980435" y="583392"/>
                </a:lnTo>
                <a:cubicBezTo>
                  <a:pt x="975125" y="584395"/>
                  <a:pt x="969796" y="585336"/>
                  <a:pt x="964219" y="584920"/>
                </a:cubicBezTo>
                <a:cubicBezTo>
                  <a:pt x="933047" y="590430"/>
                  <a:pt x="901167" y="593388"/>
                  <a:pt x="868792" y="593911"/>
                </a:cubicBezTo>
                <a:lnTo>
                  <a:pt x="851674" y="595524"/>
                </a:lnTo>
                <a:lnTo>
                  <a:pt x="851648" y="595033"/>
                </a:lnTo>
                <a:lnTo>
                  <a:pt x="851149" y="595066"/>
                </a:lnTo>
                <a:cubicBezTo>
                  <a:pt x="850583" y="591293"/>
                  <a:pt x="850556" y="587507"/>
                  <a:pt x="850556" y="583715"/>
                </a:cubicBezTo>
                <a:cubicBezTo>
                  <a:pt x="850556" y="578078"/>
                  <a:pt x="850614" y="572454"/>
                  <a:pt x="851926" y="566868"/>
                </a:cubicBezTo>
                <a:cubicBezTo>
                  <a:pt x="851884" y="535786"/>
                  <a:pt x="854334" y="505143"/>
                  <a:pt x="859390" y="475137"/>
                </a:cubicBezTo>
                <a:lnTo>
                  <a:pt x="859931" y="468499"/>
                </a:lnTo>
                <a:cubicBezTo>
                  <a:pt x="860099" y="468495"/>
                  <a:pt x="860269" y="468490"/>
                  <a:pt x="860436" y="468437"/>
                </a:cubicBezTo>
                <a:cubicBezTo>
                  <a:pt x="886739" y="285283"/>
                  <a:pt x="976199" y="121704"/>
                  <a:pt x="1107944" y="0"/>
                </a:cubicBezTo>
                <a:close/>
                <a:moveTo>
                  <a:pt x="34122" y="0"/>
                </a:moveTo>
                <a:lnTo>
                  <a:pt x="168138" y="0"/>
                </a:lnTo>
                <a:cubicBezTo>
                  <a:pt x="246034" y="226290"/>
                  <a:pt x="442624" y="399791"/>
                  <a:pt x="686676" y="451830"/>
                </a:cubicBezTo>
                <a:cubicBezTo>
                  <a:pt x="648825" y="260867"/>
                  <a:pt x="529416" y="98005"/>
                  <a:pt x="363946" y="0"/>
                </a:cubicBezTo>
                <a:lnTo>
                  <a:pt x="572655" y="0"/>
                </a:lnTo>
                <a:cubicBezTo>
                  <a:pt x="704400" y="121703"/>
                  <a:pt x="793860" y="285283"/>
                  <a:pt x="820162" y="468437"/>
                </a:cubicBezTo>
                <a:cubicBezTo>
                  <a:pt x="820330" y="468490"/>
                  <a:pt x="820499" y="468495"/>
                  <a:pt x="820668" y="468500"/>
                </a:cubicBezTo>
                <a:lnTo>
                  <a:pt x="821208" y="475137"/>
                </a:lnTo>
                <a:cubicBezTo>
                  <a:pt x="826265" y="505143"/>
                  <a:pt x="828714" y="535786"/>
                  <a:pt x="828672" y="566868"/>
                </a:cubicBezTo>
                <a:cubicBezTo>
                  <a:pt x="829984" y="572454"/>
                  <a:pt x="830043" y="578078"/>
                  <a:pt x="830043" y="583715"/>
                </a:cubicBezTo>
                <a:cubicBezTo>
                  <a:pt x="830043" y="587508"/>
                  <a:pt x="830016" y="591293"/>
                  <a:pt x="829450" y="595066"/>
                </a:cubicBezTo>
                <a:lnTo>
                  <a:pt x="828951" y="595033"/>
                </a:lnTo>
                <a:lnTo>
                  <a:pt x="828925" y="595524"/>
                </a:lnTo>
                <a:lnTo>
                  <a:pt x="811806" y="593911"/>
                </a:lnTo>
                <a:cubicBezTo>
                  <a:pt x="779432" y="593388"/>
                  <a:pt x="747552" y="590430"/>
                  <a:pt x="716380" y="584920"/>
                </a:cubicBezTo>
                <a:cubicBezTo>
                  <a:pt x="710803" y="585336"/>
                  <a:pt x="705474" y="584395"/>
                  <a:pt x="700163" y="583392"/>
                </a:cubicBezTo>
                <a:lnTo>
                  <a:pt x="700047" y="582253"/>
                </a:lnTo>
                <a:cubicBezTo>
                  <a:pt x="378172" y="529393"/>
                  <a:pt x="118900" y="299826"/>
                  <a:pt x="34122"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342900" y="4960137"/>
            <a:ext cx="5829300" cy="1463040"/>
          </a:xfrm>
        </p:spPr>
        <p:txBody>
          <a:bodyPr anchor="ctr">
            <a:normAutofit/>
          </a:bodyPr>
          <a:lstStyle>
            <a:lvl1pPr algn="r">
              <a:defRPr sz="4400" spc="200" baseline="0"/>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6457950" y="4960137"/>
            <a:ext cx="2400300" cy="1463040"/>
          </a:xfrm>
        </p:spPr>
        <p:txBody>
          <a:bodyPr lIns="91440" rIns="91440" anchor="ctr">
            <a:normAutofit/>
          </a:bodyPr>
          <a:lstStyle>
            <a:lvl1pPr marL="0" indent="0" algn="l">
              <a:lnSpc>
                <a:spcPct val="100000"/>
              </a:lnSpc>
              <a:spcBef>
                <a:spcPts val="0"/>
              </a:spcBef>
              <a:buNone/>
              <a:defRPr sz="1600">
                <a:solidFill>
                  <a:schemeClr val="tx1">
                    <a:lumMod val="95000"/>
                    <a:lumOff val="5000"/>
                  </a:schemeClr>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smtClean="0"/>
              <a:t>Haga clic para modificar el estilo de subtítulo del patrón</a:t>
            </a:r>
            <a:endParaRPr lang="en-US" dirty="0"/>
          </a:p>
        </p:txBody>
      </p:sp>
      <p:sp>
        <p:nvSpPr>
          <p:cNvPr id="4" name="Date Placeholder 3"/>
          <p:cNvSpPr>
            <a:spLocks noGrp="1"/>
          </p:cNvSpPr>
          <p:nvPr>
            <p:ph type="dt" sz="half" idx="10"/>
          </p:nvPr>
        </p:nvSpPr>
        <p:spPr/>
        <p:txBody>
          <a:bodyPr/>
          <a:lstStyle>
            <a:lvl1pPr algn="l">
              <a:defRPr/>
            </a:lvl1pPr>
          </a:lstStyle>
          <a:p>
            <a:fld id="{70241C36-44C9-4103-8058-3F05D6DD4765}" type="datetime1">
              <a:rPr lang="es-SV" smtClean="0"/>
              <a:t>16/2/2021</a:t>
            </a:fld>
            <a:endParaRPr lang="es-SV"/>
          </a:p>
        </p:txBody>
      </p:sp>
      <p:sp>
        <p:nvSpPr>
          <p:cNvPr id="5" name="Footer Placeholder 4"/>
          <p:cNvSpPr>
            <a:spLocks noGrp="1"/>
          </p:cNvSpPr>
          <p:nvPr>
            <p:ph type="ftr" sz="quarter" idx="11"/>
          </p:nvPr>
        </p:nvSpPr>
        <p:spPr/>
        <p:txBody>
          <a:bodyPr/>
          <a:lstStyle/>
          <a:p>
            <a:endParaRPr lang="es-SV"/>
          </a:p>
        </p:txBody>
      </p:sp>
      <p:sp>
        <p:nvSpPr>
          <p:cNvPr id="6" name="Slide Number Placeholder 5"/>
          <p:cNvSpPr>
            <a:spLocks noGrp="1"/>
          </p:cNvSpPr>
          <p:nvPr>
            <p:ph type="sldNum" sz="quarter" idx="12"/>
          </p:nvPr>
        </p:nvSpPr>
        <p:spPr/>
        <p:txBody>
          <a:bodyPr/>
          <a:lstStyle/>
          <a:p>
            <a:pPr marL="0" marR="0" lvl="0" indent="0" algn="r" rtl="0">
              <a:spcBef>
                <a:spcPts val="0"/>
              </a:spcBef>
              <a:buSzPct val="25000"/>
              <a:buNone/>
            </a:pPr>
            <a:fld id="{00000000-1234-1234-1234-123412341234}" type="slidenum">
              <a:rPr lang="es-SV" sz="900" smtClean="0">
                <a:solidFill>
                  <a:srgbClr val="888888"/>
                </a:solidFill>
                <a:latin typeface="Calibri"/>
                <a:ea typeface="Calibri"/>
                <a:cs typeface="Calibri"/>
                <a:sym typeface="Calibri"/>
              </a:rPr>
              <a:t>‹Nº›</a:t>
            </a:fld>
            <a:endParaRPr lang="es-SV" sz="900">
              <a:solidFill>
                <a:srgbClr val="888888"/>
              </a:solidFill>
              <a:latin typeface="Calibri"/>
              <a:ea typeface="Calibri"/>
              <a:cs typeface="Calibri"/>
              <a:sym typeface="Calibri"/>
            </a:endParaRPr>
          </a:p>
        </p:txBody>
      </p:sp>
      <p:cxnSp>
        <p:nvCxnSpPr>
          <p:cNvPr id="8" name="Straight Connector 7"/>
          <p:cNvCxnSpPr/>
          <p:nvPr/>
        </p:nvCxnSpPr>
        <p:spPr>
          <a:xfrm flipV="1">
            <a:off x="6290132"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9445200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92169111-B07B-40E0-ABB4-2D7B92A31CE6}" type="datetime1">
              <a:rPr lang="es-SV" smtClean="0"/>
              <a:t>16/2/2021</a:t>
            </a:fld>
            <a:endParaRPr lang="es-SV"/>
          </a:p>
        </p:txBody>
      </p:sp>
      <p:sp>
        <p:nvSpPr>
          <p:cNvPr id="5" name="Footer Placeholder 4"/>
          <p:cNvSpPr>
            <a:spLocks noGrp="1"/>
          </p:cNvSpPr>
          <p:nvPr>
            <p:ph type="ftr" sz="quarter" idx="11"/>
          </p:nvPr>
        </p:nvSpPr>
        <p:spPr/>
        <p:txBody>
          <a:bodyPr/>
          <a:lstStyle/>
          <a:p>
            <a:endParaRPr lang="es-SV"/>
          </a:p>
        </p:txBody>
      </p:sp>
      <p:sp>
        <p:nvSpPr>
          <p:cNvPr id="6" name="Slide Number Placeholder 5"/>
          <p:cNvSpPr>
            <a:spLocks noGrp="1"/>
          </p:cNvSpPr>
          <p:nvPr>
            <p:ph type="sldNum" sz="quarter" idx="12"/>
          </p:nvPr>
        </p:nvSpPr>
        <p:spPr/>
        <p:txBody>
          <a:bodyPr/>
          <a:lstStyle/>
          <a:p>
            <a:pPr marL="0" marR="0" lvl="0" indent="0" algn="r" rtl="0">
              <a:spcBef>
                <a:spcPts val="0"/>
              </a:spcBef>
              <a:buSzPct val="25000"/>
              <a:buNone/>
            </a:pPr>
            <a:fld id="{00000000-1234-1234-1234-123412341234}" type="slidenum">
              <a:rPr lang="es-SV" sz="900" smtClean="0">
                <a:solidFill>
                  <a:srgbClr val="888888"/>
                </a:solidFill>
                <a:latin typeface="Calibri"/>
                <a:ea typeface="Calibri"/>
                <a:cs typeface="Calibri"/>
                <a:sym typeface="Calibri"/>
              </a:rPr>
              <a:t>‹Nº›</a:t>
            </a:fld>
            <a:endParaRPr lang="es-SV" sz="900">
              <a:solidFill>
                <a:srgbClr val="888888"/>
              </a:solidFill>
              <a:latin typeface="Calibri"/>
              <a:ea typeface="Calibri"/>
              <a:cs typeface="Calibri"/>
              <a:sym typeface="Calibri"/>
            </a:endParaRPr>
          </a:p>
        </p:txBody>
      </p:sp>
    </p:spTree>
    <p:extLst>
      <p:ext uri="{BB962C8B-B14F-4D97-AF65-F5344CB8AC3E}">
        <p14:creationId xmlns:p14="http://schemas.microsoft.com/office/powerpoint/2010/main" val="91156530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spTree>
      <p:nvGrpSpPr>
        <p:cNvPr id="1" name=""/>
        <p:cNvGrpSpPr/>
        <p:nvPr/>
      </p:nvGrpSpPr>
      <p:grpSpPr>
        <a:xfrm>
          <a:off x="0" y="0"/>
          <a:ext cx="0" cy="0"/>
          <a:chOff x="0" y="0"/>
          <a:chExt cx="0" cy="0"/>
        </a:xfrm>
      </p:grpSpPr>
      <p:sp>
        <p:nvSpPr>
          <p:cNvPr id="9" name="Rectangle 8"/>
          <p:cNvSpPr/>
          <p:nvPr/>
        </p:nvSpPr>
        <p:spPr>
          <a:xfrm>
            <a:off x="0" y="0"/>
            <a:ext cx="9144000" cy="457200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Freeform 10"/>
          <p:cNvSpPr/>
          <p:nvPr/>
        </p:nvSpPr>
        <p:spPr>
          <a:xfrm>
            <a:off x="4762" y="0"/>
            <a:ext cx="9139239" cy="4572001"/>
          </a:xfrm>
          <a:custGeom>
            <a:avLst/>
            <a:gdLst/>
            <a:ahLst/>
            <a:cxnLst/>
            <a:rect l="l" t="t" r="r" b="b"/>
            <a:pathLst>
              <a:path w="9139239" h="4572001">
                <a:moveTo>
                  <a:pt x="9139239" y="4171458"/>
                </a:moveTo>
                <a:lnTo>
                  <a:pt x="9139239" y="4479120"/>
                </a:lnTo>
                <a:lnTo>
                  <a:pt x="9061857" y="4572001"/>
                </a:lnTo>
                <a:lnTo>
                  <a:pt x="8867616" y="4572001"/>
                </a:lnTo>
                <a:cubicBezTo>
                  <a:pt x="8974940" y="4496648"/>
                  <a:pt x="9059271" y="4392377"/>
                  <a:pt x="9109281" y="4270954"/>
                </a:cubicBezTo>
                <a:close/>
                <a:moveTo>
                  <a:pt x="9139239" y="4017903"/>
                </a:moveTo>
                <a:lnTo>
                  <a:pt x="9139239" y="4146549"/>
                </a:lnTo>
                <a:lnTo>
                  <a:pt x="9061849" y="4168266"/>
                </a:lnTo>
                <a:cubicBezTo>
                  <a:pt x="8867508" y="4236060"/>
                  <a:pt x="8712637" y="4384208"/>
                  <a:pt x="8639677" y="4572001"/>
                </a:cubicBezTo>
                <a:lnTo>
                  <a:pt x="8502130" y="4572001"/>
                </a:lnTo>
                <a:cubicBezTo>
                  <a:pt x="8583823" y="4319597"/>
                  <a:pt x="8787913" y="4120306"/>
                  <a:pt x="9046727" y="4039822"/>
                </a:cubicBezTo>
                <a:close/>
                <a:moveTo>
                  <a:pt x="7620280" y="3999419"/>
                </a:moveTo>
                <a:lnTo>
                  <a:pt x="7637367" y="4001042"/>
                </a:lnTo>
                <a:cubicBezTo>
                  <a:pt x="7669753" y="4001569"/>
                  <a:pt x="7701646" y="4004550"/>
                  <a:pt x="7732829" y="4010107"/>
                </a:cubicBezTo>
                <a:cubicBezTo>
                  <a:pt x="7738405" y="4009688"/>
                  <a:pt x="7743733" y="4010636"/>
                  <a:pt x="7749042" y="4011646"/>
                </a:cubicBezTo>
                <a:lnTo>
                  <a:pt x="7749159" y="4012794"/>
                </a:lnTo>
                <a:cubicBezTo>
                  <a:pt x="8061238" y="4064450"/>
                  <a:pt x="8314467" y="4283539"/>
                  <a:pt x="8407830" y="4572001"/>
                </a:cubicBezTo>
                <a:lnTo>
                  <a:pt x="8270283" y="4572001"/>
                </a:lnTo>
                <a:cubicBezTo>
                  <a:pt x="8186900" y="4357380"/>
                  <a:pt x="7996531" y="4194541"/>
                  <a:pt x="7762529" y="4144250"/>
                </a:cubicBezTo>
                <a:cubicBezTo>
                  <a:pt x="7797023" y="4319651"/>
                  <a:pt x="7899246" y="4471530"/>
                  <a:pt x="8042344" y="4572001"/>
                </a:cubicBezTo>
                <a:lnTo>
                  <a:pt x="7848103" y="4572001"/>
                </a:lnTo>
                <a:cubicBezTo>
                  <a:pt x="7731971" y="4452596"/>
                  <a:pt x="7653409" y="4298519"/>
                  <a:pt x="7629044" y="4127511"/>
                </a:cubicBezTo>
                <a:cubicBezTo>
                  <a:pt x="7628876" y="4127458"/>
                  <a:pt x="7628708" y="4127453"/>
                  <a:pt x="7628538" y="4127448"/>
                </a:cubicBezTo>
                <a:lnTo>
                  <a:pt x="7628000" y="4120772"/>
                </a:lnTo>
                <a:cubicBezTo>
                  <a:pt x="7622941" y="4090522"/>
                  <a:pt x="7620490" y="4059631"/>
                  <a:pt x="7620533" y="4028296"/>
                </a:cubicBezTo>
                <a:cubicBezTo>
                  <a:pt x="7619221" y="4022668"/>
                  <a:pt x="7619162" y="4017001"/>
                  <a:pt x="7619162" y="4011320"/>
                </a:cubicBezTo>
                <a:lnTo>
                  <a:pt x="7619756" y="3999880"/>
                </a:lnTo>
                <a:lnTo>
                  <a:pt x="7620254" y="3999913"/>
                </a:lnTo>
                <a:close/>
                <a:moveTo>
                  <a:pt x="7597529" y="3999419"/>
                </a:moveTo>
                <a:lnTo>
                  <a:pt x="7597555" y="3999913"/>
                </a:lnTo>
                <a:lnTo>
                  <a:pt x="7598053" y="3999880"/>
                </a:lnTo>
                <a:lnTo>
                  <a:pt x="7598647" y="4011320"/>
                </a:lnTo>
                <a:cubicBezTo>
                  <a:pt x="7598647" y="4017001"/>
                  <a:pt x="7598588" y="4022668"/>
                  <a:pt x="7597276" y="4028296"/>
                </a:cubicBezTo>
                <a:cubicBezTo>
                  <a:pt x="7597319" y="4059631"/>
                  <a:pt x="7594868" y="4090522"/>
                  <a:pt x="7589809" y="4120772"/>
                </a:cubicBezTo>
                <a:lnTo>
                  <a:pt x="7589271" y="4127448"/>
                </a:lnTo>
                <a:cubicBezTo>
                  <a:pt x="7589101" y="4127453"/>
                  <a:pt x="7588933" y="4127458"/>
                  <a:pt x="7588765" y="4127511"/>
                </a:cubicBezTo>
                <a:cubicBezTo>
                  <a:pt x="7564400" y="4298519"/>
                  <a:pt x="7485838" y="4452596"/>
                  <a:pt x="7369706" y="4572001"/>
                </a:cubicBezTo>
                <a:lnTo>
                  <a:pt x="7175465" y="4572001"/>
                </a:lnTo>
                <a:cubicBezTo>
                  <a:pt x="7318563" y="4471530"/>
                  <a:pt x="7420786" y="4319651"/>
                  <a:pt x="7455280" y="4144250"/>
                </a:cubicBezTo>
                <a:cubicBezTo>
                  <a:pt x="7221278" y="4194541"/>
                  <a:pt x="7030909" y="4357380"/>
                  <a:pt x="6947526" y="4572001"/>
                </a:cubicBezTo>
                <a:lnTo>
                  <a:pt x="6809978" y="4572001"/>
                </a:lnTo>
                <a:cubicBezTo>
                  <a:pt x="6903341" y="4283539"/>
                  <a:pt x="7156571" y="4064450"/>
                  <a:pt x="7468650" y="4012794"/>
                </a:cubicBezTo>
                <a:lnTo>
                  <a:pt x="7468767" y="4011646"/>
                </a:lnTo>
                <a:cubicBezTo>
                  <a:pt x="7474076" y="4010636"/>
                  <a:pt x="7479404" y="4009688"/>
                  <a:pt x="7484980" y="4010107"/>
                </a:cubicBezTo>
                <a:cubicBezTo>
                  <a:pt x="7516163" y="4004550"/>
                  <a:pt x="7548056" y="4001569"/>
                  <a:pt x="7580442" y="4001042"/>
                </a:cubicBezTo>
                <a:close/>
                <a:moveTo>
                  <a:pt x="5928129" y="3999419"/>
                </a:moveTo>
                <a:lnTo>
                  <a:pt x="5945217" y="4001042"/>
                </a:lnTo>
                <a:cubicBezTo>
                  <a:pt x="5977602" y="4001569"/>
                  <a:pt x="6009495" y="4004550"/>
                  <a:pt x="6040678" y="4010107"/>
                </a:cubicBezTo>
                <a:cubicBezTo>
                  <a:pt x="6046254" y="4009688"/>
                  <a:pt x="6051582" y="4010636"/>
                  <a:pt x="6056891" y="4011646"/>
                </a:cubicBezTo>
                <a:lnTo>
                  <a:pt x="6057008" y="4012794"/>
                </a:lnTo>
                <a:cubicBezTo>
                  <a:pt x="6369087" y="4064450"/>
                  <a:pt x="6622316" y="4283539"/>
                  <a:pt x="6715680" y="4572001"/>
                </a:cubicBezTo>
                <a:lnTo>
                  <a:pt x="6578131" y="4572001"/>
                </a:lnTo>
                <a:cubicBezTo>
                  <a:pt x="6494748" y="4357380"/>
                  <a:pt x="6304380" y="4194541"/>
                  <a:pt x="6070378" y="4144250"/>
                </a:cubicBezTo>
                <a:cubicBezTo>
                  <a:pt x="6104872" y="4319650"/>
                  <a:pt x="6207095" y="4471530"/>
                  <a:pt x="6350192" y="4572001"/>
                </a:cubicBezTo>
                <a:lnTo>
                  <a:pt x="6155952" y="4572001"/>
                </a:lnTo>
                <a:cubicBezTo>
                  <a:pt x="6039820" y="4452596"/>
                  <a:pt x="5961257" y="4298519"/>
                  <a:pt x="5936893" y="4127511"/>
                </a:cubicBezTo>
                <a:cubicBezTo>
                  <a:pt x="5936725" y="4127458"/>
                  <a:pt x="5936557" y="4127453"/>
                  <a:pt x="5936387" y="4127448"/>
                </a:cubicBezTo>
                <a:lnTo>
                  <a:pt x="5935849" y="4120772"/>
                </a:lnTo>
                <a:cubicBezTo>
                  <a:pt x="5930790" y="4090522"/>
                  <a:pt x="5928340" y="4059631"/>
                  <a:pt x="5928382" y="4028296"/>
                </a:cubicBezTo>
                <a:cubicBezTo>
                  <a:pt x="5927070" y="4022668"/>
                  <a:pt x="5927011" y="4017001"/>
                  <a:pt x="5927011" y="4011320"/>
                </a:cubicBezTo>
                <a:lnTo>
                  <a:pt x="5927605" y="3999880"/>
                </a:lnTo>
                <a:lnTo>
                  <a:pt x="5928103" y="3999913"/>
                </a:lnTo>
                <a:close/>
                <a:moveTo>
                  <a:pt x="5905378" y="3999419"/>
                </a:moveTo>
                <a:lnTo>
                  <a:pt x="5905404" y="3999913"/>
                </a:lnTo>
                <a:lnTo>
                  <a:pt x="5905902" y="3999880"/>
                </a:lnTo>
                <a:lnTo>
                  <a:pt x="5906496" y="4011320"/>
                </a:lnTo>
                <a:cubicBezTo>
                  <a:pt x="5906496" y="4017001"/>
                  <a:pt x="5906437" y="4022668"/>
                  <a:pt x="5905125" y="4028296"/>
                </a:cubicBezTo>
                <a:cubicBezTo>
                  <a:pt x="5905167" y="4059631"/>
                  <a:pt x="5902717" y="4090522"/>
                  <a:pt x="5897658" y="4120772"/>
                </a:cubicBezTo>
                <a:lnTo>
                  <a:pt x="5897120" y="4127448"/>
                </a:lnTo>
                <a:cubicBezTo>
                  <a:pt x="5896950" y="4127453"/>
                  <a:pt x="5896782" y="4127458"/>
                  <a:pt x="5896614" y="4127511"/>
                </a:cubicBezTo>
                <a:cubicBezTo>
                  <a:pt x="5872249" y="4298519"/>
                  <a:pt x="5793686" y="4452596"/>
                  <a:pt x="5677555" y="4572001"/>
                </a:cubicBezTo>
                <a:lnTo>
                  <a:pt x="5483314" y="4572001"/>
                </a:lnTo>
                <a:cubicBezTo>
                  <a:pt x="5626412" y="4471530"/>
                  <a:pt x="5728635" y="4319650"/>
                  <a:pt x="5763129" y="4144250"/>
                </a:cubicBezTo>
                <a:cubicBezTo>
                  <a:pt x="5529126" y="4194541"/>
                  <a:pt x="5338758" y="4357380"/>
                  <a:pt x="5255375" y="4572001"/>
                </a:cubicBezTo>
                <a:lnTo>
                  <a:pt x="5117827" y="4572001"/>
                </a:lnTo>
                <a:cubicBezTo>
                  <a:pt x="5211190" y="4283539"/>
                  <a:pt x="5464420" y="4064450"/>
                  <a:pt x="5776499" y="4012794"/>
                </a:cubicBezTo>
                <a:lnTo>
                  <a:pt x="5776616" y="4011646"/>
                </a:lnTo>
                <a:cubicBezTo>
                  <a:pt x="5781926" y="4010636"/>
                  <a:pt x="5787253" y="4009688"/>
                  <a:pt x="5792829" y="4010107"/>
                </a:cubicBezTo>
                <a:cubicBezTo>
                  <a:pt x="5824012" y="4004550"/>
                  <a:pt x="5855905" y="4001569"/>
                  <a:pt x="5888290" y="4001042"/>
                </a:cubicBezTo>
                <a:close/>
                <a:moveTo>
                  <a:pt x="4235979" y="3999419"/>
                </a:moveTo>
                <a:lnTo>
                  <a:pt x="4253065" y="4001042"/>
                </a:lnTo>
                <a:cubicBezTo>
                  <a:pt x="4285451" y="4001569"/>
                  <a:pt x="4317343" y="4004550"/>
                  <a:pt x="4348528" y="4010107"/>
                </a:cubicBezTo>
                <a:cubicBezTo>
                  <a:pt x="4354104" y="4009688"/>
                  <a:pt x="4359431" y="4010636"/>
                  <a:pt x="4364739" y="4011646"/>
                </a:cubicBezTo>
                <a:lnTo>
                  <a:pt x="4364856" y="4012794"/>
                </a:lnTo>
                <a:cubicBezTo>
                  <a:pt x="4676936" y="4064450"/>
                  <a:pt x="4930165" y="4283539"/>
                  <a:pt x="5023528" y="4572001"/>
                </a:cubicBezTo>
                <a:lnTo>
                  <a:pt x="4885980" y="4572001"/>
                </a:lnTo>
                <a:cubicBezTo>
                  <a:pt x="4802597" y="4357380"/>
                  <a:pt x="4612229" y="4194541"/>
                  <a:pt x="4378227" y="4144250"/>
                </a:cubicBezTo>
                <a:cubicBezTo>
                  <a:pt x="4412722" y="4319651"/>
                  <a:pt x="4514944" y="4471530"/>
                  <a:pt x="4658041" y="4572001"/>
                </a:cubicBezTo>
                <a:lnTo>
                  <a:pt x="4463800" y="4572001"/>
                </a:lnTo>
                <a:cubicBezTo>
                  <a:pt x="4347669" y="4452596"/>
                  <a:pt x="4269106" y="4298519"/>
                  <a:pt x="4244741" y="4127511"/>
                </a:cubicBezTo>
                <a:cubicBezTo>
                  <a:pt x="4244574" y="4127458"/>
                  <a:pt x="4244405" y="4127453"/>
                  <a:pt x="4244236" y="4127448"/>
                </a:cubicBezTo>
                <a:lnTo>
                  <a:pt x="4243697" y="4120772"/>
                </a:lnTo>
                <a:cubicBezTo>
                  <a:pt x="4238639" y="4090522"/>
                  <a:pt x="4236188" y="4059631"/>
                  <a:pt x="4236230" y="4028296"/>
                </a:cubicBezTo>
                <a:cubicBezTo>
                  <a:pt x="4234918" y="4022668"/>
                  <a:pt x="4234860" y="4017001"/>
                  <a:pt x="4234860" y="4011320"/>
                </a:cubicBezTo>
                <a:lnTo>
                  <a:pt x="4235454" y="3999880"/>
                </a:lnTo>
                <a:lnTo>
                  <a:pt x="4235952" y="3999913"/>
                </a:lnTo>
                <a:close/>
                <a:moveTo>
                  <a:pt x="4213227" y="3999419"/>
                </a:moveTo>
                <a:lnTo>
                  <a:pt x="4213253" y="3999913"/>
                </a:lnTo>
                <a:lnTo>
                  <a:pt x="4213751" y="3999880"/>
                </a:lnTo>
                <a:lnTo>
                  <a:pt x="4214345" y="4011320"/>
                </a:lnTo>
                <a:cubicBezTo>
                  <a:pt x="4214345" y="4017001"/>
                  <a:pt x="4214286" y="4022668"/>
                  <a:pt x="4212974" y="4028296"/>
                </a:cubicBezTo>
                <a:cubicBezTo>
                  <a:pt x="4213016" y="4059631"/>
                  <a:pt x="4210566" y="4090522"/>
                  <a:pt x="4205507" y="4120772"/>
                </a:cubicBezTo>
                <a:lnTo>
                  <a:pt x="4204969" y="4127448"/>
                </a:lnTo>
                <a:cubicBezTo>
                  <a:pt x="4204799" y="4127453"/>
                  <a:pt x="4204631" y="4127458"/>
                  <a:pt x="4204463" y="4127511"/>
                </a:cubicBezTo>
                <a:cubicBezTo>
                  <a:pt x="4180098" y="4298519"/>
                  <a:pt x="4101535" y="4452596"/>
                  <a:pt x="3985404" y="4572001"/>
                </a:cubicBezTo>
                <a:lnTo>
                  <a:pt x="3791163" y="4572001"/>
                </a:lnTo>
                <a:cubicBezTo>
                  <a:pt x="3934261" y="4471530"/>
                  <a:pt x="4036484" y="4319651"/>
                  <a:pt x="4070978" y="4144250"/>
                </a:cubicBezTo>
                <a:cubicBezTo>
                  <a:pt x="3836975" y="4194541"/>
                  <a:pt x="3646607" y="4357380"/>
                  <a:pt x="3563224" y="4572001"/>
                </a:cubicBezTo>
                <a:lnTo>
                  <a:pt x="3425676" y="4572001"/>
                </a:lnTo>
                <a:cubicBezTo>
                  <a:pt x="3519039" y="4283539"/>
                  <a:pt x="3772269" y="4064450"/>
                  <a:pt x="4084348" y="4012794"/>
                </a:cubicBezTo>
                <a:lnTo>
                  <a:pt x="4084465" y="4011646"/>
                </a:lnTo>
                <a:cubicBezTo>
                  <a:pt x="4089774" y="4010636"/>
                  <a:pt x="4095102" y="4009688"/>
                  <a:pt x="4100678" y="4010107"/>
                </a:cubicBezTo>
                <a:cubicBezTo>
                  <a:pt x="4131861" y="4004550"/>
                  <a:pt x="4163754" y="4001569"/>
                  <a:pt x="4196139" y="4001042"/>
                </a:cubicBezTo>
                <a:close/>
                <a:moveTo>
                  <a:pt x="2543827" y="3999419"/>
                </a:moveTo>
                <a:lnTo>
                  <a:pt x="2560914" y="4001042"/>
                </a:lnTo>
                <a:cubicBezTo>
                  <a:pt x="2593300" y="4001569"/>
                  <a:pt x="2625192" y="4004550"/>
                  <a:pt x="2656376" y="4010107"/>
                </a:cubicBezTo>
                <a:cubicBezTo>
                  <a:pt x="2661952" y="4009688"/>
                  <a:pt x="2667280" y="4010636"/>
                  <a:pt x="2672588" y="4011646"/>
                </a:cubicBezTo>
                <a:lnTo>
                  <a:pt x="2672706" y="4012794"/>
                </a:lnTo>
                <a:cubicBezTo>
                  <a:pt x="2984785" y="4064450"/>
                  <a:pt x="3238014" y="4283539"/>
                  <a:pt x="3331377" y="4572001"/>
                </a:cubicBezTo>
                <a:lnTo>
                  <a:pt x="3193830" y="4572001"/>
                </a:lnTo>
                <a:cubicBezTo>
                  <a:pt x="3110446" y="4357380"/>
                  <a:pt x="2920078" y="4194541"/>
                  <a:pt x="2686076" y="4144250"/>
                </a:cubicBezTo>
                <a:cubicBezTo>
                  <a:pt x="2720570" y="4319650"/>
                  <a:pt x="2822793" y="4471530"/>
                  <a:pt x="2965890" y="4572001"/>
                </a:cubicBezTo>
                <a:lnTo>
                  <a:pt x="2771649" y="4572001"/>
                </a:lnTo>
                <a:cubicBezTo>
                  <a:pt x="2655518" y="4452596"/>
                  <a:pt x="2576955" y="4298519"/>
                  <a:pt x="2552590" y="4127511"/>
                </a:cubicBezTo>
                <a:cubicBezTo>
                  <a:pt x="2552423" y="4127458"/>
                  <a:pt x="2552254" y="4127453"/>
                  <a:pt x="2552085" y="4127448"/>
                </a:cubicBezTo>
                <a:lnTo>
                  <a:pt x="2551547" y="4120772"/>
                </a:lnTo>
                <a:cubicBezTo>
                  <a:pt x="2546488" y="4090522"/>
                  <a:pt x="2544037" y="4059631"/>
                  <a:pt x="2544079" y="4028296"/>
                </a:cubicBezTo>
                <a:cubicBezTo>
                  <a:pt x="2542767" y="4022668"/>
                  <a:pt x="2542709" y="4017001"/>
                  <a:pt x="2542709" y="4011320"/>
                </a:cubicBezTo>
                <a:lnTo>
                  <a:pt x="2543303" y="3999880"/>
                </a:lnTo>
                <a:lnTo>
                  <a:pt x="2543801" y="3999913"/>
                </a:lnTo>
                <a:close/>
                <a:moveTo>
                  <a:pt x="2521076" y="3999419"/>
                </a:moveTo>
                <a:lnTo>
                  <a:pt x="2521102" y="3999913"/>
                </a:lnTo>
                <a:lnTo>
                  <a:pt x="2521600" y="3999880"/>
                </a:lnTo>
                <a:lnTo>
                  <a:pt x="2522194" y="4011320"/>
                </a:lnTo>
                <a:cubicBezTo>
                  <a:pt x="2522194" y="4017001"/>
                  <a:pt x="2522135" y="4022668"/>
                  <a:pt x="2520823" y="4028296"/>
                </a:cubicBezTo>
                <a:cubicBezTo>
                  <a:pt x="2520865" y="4059631"/>
                  <a:pt x="2518415" y="4090522"/>
                  <a:pt x="2513356" y="4120772"/>
                </a:cubicBezTo>
                <a:lnTo>
                  <a:pt x="2512818" y="4127448"/>
                </a:lnTo>
                <a:cubicBezTo>
                  <a:pt x="2512648" y="4127453"/>
                  <a:pt x="2512480" y="4127458"/>
                  <a:pt x="2512312" y="4127511"/>
                </a:cubicBezTo>
                <a:cubicBezTo>
                  <a:pt x="2487947" y="4298519"/>
                  <a:pt x="2409385" y="4452596"/>
                  <a:pt x="2293253" y="4572001"/>
                </a:cubicBezTo>
                <a:lnTo>
                  <a:pt x="2099012" y="4572001"/>
                </a:lnTo>
                <a:cubicBezTo>
                  <a:pt x="2242110" y="4471530"/>
                  <a:pt x="2344333" y="4319651"/>
                  <a:pt x="2378827" y="4144250"/>
                </a:cubicBezTo>
                <a:cubicBezTo>
                  <a:pt x="2144825" y="4194541"/>
                  <a:pt x="1954456" y="4357380"/>
                  <a:pt x="1871073" y="4572001"/>
                </a:cubicBezTo>
                <a:lnTo>
                  <a:pt x="1733525" y="4572001"/>
                </a:lnTo>
                <a:cubicBezTo>
                  <a:pt x="1826888" y="4283539"/>
                  <a:pt x="2080118" y="4064450"/>
                  <a:pt x="2392197" y="4012794"/>
                </a:cubicBezTo>
                <a:lnTo>
                  <a:pt x="2392314" y="4011646"/>
                </a:lnTo>
                <a:cubicBezTo>
                  <a:pt x="2397623" y="4010636"/>
                  <a:pt x="2402951" y="4009688"/>
                  <a:pt x="2408527" y="4010107"/>
                </a:cubicBezTo>
                <a:cubicBezTo>
                  <a:pt x="2439710" y="4004550"/>
                  <a:pt x="2471603" y="4001569"/>
                  <a:pt x="2503988" y="4001042"/>
                </a:cubicBezTo>
                <a:close/>
                <a:moveTo>
                  <a:pt x="851676" y="3999419"/>
                </a:moveTo>
                <a:lnTo>
                  <a:pt x="868763" y="4001042"/>
                </a:lnTo>
                <a:cubicBezTo>
                  <a:pt x="901149" y="4001569"/>
                  <a:pt x="933041" y="4004550"/>
                  <a:pt x="964225" y="4010107"/>
                </a:cubicBezTo>
                <a:cubicBezTo>
                  <a:pt x="969801" y="4009688"/>
                  <a:pt x="975129" y="4010636"/>
                  <a:pt x="980437" y="4011646"/>
                </a:cubicBezTo>
                <a:lnTo>
                  <a:pt x="980555" y="4012794"/>
                </a:lnTo>
                <a:cubicBezTo>
                  <a:pt x="1292634" y="4064450"/>
                  <a:pt x="1545864" y="4283539"/>
                  <a:pt x="1639226" y="4572001"/>
                </a:cubicBezTo>
                <a:lnTo>
                  <a:pt x="1501679" y="4572001"/>
                </a:lnTo>
                <a:cubicBezTo>
                  <a:pt x="1418296" y="4357380"/>
                  <a:pt x="1227927" y="4194541"/>
                  <a:pt x="993925" y="4144250"/>
                </a:cubicBezTo>
                <a:cubicBezTo>
                  <a:pt x="1028419" y="4319651"/>
                  <a:pt x="1130642" y="4471530"/>
                  <a:pt x="1273740" y="4572001"/>
                </a:cubicBezTo>
                <a:lnTo>
                  <a:pt x="1079499" y="4572001"/>
                </a:lnTo>
                <a:cubicBezTo>
                  <a:pt x="963367" y="4452596"/>
                  <a:pt x="884804" y="4298519"/>
                  <a:pt x="860439" y="4127511"/>
                </a:cubicBezTo>
                <a:cubicBezTo>
                  <a:pt x="860272" y="4127458"/>
                  <a:pt x="860103" y="4127453"/>
                  <a:pt x="859934" y="4127448"/>
                </a:cubicBezTo>
                <a:lnTo>
                  <a:pt x="859396" y="4120772"/>
                </a:lnTo>
                <a:cubicBezTo>
                  <a:pt x="854337" y="4090522"/>
                  <a:pt x="851886" y="4059631"/>
                  <a:pt x="851928" y="4028296"/>
                </a:cubicBezTo>
                <a:cubicBezTo>
                  <a:pt x="850616" y="4022668"/>
                  <a:pt x="850558" y="4017001"/>
                  <a:pt x="850558" y="4011320"/>
                </a:cubicBezTo>
                <a:lnTo>
                  <a:pt x="851152" y="3999880"/>
                </a:lnTo>
                <a:lnTo>
                  <a:pt x="851650" y="3999913"/>
                </a:lnTo>
                <a:close/>
                <a:moveTo>
                  <a:pt x="828925" y="3999419"/>
                </a:moveTo>
                <a:lnTo>
                  <a:pt x="828951" y="3999913"/>
                </a:lnTo>
                <a:lnTo>
                  <a:pt x="829449" y="3999880"/>
                </a:lnTo>
                <a:lnTo>
                  <a:pt x="830043" y="4011320"/>
                </a:lnTo>
                <a:cubicBezTo>
                  <a:pt x="830043" y="4017001"/>
                  <a:pt x="829984" y="4022668"/>
                  <a:pt x="828672" y="4028296"/>
                </a:cubicBezTo>
                <a:cubicBezTo>
                  <a:pt x="828714" y="4059631"/>
                  <a:pt x="826264" y="4090522"/>
                  <a:pt x="821205" y="4120772"/>
                </a:cubicBezTo>
                <a:lnTo>
                  <a:pt x="820667" y="4127448"/>
                </a:lnTo>
                <a:cubicBezTo>
                  <a:pt x="820497" y="4127453"/>
                  <a:pt x="820329" y="4127458"/>
                  <a:pt x="820161" y="4127511"/>
                </a:cubicBezTo>
                <a:cubicBezTo>
                  <a:pt x="795796" y="4298519"/>
                  <a:pt x="717234" y="4452596"/>
                  <a:pt x="601102" y="4572001"/>
                </a:cubicBezTo>
                <a:lnTo>
                  <a:pt x="406861" y="4572001"/>
                </a:lnTo>
                <a:cubicBezTo>
                  <a:pt x="549959" y="4471530"/>
                  <a:pt x="652182" y="4319650"/>
                  <a:pt x="686676" y="4144250"/>
                </a:cubicBezTo>
                <a:cubicBezTo>
                  <a:pt x="452674" y="4194541"/>
                  <a:pt x="262305" y="4357380"/>
                  <a:pt x="178922" y="4572001"/>
                </a:cubicBezTo>
                <a:lnTo>
                  <a:pt x="41374" y="4572001"/>
                </a:lnTo>
                <a:cubicBezTo>
                  <a:pt x="134738" y="4283539"/>
                  <a:pt x="387967" y="4064450"/>
                  <a:pt x="700046" y="4012794"/>
                </a:cubicBezTo>
                <a:lnTo>
                  <a:pt x="700163" y="4011646"/>
                </a:lnTo>
                <a:cubicBezTo>
                  <a:pt x="705472" y="4010636"/>
                  <a:pt x="710800" y="4009688"/>
                  <a:pt x="716376" y="4010107"/>
                </a:cubicBezTo>
                <a:cubicBezTo>
                  <a:pt x="747559" y="4004550"/>
                  <a:pt x="779452" y="4001569"/>
                  <a:pt x="811837" y="4001042"/>
                </a:cubicBezTo>
                <a:close/>
                <a:moveTo>
                  <a:pt x="8305836" y="3304913"/>
                </a:moveTo>
                <a:cubicBezTo>
                  <a:pt x="8030646" y="3363591"/>
                  <a:pt x="7815802" y="3576701"/>
                  <a:pt x="7762527" y="3845480"/>
                </a:cubicBezTo>
                <a:cubicBezTo>
                  <a:pt x="8037717" y="3786801"/>
                  <a:pt x="8252560" y="3573691"/>
                  <a:pt x="8305836" y="3304913"/>
                </a:cubicBezTo>
                <a:close/>
                <a:moveTo>
                  <a:pt x="6911971" y="3304913"/>
                </a:moveTo>
                <a:cubicBezTo>
                  <a:pt x="6965247" y="3573691"/>
                  <a:pt x="7180090" y="3786801"/>
                  <a:pt x="7455280" y="3845480"/>
                </a:cubicBezTo>
                <a:cubicBezTo>
                  <a:pt x="7402005" y="3576701"/>
                  <a:pt x="7187161" y="3363591"/>
                  <a:pt x="6911971" y="3304913"/>
                </a:cubicBezTo>
                <a:close/>
                <a:moveTo>
                  <a:pt x="6613685" y="3304913"/>
                </a:moveTo>
                <a:cubicBezTo>
                  <a:pt x="6338495" y="3363591"/>
                  <a:pt x="6123651" y="3576701"/>
                  <a:pt x="6070376" y="3845480"/>
                </a:cubicBezTo>
                <a:cubicBezTo>
                  <a:pt x="6345566" y="3786801"/>
                  <a:pt x="6560409" y="3573691"/>
                  <a:pt x="6613685" y="3304913"/>
                </a:cubicBezTo>
                <a:close/>
                <a:moveTo>
                  <a:pt x="5219820" y="3304913"/>
                </a:moveTo>
                <a:cubicBezTo>
                  <a:pt x="5273096" y="3573691"/>
                  <a:pt x="5487939" y="3786801"/>
                  <a:pt x="5763129" y="3845480"/>
                </a:cubicBezTo>
                <a:cubicBezTo>
                  <a:pt x="5709854" y="3576701"/>
                  <a:pt x="5495010" y="3363591"/>
                  <a:pt x="5219820" y="3304913"/>
                </a:cubicBezTo>
                <a:close/>
                <a:moveTo>
                  <a:pt x="4921534" y="3304913"/>
                </a:moveTo>
                <a:cubicBezTo>
                  <a:pt x="4646344" y="3363591"/>
                  <a:pt x="4431500" y="3576701"/>
                  <a:pt x="4378225" y="3845480"/>
                </a:cubicBezTo>
                <a:cubicBezTo>
                  <a:pt x="4653415" y="3786801"/>
                  <a:pt x="4868259" y="3573691"/>
                  <a:pt x="4921534" y="3304913"/>
                </a:cubicBezTo>
                <a:close/>
                <a:moveTo>
                  <a:pt x="3527669" y="3304913"/>
                </a:moveTo>
                <a:cubicBezTo>
                  <a:pt x="3580945" y="3573691"/>
                  <a:pt x="3795788" y="3786801"/>
                  <a:pt x="4070978" y="3845480"/>
                </a:cubicBezTo>
                <a:cubicBezTo>
                  <a:pt x="4017703" y="3576701"/>
                  <a:pt x="3802859" y="3363591"/>
                  <a:pt x="3527669" y="3304913"/>
                </a:cubicBezTo>
                <a:close/>
                <a:moveTo>
                  <a:pt x="3229383" y="3304913"/>
                </a:moveTo>
                <a:cubicBezTo>
                  <a:pt x="2954193" y="3363591"/>
                  <a:pt x="2739349" y="3576701"/>
                  <a:pt x="2686074" y="3845480"/>
                </a:cubicBezTo>
                <a:cubicBezTo>
                  <a:pt x="2961264" y="3786801"/>
                  <a:pt x="3176107" y="3573691"/>
                  <a:pt x="3229383" y="3304913"/>
                </a:cubicBezTo>
                <a:close/>
                <a:moveTo>
                  <a:pt x="1835518" y="3304913"/>
                </a:moveTo>
                <a:cubicBezTo>
                  <a:pt x="1888794" y="3573691"/>
                  <a:pt x="2103637" y="3786801"/>
                  <a:pt x="2378827" y="3845480"/>
                </a:cubicBezTo>
                <a:cubicBezTo>
                  <a:pt x="2325552" y="3576701"/>
                  <a:pt x="2110708" y="3363591"/>
                  <a:pt x="1835518" y="3304913"/>
                </a:cubicBezTo>
                <a:close/>
                <a:moveTo>
                  <a:pt x="1537232" y="3304913"/>
                </a:moveTo>
                <a:cubicBezTo>
                  <a:pt x="1262042" y="3363591"/>
                  <a:pt x="1047198" y="3576701"/>
                  <a:pt x="993923" y="3845480"/>
                </a:cubicBezTo>
                <a:cubicBezTo>
                  <a:pt x="1269113" y="3786801"/>
                  <a:pt x="1483956" y="3573691"/>
                  <a:pt x="1537232" y="3304913"/>
                </a:cubicBezTo>
                <a:close/>
                <a:moveTo>
                  <a:pt x="143367" y="3304913"/>
                </a:moveTo>
                <a:cubicBezTo>
                  <a:pt x="196643" y="3573691"/>
                  <a:pt x="411486" y="3786801"/>
                  <a:pt x="686676" y="3845480"/>
                </a:cubicBezTo>
                <a:cubicBezTo>
                  <a:pt x="633401" y="3576701"/>
                  <a:pt x="418557" y="3363591"/>
                  <a:pt x="143367" y="3304913"/>
                </a:cubicBezTo>
                <a:close/>
                <a:moveTo>
                  <a:pt x="8461873" y="3161219"/>
                </a:moveTo>
                <a:lnTo>
                  <a:pt x="8478960" y="3162829"/>
                </a:lnTo>
                <a:cubicBezTo>
                  <a:pt x="8511346" y="3163352"/>
                  <a:pt x="8543239" y="3166310"/>
                  <a:pt x="8574422" y="3171823"/>
                </a:cubicBezTo>
                <a:cubicBezTo>
                  <a:pt x="8579998" y="3171407"/>
                  <a:pt x="8585326" y="3172348"/>
                  <a:pt x="8590635" y="3173350"/>
                </a:cubicBezTo>
                <a:lnTo>
                  <a:pt x="8590752" y="3174489"/>
                </a:lnTo>
                <a:cubicBezTo>
                  <a:pt x="8815033" y="3211322"/>
                  <a:pt x="9008920" y="3333951"/>
                  <a:pt x="9135069" y="3506215"/>
                </a:cubicBezTo>
                <a:lnTo>
                  <a:pt x="9139239" y="3512974"/>
                </a:lnTo>
                <a:lnTo>
                  <a:pt x="9139239" y="3816134"/>
                </a:lnTo>
                <a:lnTo>
                  <a:pt x="9120077" y="3747490"/>
                </a:lnTo>
                <a:cubicBezTo>
                  <a:pt x="9039502" y="3525837"/>
                  <a:pt x="8844913" y="3356256"/>
                  <a:pt x="8604122" y="3304913"/>
                </a:cubicBezTo>
                <a:cubicBezTo>
                  <a:pt x="8650738" y="3540094"/>
                  <a:pt x="8821055" y="3732654"/>
                  <a:pt x="9047261" y="3816429"/>
                </a:cubicBezTo>
                <a:lnTo>
                  <a:pt x="9139239" y="3843104"/>
                </a:lnTo>
                <a:lnTo>
                  <a:pt x="9139239" y="3970603"/>
                </a:lnTo>
                <a:lnTo>
                  <a:pt x="9030179" y="3943797"/>
                </a:lnTo>
                <a:cubicBezTo>
                  <a:pt x="8735297" y="3846211"/>
                  <a:pt x="8514628" y="3594637"/>
                  <a:pt x="8470637" y="3288305"/>
                </a:cubicBezTo>
                <a:cubicBezTo>
                  <a:pt x="8470469" y="3288253"/>
                  <a:pt x="8470301" y="3288248"/>
                  <a:pt x="8470131" y="3288243"/>
                </a:cubicBezTo>
                <a:lnTo>
                  <a:pt x="8469593" y="3281619"/>
                </a:lnTo>
                <a:cubicBezTo>
                  <a:pt x="8464534" y="3251607"/>
                  <a:pt x="8462083" y="3220958"/>
                  <a:pt x="8462126" y="3189869"/>
                </a:cubicBezTo>
                <a:cubicBezTo>
                  <a:pt x="8460814" y="3184286"/>
                  <a:pt x="8460755" y="3178663"/>
                  <a:pt x="8460755" y="3173027"/>
                </a:cubicBezTo>
                <a:lnTo>
                  <a:pt x="8461349" y="3161677"/>
                </a:lnTo>
                <a:lnTo>
                  <a:pt x="8461847" y="3161709"/>
                </a:lnTo>
                <a:close/>
                <a:moveTo>
                  <a:pt x="8448085" y="3161219"/>
                </a:moveTo>
                <a:lnTo>
                  <a:pt x="8448111" y="3161709"/>
                </a:lnTo>
                <a:lnTo>
                  <a:pt x="8448609" y="3161677"/>
                </a:lnTo>
                <a:lnTo>
                  <a:pt x="8449203" y="3173027"/>
                </a:lnTo>
                <a:cubicBezTo>
                  <a:pt x="8449203" y="3178663"/>
                  <a:pt x="8449144" y="3184286"/>
                  <a:pt x="8447832" y="3189869"/>
                </a:cubicBezTo>
                <a:cubicBezTo>
                  <a:pt x="8447875" y="3220958"/>
                  <a:pt x="8445424" y="3251607"/>
                  <a:pt x="8440365" y="3281619"/>
                </a:cubicBezTo>
                <a:lnTo>
                  <a:pt x="8439827" y="3288243"/>
                </a:lnTo>
                <a:cubicBezTo>
                  <a:pt x="8439657" y="3288248"/>
                  <a:pt x="8439489" y="3288253"/>
                  <a:pt x="8439321" y="3288305"/>
                </a:cubicBezTo>
                <a:cubicBezTo>
                  <a:pt x="8389046" y="3638399"/>
                  <a:pt x="8108007" y="3916971"/>
                  <a:pt x="7749156" y="3975903"/>
                </a:cubicBezTo>
                <a:lnTo>
                  <a:pt x="7749040" y="3977042"/>
                </a:lnTo>
                <a:cubicBezTo>
                  <a:pt x="7743729" y="3978045"/>
                  <a:pt x="7738400" y="3978986"/>
                  <a:pt x="7732823" y="3978570"/>
                </a:cubicBezTo>
                <a:cubicBezTo>
                  <a:pt x="7701651" y="3984080"/>
                  <a:pt x="7669771" y="3987038"/>
                  <a:pt x="7637396" y="3987561"/>
                </a:cubicBezTo>
                <a:lnTo>
                  <a:pt x="7620278" y="3989174"/>
                </a:lnTo>
                <a:lnTo>
                  <a:pt x="7620252" y="3988683"/>
                </a:lnTo>
                <a:lnTo>
                  <a:pt x="7619753" y="3988716"/>
                </a:lnTo>
                <a:cubicBezTo>
                  <a:pt x="7619187" y="3984944"/>
                  <a:pt x="7619160" y="3981158"/>
                  <a:pt x="7619160" y="3977366"/>
                </a:cubicBezTo>
                <a:cubicBezTo>
                  <a:pt x="7619160" y="3971728"/>
                  <a:pt x="7619219" y="3966104"/>
                  <a:pt x="7620531" y="3960518"/>
                </a:cubicBezTo>
                <a:cubicBezTo>
                  <a:pt x="7620488" y="3929436"/>
                  <a:pt x="7622938" y="3898794"/>
                  <a:pt x="7627995" y="3868787"/>
                </a:cubicBezTo>
                <a:lnTo>
                  <a:pt x="7628535" y="3862150"/>
                </a:lnTo>
                <a:cubicBezTo>
                  <a:pt x="7628704" y="3862145"/>
                  <a:pt x="7628873" y="3862140"/>
                  <a:pt x="7629040" y="3862087"/>
                </a:cubicBezTo>
                <a:cubicBezTo>
                  <a:pt x="7679317" y="3511992"/>
                  <a:pt x="7960356" y="3233421"/>
                  <a:pt x="8319206" y="3174489"/>
                </a:cubicBezTo>
                <a:lnTo>
                  <a:pt x="8319323" y="3173350"/>
                </a:lnTo>
                <a:cubicBezTo>
                  <a:pt x="8324632" y="3172348"/>
                  <a:pt x="8329960" y="3171407"/>
                  <a:pt x="8335536" y="3171823"/>
                </a:cubicBezTo>
                <a:cubicBezTo>
                  <a:pt x="8366719" y="3166310"/>
                  <a:pt x="8398612" y="3163352"/>
                  <a:pt x="8430998" y="3162829"/>
                </a:cubicBezTo>
                <a:close/>
                <a:moveTo>
                  <a:pt x="6769722" y="3161219"/>
                </a:moveTo>
                <a:lnTo>
                  <a:pt x="6786810" y="3162829"/>
                </a:lnTo>
                <a:cubicBezTo>
                  <a:pt x="6819195" y="3163352"/>
                  <a:pt x="6851088" y="3166310"/>
                  <a:pt x="6882271" y="3171823"/>
                </a:cubicBezTo>
                <a:cubicBezTo>
                  <a:pt x="6887847" y="3171407"/>
                  <a:pt x="6893175" y="3172348"/>
                  <a:pt x="6898484" y="3173350"/>
                </a:cubicBezTo>
                <a:lnTo>
                  <a:pt x="6898601" y="3174489"/>
                </a:lnTo>
                <a:cubicBezTo>
                  <a:pt x="7257451" y="3233421"/>
                  <a:pt x="7538490" y="3511992"/>
                  <a:pt x="7588766" y="3862087"/>
                </a:cubicBezTo>
                <a:cubicBezTo>
                  <a:pt x="7588934" y="3862140"/>
                  <a:pt x="7589103" y="3862145"/>
                  <a:pt x="7589272" y="3862150"/>
                </a:cubicBezTo>
                <a:lnTo>
                  <a:pt x="7589812" y="3868787"/>
                </a:lnTo>
                <a:cubicBezTo>
                  <a:pt x="7594869" y="3898794"/>
                  <a:pt x="7597319" y="3929436"/>
                  <a:pt x="7597276" y="3960518"/>
                </a:cubicBezTo>
                <a:cubicBezTo>
                  <a:pt x="7598588" y="3966104"/>
                  <a:pt x="7598647" y="3971728"/>
                  <a:pt x="7598647" y="3977366"/>
                </a:cubicBezTo>
                <a:cubicBezTo>
                  <a:pt x="7598647" y="3981158"/>
                  <a:pt x="7598620" y="3984944"/>
                  <a:pt x="7598054" y="3988716"/>
                </a:cubicBezTo>
                <a:lnTo>
                  <a:pt x="7597555" y="3988683"/>
                </a:lnTo>
                <a:lnTo>
                  <a:pt x="7597529" y="3989174"/>
                </a:lnTo>
                <a:lnTo>
                  <a:pt x="7580411" y="3987561"/>
                </a:lnTo>
                <a:cubicBezTo>
                  <a:pt x="7548036" y="3987038"/>
                  <a:pt x="7516156" y="3984080"/>
                  <a:pt x="7484984" y="3978570"/>
                </a:cubicBezTo>
                <a:cubicBezTo>
                  <a:pt x="7479407" y="3978986"/>
                  <a:pt x="7474078" y="3978045"/>
                  <a:pt x="7468767" y="3977042"/>
                </a:cubicBezTo>
                <a:lnTo>
                  <a:pt x="7468651" y="3975903"/>
                </a:lnTo>
                <a:cubicBezTo>
                  <a:pt x="7109800" y="3916971"/>
                  <a:pt x="6828761" y="3638399"/>
                  <a:pt x="6778486" y="3288305"/>
                </a:cubicBezTo>
                <a:cubicBezTo>
                  <a:pt x="6778318" y="3288253"/>
                  <a:pt x="6778150" y="3288248"/>
                  <a:pt x="6777980" y="3288243"/>
                </a:cubicBezTo>
                <a:lnTo>
                  <a:pt x="6777442" y="3281619"/>
                </a:lnTo>
                <a:cubicBezTo>
                  <a:pt x="6772383" y="3251607"/>
                  <a:pt x="6769933" y="3220958"/>
                  <a:pt x="6769975" y="3189869"/>
                </a:cubicBezTo>
                <a:cubicBezTo>
                  <a:pt x="6768663" y="3184286"/>
                  <a:pt x="6768604" y="3178663"/>
                  <a:pt x="6768604" y="3173027"/>
                </a:cubicBezTo>
                <a:lnTo>
                  <a:pt x="6769198" y="3161677"/>
                </a:lnTo>
                <a:lnTo>
                  <a:pt x="6769696" y="3161709"/>
                </a:lnTo>
                <a:close/>
                <a:moveTo>
                  <a:pt x="6755934" y="3161219"/>
                </a:moveTo>
                <a:lnTo>
                  <a:pt x="6755960" y="3161709"/>
                </a:lnTo>
                <a:lnTo>
                  <a:pt x="6756458" y="3161677"/>
                </a:lnTo>
                <a:lnTo>
                  <a:pt x="6757052" y="3173027"/>
                </a:lnTo>
                <a:cubicBezTo>
                  <a:pt x="6757052" y="3178663"/>
                  <a:pt x="6756994" y="3184286"/>
                  <a:pt x="6755682" y="3189869"/>
                </a:cubicBezTo>
                <a:cubicBezTo>
                  <a:pt x="6755724" y="3220958"/>
                  <a:pt x="6753273" y="3251607"/>
                  <a:pt x="6748215" y="3281619"/>
                </a:cubicBezTo>
                <a:lnTo>
                  <a:pt x="6747676" y="3288243"/>
                </a:lnTo>
                <a:cubicBezTo>
                  <a:pt x="6747507" y="3288248"/>
                  <a:pt x="6747338" y="3288253"/>
                  <a:pt x="6747171" y="3288305"/>
                </a:cubicBezTo>
                <a:cubicBezTo>
                  <a:pt x="6696895" y="3638399"/>
                  <a:pt x="6415856" y="3916971"/>
                  <a:pt x="6057005" y="3975903"/>
                </a:cubicBezTo>
                <a:lnTo>
                  <a:pt x="6056889" y="3977042"/>
                </a:lnTo>
                <a:cubicBezTo>
                  <a:pt x="6051578" y="3978045"/>
                  <a:pt x="6046249" y="3978986"/>
                  <a:pt x="6040672" y="3978570"/>
                </a:cubicBezTo>
                <a:cubicBezTo>
                  <a:pt x="6009500" y="3984080"/>
                  <a:pt x="5977620" y="3987038"/>
                  <a:pt x="5945246" y="3987561"/>
                </a:cubicBezTo>
                <a:lnTo>
                  <a:pt x="5928127" y="3989174"/>
                </a:lnTo>
                <a:lnTo>
                  <a:pt x="5928101" y="3988683"/>
                </a:lnTo>
                <a:lnTo>
                  <a:pt x="5927602" y="3988716"/>
                </a:lnTo>
                <a:cubicBezTo>
                  <a:pt x="5927036" y="3984944"/>
                  <a:pt x="5927009" y="3981158"/>
                  <a:pt x="5927009" y="3977366"/>
                </a:cubicBezTo>
                <a:cubicBezTo>
                  <a:pt x="5927009" y="3971728"/>
                  <a:pt x="5927068" y="3966104"/>
                  <a:pt x="5928380" y="3960518"/>
                </a:cubicBezTo>
                <a:cubicBezTo>
                  <a:pt x="5928338" y="3929436"/>
                  <a:pt x="5930787" y="3898794"/>
                  <a:pt x="5935844" y="3868787"/>
                </a:cubicBezTo>
                <a:lnTo>
                  <a:pt x="5936384" y="3862150"/>
                </a:lnTo>
                <a:cubicBezTo>
                  <a:pt x="5936553" y="3862145"/>
                  <a:pt x="5936722" y="3862140"/>
                  <a:pt x="5936890" y="3862087"/>
                </a:cubicBezTo>
                <a:cubicBezTo>
                  <a:pt x="5987166" y="3511992"/>
                  <a:pt x="6268205" y="3233421"/>
                  <a:pt x="6627056" y="3174489"/>
                </a:cubicBezTo>
                <a:lnTo>
                  <a:pt x="6627173" y="3173350"/>
                </a:lnTo>
                <a:cubicBezTo>
                  <a:pt x="6632481" y="3172348"/>
                  <a:pt x="6637809" y="3171407"/>
                  <a:pt x="6643385" y="3171823"/>
                </a:cubicBezTo>
                <a:cubicBezTo>
                  <a:pt x="6674569" y="3166310"/>
                  <a:pt x="6706461" y="3163352"/>
                  <a:pt x="6738847" y="3162829"/>
                </a:cubicBezTo>
                <a:close/>
                <a:moveTo>
                  <a:pt x="5077571" y="3161219"/>
                </a:moveTo>
                <a:lnTo>
                  <a:pt x="5094659" y="3162829"/>
                </a:lnTo>
                <a:cubicBezTo>
                  <a:pt x="5127044" y="3163352"/>
                  <a:pt x="5158937" y="3166310"/>
                  <a:pt x="5190120" y="3171823"/>
                </a:cubicBezTo>
                <a:cubicBezTo>
                  <a:pt x="5195696" y="3171407"/>
                  <a:pt x="5201024" y="3172348"/>
                  <a:pt x="5206334" y="3173350"/>
                </a:cubicBezTo>
                <a:lnTo>
                  <a:pt x="5206450" y="3174489"/>
                </a:lnTo>
                <a:cubicBezTo>
                  <a:pt x="5565300" y="3233421"/>
                  <a:pt x="5846339" y="3511992"/>
                  <a:pt x="5896616" y="3862087"/>
                </a:cubicBezTo>
                <a:cubicBezTo>
                  <a:pt x="5896783" y="3862140"/>
                  <a:pt x="5896953" y="3862145"/>
                  <a:pt x="5897121" y="3862150"/>
                </a:cubicBezTo>
                <a:lnTo>
                  <a:pt x="5897662" y="3868787"/>
                </a:lnTo>
                <a:cubicBezTo>
                  <a:pt x="5902718" y="3898794"/>
                  <a:pt x="5905168" y="3929436"/>
                  <a:pt x="5905126" y="3960518"/>
                </a:cubicBezTo>
                <a:cubicBezTo>
                  <a:pt x="5906438" y="3966104"/>
                  <a:pt x="5906496" y="3971728"/>
                  <a:pt x="5906496" y="3977366"/>
                </a:cubicBezTo>
                <a:cubicBezTo>
                  <a:pt x="5906496" y="3981158"/>
                  <a:pt x="5906469" y="3984944"/>
                  <a:pt x="5905903" y="3988716"/>
                </a:cubicBezTo>
                <a:lnTo>
                  <a:pt x="5905404" y="3988683"/>
                </a:lnTo>
                <a:lnTo>
                  <a:pt x="5905378" y="3989174"/>
                </a:lnTo>
                <a:lnTo>
                  <a:pt x="5888260" y="3987561"/>
                </a:lnTo>
                <a:cubicBezTo>
                  <a:pt x="5855886" y="3987038"/>
                  <a:pt x="5824005" y="3984080"/>
                  <a:pt x="5792833" y="3978570"/>
                </a:cubicBezTo>
                <a:cubicBezTo>
                  <a:pt x="5787256" y="3978986"/>
                  <a:pt x="5781927" y="3978045"/>
                  <a:pt x="5776617" y="3977042"/>
                </a:cubicBezTo>
                <a:lnTo>
                  <a:pt x="5776501" y="3975903"/>
                </a:lnTo>
                <a:cubicBezTo>
                  <a:pt x="5417649" y="3916971"/>
                  <a:pt x="5136610" y="3638399"/>
                  <a:pt x="5086335" y="3288305"/>
                </a:cubicBezTo>
                <a:cubicBezTo>
                  <a:pt x="5086167" y="3288253"/>
                  <a:pt x="5085999" y="3288248"/>
                  <a:pt x="5085830" y="3288243"/>
                </a:cubicBezTo>
                <a:lnTo>
                  <a:pt x="5085291" y="3281619"/>
                </a:lnTo>
                <a:cubicBezTo>
                  <a:pt x="5080233" y="3251607"/>
                  <a:pt x="5077782" y="3220958"/>
                  <a:pt x="5077824" y="3189869"/>
                </a:cubicBezTo>
                <a:cubicBezTo>
                  <a:pt x="5076512" y="3184286"/>
                  <a:pt x="5076453" y="3178663"/>
                  <a:pt x="5076453" y="3173027"/>
                </a:cubicBezTo>
                <a:lnTo>
                  <a:pt x="5077047" y="3161677"/>
                </a:lnTo>
                <a:lnTo>
                  <a:pt x="5077545" y="3161709"/>
                </a:lnTo>
                <a:close/>
                <a:moveTo>
                  <a:pt x="5063783" y="3161219"/>
                </a:moveTo>
                <a:lnTo>
                  <a:pt x="5063809" y="3161709"/>
                </a:lnTo>
                <a:lnTo>
                  <a:pt x="5064307" y="3161677"/>
                </a:lnTo>
                <a:lnTo>
                  <a:pt x="5064902" y="3173027"/>
                </a:lnTo>
                <a:cubicBezTo>
                  <a:pt x="5064902" y="3178663"/>
                  <a:pt x="5064842" y="3184286"/>
                  <a:pt x="5063530" y="3189869"/>
                </a:cubicBezTo>
                <a:cubicBezTo>
                  <a:pt x="5063572" y="3220958"/>
                  <a:pt x="5061122" y="3251607"/>
                  <a:pt x="5056063" y="3281619"/>
                </a:cubicBezTo>
                <a:lnTo>
                  <a:pt x="5055525" y="3288243"/>
                </a:lnTo>
                <a:cubicBezTo>
                  <a:pt x="5055355" y="3288248"/>
                  <a:pt x="5055187" y="3288253"/>
                  <a:pt x="5055019" y="3288305"/>
                </a:cubicBezTo>
                <a:cubicBezTo>
                  <a:pt x="5004744" y="3638399"/>
                  <a:pt x="4723705" y="3916971"/>
                  <a:pt x="4364853" y="3975903"/>
                </a:cubicBezTo>
                <a:lnTo>
                  <a:pt x="4364737" y="3977042"/>
                </a:lnTo>
                <a:cubicBezTo>
                  <a:pt x="4359427" y="3978045"/>
                  <a:pt x="4354098" y="3978986"/>
                  <a:pt x="4348521" y="3978570"/>
                </a:cubicBezTo>
                <a:cubicBezTo>
                  <a:pt x="4317350" y="3984080"/>
                  <a:pt x="4285468" y="3987038"/>
                  <a:pt x="4253094" y="3987561"/>
                </a:cubicBezTo>
                <a:lnTo>
                  <a:pt x="4235976" y="3989174"/>
                </a:lnTo>
                <a:lnTo>
                  <a:pt x="4235950" y="3988683"/>
                </a:lnTo>
                <a:lnTo>
                  <a:pt x="4235451" y="3988716"/>
                </a:lnTo>
                <a:cubicBezTo>
                  <a:pt x="4234885" y="3984944"/>
                  <a:pt x="4234858" y="3981158"/>
                  <a:pt x="4234858" y="3977366"/>
                </a:cubicBezTo>
                <a:cubicBezTo>
                  <a:pt x="4234858" y="3971728"/>
                  <a:pt x="4234916" y="3966104"/>
                  <a:pt x="4236228" y="3960518"/>
                </a:cubicBezTo>
                <a:cubicBezTo>
                  <a:pt x="4236186" y="3929436"/>
                  <a:pt x="4238636" y="3898794"/>
                  <a:pt x="4243692" y="3868787"/>
                </a:cubicBezTo>
                <a:lnTo>
                  <a:pt x="4244233" y="3862150"/>
                </a:lnTo>
                <a:cubicBezTo>
                  <a:pt x="4244401" y="3862145"/>
                  <a:pt x="4244571" y="3862140"/>
                  <a:pt x="4244738" y="3862087"/>
                </a:cubicBezTo>
                <a:cubicBezTo>
                  <a:pt x="4295015" y="3511992"/>
                  <a:pt x="4576054" y="3233421"/>
                  <a:pt x="4934904" y="3174489"/>
                </a:cubicBezTo>
                <a:lnTo>
                  <a:pt x="4935021" y="3173350"/>
                </a:lnTo>
                <a:cubicBezTo>
                  <a:pt x="4940330" y="3172348"/>
                  <a:pt x="4945658" y="3171407"/>
                  <a:pt x="4951234" y="3171823"/>
                </a:cubicBezTo>
                <a:cubicBezTo>
                  <a:pt x="4982417" y="3166310"/>
                  <a:pt x="5014310" y="3163352"/>
                  <a:pt x="5046695" y="3162829"/>
                </a:cubicBezTo>
                <a:close/>
                <a:moveTo>
                  <a:pt x="3385420" y="3161219"/>
                </a:moveTo>
                <a:lnTo>
                  <a:pt x="3402507" y="3162829"/>
                </a:lnTo>
                <a:cubicBezTo>
                  <a:pt x="3434893" y="3163352"/>
                  <a:pt x="3466785" y="3166310"/>
                  <a:pt x="3497969" y="3171823"/>
                </a:cubicBezTo>
                <a:cubicBezTo>
                  <a:pt x="3503545" y="3171407"/>
                  <a:pt x="3508873" y="3172348"/>
                  <a:pt x="3514181" y="3173350"/>
                </a:cubicBezTo>
                <a:lnTo>
                  <a:pt x="3514298" y="3174489"/>
                </a:lnTo>
                <a:cubicBezTo>
                  <a:pt x="3873149" y="3233421"/>
                  <a:pt x="4154188" y="3511992"/>
                  <a:pt x="4204464" y="3862087"/>
                </a:cubicBezTo>
                <a:cubicBezTo>
                  <a:pt x="4204632" y="3862140"/>
                  <a:pt x="4204801" y="3862145"/>
                  <a:pt x="4204970" y="3862150"/>
                </a:cubicBezTo>
                <a:lnTo>
                  <a:pt x="4205510" y="3868787"/>
                </a:lnTo>
                <a:cubicBezTo>
                  <a:pt x="4210567" y="3898794"/>
                  <a:pt x="4213016" y="3929436"/>
                  <a:pt x="4212974" y="3960518"/>
                </a:cubicBezTo>
                <a:cubicBezTo>
                  <a:pt x="4214286" y="3966104"/>
                  <a:pt x="4214345" y="3971728"/>
                  <a:pt x="4214345" y="3977366"/>
                </a:cubicBezTo>
                <a:cubicBezTo>
                  <a:pt x="4214345" y="3981158"/>
                  <a:pt x="4214318" y="3984944"/>
                  <a:pt x="4213752" y="3988716"/>
                </a:cubicBezTo>
                <a:lnTo>
                  <a:pt x="4213253" y="3988683"/>
                </a:lnTo>
                <a:lnTo>
                  <a:pt x="4213227" y="3989174"/>
                </a:lnTo>
                <a:lnTo>
                  <a:pt x="4196108" y="3987561"/>
                </a:lnTo>
                <a:cubicBezTo>
                  <a:pt x="4163734" y="3987038"/>
                  <a:pt x="4131854" y="3984080"/>
                  <a:pt x="4100682" y="3978570"/>
                </a:cubicBezTo>
                <a:cubicBezTo>
                  <a:pt x="4095105" y="3978986"/>
                  <a:pt x="4089776" y="3978045"/>
                  <a:pt x="4084465" y="3977042"/>
                </a:cubicBezTo>
                <a:lnTo>
                  <a:pt x="4084349" y="3975903"/>
                </a:lnTo>
                <a:cubicBezTo>
                  <a:pt x="3725498" y="3916971"/>
                  <a:pt x="3444459" y="3638399"/>
                  <a:pt x="3394183" y="3288305"/>
                </a:cubicBezTo>
                <a:cubicBezTo>
                  <a:pt x="3394016" y="3288253"/>
                  <a:pt x="3393847" y="3288248"/>
                  <a:pt x="3393678" y="3288243"/>
                </a:cubicBezTo>
                <a:lnTo>
                  <a:pt x="3393139" y="3281619"/>
                </a:lnTo>
                <a:cubicBezTo>
                  <a:pt x="3388081" y="3251607"/>
                  <a:pt x="3385630" y="3220958"/>
                  <a:pt x="3385672" y="3189869"/>
                </a:cubicBezTo>
                <a:cubicBezTo>
                  <a:pt x="3384360" y="3184286"/>
                  <a:pt x="3384302" y="3178663"/>
                  <a:pt x="3384302" y="3173027"/>
                </a:cubicBezTo>
                <a:lnTo>
                  <a:pt x="3384896" y="3161677"/>
                </a:lnTo>
                <a:lnTo>
                  <a:pt x="3385394" y="3161709"/>
                </a:lnTo>
                <a:close/>
                <a:moveTo>
                  <a:pt x="3371632" y="3161219"/>
                </a:moveTo>
                <a:lnTo>
                  <a:pt x="3371658" y="3161709"/>
                </a:lnTo>
                <a:lnTo>
                  <a:pt x="3372156" y="3161677"/>
                </a:lnTo>
                <a:lnTo>
                  <a:pt x="3372750" y="3173027"/>
                </a:lnTo>
                <a:cubicBezTo>
                  <a:pt x="3372750" y="3178663"/>
                  <a:pt x="3372691" y="3184286"/>
                  <a:pt x="3371379" y="3189869"/>
                </a:cubicBezTo>
                <a:cubicBezTo>
                  <a:pt x="3371421" y="3220958"/>
                  <a:pt x="3368971" y="3251607"/>
                  <a:pt x="3363912" y="3281619"/>
                </a:cubicBezTo>
                <a:lnTo>
                  <a:pt x="3363374" y="3288243"/>
                </a:lnTo>
                <a:cubicBezTo>
                  <a:pt x="3363204" y="3288248"/>
                  <a:pt x="3363036" y="3288253"/>
                  <a:pt x="3362868" y="3288305"/>
                </a:cubicBezTo>
                <a:cubicBezTo>
                  <a:pt x="3312593" y="3638399"/>
                  <a:pt x="3031554" y="3916971"/>
                  <a:pt x="2672703" y="3975903"/>
                </a:cubicBezTo>
                <a:lnTo>
                  <a:pt x="2672586" y="3977042"/>
                </a:lnTo>
                <a:cubicBezTo>
                  <a:pt x="2667276" y="3978045"/>
                  <a:pt x="2661947" y="3978986"/>
                  <a:pt x="2656370" y="3978570"/>
                </a:cubicBezTo>
                <a:cubicBezTo>
                  <a:pt x="2625198" y="3984080"/>
                  <a:pt x="2593318" y="3987038"/>
                  <a:pt x="2560943" y="3987561"/>
                </a:cubicBezTo>
                <a:lnTo>
                  <a:pt x="2543825" y="3989174"/>
                </a:lnTo>
                <a:lnTo>
                  <a:pt x="2543799" y="3988683"/>
                </a:lnTo>
                <a:lnTo>
                  <a:pt x="2543300" y="3988716"/>
                </a:lnTo>
                <a:cubicBezTo>
                  <a:pt x="2542734" y="3984944"/>
                  <a:pt x="2542707" y="3981158"/>
                  <a:pt x="2542707" y="3977366"/>
                </a:cubicBezTo>
                <a:cubicBezTo>
                  <a:pt x="2542707" y="3971728"/>
                  <a:pt x="2542765" y="3966104"/>
                  <a:pt x="2544077" y="3960518"/>
                </a:cubicBezTo>
                <a:cubicBezTo>
                  <a:pt x="2544035" y="3929436"/>
                  <a:pt x="2546485" y="3898794"/>
                  <a:pt x="2551541" y="3868787"/>
                </a:cubicBezTo>
                <a:lnTo>
                  <a:pt x="2552082" y="3862150"/>
                </a:lnTo>
                <a:cubicBezTo>
                  <a:pt x="2552250" y="3862145"/>
                  <a:pt x="2552420" y="3862140"/>
                  <a:pt x="2552587" y="3862087"/>
                </a:cubicBezTo>
                <a:cubicBezTo>
                  <a:pt x="2602864" y="3511992"/>
                  <a:pt x="2883903" y="3233421"/>
                  <a:pt x="3242753" y="3174489"/>
                </a:cubicBezTo>
                <a:lnTo>
                  <a:pt x="3242870" y="3173350"/>
                </a:lnTo>
                <a:cubicBezTo>
                  <a:pt x="3248179" y="3172348"/>
                  <a:pt x="3253507" y="3171407"/>
                  <a:pt x="3259083" y="3171823"/>
                </a:cubicBezTo>
                <a:cubicBezTo>
                  <a:pt x="3290266" y="3166310"/>
                  <a:pt x="3322159" y="3163352"/>
                  <a:pt x="3354544" y="3162829"/>
                </a:cubicBezTo>
                <a:close/>
                <a:moveTo>
                  <a:pt x="1693269" y="3161219"/>
                </a:moveTo>
                <a:lnTo>
                  <a:pt x="1710356" y="3162829"/>
                </a:lnTo>
                <a:cubicBezTo>
                  <a:pt x="1742742" y="3163352"/>
                  <a:pt x="1774634" y="3166310"/>
                  <a:pt x="1805818" y="3171823"/>
                </a:cubicBezTo>
                <a:cubicBezTo>
                  <a:pt x="1811394" y="3171407"/>
                  <a:pt x="1816722" y="3172348"/>
                  <a:pt x="1822030" y="3173350"/>
                </a:cubicBezTo>
                <a:lnTo>
                  <a:pt x="1822148" y="3174489"/>
                </a:lnTo>
                <a:cubicBezTo>
                  <a:pt x="2180998" y="3233421"/>
                  <a:pt x="2462037" y="3511992"/>
                  <a:pt x="2512313" y="3862087"/>
                </a:cubicBezTo>
                <a:cubicBezTo>
                  <a:pt x="2512481" y="3862140"/>
                  <a:pt x="2512650" y="3862145"/>
                  <a:pt x="2512819" y="3862150"/>
                </a:cubicBezTo>
                <a:lnTo>
                  <a:pt x="2513359" y="3868787"/>
                </a:lnTo>
                <a:cubicBezTo>
                  <a:pt x="2518416" y="3898794"/>
                  <a:pt x="2520865" y="3929436"/>
                  <a:pt x="2520823" y="3960518"/>
                </a:cubicBezTo>
                <a:cubicBezTo>
                  <a:pt x="2522135" y="3966104"/>
                  <a:pt x="2522194" y="3971728"/>
                  <a:pt x="2522194" y="3977366"/>
                </a:cubicBezTo>
                <a:cubicBezTo>
                  <a:pt x="2522194" y="3981158"/>
                  <a:pt x="2522167" y="3984944"/>
                  <a:pt x="2521601" y="3988716"/>
                </a:cubicBezTo>
                <a:lnTo>
                  <a:pt x="2521102" y="3988683"/>
                </a:lnTo>
                <a:lnTo>
                  <a:pt x="2521076" y="3989174"/>
                </a:lnTo>
                <a:lnTo>
                  <a:pt x="2503957" y="3987561"/>
                </a:lnTo>
                <a:cubicBezTo>
                  <a:pt x="2471583" y="3987038"/>
                  <a:pt x="2439703" y="3984080"/>
                  <a:pt x="2408531" y="3978570"/>
                </a:cubicBezTo>
                <a:cubicBezTo>
                  <a:pt x="2402954" y="3978986"/>
                  <a:pt x="2397625" y="3978045"/>
                  <a:pt x="2392314" y="3977042"/>
                </a:cubicBezTo>
                <a:lnTo>
                  <a:pt x="2392198" y="3975903"/>
                </a:lnTo>
                <a:cubicBezTo>
                  <a:pt x="2033347" y="3916971"/>
                  <a:pt x="1752308" y="3638399"/>
                  <a:pt x="1702032" y="3288305"/>
                </a:cubicBezTo>
                <a:cubicBezTo>
                  <a:pt x="1701865" y="3288253"/>
                  <a:pt x="1701696" y="3288248"/>
                  <a:pt x="1701527" y="3288243"/>
                </a:cubicBezTo>
                <a:lnTo>
                  <a:pt x="1700989" y="3281619"/>
                </a:lnTo>
                <a:cubicBezTo>
                  <a:pt x="1695930" y="3251607"/>
                  <a:pt x="1693479" y="3220958"/>
                  <a:pt x="1693521" y="3189869"/>
                </a:cubicBezTo>
                <a:cubicBezTo>
                  <a:pt x="1692209" y="3184286"/>
                  <a:pt x="1692151" y="3178663"/>
                  <a:pt x="1692151" y="3173027"/>
                </a:cubicBezTo>
                <a:lnTo>
                  <a:pt x="1692745" y="3161677"/>
                </a:lnTo>
                <a:lnTo>
                  <a:pt x="1693243" y="3161709"/>
                </a:lnTo>
                <a:close/>
                <a:moveTo>
                  <a:pt x="1679481" y="3161219"/>
                </a:moveTo>
                <a:lnTo>
                  <a:pt x="1679507" y="3161709"/>
                </a:lnTo>
                <a:lnTo>
                  <a:pt x="1680005" y="3161677"/>
                </a:lnTo>
                <a:lnTo>
                  <a:pt x="1680599" y="3173027"/>
                </a:lnTo>
                <a:cubicBezTo>
                  <a:pt x="1680599" y="3178663"/>
                  <a:pt x="1680540" y="3184286"/>
                  <a:pt x="1679228" y="3189869"/>
                </a:cubicBezTo>
                <a:cubicBezTo>
                  <a:pt x="1679270" y="3220958"/>
                  <a:pt x="1676820" y="3251607"/>
                  <a:pt x="1671761" y="3281619"/>
                </a:cubicBezTo>
                <a:lnTo>
                  <a:pt x="1671223" y="3288243"/>
                </a:lnTo>
                <a:cubicBezTo>
                  <a:pt x="1671053" y="3288248"/>
                  <a:pt x="1670885" y="3288253"/>
                  <a:pt x="1670717" y="3288305"/>
                </a:cubicBezTo>
                <a:cubicBezTo>
                  <a:pt x="1620442" y="3638399"/>
                  <a:pt x="1339403" y="3916971"/>
                  <a:pt x="980552" y="3975903"/>
                </a:cubicBezTo>
                <a:lnTo>
                  <a:pt x="980435" y="3977042"/>
                </a:lnTo>
                <a:cubicBezTo>
                  <a:pt x="975125" y="3978045"/>
                  <a:pt x="969796" y="3978986"/>
                  <a:pt x="964219" y="3978570"/>
                </a:cubicBezTo>
                <a:cubicBezTo>
                  <a:pt x="933047" y="3984080"/>
                  <a:pt x="901167" y="3987038"/>
                  <a:pt x="868792" y="3987561"/>
                </a:cubicBezTo>
                <a:lnTo>
                  <a:pt x="851674" y="3989174"/>
                </a:lnTo>
                <a:lnTo>
                  <a:pt x="851648" y="3988683"/>
                </a:lnTo>
                <a:lnTo>
                  <a:pt x="851149" y="3988716"/>
                </a:lnTo>
                <a:cubicBezTo>
                  <a:pt x="850583" y="3984944"/>
                  <a:pt x="850556" y="3981158"/>
                  <a:pt x="850556" y="3977366"/>
                </a:cubicBezTo>
                <a:cubicBezTo>
                  <a:pt x="850556" y="3971728"/>
                  <a:pt x="850614" y="3966104"/>
                  <a:pt x="851926" y="3960518"/>
                </a:cubicBezTo>
                <a:cubicBezTo>
                  <a:pt x="851884" y="3929436"/>
                  <a:pt x="854334" y="3898794"/>
                  <a:pt x="859390" y="3868787"/>
                </a:cubicBezTo>
                <a:lnTo>
                  <a:pt x="859931" y="3862150"/>
                </a:lnTo>
                <a:cubicBezTo>
                  <a:pt x="860099" y="3862145"/>
                  <a:pt x="860269" y="3862140"/>
                  <a:pt x="860436" y="3862087"/>
                </a:cubicBezTo>
                <a:cubicBezTo>
                  <a:pt x="910713" y="3511992"/>
                  <a:pt x="1191752" y="3233421"/>
                  <a:pt x="1550602" y="3174489"/>
                </a:cubicBezTo>
                <a:lnTo>
                  <a:pt x="1550719" y="3173350"/>
                </a:lnTo>
                <a:cubicBezTo>
                  <a:pt x="1556028" y="3172348"/>
                  <a:pt x="1561356" y="3171407"/>
                  <a:pt x="1566932" y="3171823"/>
                </a:cubicBezTo>
                <a:cubicBezTo>
                  <a:pt x="1598115" y="3166310"/>
                  <a:pt x="1630008" y="3163352"/>
                  <a:pt x="1662393" y="3162829"/>
                </a:cubicBezTo>
                <a:close/>
                <a:moveTo>
                  <a:pt x="1118" y="3161219"/>
                </a:moveTo>
                <a:lnTo>
                  <a:pt x="18205" y="3162829"/>
                </a:lnTo>
                <a:cubicBezTo>
                  <a:pt x="50591" y="3163352"/>
                  <a:pt x="82483" y="3166310"/>
                  <a:pt x="113667" y="3171823"/>
                </a:cubicBezTo>
                <a:cubicBezTo>
                  <a:pt x="119243" y="3171407"/>
                  <a:pt x="124571" y="3172348"/>
                  <a:pt x="129879" y="3173350"/>
                </a:cubicBezTo>
                <a:lnTo>
                  <a:pt x="129997" y="3174489"/>
                </a:lnTo>
                <a:cubicBezTo>
                  <a:pt x="488847" y="3233421"/>
                  <a:pt x="769886" y="3511992"/>
                  <a:pt x="820162" y="3862087"/>
                </a:cubicBezTo>
                <a:cubicBezTo>
                  <a:pt x="820330" y="3862140"/>
                  <a:pt x="820499" y="3862145"/>
                  <a:pt x="820668" y="3862150"/>
                </a:cubicBezTo>
                <a:lnTo>
                  <a:pt x="821208" y="3868787"/>
                </a:lnTo>
                <a:cubicBezTo>
                  <a:pt x="826265" y="3898794"/>
                  <a:pt x="828714" y="3929436"/>
                  <a:pt x="828672" y="3960518"/>
                </a:cubicBezTo>
                <a:cubicBezTo>
                  <a:pt x="829984" y="3966104"/>
                  <a:pt x="830043" y="3971728"/>
                  <a:pt x="830043" y="3977366"/>
                </a:cubicBezTo>
                <a:cubicBezTo>
                  <a:pt x="830043" y="3981158"/>
                  <a:pt x="830016" y="3984944"/>
                  <a:pt x="829450" y="3988716"/>
                </a:cubicBezTo>
                <a:lnTo>
                  <a:pt x="828951" y="3988683"/>
                </a:lnTo>
                <a:lnTo>
                  <a:pt x="828925" y="3989174"/>
                </a:lnTo>
                <a:lnTo>
                  <a:pt x="811806" y="3987561"/>
                </a:lnTo>
                <a:cubicBezTo>
                  <a:pt x="779432" y="3987038"/>
                  <a:pt x="747552" y="3984080"/>
                  <a:pt x="716380" y="3978570"/>
                </a:cubicBezTo>
                <a:cubicBezTo>
                  <a:pt x="710803" y="3978986"/>
                  <a:pt x="705474" y="3978045"/>
                  <a:pt x="700163" y="3977042"/>
                </a:cubicBezTo>
                <a:lnTo>
                  <a:pt x="700047" y="3975903"/>
                </a:lnTo>
                <a:cubicBezTo>
                  <a:pt x="341196" y="3916971"/>
                  <a:pt x="60157" y="3638399"/>
                  <a:pt x="9881" y="3288305"/>
                </a:cubicBezTo>
                <a:cubicBezTo>
                  <a:pt x="9714" y="3288253"/>
                  <a:pt x="9545" y="3288248"/>
                  <a:pt x="9376" y="3288243"/>
                </a:cubicBezTo>
                <a:lnTo>
                  <a:pt x="8837" y="3281619"/>
                </a:lnTo>
                <a:cubicBezTo>
                  <a:pt x="3779" y="3251607"/>
                  <a:pt x="1328" y="3220958"/>
                  <a:pt x="1370" y="3189869"/>
                </a:cubicBezTo>
                <a:cubicBezTo>
                  <a:pt x="58" y="3184286"/>
                  <a:pt x="0" y="3178663"/>
                  <a:pt x="0" y="3173027"/>
                </a:cubicBezTo>
                <a:lnTo>
                  <a:pt x="594" y="3161677"/>
                </a:lnTo>
                <a:lnTo>
                  <a:pt x="1092" y="3161709"/>
                </a:lnTo>
                <a:close/>
                <a:moveTo>
                  <a:pt x="7762529" y="2447425"/>
                </a:moveTo>
                <a:cubicBezTo>
                  <a:pt x="7815805" y="2718331"/>
                  <a:pt x="8030648" y="2933128"/>
                  <a:pt x="8305838" y="2992271"/>
                </a:cubicBezTo>
                <a:cubicBezTo>
                  <a:pt x="8252563" y="2721365"/>
                  <a:pt x="8037719" y="2506568"/>
                  <a:pt x="7762529" y="2447425"/>
                </a:cubicBezTo>
                <a:close/>
                <a:moveTo>
                  <a:pt x="7455280" y="2447425"/>
                </a:moveTo>
                <a:cubicBezTo>
                  <a:pt x="7180090" y="2506568"/>
                  <a:pt x="6965246" y="2721365"/>
                  <a:pt x="6911971" y="2992271"/>
                </a:cubicBezTo>
                <a:cubicBezTo>
                  <a:pt x="7187161" y="2933128"/>
                  <a:pt x="7402004" y="2718331"/>
                  <a:pt x="7455280" y="2447425"/>
                </a:cubicBezTo>
                <a:close/>
                <a:moveTo>
                  <a:pt x="6070378" y="2447425"/>
                </a:moveTo>
                <a:cubicBezTo>
                  <a:pt x="6123654" y="2718331"/>
                  <a:pt x="6338497" y="2933128"/>
                  <a:pt x="6613687" y="2992271"/>
                </a:cubicBezTo>
                <a:cubicBezTo>
                  <a:pt x="6560412" y="2721365"/>
                  <a:pt x="6345568" y="2506568"/>
                  <a:pt x="6070378" y="2447425"/>
                </a:cubicBezTo>
                <a:close/>
                <a:moveTo>
                  <a:pt x="5763129" y="2447425"/>
                </a:moveTo>
                <a:cubicBezTo>
                  <a:pt x="5487939" y="2506568"/>
                  <a:pt x="5273095" y="2721365"/>
                  <a:pt x="5219820" y="2992271"/>
                </a:cubicBezTo>
                <a:cubicBezTo>
                  <a:pt x="5495010" y="2933128"/>
                  <a:pt x="5709853" y="2718331"/>
                  <a:pt x="5763129" y="2447425"/>
                </a:cubicBezTo>
                <a:close/>
                <a:moveTo>
                  <a:pt x="4378227" y="2447425"/>
                </a:moveTo>
                <a:cubicBezTo>
                  <a:pt x="4431503" y="2718331"/>
                  <a:pt x="4646346" y="2933128"/>
                  <a:pt x="4921536" y="2992271"/>
                </a:cubicBezTo>
                <a:cubicBezTo>
                  <a:pt x="4868261" y="2721365"/>
                  <a:pt x="4653417" y="2506568"/>
                  <a:pt x="4378227" y="2447425"/>
                </a:cubicBezTo>
                <a:close/>
                <a:moveTo>
                  <a:pt x="4070978" y="2447425"/>
                </a:moveTo>
                <a:cubicBezTo>
                  <a:pt x="3795788" y="2506568"/>
                  <a:pt x="3580944" y="2721365"/>
                  <a:pt x="3527669" y="2992271"/>
                </a:cubicBezTo>
                <a:cubicBezTo>
                  <a:pt x="3802859" y="2933128"/>
                  <a:pt x="4017702" y="2718331"/>
                  <a:pt x="4070978" y="2447425"/>
                </a:cubicBezTo>
                <a:close/>
                <a:moveTo>
                  <a:pt x="2686076" y="2447425"/>
                </a:moveTo>
                <a:cubicBezTo>
                  <a:pt x="2739352" y="2718331"/>
                  <a:pt x="2954195" y="2933128"/>
                  <a:pt x="3229385" y="2992271"/>
                </a:cubicBezTo>
                <a:cubicBezTo>
                  <a:pt x="3176110" y="2721365"/>
                  <a:pt x="2961266" y="2506568"/>
                  <a:pt x="2686076" y="2447425"/>
                </a:cubicBezTo>
                <a:close/>
                <a:moveTo>
                  <a:pt x="2378827" y="2447425"/>
                </a:moveTo>
                <a:cubicBezTo>
                  <a:pt x="2103637" y="2506568"/>
                  <a:pt x="1888793" y="2721365"/>
                  <a:pt x="1835518" y="2992271"/>
                </a:cubicBezTo>
                <a:cubicBezTo>
                  <a:pt x="2110708" y="2933128"/>
                  <a:pt x="2325551" y="2718331"/>
                  <a:pt x="2378827" y="2447425"/>
                </a:cubicBezTo>
                <a:close/>
                <a:moveTo>
                  <a:pt x="993925" y="2447425"/>
                </a:moveTo>
                <a:cubicBezTo>
                  <a:pt x="1047201" y="2718331"/>
                  <a:pt x="1262044" y="2933128"/>
                  <a:pt x="1537234" y="2992271"/>
                </a:cubicBezTo>
                <a:cubicBezTo>
                  <a:pt x="1483959" y="2721365"/>
                  <a:pt x="1269115" y="2506568"/>
                  <a:pt x="993925" y="2447425"/>
                </a:cubicBezTo>
                <a:close/>
                <a:moveTo>
                  <a:pt x="686676" y="2447425"/>
                </a:moveTo>
                <a:cubicBezTo>
                  <a:pt x="411486" y="2506568"/>
                  <a:pt x="196642" y="2721365"/>
                  <a:pt x="143367" y="2992271"/>
                </a:cubicBezTo>
                <a:cubicBezTo>
                  <a:pt x="418557" y="2933128"/>
                  <a:pt x="633400" y="2718331"/>
                  <a:pt x="686676" y="2447425"/>
                </a:cubicBezTo>
                <a:close/>
                <a:moveTo>
                  <a:pt x="9139239" y="2321311"/>
                </a:moveTo>
                <a:lnTo>
                  <a:pt x="9139239" y="2449820"/>
                </a:lnTo>
                <a:lnTo>
                  <a:pt x="9047261" y="2476706"/>
                </a:lnTo>
                <a:cubicBezTo>
                  <a:pt x="8821055" y="2561144"/>
                  <a:pt x="8650738" y="2755228"/>
                  <a:pt x="8604122" y="2992271"/>
                </a:cubicBezTo>
                <a:cubicBezTo>
                  <a:pt x="8844913" y="2940521"/>
                  <a:pt x="9039501" y="2769598"/>
                  <a:pt x="9120077" y="2546190"/>
                </a:cubicBezTo>
                <a:lnTo>
                  <a:pt x="9139239" y="2477003"/>
                </a:lnTo>
                <a:lnTo>
                  <a:pt x="9139239" y="2782562"/>
                </a:lnTo>
                <a:lnTo>
                  <a:pt x="9135069" y="2789374"/>
                </a:lnTo>
                <a:cubicBezTo>
                  <a:pt x="9008919" y="2963003"/>
                  <a:pt x="8815033" y="3086603"/>
                  <a:pt x="8590751" y="3123727"/>
                </a:cubicBezTo>
                <a:lnTo>
                  <a:pt x="8590635" y="3124875"/>
                </a:lnTo>
                <a:cubicBezTo>
                  <a:pt x="8585324" y="3125886"/>
                  <a:pt x="8579995" y="3126834"/>
                  <a:pt x="8574418" y="3126415"/>
                </a:cubicBezTo>
                <a:cubicBezTo>
                  <a:pt x="8543246" y="3131969"/>
                  <a:pt x="8511366" y="3134950"/>
                  <a:pt x="8478991" y="3135477"/>
                </a:cubicBezTo>
                <a:lnTo>
                  <a:pt x="8461873" y="3137103"/>
                </a:lnTo>
                <a:lnTo>
                  <a:pt x="8461847" y="3136608"/>
                </a:lnTo>
                <a:lnTo>
                  <a:pt x="8461348" y="3136641"/>
                </a:lnTo>
                <a:cubicBezTo>
                  <a:pt x="8460782" y="3132839"/>
                  <a:pt x="8460755" y="3129023"/>
                  <a:pt x="8460755" y="3125201"/>
                </a:cubicBezTo>
                <a:cubicBezTo>
                  <a:pt x="8460755" y="3119519"/>
                  <a:pt x="8460814" y="3113850"/>
                  <a:pt x="8462126" y="3108220"/>
                </a:cubicBezTo>
                <a:cubicBezTo>
                  <a:pt x="8462083" y="3076892"/>
                  <a:pt x="8464533" y="3046007"/>
                  <a:pt x="8469590" y="3015763"/>
                </a:cubicBezTo>
                <a:lnTo>
                  <a:pt x="8470130" y="3009073"/>
                </a:lnTo>
                <a:cubicBezTo>
                  <a:pt x="8470299" y="3009068"/>
                  <a:pt x="8470468" y="3009063"/>
                  <a:pt x="8470636" y="3009010"/>
                </a:cubicBezTo>
                <a:cubicBezTo>
                  <a:pt x="8514628" y="2700252"/>
                  <a:pt x="8735297" y="2446688"/>
                  <a:pt x="9030178" y="2348329"/>
                </a:cubicBezTo>
                <a:close/>
                <a:moveTo>
                  <a:pt x="7620280" y="2302594"/>
                </a:moveTo>
                <a:lnTo>
                  <a:pt x="7637367" y="2304217"/>
                </a:lnTo>
                <a:cubicBezTo>
                  <a:pt x="7669753" y="2304744"/>
                  <a:pt x="7701646" y="2307725"/>
                  <a:pt x="7732829" y="2313282"/>
                </a:cubicBezTo>
                <a:cubicBezTo>
                  <a:pt x="7738405" y="2312863"/>
                  <a:pt x="7743733" y="2313811"/>
                  <a:pt x="7749042" y="2314821"/>
                </a:cubicBezTo>
                <a:lnTo>
                  <a:pt x="7749159" y="2315969"/>
                </a:lnTo>
                <a:cubicBezTo>
                  <a:pt x="8108009" y="2375367"/>
                  <a:pt x="8389048" y="2656144"/>
                  <a:pt x="8439324" y="3009010"/>
                </a:cubicBezTo>
                <a:cubicBezTo>
                  <a:pt x="8439492" y="3009063"/>
                  <a:pt x="8439661" y="3009068"/>
                  <a:pt x="8439830" y="3009073"/>
                </a:cubicBezTo>
                <a:lnTo>
                  <a:pt x="8440370" y="3015763"/>
                </a:lnTo>
                <a:cubicBezTo>
                  <a:pt x="8445427" y="3046007"/>
                  <a:pt x="8447877" y="3076892"/>
                  <a:pt x="8447834" y="3108220"/>
                </a:cubicBezTo>
                <a:cubicBezTo>
                  <a:pt x="8449146" y="3113850"/>
                  <a:pt x="8449205" y="3119519"/>
                  <a:pt x="8449205" y="3125201"/>
                </a:cubicBezTo>
                <a:cubicBezTo>
                  <a:pt x="8449205" y="3129023"/>
                  <a:pt x="8449178" y="3132839"/>
                  <a:pt x="8448612" y="3136641"/>
                </a:cubicBezTo>
                <a:lnTo>
                  <a:pt x="8448113" y="3136608"/>
                </a:lnTo>
                <a:lnTo>
                  <a:pt x="8448087" y="3137103"/>
                </a:lnTo>
                <a:lnTo>
                  <a:pt x="8430969" y="3135477"/>
                </a:lnTo>
                <a:cubicBezTo>
                  <a:pt x="8398594" y="3134950"/>
                  <a:pt x="8366714" y="3131969"/>
                  <a:pt x="8335542" y="3126415"/>
                </a:cubicBezTo>
                <a:cubicBezTo>
                  <a:pt x="8329965" y="3126834"/>
                  <a:pt x="8324636" y="3125886"/>
                  <a:pt x="8319325" y="3124875"/>
                </a:cubicBezTo>
                <a:lnTo>
                  <a:pt x="8319209" y="3123727"/>
                </a:lnTo>
                <a:cubicBezTo>
                  <a:pt x="7960358" y="3064328"/>
                  <a:pt x="7679319" y="2783551"/>
                  <a:pt x="7629044" y="2430686"/>
                </a:cubicBezTo>
                <a:cubicBezTo>
                  <a:pt x="7628876" y="2430633"/>
                  <a:pt x="7628708" y="2430628"/>
                  <a:pt x="7628538" y="2430623"/>
                </a:cubicBezTo>
                <a:lnTo>
                  <a:pt x="7628000" y="2423947"/>
                </a:lnTo>
                <a:cubicBezTo>
                  <a:pt x="7622941" y="2393697"/>
                  <a:pt x="7620490" y="2362806"/>
                  <a:pt x="7620533" y="2331471"/>
                </a:cubicBezTo>
                <a:cubicBezTo>
                  <a:pt x="7619221" y="2325843"/>
                  <a:pt x="7619162" y="2320176"/>
                  <a:pt x="7619162" y="2314495"/>
                </a:cubicBezTo>
                <a:lnTo>
                  <a:pt x="7619756" y="2303055"/>
                </a:lnTo>
                <a:lnTo>
                  <a:pt x="7620254" y="2303088"/>
                </a:lnTo>
                <a:close/>
                <a:moveTo>
                  <a:pt x="7597529" y="2302594"/>
                </a:moveTo>
                <a:lnTo>
                  <a:pt x="7597555" y="2303088"/>
                </a:lnTo>
                <a:lnTo>
                  <a:pt x="7598053" y="2303055"/>
                </a:lnTo>
                <a:lnTo>
                  <a:pt x="7598647" y="2314495"/>
                </a:lnTo>
                <a:cubicBezTo>
                  <a:pt x="7598647" y="2320176"/>
                  <a:pt x="7598588" y="2325843"/>
                  <a:pt x="7597276" y="2331471"/>
                </a:cubicBezTo>
                <a:cubicBezTo>
                  <a:pt x="7597319" y="2362806"/>
                  <a:pt x="7594868" y="2393697"/>
                  <a:pt x="7589809" y="2423947"/>
                </a:cubicBezTo>
                <a:lnTo>
                  <a:pt x="7589271" y="2430623"/>
                </a:lnTo>
                <a:cubicBezTo>
                  <a:pt x="7589101" y="2430628"/>
                  <a:pt x="7588933" y="2430633"/>
                  <a:pt x="7588765" y="2430686"/>
                </a:cubicBezTo>
                <a:cubicBezTo>
                  <a:pt x="7538490" y="2783551"/>
                  <a:pt x="7257451" y="3064328"/>
                  <a:pt x="6898600" y="3123727"/>
                </a:cubicBezTo>
                <a:lnTo>
                  <a:pt x="6898484" y="3124875"/>
                </a:lnTo>
                <a:cubicBezTo>
                  <a:pt x="6893173" y="3125886"/>
                  <a:pt x="6887844" y="3126834"/>
                  <a:pt x="6882267" y="3126415"/>
                </a:cubicBezTo>
                <a:cubicBezTo>
                  <a:pt x="6851095" y="3131969"/>
                  <a:pt x="6819215" y="3134950"/>
                  <a:pt x="6786841" y="3135477"/>
                </a:cubicBezTo>
                <a:lnTo>
                  <a:pt x="6769722" y="3137103"/>
                </a:lnTo>
                <a:lnTo>
                  <a:pt x="6769696" y="3136608"/>
                </a:lnTo>
                <a:lnTo>
                  <a:pt x="6769197" y="3136641"/>
                </a:lnTo>
                <a:cubicBezTo>
                  <a:pt x="6768631" y="3132839"/>
                  <a:pt x="6768604" y="3129023"/>
                  <a:pt x="6768604" y="3125201"/>
                </a:cubicBezTo>
                <a:cubicBezTo>
                  <a:pt x="6768604" y="3119519"/>
                  <a:pt x="6768663" y="3113850"/>
                  <a:pt x="6769975" y="3108220"/>
                </a:cubicBezTo>
                <a:cubicBezTo>
                  <a:pt x="6769933" y="3076892"/>
                  <a:pt x="6772382" y="3046007"/>
                  <a:pt x="6777439" y="3015763"/>
                </a:cubicBezTo>
                <a:lnTo>
                  <a:pt x="6777979" y="3009073"/>
                </a:lnTo>
                <a:cubicBezTo>
                  <a:pt x="6778148" y="3009068"/>
                  <a:pt x="6778317" y="3009063"/>
                  <a:pt x="6778485" y="3009010"/>
                </a:cubicBezTo>
                <a:cubicBezTo>
                  <a:pt x="6828761" y="2656144"/>
                  <a:pt x="7109800" y="2375367"/>
                  <a:pt x="7468650" y="2315969"/>
                </a:cubicBezTo>
                <a:lnTo>
                  <a:pt x="7468767" y="2314821"/>
                </a:lnTo>
                <a:cubicBezTo>
                  <a:pt x="7474076" y="2313811"/>
                  <a:pt x="7479404" y="2312863"/>
                  <a:pt x="7484980" y="2313282"/>
                </a:cubicBezTo>
                <a:cubicBezTo>
                  <a:pt x="7516163" y="2307725"/>
                  <a:pt x="7548056" y="2304744"/>
                  <a:pt x="7580442" y="2304217"/>
                </a:cubicBezTo>
                <a:close/>
                <a:moveTo>
                  <a:pt x="5928129" y="2302594"/>
                </a:moveTo>
                <a:lnTo>
                  <a:pt x="5945217" y="2304217"/>
                </a:lnTo>
                <a:cubicBezTo>
                  <a:pt x="5977602" y="2304744"/>
                  <a:pt x="6009495" y="2307725"/>
                  <a:pt x="6040678" y="2313282"/>
                </a:cubicBezTo>
                <a:cubicBezTo>
                  <a:pt x="6046254" y="2312863"/>
                  <a:pt x="6051582" y="2313811"/>
                  <a:pt x="6056891" y="2314821"/>
                </a:cubicBezTo>
                <a:lnTo>
                  <a:pt x="6057008" y="2315969"/>
                </a:lnTo>
                <a:cubicBezTo>
                  <a:pt x="6415858" y="2375367"/>
                  <a:pt x="6696897" y="2656144"/>
                  <a:pt x="6747174" y="3009010"/>
                </a:cubicBezTo>
                <a:cubicBezTo>
                  <a:pt x="6747341" y="3009063"/>
                  <a:pt x="6747511" y="3009068"/>
                  <a:pt x="6747679" y="3009073"/>
                </a:cubicBezTo>
                <a:lnTo>
                  <a:pt x="6748220" y="3015763"/>
                </a:lnTo>
                <a:cubicBezTo>
                  <a:pt x="6753276" y="3046007"/>
                  <a:pt x="6755726" y="3076892"/>
                  <a:pt x="6755684" y="3108220"/>
                </a:cubicBezTo>
                <a:cubicBezTo>
                  <a:pt x="6756996" y="3113850"/>
                  <a:pt x="6757054" y="3119519"/>
                  <a:pt x="6757054" y="3125201"/>
                </a:cubicBezTo>
                <a:cubicBezTo>
                  <a:pt x="6757054" y="3129023"/>
                  <a:pt x="6757027" y="3132839"/>
                  <a:pt x="6756461" y="3136641"/>
                </a:cubicBezTo>
                <a:lnTo>
                  <a:pt x="6755962" y="3136608"/>
                </a:lnTo>
                <a:lnTo>
                  <a:pt x="6755936" y="3137103"/>
                </a:lnTo>
                <a:lnTo>
                  <a:pt x="6738818" y="3135477"/>
                </a:lnTo>
                <a:cubicBezTo>
                  <a:pt x="6706444" y="3134950"/>
                  <a:pt x="6674563" y="3131969"/>
                  <a:pt x="6643391" y="3126415"/>
                </a:cubicBezTo>
                <a:cubicBezTo>
                  <a:pt x="6637814" y="3126834"/>
                  <a:pt x="6632485" y="3125886"/>
                  <a:pt x="6627175" y="3124875"/>
                </a:cubicBezTo>
                <a:lnTo>
                  <a:pt x="6627059" y="3123727"/>
                </a:lnTo>
                <a:cubicBezTo>
                  <a:pt x="6268207" y="3064328"/>
                  <a:pt x="5987168" y="2783551"/>
                  <a:pt x="5936893" y="2430686"/>
                </a:cubicBezTo>
                <a:cubicBezTo>
                  <a:pt x="5936725" y="2430633"/>
                  <a:pt x="5936557" y="2430628"/>
                  <a:pt x="5936387" y="2430623"/>
                </a:cubicBezTo>
                <a:lnTo>
                  <a:pt x="5935849" y="2423947"/>
                </a:lnTo>
                <a:cubicBezTo>
                  <a:pt x="5930790" y="2393697"/>
                  <a:pt x="5928340" y="2362806"/>
                  <a:pt x="5928382" y="2331471"/>
                </a:cubicBezTo>
                <a:cubicBezTo>
                  <a:pt x="5927070" y="2325843"/>
                  <a:pt x="5927011" y="2320176"/>
                  <a:pt x="5927011" y="2314495"/>
                </a:cubicBezTo>
                <a:lnTo>
                  <a:pt x="5927605" y="2303055"/>
                </a:lnTo>
                <a:lnTo>
                  <a:pt x="5928103" y="2303088"/>
                </a:lnTo>
                <a:close/>
                <a:moveTo>
                  <a:pt x="5905378" y="2302594"/>
                </a:moveTo>
                <a:lnTo>
                  <a:pt x="5905404" y="2303088"/>
                </a:lnTo>
                <a:lnTo>
                  <a:pt x="5905902" y="2303055"/>
                </a:lnTo>
                <a:lnTo>
                  <a:pt x="5906496" y="2314495"/>
                </a:lnTo>
                <a:cubicBezTo>
                  <a:pt x="5906496" y="2320176"/>
                  <a:pt x="5906438" y="2325843"/>
                  <a:pt x="5905126" y="2331471"/>
                </a:cubicBezTo>
                <a:cubicBezTo>
                  <a:pt x="5905168" y="2362806"/>
                  <a:pt x="5902717" y="2393697"/>
                  <a:pt x="5897659" y="2423947"/>
                </a:cubicBezTo>
                <a:lnTo>
                  <a:pt x="5897120" y="2430623"/>
                </a:lnTo>
                <a:cubicBezTo>
                  <a:pt x="5896951" y="2430628"/>
                  <a:pt x="5896782" y="2430633"/>
                  <a:pt x="5896615" y="2430686"/>
                </a:cubicBezTo>
                <a:cubicBezTo>
                  <a:pt x="5846339" y="2783551"/>
                  <a:pt x="5565300" y="3064328"/>
                  <a:pt x="5206449" y="3123727"/>
                </a:cubicBezTo>
                <a:lnTo>
                  <a:pt x="5206334" y="3124875"/>
                </a:lnTo>
                <a:cubicBezTo>
                  <a:pt x="5201022" y="3125886"/>
                  <a:pt x="5195693" y="3126834"/>
                  <a:pt x="5190116" y="3126415"/>
                </a:cubicBezTo>
                <a:cubicBezTo>
                  <a:pt x="5158944" y="3131969"/>
                  <a:pt x="5127065" y="3134950"/>
                  <a:pt x="5094690" y="3135477"/>
                </a:cubicBezTo>
                <a:lnTo>
                  <a:pt x="5077571" y="3137103"/>
                </a:lnTo>
                <a:lnTo>
                  <a:pt x="5077545" y="3136608"/>
                </a:lnTo>
                <a:lnTo>
                  <a:pt x="5077046" y="3136641"/>
                </a:lnTo>
                <a:cubicBezTo>
                  <a:pt x="5076480" y="3132839"/>
                  <a:pt x="5076453" y="3129023"/>
                  <a:pt x="5076453" y="3125201"/>
                </a:cubicBezTo>
                <a:cubicBezTo>
                  <a:pt x="5076453" y="3119519"/>
                  <a:pt x="5076512" y="3113850"/>
                  <a:pt x="5077824" y="3108220"/>
                </a:cubicBezTo>
                <a:cubicBezTo>
                  <a:pt x="5077782" y="3076892"/>
                  <a:pt x="5080231" y="3046007"/>
                  <a:pt x="5085288" y="3015763"/>
                </a:cubicBezTo>
                <a:lnTo>
                  <a:pt x="5085828" y="3009073"/>
                </a:lnTo>
                <a:cubicBezTo>
                  <a:pt x="5085997" y="3009068"/>
                  <a:pt x="5086166" y="3009063"/>
                  <a:pt x="5086334" y="3009010"/>
                </a:cubicBezTo>
                <a:cubicBezTo>
                  <a:pt x="5136610" y="2656144"/>
                  <a:pt x="5417649" y="2375367"/>
                  <a:pt x="5776501" y="2315969"/>
                </a:cubicBezTo>
                <a:lnTo>
                  <a:pt x="5776617" y="2314821"/>
                </a:lnTo>
                <a:cubicBezTo>
                  <a:pt x="5781926" y="2313811"/>
                  <a:pt x="5787253" y="2312863"/>
                  <a:pt x="5792829" y="2313282"/>
                </a:cubicBezTo>
                <a:cubicBezTo>
                  <a:pt x="5824013" y="2307725"/>
                  <a:pt x="5855905" y="2304744"/>
                  <a:pt x="5888291" y="2304217"/>
                </a:cubicBezTo>
                <a:close/>
                <a:moveTo>
                  <a:pt x="4235979" y="2302594"/>
                </a:moveTo>
                <a:lnTo>
                  <a:pt x="4253065" y="2304217"/>
                </a:lnTo>
                <a:cubicBezTo>
                  <a:pt x="4285451" y="2304744"/>
                  <a:pt x="4317343" y="2307725"/>
                  <a:pt x="4348528" y="2313282"/>
                </a:cubicBezTo>
                <a:cubicBezTo>
                  <a:pt x="4354104" y="2312863"/>
                  <a:pt x="4359431" y="2313811"/>
                  <a:pt x="4364739" y="2314821"/>
                </a:cubicBezTo>
                <a:lnTo>
                  <a:pt x="4364856" y="2315969"/>
                </a:lnTo>
                <a:cubicBezTo>
                  <a:pt x="4723707" y="2375367"/>
                  <a:pt x="5004746" y="2656144"/>
                  <a:pt x="5055022" y="3009010"/>
                </a:cubicBezTo>
                <a:cubicBezTo>
                  <a:pt x="5055190" y="3009063"/>
                  <a:pt x="5055359" y="3009068"/>
                  <a:pt x="5055528" y="3009073"/>
                </a:cubicBezTo>
                <a:lnTo>
                  <a:pt x="5056068" y="3015763"/>
                </a:lnTo>
                <a:cubicBezTo>
                  <a:pt x="5061125" y="3046007"/>
                  <a:pt x="5063574" y="3076892"/>
                  <a:pt x="5063532" y="3108220"/>
                </a:cubicBezTo>
                <a:cubicBezTo>
                  <a:pt x="5064844" y="3113850"/>
                  <a:pt x="5064903" y="3119519"/>
                  <a:pt x="5064903" y="3125201"/>
                </a:cubicBezTo>
                <a:cubicBezTo>
                  <a:pt x="5064903" y="3129023"/>
                  <a:pt x="5064876" y="3132839"/>
                  <a:pt x="5064310" y="3136641"/>
                </a:cubicBezTo>
                <a:lnTo>
                  <a:pt x="5063811" y="3136608"/>
                </a:lnTo>
                <a:lnTo>
                  <a:pt x="5063785" y="3137103"/>
                </a:lnTo>
                <a:lnTo>
                  <a:pt x="5046666" y="3135477"/>
                </a:lnTo>
                <a:cubicBezTo>
                  <a:pt x="5014292" y="3134950"/>
                  <a:pt x="4982412" y="3131969"/>
                  <a:pt x="4951241" y="3126415"/>
                </a:cubicBezTo>
                <a:cubicBezTo>
                  <a:pt x="4945663" y="3126834"/>
                  <a:pt x="4940334" y="3125886"/>
                  <a:pt x="4935023" y="3124875"/>
                </a:cubicBezTo>
                <a:lnTo>
                  <a:pt x="4934907" y="3123727"/>
                </a:lnTo>
                <a:cubicBezTo>
                  <a:pt x="4576056" y="3064328"/>
                  <a:pt x="4295017" y="2783551"/>
                  <a:pt x="4244741" y="2430686"/>
                </a:cubicBezTo>
                <a:cubicBezTo>
                  <a:pt x="4244574" y="2430633"/>
                  <a:pt x="4244405" y="2430628"/>
                  <a:pt x="4244236" y="2430623"/>
                </a:cubicBezTo>
                <a:lnTo>
                  <a:pt x="4243697" y="2423947"/>
                </a:lnTo>
                <a:cubicBezTo>
                  <a:pt x="4238639" y="2393697"/>
                  <a:pt x="4236188" y="2362806"/>
                  <a:pt x="4236230" y="2331471"/>
                </a:cubicBezTo>
                <a:cubicBezTo>
                  <a:pt x="4234918" y="2325843"/>
                  <a:pt x="4234860" y="2320176"/>
                  <a:pt x="4234860" y="2314495"/>
                </a:cubicBezTo>
                <a:lnTo>
                  <a:pt x="4235454" y="2303055"/>
                </a:lnTo>
                <a:lnTo>
                  <a:pt x="4235952" y="2303088"/>
                </a:lnTo>
                <a:close/>
                <a:moveTo>
                  <a:pt x="4213227" y="2302594"/>
                </a:moveTo>
                <a:lnTo>
                  <a:pt x="4213253" y="2303088"/>
                </a:lnTo>
                <a:lnTo>
                  <a:pt x="4213751" y="2303055"/>
                </a:lnTo>
                <a:lnTo>
                  <a:pt x="4214345" y="2314495"/>
                </a:lnTo>
                <a:cubicBezTo>
                  <a:pt x="4214345" y="2320176"/>
                  <a:pt x="4214286" y="2325843"/>
                  <a:pt x="4212974" y="2331471"/>
                </a:cubicBezTo>
                <a:cubicBezTo>
                  <a:pt x="4213016" y="2362806"/>
                  <a:pt x="4210566" y="2393697"/>
                  <a:pt x="4205507" y="2423947"/>
                </a:cubicBezTo>
                <a:lnTo>
                  <a:pt x="4204969" y="2430623"/>
                </a:lnTo>
                <a:cubicBezTo>
                  <a:pt x="4204799" y="2430628"/>
                  <a:pt x="4204631" y="2430633"/>
                  <a:pt x="4204463" y="2430686"/>
                </a:cubicBezTo>
                <a:cubicBezTo>
                  <a:pt x="4154188" y="2783551"/>
                  <a:pt x="3873149" y="3064328"/>
                  <a:pt x="3514297" y="3123727"/>
                </a:cubicBezTo>
                <a:lnTo>
                  <a:pt x="3514181" y="3124875"/>
                </a:lnTo>
                <a:cubicBezTo>
                  <a:pt x="3508871" y="3125886"/>
                  <a:pt x="3503542" y="3126834"/>
                  <a:pt x="3497965" y="3126415"/>
                </a:cubicBezTo>
                <a:cubicBezTo>
                  <a:pt x="3466793" y="3131969"/>
                  <a:pt x="3434912" y="3134950"/>
                  <a:pt x="3402538" y="3135477"/>
                </a:cubicBezTo>
                <a:lnTo>
                  <a:pt x="3385420" y="3137103"/>
                </a:lnTo>
                <a:lnTo>
                  <a:pt x="3385394" y="3136608"/>
                </a:lnTo>
                <a:lnTo>
                  <a:pt x="3384895" y="3136641"/>
                </a:lnTo>
                <a:cubicBezTo>
                  <a:pt x="3384329" y="3132839"/>
                  <a:pt x="3384302" y="3129023"/>
                  <a:pt x="3384302" y="3125201"/>
                </a:cubicBezTo>
                <a:cubicBezTo>
                  <a:pt x="3384302" y="3119519"/>
                  <a:pt x="3384360" y="3113850"/>
                  <a:pt x="3385672" y="3108220"/>
                </a:cubicBezTo>
                <a:cubicBezTo>
                  <a:pt x="3385630" y="3076892"/>
                  <a:pt x="3388080" y="3046007"/>
                  <a:pt x="3393136" y="3015763"/>
                </a:cubicBezTo>
                <a:lnTo>
                  <a:pt x="3393677" y="3009073"/>
                </a:lnTo>
                <a:cubicBezTo>
                  <a:pt x="3393845" y="3009068"/>
                  <a:pt x="3394015" y="3009063"/>
                  <a:pt x="3394182" y="3009010"/>
                </a:cubicBezTo>
                <a:cubicBezTo>
                  <a:pt x="3444459" y="2656144"/>
                  <a:pt x="3725498" y="2375367"/>
                  <a:pt x="4084348" y="2315969"/>
                </a:cubicBezTo>
                <a:lnTo>
                  <a:pt x="4084465" y="2314821"/>
                </a:lnTo>
                <a:cubicBezTo>
                  <a:pt x="4089774" y="2313811"/>
                  <a:pt x="4095102" y="2312863"/>
                  <a:pt x="4100678" y="2313282"/>
                </a:cubicBezTo>
                <a:cubicBezTo>
                  <a:pt x="4131861" y="2307725"/>
                  <a:pt x="4163754" y="2304744"/>
                  <a:pt x="4196139" y="2304217"/>
                </a:cubicBezTo>
                <a:close/>
                <a:moveTo>
                  <a:pt x="2543827" y="2302594"/>
                </a:moveTo>
                <a:lnTo>
                  <a:pt x="2560914" y="2304217"/>
                </a:lnTo>
                <a:cubicBezTo>
                  <a:pt x="2593300" y="2304744"/>
                  <a:pt x="2625192" y="2307725"/>
                  <a:pt x="2656376" y="2313282"/>
                </a:cubicBezTo>
                <a:cubicBezTo>
                  <a:pt x="2661952" y="2312863"/>
                  <a:pt x="2667280" y="2313811"/>
                  <a:pt x="2672588" y="2314821"/>
                </a:cubicBezTo>
                <a:lnTo>
                  <a:pt x="2672706" y="2315969"/>
                </a:lnTo>
                <a:cubicBezTo>
                  <a:pt x="3031556" y="2375367"/>
                  <a:pt x="3312595" y="2656144"/>
                  <a:pt x="3362871" y="3009010"/>
                </a:cubicBezTo>
                <a:cubicBezTo>
                  <a:pt x="3363039" y="3009063"/>
                  <a:pt x="3363208" y="3009068"/>
                  <a:pt x="3363377" y="3009073"/>
                </a:cubicBezTo>
                <a:lnTo>
                  <a:pt x="3363917" y="3015763"/>
                </a:lnTo>
                <a:cubicBezTo>
                  <a:pt x="3368974" y="3046007"/>
                  <a:pt x="3371423" y="3076892"/>
                  <a:pt x="3371381" y="3108220"/>
                </a:cubicBezTo>
                <a:cubicBezTo>
                  <a:pt x="3372693" y="3113850"/>
                  <a:pt x="3372752" y="3119519"/>
                  <a:pt x="3372752" y="3125201"/>
                </a:cubicBezTo>
                <a:cubicBezTo>
                  <a:pt x="3372752" y="3129023"/>
                  <a:pt x="3372725" y="3132839"/>
                  <a:pt x="3372159" y="3136641"/>
                </a:cubicBezTo>
                <a:lnTo>
                  <a:pt x="3371660" y="3136608"/>
                </a:lnTo>
                <a:lnTo>
                  <a:pt x="3371634" y="3137103"/>
                </a:lnTo>
                <a:lnTo>
                  <a:pt x="3354515" y="3135477"/>
                </a:lnTo>
                <a:cubicBezTo>
                  <a:pt x="3322141" y="3134950"/>
                  <a:pt x="3290261" y="3131969"/>
                  <a:pt x="3259089" y="3126415"/>
                </a:cubicBezTo>
                <a:cubicBezTo>
                  <a:pt x="3253512" y="3126834"/>
                  <a:pt x="3248183" y="3125886"/>
                  <a:pt x="3242872" y="3124875"/>
                </a:cubicBezTo>
                <a:lnTo>
                  <a:pt x="3242756" y="3123727"/>
                </a:lnTo>
                <a:cubicBezTo>
                  <a:pt x="2883905" y="3064328"/>
                  <a:pt x="2602866" y="2783551"/>
                  <a:pt x="2552590" y="2430686"/>
                </a:cubicBezTo>
                <a:cubicBezTo>
                  <a:pt x="2552423" y="2430633"/>
                  <a:pt x="2552254" y="2430628"/>
                  <a:pt x="2552085" y="2430623"/>
                </a:cubicBezTo>
                <a:lnTo>
                  <a:pt x="2551547" y="2423947"/>
                </a:lnTo>
                <a:cubicBezTo>
                  <a:pt x="2546488" y="2393697"/>
                  <a:pt x="2544037" y="2362806"/>
                  <a:pt x="2544079" y="2331471"/>
                </a:cubicBezTo>
                <a:cubicBezTo>
                  <a:pt x="2542767" y="2325843"/>
                  <a:pt x="2542709" y="2320176"/>
                  <a:pt x="2542709" y="2314495"/>
                </a:cubicBezTo>
                <a:lnTo>
                  <a:pt x="2543303" y="2303055"/>
                </a:lnTo>
                <a:lnTo>
                  <a:pt x="2543801" y="2303088"/>
                </a:lnTo>
                <a:close/>
                <a:moveTo>
                  <a:pt x="2521076" y="2302594"/>
                </a:moveTo>
                <a:lnTo>
                  <a:pt x="2521102" y="2303088"/>
                </a:lnTo>
                <a:lnTo>
                  <a:pt x="2521600" y="2303055"/>
                </a:lnTo>
                <a:lnTo>
                  <a:pt x="2522194" y="2314495"/>
                </a:lnTo>
                <a:cubicBezTo>
                  <a:pt x="2522194" y="2320176"/>
                  <a:pt x="2522135" y="2325843"/>
                  <a:pt x="2520823" y="2331471"/>
                </a:cubicBezTo>
                <a:cubicBezTo>
                  <a:pt x="2520865" y="2362806"/>
                  <a:pt x="2518415" y="2393697"/>
                  <a:pt x="2513356" y="2423947"/>
                </a:cubicBezTo>
                <a:lnTo>
                  <a:pt x="2512818" y="2430623"/>
                </a:lnTo>
                <a:cubicBezTo>
                  <a:pt x="2512648" y="2430628"/>
                  <a:pt x="2512480" y="2430633"/>
                  <a:pt x="2512312" y="2430686"/>
                </a:cubicBezTo>
                <a:cubicBezTo>
                  <a:pt x="2462037" y="2783551"/>
                  <a:pt x="2180998" y="3064328"/>
                  <a:pt x="1822147" y="3123727"/>
                </a:cubicBezTo>
                <a:lnTo>
                  <a:pt x="1822030" y="3124875"/>
                </a:lnTo>
                <a:cubicBezTo>
                  <a:pt x="1816720" y="3125886"/>
                  <a:pt x="1811391" y="3126834"/>
                  <a:pt x="1805814" y="3126415"/>
                </a:cubicBezTo>
                <a:cubicBezTo>
                  <a:pt x="1774642" y="3131969"/>
                  <a:pt x="1742762" y="3134950"/>
                  <a:pt x="1710387" y="3135477"/>
                </a:cubicBezTo>
                <a:lnTo>
                  <a:pt x="1693269" y="3137103"/>
                </a:lnTo>
                <a:lnTo>
                  <a:pt x="1693243" y="3136608"/>
                </a:lnTo>
                <a:lnTo>
                  <a:pt x="1692744" y="3136641"/>
                </a:lnTo>
                <a:cubicBezTo>
                  <a:pt x="1692178" y="3132839"/>
                  <a:pt x="1692151" y="3129023"/>
                  <a:pt x="1692151" y="3125201"/>
                </a:cubicBezTo>
                <a:cubicBezTo>
                  <a:pt x="1692151" y="3119519"/>
                  <a:pt x="1692209" y="3113850"/>
                  <a:pt x="1693521" y="3108220"/>
                </a:cubicBezTo>
                <a:cubicBezTo>
                  <a:pt x="1693479" y="3076892"/>
                  <a:pt x="1695929" y="3046007"/>
                  <a:pt x="1700985" y="3015763"/>
                </a:cubicBezTo>
                <a:lnTo>
                  <a:pt x="1701526" y="3009073"/>
                </a:lnTo>
                <a:cubicBezTo>
                  <a:pt x="1701694" y="3009068"/>
                  <a:pt x="1701864" y="3009063"/>
                  <a:pt x="1702031" y="3009010"/>
                </a:cubicBezTo>
                <a:cubicBezTo>
                  <a:pt x="1752308" y="2656144"/>
                  <a:pt x="2033347" y="2375367"/>
                  <a:pt x="2392197" y="2315969"/>
                </a:cubicBezTo>
                <a:lnTo>
                  <a:pt x="2392314" y="2314821"/>
                </a:lnTo>
                <a:cubicBezTo>
                  <a:pt x="2397623" y="2313811"/>
                  <a:pt x="2402951" y="2312863"/>
                  <a:pt x="2408527" y="2313282"/>
                </a:cubicBezTo>
                <a:cubicBezTo>
                  <a:pt x="2439710" y="2307725"/>
                  <a:pt x="2471603" y="2304744"/>
                  <a:pt x="2503988" y="2304217"/>
                </a:cubicBezTo>
                <a:close/>
                <a:moveTo>
                  <a:pt x="851676" y="2302594"/>
                </a:moveTo>
                <a:lnTo>
                  <a:pt x="868763" y="2304217"/>
                </a:lnTo>
                <a:cubicBezTo>
                  <a:pt x="901149" y="2304744"/>
                  <a:pt x="933041" y="2307725"/>
                  <a:pt x="964225" y="2313282"/>
                </a:cubicBezTo>
                <a:cubicBezTo>
                  <a:pt x="969801" y="2312863"/>
                  <a:pt x="975129" y="2313811"/>
                  <a:pt x="980437" y="2314821"/>
                </a:cubicBezTo>
                <a:lnTo>
                  <a:pt x="980555" y="2315969"/>
                </a:lnTo>
                <a:cubicBezTo>
                  <a:pt x="1339405" y="2375367"/>
                  <a:pt x="1620444" y="2656144"/>
                  <a:pt x="1670720" y="3009010"/>
                </a:cubicBezTo>
                <a:cubicBezTo>
                  <a:pt x="1670888" y="3009063"/>
                  <a:pt x="1671057" y="3009068"/>
                  <a:pt x="1671226" y="3009073"/>
                </a:cubicBezTo>
                <a:lnTo>
                  <a:pt x="1671766" y="3015763"/>
                </a:lnTo>
                <a:cubicBezTo>
                  <a:pt x="1676823" y="3046007"/>
                  <a:pt x="1679272" y="3076892"/>
                  <a:pt x="1679230" y="3108220"/>
                </a:cubicBezTo>
                <a:cubicBezTo>
                  <a:pt x="1680542" y="3113850"/>
                  <a:pt x="1680601" y="3119519"/>
                  <a:pt x="1680601" y="3125201"/>
                </a:cubicBezTo>
                <a:cubicBezTo>
                  <a:pt x="1680601" y="3129023"/>
                  <a:pt x="1680574" y="3132839"/>
                  <a:pt x="1680008" y="3136641"/>
                </a:cubicBezTo>
                <a:lnTo>
                  <a:pt x="1679509" y="3136608"/>
                </a:lnTo>
                <a:lnTo>
                  <a:pt x="1679483" y="3137103"/>
                </a:lnTo>
                <a:lnTo>
                  <a:pt x="1662364" y="3135477"/>
                </a:lnTo>
                <a:cubicBezTo>
                  <a:pt x="1629990" y="3134950"/>
                  <a:pt x="1598110" y="3131969"/>
                  <a:pt x="1566938" y="3126415"/>
                </a:cubicBezTo>
                <a:cubicBezTo>
                  <a:pt x="1561361" y="3126834"/>
                  <a:pt x="1556032" y="3125886"/>
                  <a:pt x="1550721" y="3124875"/>
                </a:cubicBezTo>
                <a:lnTo>
                  <a:pt x="1550605" y="3123727"/>
                </a:lnTo>
                <a:cubicBezTo>
                  <a:pt x="1191754" y="3064328"/>
                  <a:pt x="910715" y="2783551"/>
                  <a:pt x="860439" y="2430686"/>
                </a:cubicBezTo>
                <a:cubicBezTo>
                  <a:pt x="860272" y="2430633"/>
                  <a:pt x="860103" y="2430628"/>
                  <a:pt x="859934" y="2430623"/>
                </a:cubicBezTo>
                <a:lnTo>
                  <a:pt x="859396" y="2423947"/>
                </a:lnTo>
                <a:cubicBezTo>
                  <a:pt x="854337" y="2393697"/>
                  <a:pt x="851886" y="2362806"/>
                  <a:pt x="851928" y="2331471"/>
                </a:cubicBezTo>
                <a:cubicBezTo>
                  <a:pt x="850616" y="2325843"/>
                  <a:pt x="850558" y="2320176"/>
                  <a:pt x="850558" y="2314495"/>
                </a:cubicBezTo>
                <a:lnTo>
                  <a:pt x="851152" y="2303055"/>
                </a:lnTo>
                <a:lnTo>
                  <a:pt x="851650" y="2303088"/>
                </a:lnTo>
                <a:close/>
                <a:moveTo>
                  <a:pt x="828925" y="2302594"/>
                </a:moveTo>
                <a:lnTo>
                  <a:pt x="828951" y="2303088"/>
                </a:lnTo>
                <a:lnTo>
                  <a:pt x="829449" y="2303055"/>
                </a:lnTo>
                <a:lnTo>
                  <a:pt x="830043" y="2314495"/>
                </a:lnTo>
                <a:cubicBezTo>
                  <a:pt x="830043" y="2320176"/>
                  <a:pt x="829984" y="2325843"/>
                  <a:pt x="828672" y="2331471"/>
                </a:cubicBezTo>
                <a:cubicBezTo>
                  <a:pt x="828714" y="2362806"/>
                  <a:pt x="826264" y="2393697"/>
                  <a:pt x="821205" y="2423947"/>
                </a:cubicBezTo>
                <a:lnTo>
                  <a:pt x="820667" y="2430623"/>
                </a:lnTo>
                <a:cubicBezTo>
                  <a:pt x="820497" y="2430628"/>
                  <a:pt x="820329" y="2430633"/>
                  <a:pt x="820161" y="2430686"/>
                </a:cubicBezTo>
                <a:cubicBezTo>
                  <a:pt x="769886" y="2783551"/>
                  <a:pt x="488847" y="3064328"/>
                  <a:pt x="129995" y="3123727"/>
                </a:cubicBezTo>
                <a:lnTo>
                  <a:pt x="129879" y="3124875"/>
                </a:lnTo>
                <a:cubicBezTo>
                  <a:pt x="124569" y="3125886"/>
                  <a:pt x="119240" y="3126834"/>
                  <a:pt x="113663" y="3126415"/>
                </a:cubicBezTo>
                <a:cubicBezTo>
                  <a:pt x="82491" y="3131969"/>
                  <a:pt x="50611" y="3134950"/>
                  <a:pt x="18236" y="3135477"/>
                </a:cubicBezTo>
                <a:lnTo>
                  <a:pt x="1118" y="3137103"/>
                </a:lnTo>
                <a:lnTo>
                  <a:pt x="1092" y="3136608"/>
                </a:lnTo>
                <a:lnTo>
                  <a:pt x="593" y="3136641"/>
                </a:lnTo>
                <a:cubicBezTo>
                  <a:pt x="27" y="3132839"/>
                  <a:pt x="0" y="3129023"/>
                  <a:pt x="0" y="3125201"/>
                </a:cubicBezTo>
                <a:cubicBezTo>
                  <a:pt x="0" y="3119519"/>
                  <a:pt x="58" y="3113850"/>
                  <a:pt x="1370" y="3108220"/>
                </a:cubicBezTo>
                <a:cubicBezTo>
                  <a:pt x="1328" y="3076892"/>
                  <a:pt x="3778" y="3046007"/>
                  <a:pt x="8835" y="3015763"/>
                </a:cubicBezTo>
                <a:lnTo>
                  <a:pt x="9375" y="3009073"/>
                </a:lnTo>
                <a:cubicBezTo>
                  <a:pt x="9543" y="3009068"/>
                  <a:pt x="9713" y="3009063"/>
                  <a:pt x="9880" y="3009010"/>
                </a:cubicBezTo>
                <a:cubicBezTo>
                  <a:pt x="60157" y="2656144"/>
                  <a:pt x="341196" y="2375367"/>
                  <a:pt x="700046" y="2315969"/>
                </a:cubicBezTo>
                <a:lnTo>
                  <a:pt x="700163" y="2314821"/>
                </a:lnTo>
                <a:cubicBezTo>
                  <a:pt x="705472" y="2313811"/>
                  <a:pt x="710800" y="2312863"/>
                  <a:pt x="716376" y="2313282"/>
                </a:cubicBezTo>
                <a:cubicBezTo>
                  <a:pt x="747559" y="2307725"/>
                  <a:pt x="779452" y="2304744"/>
                  <a:pt x="811837" y="2304217"/>
                </a:cubicBezTo>
                <a:close/>
                <a:moveTo>
                  <a:pt x="8305836" y="1608087"/>
                </a:moveTo>
                <a:cubicBezTo>
                  <a:pt x="8030646" y="1666766"/>
                  <a:pt x="7815802" y="1879876"/>
                  <a:pt x="7762527" y="2148655"/>
                </a:cubicBezTo>
                <a:cubicBezTo>
                  <a:pt x="8037717" y="2089976"/>
                  <a:pt x="8252560" y="1876866"/>
                  <a:pt x="8305836" y="1608087"/>
                </a:cubicBezTo>
                <a:close/>
                <a:moveTo>
                  <a:pt x="6911971" y="1608087"/>
                </a:moveTo>
                <a:cubicBezTo>
                  <a:pt x="6965247" y="1876866"/>
                  <a:pt x="7180090" y="2089976"/>
                  <a:pt x="7455280" y="2148655"/>
                </a:cubicBezTo>
                <a:cubicBezTo>
                  <a:pt x="7402005" y="1879876"/>
                  <a:pt x="7187161" y="1666766"/>
                  <a:pt x="6911971" y="1608087"/>
                </a:cubicBezTo>
                <a:close/>
                <a:moveTo>
                  <a:pt x="6613685" y="1608087"/>
                </a:moveTo>
                <a:cubicBezTo>
                  <a:pt x="6338495" y="1666766"/>
                  <a:pt x="6123651" y="1879876"/>
                  <a:pt x="6070376" y="2148655"/>
                </a:cubicBezTo>
                <a:cubicBezTo>
                  <a:pt x="6345566" y="2089976"/>
                  <a:pt x="6560409" y="1876866"/>
                  <a:pt x="6613685" y="1608087"/>
                </a:cubicBezTo>
                <a:close/>
                <a:moveTo>
                  <a:pt x="5219820" y="1608087"/>
                </a:moveTo>
                <a:cubicBezTo>
                  <a:pt x="5273096" y="1876866"/>
                  <a:pt x="5487939" y="2089976"/>
                  <a:pt x="5763129" y="2148655"/>
                </a:cubicBezTo>
                <a:cubicBezTo>
                  <a:pt x="5709854" y="1879876"/>
                  <a:pt x="5495010" y="1666766"/>
                  <a:pt x="5219820" y="1608087"/>
                </a:cubicBezTo>
                <a:close/>
                <a:moveTo>
                  <a:pt x="4921534" y="1608087"/>
                </a:moveTo>
                <a:cubicBezTo>
                  <a:pt x="4646344" y="1666766"/>
                  <a:pt x="4431500" y="1879876"/>
                  <a:pt x="4378225" y="2148655"/>
                </a:cubicBezTo>
                <a:cubicBezTo>
                  <a:pt x="4653415" y="2089976"/>
                  <a:pt x="4868259" y="1876866"/>
                  <a:pt x="4921534" y="1608087"/>
                </a:cubicBezTo>
                <a:close/>
                <a:moveTo>
                  <a:pt x="3527669" y="1608087"/>
                </a:moveTo>
                <a:cubicBezTo>
                  <a:pt x="3580945" y="1876866"/>
                  <a:pt x="3795788" y="2089976"/>
                  <a:pt x="4070978" y="2148655"/>
                </a:cubicBezTo>
                <a:cubicBezTo>
                  <a:pt x="4017703" y="1879876"/>
                  <a:pt x="3802859" y="1666766"/>
                  <a:pt x="3527669" y="1608087"/>
                </a:cubicBezTo>
                <a:close/>
                <a:moveTo>
                  <a:pt x="3229383" y="1608087"/>
                </a:moveTo>
                <a:cubicBezTo>
                  <a:pt x="2954193" y="1666766"/>
                  <a:pt x="2739349" y="1879876"/>
                  <a:pt x="2686074" y="2148655"/>
                </a:cubicBezTo>
                <a:cubicBezTo>
                  <a:pt x="2961264" y="2089976"/>
                  <a:pt x="3176107" y="1876866"/>
                  <a:pt x="3229383" y="1608087"/>
                </a:cubicBezTo>
                <a:close/>
                <a:moveTo>
                  <a:pt x="1835518" y="1608087"/>
                </a:moveTo>
                <a:cubicBezTo>
                  <a:pt x="1888794" y="1876866"/>
                  <a:pt x="2103637" y="2089976"/>
                  <a:pt x="2378827" y="2148655"/>
                </a:cubicBezTo>
                <a:cubicBezTo>
                  <a:pt x="2325552" y="1879876"/>
                  <a:pt x="2110708" y="1666766"/>
                  <a:pt x="1835518" y="1608087"/>
                </a:cubicBezTo>
                <a:close/>
                <a:moveTo>
                  <a:pt x="1537232" y="1608087"/>
                </a:moveTo>
                <a:cubicBezTo>
                  <a:pt x="1262042" y="1666766"/>
                  <a:pt x="1047198" y="1879876"/>
                  <a:pt x="993923" y="2148655"/>
                </a:cubicBezTo>
                <a:cubicBezTo>
                  <a:pt x="1269113" y="2089976"/>
                  <a:pt x="1483956" y="1876866"/>
                  <a:pt x="1537232" y="1608087"/>
                </a:cubicBezTo>
                <a:close/>
                <a:moveTo>
                  <a:pt x="143367" y="1608087"/>
                </a:moveTo>
                <a:cubicBezTo>
                  <a:pt x="196643" y="1876866"/>
                  <a:pt x="411486" y="2089976"/>
                  <a:pt x="686676" y="2148655"/>
                </a:cubicBezTo>
                <a:cubicBezTo>
                  <a:pt x="633401" y="1879876"/>
                  <a:pt x="418557" y="1666766"/>
                  <a:pt x="143367" y="1608087"/>
                </a:cubicBezTo>
                <a:close/>
                <a:moveTo>
                  <a:pt x="8461873" y="1464394"/>
                </a:moveTo>
                <a:lnTo>
                  <a:pt x="8478960" y="1466004"/>
                </a:lnTo>
                <a:cubicBezTo>
                  <a:pt x="8511346" y="1466527"/>
                  <a:pt x="8543239" y="1469485"/>
                  <a:pt x="8574422" y="1474998"/>
                </a:cubicBezTo>
                <a:cubicBezTo>
                  <a:pt x="8579998" y="1474582"/>
                  <a:pt x="8585326" y="1475523"/>
                  <a:pt x="8590635" y="1476525"/>
                </a:cubicBezTo>
                <a:lnTo>
                  <a:pt x="8590752" y="1477664"/>
                </a:lnTo>
                <a:cubicBezTo>
                  <a:pt x="8815033" y="1514497"/>
                  <a:pt x="9008920" y="1637126"/>
                  <a:pt x="9135069" y="1809390"/>
                </a:cubicBezTo>
                <a:lnTo>
                  <a:pt x="9139239" y="1816149"/>
                </a:lnTo>
                <a:lnTo>
                  <a:pt x="9139239" y="2119309"/>
                </a:lnTo>
                <a:lnTo>
                  <a:pt x="9120077" y="2050665"/>
                </a:lnTo>
                <a:cubicBezTo>
                  <a:pt x="9039502" y="1829012"/>
                  <a:pt x="8844913" y="1659431"/>
                  <a:pt x="8604122" y="1608087"/>
                </a:cubicBezTo>
                <a:cubicBezTo>
                  <a:pt x="8650738" y="1843269"/>
                  <a:pt x="8821055" y="2035829"/>
                  <a:pt x="9047261" y="2119605"/>
                </a:cubicBezTo>
                <a:lnTo>
                  <a:pt x="9139239" y="2146279"/>
                </a:lnTo>
                <a:lnTo>
                  <a:pt x="9139239" y="2273778"/>
                </a:lnTo>
                <a:lnTo>
                  <a:pt x="9030179" y="2246972"/>
                </a:lnTo>
                <a:cubicBezTo>
                  <a:pt x="8735297" y="2149386"/>
                  <a:pt x="8514628" y="1897812"/>
                  <a:pt x="8470637" y="1591480"/>
                </a:cubicBezTo>
                <a:cubicBezTo>
                  <a:pt x="8470469" y="1591427"/>
                  <a:pt x="8470301" y="1591423"/>
                  <a:pt x="8470131" y="1591418"/>
                </a:cubicBezTo>
                <a:lnTo>
                  <a:pt x="8469593" y="1584794"/>
                </a:lnTo>
                <a:cubicBezTo>
                  <a:pt x="8464534" y="1554782"/>
                  <a:pt x="8462083" y="1524133"/>
                  <a:pt x="8462126" y="1493044"/>
                </a:cubicBezTo>
                <a:cubicBezTo>
                  <a:pt x="8460814" y="1487460"/>
                  <a:pt x="8460755" y="1481838"/>
                  <a:pt x="8460755" y="1476202"/>
                </a:cubicBezTo>
                <a:lnTo>
                  <a:pt x="8461349" y="1464852"/>
                </a:lnTo>
                <a:lnTo>
                  <a:pt x="8461847" y="1464884"/>
                </a:lnTo>
                <a:close/>
                <a:moveTo>
                  <a:pt x="8448085" y="1464394"/>
                </a:moveTo>
                <a:lnTo>
                  <a:pt x="8448111" y="1464884"/>
                </a:lnTo>
                <a:lnTo>
                  <a:pt x="8448609" y="1464852"/>
                </a:lnTo>
                <a:lnTo>
                  <a:pt x="8449203" y="1476202"/>
                </a:lnTo>
                <a:cubicBezTo>
                  <a:pt x="8449203" y="1481838"/>
                  <a:pt x="8449144" y="1487460"/>
                  <a:pt x="8447832" y="1493044"/>
                </a:cubicBezTo>
                <a:cubicBezTo>
                  <a:pt x="8447875" y="1524133"/>
                  <a:pt x="8445424" y="1554782"/>
                  <a:pt x="8440365" y="1584794"/>
                </a:cubicBezTo>
                <a:lnTo>
                  <a:pt x="8439827" y="1591418"/>
                </a:lnTo>
                <a:cubicBezTo>
                  <a:pt x="8439657" y="1591423"/>
                  <a:pt x="8439489" y="1591427"/>
                  <a:pt x="8439321" y="1591480"/>
                </a:cubicBezTo>
                <a:cubicBezTo>
                  <a:pt x="8389046" y="1941574"/>
                  <a:pt x="8108007" y="2220146"/>
                  <a:pt x="7749156" y="2279078"/>
                </a:cubicBezTo>
                <a:lnTo>
                  <a:pt x="7749040" y="2280217"/>
                </a:lnTo>
                <a:cubicBezTo>
                  <a:pt x="7743729" y="2281220"/>
                  <a:pt x="7738400" y="2282161"/>
                  <a:pt x="7732823" y="2281745"/>
                </a:cubicBezTo>
                <a:cubicBezTo>
                  <a:pt x="7701651" y="2287255"/>
                  <a:pt x="7669771" y="2290213"/>
                  <a:pt x="7637396" y="2290736"/>
                </a:cubicBezTo>
                <a:lnTo>
                  <a:pt x="7620278" y="2292349"/>
                </a:lnTo>
                <a:lnTo>
                  <a:pt x="7620252" y="2291858"/>
                </a:lnTo>
                <a:lnTo>
                  <a:pt x="7619753" y="2291891"/>
                </a:lnTo>
                <a:cubicBezTo>
                  <a:pt x="7619187" y="2288119"/>
                  <a:pt x="7619160" y="2284333"/>
                  <a:pt x="7619160" y="2280541"/>
                </a:cubicBezTo>
                <a:cubicBezTo>
                  <a:pt x="7619160" y="2274903"/>
                  <a:pt x="7619219" y="2269279"/>
                  <a:pt x="7620531" y="2263693"/>
                </a:cubicBezTo>
                <a:cubicBezTo>
                  <a:pt x="7620488" y="2232611"/>
                  <a:pt x="7622938" y="2201969"/>
                  <a:pt x="7627995" y="2171962"/>
                </a:cubicBezTo>
                <a:lnTo>
                  <a:pt x="7628535" y="2165325"/>
                </a:lnTo>
                <a:cubicBezTo>
                  <a:pt x="7628704" y="2165320"/>
                  <a:pt x="7628873" y="2165315"/>
                  <a:pt x="7629040" y="2165262"/>
                </a:cubicBezTo>
                <a:cubicBezTo>
                  <a:pt x="7679317" y="1815167"/>
                  <a:pt x="7960356" y="1536596"/>
                  <a:pt x="8319206" y="1477664"/>
                </a:cubicBezTo>
                <a:lnTo>
                  <a:pt x="8319323" y="1476525"/>
                </a:lnTo>
                <a:cubicBezTo>
                  <a:pt x="8324632" y="1475523"/>
                  <a:pt x="8329960" y="1474582"/>
                  <a:pt x="8335536" y="1474998"/>
                </a:cubicBezTo>
                <a:cubicBezTo>
                  <a:pt x="8366719" y="1469485"/>
                  <a:pt x="8398612" y="1466527"/>
                  <a:pt x="8430998" y="1466004"/>
                </a:cubicBezTo>
                <a:close/>
                <a:moveTo>
                  <a:pt x="6769722" y="1464394"/>
                </a:moveTo>
                <a:lnTo>
                  <a:pt x="6786810" y="1466004"/>
                </a:lnTo>
                <a:cubicBezTo>
                  <a:pt x="6819195" y="1466527"/>
                  <a:pt x="6851088" y="1469485"/>
                  <a:pt x="6882271" y="1474998"/>
                </a:cubicBezTo>
                <a:cubicBezTo>
                  <a:pt x="6887847" y="1474582"/>
                  <a:pt x="6893175" y="1475523"/>
                  <a:pt x="6898484" y="1476525"/>
                </a:cubicBezTo>
                <a:lnTo>
                  <a:pt x="6898601" y="1477664"/>
                </a:lnTo>
                <a:cubicBezTo>
                  <a:pt x="7257451" y="1536596"/>
                  <a:pt x="7538490" y="1815167"/>
                  <a:pt x="7588766" y="2165262"/>
                </a:cubicBezTo>
                <a:cubicBezTo>
                  <a:pt x="7588934" y="2165315"/>
                  <a:pt x="7589103" y="2165320"/>
                  <a:pt x="7589272" y="2165325"/>
                </a:cubicBezTo>
                <a:lnTo>
                  <a:pt x="7589812" y="2171962"/>
                </a:lnTo>
                <a:cubicBezTo>
                  <a:pt x="7594869" y="2201969"/>
                  <a:pt x="7597319" y="2232611"/>
                  <a:pt x="7597276" y="2263693"/>
                </a:cubicBezTo>
                <a:cubicBezTo>
                  <a:pt x="7598588" y="2269279"/>
                  <a:pt x="7598647" y="2274903"/>
                  <a:pt x="7598647" y="2280541"/>
                </a:cubicBezTo>
                <a:cubicBezTo>
                  <a:pt x="7598647" y="2284333"/>
                  <a:pt x="7598620" y="2288119"/>
                  <a:pt x="7598054" y="2291891"/>
                </a:cubicBezTo>
                <a:lnTo>
                  <a:pt x="7597555" y="2291858"/>
                </a:lnTo>
                <a:lnTo>
                  <a:pt x="7597529" y="2292349"/>
                </a:lnTo>
                <a:lnTo>
                  <a:pt x="7580411" y="2290736"/>
                </a:lnTo>
                <a:cubicBezTo>
                  <a:pt x="7548036" y="2290213"/>
                  <a:pt x="7516156" y="2287255"/>
                  <a:pt x="7484984" y="2281745"/>
                </a:cubicBezTo>
                <a:cubicBezTo>
                  <a:pt x="7479407" y="2282161"/>
                  <a:pt x="7474078" y="2281220"/>
                  <a:pt x="7468767" y="2280217"/>
                </a:cubicBezTo>
                <a:lnTo>
                  <a:pt x="7468651" y="2279078"/>
                </a:lnTo>
                <a:cubicBezTo>
                  <a:pt x="7109800" y="2220146"/>
                  <a:pt x="6828761" y="1941574"/>
                  <a:pt x="6778486" y="1591480"/>
                </a:cubicBezTo>
                <a:cubicBezTo>
                  <a:pt x="6778318" y="1591427"/>
                  <a:pt x="6778150" y="1591423"/>
                  <a:pt x="6777980" y="1591418"/>
                </a:cubicBezTo>
                <a:lnTo>
                  <a:pt x="6777442" y="1584794"/>
                </a:lnTo>
                <a:cubicBezTo>
                  <a:pt x="6772383" y="1554782"/>
                  <a:pt x="6769933" y="1524133"/>
                  <a:pt x="6769975" y="1493044"/>
                </a:cubicBezTo>
                <a:cubicBezTo>
                  <a:pt x="6768663" y="1487460"/>
                  <a:pt x="6768604" y="1481838"/>
                  <a:pt x="6768604" y="1476202"/>
                </a:cubicBezTo>
                <a:lnTo>
                  <a:pt x="6769198" y="1464852"/>
                </a:lnTo>
                <a:lnTo>
                  <a:pt x="6769696" y="1464884"/>
                </a:lnTo>
                <a:close/>
                <a:moveTo>
                  <a:pt x="6755934" y="1464394"/>
                </a:moveTo>
                <a:lnTo>
                  <a:pt x="6755960" y="1464884"/>
                </a:lnTo>
                <a:lnTo>
                  <a:pt x="6756458" y="1464852"/>
                </a:lnTo>
                <a:lnTo>
                  <a:pt x="6757052" y="1476202"/>
                </a:lnTo>
                <a:cubicBezTo>
                  <a:pt x="6757052" y="1481838"/>
                  <a:pt x="6756994" y="1487460"/>
                  <a:pt x="6755682" y="1493044"/>
                </a:cubicBezTo>
                <a:cubicBezTo>
                  <a:pt x="6755724" y="1524133"/>
                  <a:pt x="6753273" y="1554782"/>
                  <a:pt x="6748215" y="1584794"/>
                </a:cubicBezTo>
                <a:lnTo>
                  <a:pt x="6747676" y="1591418"/>
                </a:lnTo>
                <a:cubicBezTo>
                  <a:pt x="6747507" y="1591423"/>
                  <a:pt x="6747338" y="1591427"/>
                  <a:pt x="6747171" y="1591480"/>
                </a:cubicBezTo>
                <a:cubicBezTo>
                  <a:pt x="6696895" y="1941574"/>
                  <a:pt x="6415856" y="2220146"/>
                  <a:pt x="6057005" y="2279078"/>
                </a:cubicBezTo>
                <a:lnTo>
                  <a:pt x="6056889" y="2280217"/>
                </a:lnTo>
                <a:cubicBezTo>
                  <a:pt x="6051578" y="2281220"/>
                  <a:pt x="6046249" y="2282161"/>
                  <a:pt x="6040672" y="2281745"/>
                </a:cubicBezTo>
                <a:cubicBezTo>
                  <a:pt x="6009500" y="2287255"/>
                  <a:pt x="5977620" y="2290213"/>
                  <a:pt x="5945246" y="2290736"/>
                </a:cubicBezTo>
                <a:lnTo>
                  <a:pt x="5928127" y="2292349"/>
                </a:lnTo>
                <a:lnTo>
                  <a:pt x="5928101" y="2291858"/>
                </a:lnTo>
                <a:lnTo>
                  <a:pt x="5927602" y="2291891"/>
                </a:lnTo>
                <a:cubicBezTo>
                  <a:pt x="5927036" y="2288119"/>
                  <a:pt x="5927009" y="2284333"/>
                  <a:pt x="5927009" y="2280541"/>
                </a:cubicBezTo>
                <a:cubicBezTo>
                  <a:pt x="5927009" y="2274903"/>
                  <a:pt x="5927068" y="2269279"/>
                  <a:pt x="5928380" y="2263693"/>
                </a:cubicBezTo>
                <a:cubicBezTo>
                  <a:pt x="5928338" y="2232611"/>
                  <a:pt x="5930787" y="2201969"/>
                  <a:pt x="5935844" y="2171962"/>
                </a:cubicBezTo>
                <a:lnTo>
                  <a:pt x="5936384" y="2165325"/>
                </a:lnTo>
                <a:cubicBezTo>
                  <a:pt x="5936553" y="2165320"/>
                  <a:pt x="5936722" y="2165315"/>
                  <a:pt x="5936890" y="2165262"/>
                </a:cubicBezTo>
                <a:cubicBezTo>
                  <a:pt x="5987166" y="1815167"/>
                  <a:pt x="6268205" y="1536596"/>
                  <a:pt x="6627056" y="1477664"/>
                </a:cubicBezTo>
                <a:lnTo>
                  <a:pt x="6627173" y="1476525"/>
                </a:lnTo>
                <a:cubicBezTo>
                  <a:pt x="6632481" y="1475523"/>
                  <a:pt x="6637809" y="1474582"/>
                  <a:pt x="6643385" y="1474998"/>
                </a:cubicBezTo>
                <a:cubicBezTo>
                  <a:pt x="6674569" y="1469485"/>
                  <a:pt x="6706461" y="1466527"/>
                  <a:pt x="6738847" y="1466004"/>
                </a:cubicBezTo>
                <a:close/>
                <a:moveTo>
                  <a:pt x="5077571" y="1464394"/>
                </a:moveTo>
                <a:lnTo>
                  <a:pt x="5094659" y="1466004"/>
                </a:lnTo>
                <a:cubicBezTo>
                  <a:pt x="5127044" y="1466527"/>
                  <a:pt x="5158937" y="1469485"/>
                  <a:pt x="5190120" y="1474998"/>
                </a:cubicBezTo>
                <a:cubicBezTo>
                  <a:pt x="5195696" y="1474582"/>
                  <a:pt x="5201024" y="1475523"/>
                  <a:pt x="5206334" y="1476525"/>
                </a:cubicBezTo>
                <a:lnTo>
                  <a:pt x="5206450" y="1477664"/>
                </a:lnTo>
                <a:cubicBezTo>
                  <a:pt x="5565300" y="1536596"/>
                  <a:pt x="5846339" y="1815167"/>
                  <a:pt x="5896616" y="2165262"/>
                </a:cubicBezTo>
                <a:cubicBezTo>
                  <a:pt x="5896783" y="2165315"/>
                  <a:pt x="5896953" y="2165320"/>
                  <a:pt x="5897121" y="2165325"/>
                </a:cubicBezTo>
                <a:lnTo>
                  <a:pt x="5897662" y="2171962"/>
                </a:lnTo>
                <a:cubicBezTo>
                  <a:pt x="5902718" y="2201969"/>
                  <a:pt x="5905168" y="2232611"/>
                  <a:pt x="5905126" y="2263693"/>
                </a:cubicBezTo>
                <a:cubicBezTo>
                  <a:pt x="5906438" y="2269279"/>
                  <a:pt x="5906496" y="2274903"/>
                  <a:pt x="5906496" y="2280541"/>
                </a:cubicBezTo>
                <a:cubicBezTo>
                  <a:pt x="5906496" y="2284333"/>
                  <a:pt x="5906469" y="2288119"/>
                  <a:pt x="5905903" y="2291891"/>
                </a:cubicBezTo>
                <a:lnTo>
                  <a:pt x="5905404" y="2291858"/>
                </a:lnTo>
                <a:lnTo>
                  <a:pt x="5905378" y="2292349"/>
                </a:lnTo>
                <a:lnTo>
                  <a:pt x="5888260" y="2290736"/>
                </a:lnTo>
                <a:cubicBezTo>
                  <a:pt x="5855886" y="2290213"/>
                  <a:pt x="5824005" y="2287255"/>
                  <a:pt x="5792833" y="2281745"/>
                </a:cubicBezTo>
                <a:cubicBezTo>
                  <a:pt x="5787256" y="2282161"/>
                  <a:pt x="5781927" y="2281220"/>
                  <a:pt x="5776617" y="2280217"/>
                </a:cubicBezTo>
                <a:lnTo>
                  <a:pt x="5776501" y="2279078"/>
                </a:lnTo>
                <a:cubicBezTo>
                  <a:pt x="5417649" y="2220146"/>
                  <a:pt x="5136610" y="1941574"/>
                  <a:pt x="5086335" y="1591480"/>
                </a:cubicBezTo>
                <a:cubicBezTo>
                  <a:pt x="5086167" y="1591427"/>
                  <a:pt x="5085999" y="1591423"/>
                  <a:pt x="5085830" y="1591418"/>
                </a:cubicBezTo>
                <a:lnTo>
                  <a:pt x="5085291" y="1584794"/>
                </a:lnTo>
                <a:cubicBezTo>
                  <a:pt x="5080233" y="1554782"/>
                  <a:pt x="5077782" y="1524133"/>
                  <a:pt x="5077824" y="1493044"/>
                </a:cubicBezTo>
                <a:cubicBezTo>
                  <a:pt x="5076512" y="1487460"/>
                  <a:pt x="5076453" y="1481838"/>
                  <a:pt x="5076453" y="1476202"/>
                </a:cubicBezTo>
                <a:lnTo>
                  <a:pt x="5077047" y="1464852"/>
                </a:lnTo>
                <a:lnTo>
                  <a:pt x="5077545" y="1464884"/>
                </a:lnTo>
                <a:close/>
                <a:moveTo>
                  <a:pt x="5063783" y="1464394"/>
                </a:moveTo>
                <a:lnTo>
                  <a:pt x="5063809" y="1464884"/>
                </a:lnTo>
                <a:lnTo>
                  <a:pt x="5064307" y="1464852"/>
                </a:lnTo>
                <a:lnTo>
                  <a:pt x="5064902" y="1476202"/>
                </a:lnTo>
                <a:cubicBezTo>
                  <a:pt x="5064902" y="1481838"/>
                  <a:pt x="5064842" y="1487460"/>
                  <a:pt x="5063530" y="1493044"/>
                </a:cubicBezTo>
                <a:cubicBezTo>
                  <a:pt x="5063572" y="1524133"/>
                  <a:pt x="5061122" y="1554782"/>
                  <a:pt x="5056063" y="1584794"/>
                </a:cubicBezTo>
                <a:lnTo>
                  <a:pt x="5055525" y="1591418"/>
                </a:lnTo>
                <a:cubicBezTo>
                  <a:pt x="5055355" y="1591423"/>
                  <a:pt x="5055187" y="1591427"/>
                  <a:pt x="5055019" y="1591480"/>
                </a:cubicBezTo>
                <a:cubicBezTo>
                  <a:pt x="5004744" y="1941574"/>
                  <a:pt x="4723705" y="2220146"/>
                  <a:pt x="4364853" y="2279078"/>
                </a:cubicBezTo>
                <a:lnTo>
                  <a:pt x="4364737" y="2280217"/>
                </a:lnTo>
                <a:cubicBezTo>
                  <a:pt x="4359427" y="2281220"/>
                  <a:pt x="4354098" y="2282161"/>
                  <a:pt x="4348521" y="2281745"/>
                </a:cubicBezTo>
                <a:cubicBezTo>
                  <a:pt x="4317350" y="2287255"/>
                  <a:pt x="4285468" y="2290213"/>
                  <a:pt x="4253094" y="2290736"/>
                </a:cubicBezTo>
                <a:lnTo>
                  <a:pt x="4235976" y="2292349"/>
                </a:lnTo>
                <a:lnTo>
                  <a:pt x="4235950" y="2291858"/>
                </a:lnTo>
                <a:lnTo>
                  <a:pt x="4235451" y="2291891"/>
                </a:lnTo>
                <a:cubicBezTo>
                  <a:pt x="4234885" y="2288119"/>
                  <a:pt x="4234858" y="2284333"/>
                  <a:pt x="4234858" y="2280541"/>
                </a:cubicBezTo>
                <a:cubicBezTo>
                  <a:pt x="4234858" y="2274903"/>
                  <a:pt x="4234916" y="2269279"/>
                  <a:pt x="4236228" y="2263693"/>
                </a:cubicBezTo>
                <a:cubicBezTo>
                  <a:pt x="4236186" y="2232611"/>
                  <a:pt x="4238636" y="2201969"/>
                  <a:pt x="4243692" y="2171962"/>
                </a:cubicBezTo>
                <a:lnTo>
                  <a:pt x="4244233" y="2165325"/>
                </a:lnTo>
                <a:cubicBezTo>
                  <a:pt x="4244401" y="2165320"/>
                  <a:pt x="4244571" y="2165315"/>
                  <a:pt x="4244738" y="2165262"/>
                </a:cubicBezTo>
                <a:cubicBezTo>
                  <a:pt x="4295015" y="1815167"/>
                  <a:pt x="4576054" y="1536596"/>
                  <a:pt x="4934904" y="1477664"/>
                </a:cubicBezTo>
                <a:lnTo>
                  <a:pt x="4935021" y="1476525"/>
                </a:lnTo>
                <a:cubicBezTo>
                  <a:pt x="4940330" y="1475523"/>
                  <a:pt x="4945658" y="1474582"/>
                  <a:pt x="4951234" y="1474998"/>
                </a:cubicBezTo>
                <a:cubicBezTo>
                  <a:pt x="4982417" y="1469485"/>
                  <a:pt x="5014310" y="1466527"/>
                  <a:pt x="5046695" y="1466004"/>
                </a:cubicBezTo>
                <a:close/>
                <a:moveTo>
                  <a:pt x="3385420" y="1464394"/>
                </a:moveTo>
                <a:lnTo>
                  <a:pt x="3402507" y="1466004"/>
                </a:lnTo>
                <a:cubicBezTo>
                  <a:pt x="3434893" y="1466527"/>
                  <a:pt x="3466785" y="1469485"/>
                  <a:pt x="3497969" y="1474998"/>
                </a:cubicBezTo>
                <a:cubicBezTo>
                  <a:pt x="3503545" y="1474582"/>
                  <a:pt x="3508873" y="1475523"/>
                  <a:pt x="3514181" y="1476525"/>
                </a:cubicBezTo>
                <a:lnTo>
                  <a:pt x="3514298" y="1477664"/>
                </a:lnTo>
                <a:cubicBezTo>
                  <a:pt x="3873149" y="1536596"/>
                  <a:pt x="4154188" y="1815167"/>
                  <a:pt x="4204464" y="2165262"/>
                </a:cubicBezTo>
                <a:cubicBezTo>
                  <a:pt x="4204632" y="2165315"/>
                  <a:pt x="4204801" y="2165320"/>
                  <a:pt x="4204970" y="2165325"/>
                </a:cubicBezTo>
                <a:lnTo>
                  <a:pt x="4205510" y="2171962"/>
                </a:lnTo>
                <a:cubicBezTo>
                  <a:pt x="4210567" y="2201969"/>
                  <a:pt x="4213016" y="2232611"/>
                  <a:pt x="4212974" y="2263693"/>
                </a:cubicBezTo>
                <a:cubicBezTo>
                  <a:pt x="4214286" y="2269279"/>
                  <a:pt x="4214345" y="2274903"/>
                  <a:pt x="4214345" y="2280541"/>
                </a:cubicBezTo>
                <a:cubicBezTo>
                  <a:pt x="4214345" y="2284333"/>
                  <a:pt x="4214318" y="2288119"/>
                  <a:pt x="4213752" y="2291891"/>
                </a:cubicBezTo>
                <a:lnTo>
                  <a:pt x="4213253" y="2291858"/>
                </a:lnTo>
                <a:lnTo>
                  <a:pt x="4213227" y="2292349"/>
                </a:lnTo>
                <a:lnTo>
                  <a:pt x="4196108" y="2290736"/>
                </a:lnTo>
                <a:cubicBezTo>
                  <a:pt x="4163734" y="2290213"/>
                  <a:pt x="4131854" y="2287255"/>
                  <a:pt x="4100682" y="2281745"/>
                </a:cubicBezTo>
                <a:cubicBezTo>
                  <a:pt x="4095105" y="2282161"/>
                  <a:pt x="4089776" y="2281220"/>
                  <a:pt x="4084465" y="2280217"/>
                </a:cubicBezTo>
                <a:lnTo>
                  <a:pt x="4084349" y="2279078"/>
                </a:lnTo>
                <a:cubicBezTo>
                  <a:pt x="3725498" y="2220146"/>
                  <a:pt x="3444459" y="1941574"/>
                  <a:pt x="3394183" y="1591480"/>
                </a:cubicBezTo>
                <a:cubicBezTo>
                  <a:pt x="3394016" y="1591427"/>
                  <a:pt x="3393847" y="1591423"/>
                  <a:pt x="3393678" y="1591418"/>
                </a:cubicBezTo>
                <a:lnTo>
                  <a:pt x="3393139" y="1584794"/>
                </a:lnTo>
                <a:cubicBezTo>
                  <a:pt x="3388081" y="1554782"/>
                  <a:pt x="3385630" y="1524133"/>
                  <a:pt x="3385672" y="1493044"/>
                </a:cubicBezTo>
                <a:cubicBezTo>
                  <a:pt x="3384360" y="1487460"/>
                  <a:pt x="3384302" y="1481838"/>
                  <a:pt x="3384302" y="1476202"/>
                </a:cubicBezTo>
                <a:lnTo>
                  <a:pt x="3384896" y="1464852"/>
                </a:lnTo>
                <a:lnTo>
                  <a:pt x="3385394" y="1464884"/>
                </a:lnTo>
                <a:close/>
                <a:moveTo>
                  <a:pt x="3371632" y="1464394"/>
                </a:moveTo>
                <a:lnTo>
                  <a:pt x="3371658" y="1464884"/>
                </a:lnTo>
                <a:lnTo>
                  <a:pt x="3372156" y="1464852"/>
                </a:lnTo>
                <a:lnTo>
                  <a:pt x="3372750" y="1476202"/>
                </a:lnTo>
                <a:cubicBezTo>
                  <a:pt x="3372750" y="1481838"/>
                  <a:pt x="3372691" y="1487460"/>
                  <a:pt x="3371379" y="1493044"/>
                </a:cubicBezTo>
                <a:cubicBezTo>
                  <a:pt x="3371421" y="1524133"/>
                  <a:pt x="3368971" y="1554782"/>
                  <a:pt x="3363912" y="1584794"/>
                </a:cubicBezTo>
                <a:lnTo>
                  <a:pt x="3363374" y="1591418"/>
                </a:lnTo>
                <a:cubicBezTo>
                  <a:pt x="3363204" y="1591423"/>
                  <a:pt x="3363036" y="1591427"/>
                  <a:pt x="3362868" y="1591480"/>
                </a:cubicBezTo>
                <a:cubicBezTo>
                  <a:pt x="3312593" y="1941574"/>
                  <a:pt x="3031554" y="2220146"/>
                  <a:pt x="2672703" y="2279078"/>
                </a:cubicBezTo>
                <a:lnTo>
                  <a:pt x="2672586" y="2280217"/>
                </a:lnTo>
                <a:cubicBezTo>
                  <a:pt x="2667276" y="2281220"/>
                  <a:pt x="2661947" y="2282161"/>
                  <a:pt x="2656370" y="2281745"/>
                </a:cubicBezTo>
                <a:cubicBezTo>
                  <a:pt x="2625198" y="2287255"/>
                  <a:pt x="2593318" y="2290213"/>
                  <a:pt x="2560943" y="2290736"/>
                </a:cubicBezTo>
                <a:lnTo>
                  <a:pt x="2543825" y="2292349"/>
                </a:lnTo>
                <a:lnTo>
                  <a:pt x="2543799" y="2291858"/>
                </a:lnTo>
                <a:lnTo>
                  <a:pt x="2543300" y="2291891"/>
                </a:lnTo>
                <a:cubicBezTo>
                  <a:pt x="2542734" y="2288119"/>
                  <a:pt x="2542707" y="2284333"/>
                  <a:pt x="2542707" y="2280541"/>
                </a:cubicBezTo>
                <a:cubicBezTo>
                  <a:pt x="2542707" y="2274903"/>
                  <a:pt x="2542765" y="2269279"/>
                  <a:pt x="2544077" y="2263693"/>
                </a:cubicBezTo>
                <a:cubicBezTo>
                  <a:pt x="2544035" y="2232611"/>
                  <a:pt x="2546485" y="2201969"/>
                  <a:pt x="2551541" y="2171962"/>
                </a:cubicBezTo>
                <a:lnTo>
                  <a:pt x="2552082" y="2165325"/>
                </a:lnTo>
                <a:cubicBezTo>
                  <a:pt x="2552250" y="2165320"/>
                  <a:pt x="2552420" y="2165315"/>
                  <a:pt x="2552587" y="2165262"/>
                </a:cubicBezTo>
                <a:cubicBezTo>
                  <a:pt x="2602864" y="1815167"/>
                  <a:pt x="2883903" y="1536596"/>
                  <a:pt x="3242753" y="1477664"/>
                </a:cubicBezTo>
                <a:lnTo>
                  <a:pt x="3242870" y="1476525"/>
                </a:lnTo>
                <a:cubicBezTo>
                  <a:pt x="3248179" y="1475523"/>
                  <a:pt x="3253507" y="1474582"/>
                  <a:pt x="3259083" y="1474998"/>
                </a:cubicBezTo>
                <a:cubicBezTo>
                  <a:pt x="3290266" y="1469485"/>
                  <a:pt x="3322159" y="1466527"/>
                  <a:pt x="3354544" y="1466004"/>
                </a:cubicBezTo>
                <a:close/>
                <a:moveTo>
                  <a:pt x="1693269" y="1464394"/>
                </a:moveTo>
                <a:lnTo>
                  <a:pt x="1710356" y="1466004"/>
                </a:lnTo>
                <a:cubicBezTo>
                  <a:pt x="1742742" y="1466527"/>
                  <a:pt x="1774634" y="1469485"/>
                  <a:pt x="1805818" y="1474998"/>
                </a:cubicBezTo>
                <a:cubicBezTo>
                  <a:pt x="1811394" y="1474582"/>
                  <a:pt x="1816722" y="1475523"/>
                  <a:pt x="1822030" y="1476525"/>
                </a:cubicBezTo>
                <a:lnTo>
                  <a:pt x="1822148" y="1477664"/>
                </a:lnTo>
                <a:cubicBezTo>
                  <a:pt x="2180998" y="1536596"/>
                  <a:pt x="2462037" y="1815167"/>
                  <a:pt x="2512313" y="2165262"/>
                </a:cubicBezTo>
                <a:cubicBezTo>
                  <a:pt x="2512481" y="2165315"/>
                  <a:pt x="2512650" y="2165320"/>
                  <a:pt x="2512819" y="2165325"/>
                </a:cubicBezTo>
                <a:lnTo>
                  <a:pt x="2513359" y="2171962"/>
                </a:lnTo>
                <a:cubicBezTo>
                  <a:pt x="2518416" y="2201969"/>
                  <a:pt x="2520865" y="2232611"/>
                  <a:pt x="2520823" y="2263693"/>
                </a:cubicBezTo>
                <a:cubicBezTo>
                  <a:pt x="2522135" y="2269279"/>
                  <a:pt x="2522194" y="2274903"/>
                  <a:pt x="2522194" y="2280541"/>
                </a:cubicBezTo>
                <a:cubicBezTo>
                  <a:pt x="2522194" y="2284333"/>
                  <a:pt x="2522167" y="2288119"/>
                  <a:pt x="2521601" y="2291891"/>
                </a:cubicBezTo>
                <a:lnTo>
                  <a:pt x="2521102" y="2291858"/>
                </a:lnTo>
                <a:lnTo>
                  <a:pt x="2521076" y="2292349"/>
                </a:lnTo>
                <a:lnTo>
                  <a:pt x="2503957" y="2290736"/>
                </a:lnTo>
                <a:cubicBezTo>
                  <a:pt x="2471583" y="2290213"/>
                  <a:pt x="2439703" y="2287255"/>
                  <a:pt x="2408531" y="2281745"/>
                </a:cubicBezTo>
                <a:cubicBezTo>
                  <a:pt x="2402954" y="2282161"/>
                  <a:pt x="2397625" y="2281220"/>
                  <a:pt x="2392314" y="2280217"/>
                </a:cubicBezTo>
                <a:lnTo>
                  <a:pt x="2392198" y="2279078"/>
                </a:lnTo>
                <a:cubicBezTo>
                  <a:pt x="2033347" y="2220146"/>
                  <a:pt x="1752308" y="1941574"/>
                  <a:pt x="1702032" y="1591480"/>
                </a:cubicBezTo>
                <a:cubicBezTo>
                  <a:pt x="1701865" y="1591427"/>
                  <a:pt x="1701696" y="1591423"/>
                  <a:pt x="1701527" y="1591418"/>
                </a:cubicBezTo>
                <a:lnTo>
                  <a:pt x="1700989" y="1584794"/>
                </a:lnTo>
                <a:cubicBezTo>
                  <a:pt x="1695930" y="1554782"/>
                  <a:pt x="1693479" y="1524133"/>
                  <a:pt x="1693521" y="1493044"/>
                </a:cubicBezTo>
                <a:cubicBezTo>
                  <a:pt x="1692209" y="1487460"/>
                  <a:pt x="1692151" y="1481838"/>
                  <a:pt x="1692151" y="1476202"/>
                </a:cubicBezTo>
                <a:lnTo>
                  <a:pt x="1692745" y="1464852"/>
                </a:lnTo>
                <a:lnTo>
                  <a:pt x="1693243" y="1464884"/>
                </a:lnTo>
                <a:close/>
                <a:moveTo>
                  <a:pt x="1679481" y="1464394"/>
                </a:moveTo>
                <a:lnTo>
                  <a:pt x="1679507" y="1464884"/>
                </a:lnTo>
                <a:lnTo>
                  <a:pt x="1680005" y="1464852"/>
                </a:lnTo>
                <a:lnTo>
                  <a:pt x="1680599" y="1476202"/>
                </a:lnTo>
                <a:cubicBezTo>
                  <a:pt x="1680599" y="1481838"/>
                  <a:pt x="1680540" y="1487460"/>
                  <a:pt x="1679228" y="1493044"/>
                </a:cubicBezTo>
                <a:cubicBezTo>
                  <a:pt x="1679270" y="1524133"/>
                  <a:pt x="1676820" y="1554782"/>
                  <a:pt x="1671761" y="1584794"/>
                </a:cubicBezTo>
                <a:lnTo>
                  <a:pt x="1671223" y="1591418"/>
                </a:lnTo>
                <a:cubicBezTo>
                  <a:pt x="1671053" y="1591423"/>
                  <a:pt x="1670885" y="1591427"/>
                  <a:pt x="1670717" y="1591480"/>
                </a:cubicBezTo>
                <a:cubicBezTo>
                  <a:pt x="1620442" y="1941574"/>
                  <a:pt x="1339403" y="2220146"/>
                  <a:pt x="980552" y="2279078"/>
                </a:cubicBezTo>
                <a:lnTo>
                  <a:pt x="980435" y="2280217"/>
                </a:lnTo>
                <a:cubicBezTo>
                  <a:pt x="975125" y="2281220"/>
                  <a:pt x="969796" y="2282161"/>
                  <a:pt x="964219" y="2281745"/>
                </a:cubicBezTo>
                <a:cubicBezTo>
                  <a:pt x="933047" y="2287255"/>
                  <a:pt x="901167" y="2290213"/>
                  <a:pt x="868792" y="2290736"/>
                </a:cubicBezTo>
                <a:lnTo>
                  <a:pt x="851674" y="2292349"/>
                </a:lnTo>
                <a:lnTo>
                  <a:pt x="851648" y="2291858"/>
                </a:lnTo>
                <a:lnTo>
                  <a:pt x="851149" y="2291891"/>
                </a:lnTo>
                <a:cubicBezTo>
                  <a:pt x="850583" y="2288119"/>
                  <a:pt x="850556" y="2284333"/>
                  <a:pt x="850556" y="2280541"/>
                </a:cubicBezTo>
                <a:cubicBezTo>
                  <a:pt x="850556" y="2274903"/>
                  <a:pt x="850614" y="2269279"/>
                  <a:pt x="851926" y="2263693"/>
                </a:cubicBezTo>
                <a:cubicBezTo>
                  <a:pt x="851884" y="2232611"/>
                  <a:pt x="854334" y="2201969"/>
                  <a:pt x="859390" y="2171962"/>
                </a:cubicBezTo>
                <a:lnTo>
                  <a:pt x="859931" y="2165325"/>
                </a:lnTo>
                <a:cubicBezTo>
                  <a:pt x="860099" y="2165320"/>
                  <a:pt x="860269" y="2165315"/>
                  <a:pt x="860436" y="2165262"/>
                </a:cubicBezTo>
                <a:cubicBezTo>
                  <a:pt x="910713" y="1815167"/>
                  <a:pt x="1191752" y="1536596"/>
                  <a:pt x="1550602" y="1477664"/>
                </a:cubicBezTo>
                <a:lnTo>
                  <a:pt x="1550719" y="1476525"/>
                </a:lnTo>
                <a:cubicBezTo>
                  <a:pt x="1556028" y="1475523"/>
                  <a:pt x="1561356" y="1474582"/>
                  <a:pt x="1566932" y="1474998"/>
                </a:cubicBezTo>
                <a:cubicBezTo>
                  <a:pt x="1598115" y="1469485"/>
                  <a:pt x="1630008" y="1466527"/>
                  <a:pt x="1662393" y="1466004"/>
                </a:cubicBezTo>
                <a:close/>
                <a:moveTo>
                  <a:pt x="1118" y="1464394"/>
                </a:moveTo>
                <a:lnTo>
                  <a:pt x="18205" y="1466004"/>
                </a:lnTo>
                <a:cubicBezTo>
                  <a:pt x="50591" y="1466527"/>
                  <a:pt x="82483" y="1469485"/>
                  <a:pt x="113667" y="1474998"/>
                </a:cubicBezTo>
                <a:cubicBezTo>
                  <a:pt x="119243" y="1474582"/>
                  <a:pt x="124571" y="1475523"/>
                  <a:pt x="129879" y="1476525"/>
                </a:cubicBezTo>
                <a:lnTo>
                  <a:pt x="129997" y="1477664"/>
                </a:lnTo>
                <a:cubicBezTo>
                  <a:pt x="488847" y="1536596"/>
                  <a:pt x="769886" y="1815167"/>
                  <a:pt x="820162" y="2165262"/>
                </a:cubicBezTo>
                <a:cubicBezTo>
                  <a:pt x="820330" y="2165315"/>
                  <a:pt x="820499" y="2165320"/>
                  <a:pt x="820668" y="2165325"/>
                </a:cubicBezTo>
                <a:lnTo>
                  <a:pt x="821208" y="2171962"/>
                </a:lnTo>
                <a:cubicBezTo>
                  <a:pt x="826265" y="2201969"/>
                  <a:pt x="828714" y="2232611"/>
                  <a:pt x="828672" y="2263693"/>
                </a:cubicBezTo>
                <a:cubicBezTo>
                  <a:pt x="829984" y="2269279"/>
                  <a:pt x="830043" y="2274903"/>
                  <a:pt x="830043" y="2280541"/>
                </a:cubicBezTo>
                <a:cubicBezTo>
                  <a:pt x="830043" y="2284333"/>
                  <a:pt x="830016" y="2288119"/>
                  <a:pt x="829450" y="2291891"/>
                </a:cubicBezTo>
                <a:lnTo>
                  <a:pt x="828951" y="2291858"/>
                </a:lnTo>
                <a:lnTo>
                  <a:pt x="828925" y="2292349"/>
                </a:lnTo>
                <a:lnTo>
                  <a:pt x="811806" y="2290736"/>
                </a:lnTo>
                <a:cubicBezTo>
                  <a:pt x="779432" y="2290213"/>
                  <a:pt x="747552" y="2287255"/>
                  <a:pt x="716380" y="2281745"/>
                </a:cubicBezTo>
                <a:cubicBezTo>
                  <a:pt x="710803" y="2282161"/>
                  <a:pt x="705474" y="2281220"/>
                  <a:pt x="700163" y="2280217"/>
                </a:cubicBezTo>
                <a:lnTo>
                  <a:pt x="700047" y="2279078"/>
                </a:lnTo>
                <a:cubicBezTo>
                  <a:pt x="341196" y="2220146"/>
                  <a:pt x="60157" y="1941574"/>
                  <a:pt x="9881" y="1591480"/>
                </a:cubicBezTo>
                <a:cubicBezTo>
                  <a:pt x="9714" y="1591427"/>
                  <a:pt x="9545" y="1591423"/>
                  <a:pt x="9376" y="1591418"/>
                </a:cubicBezTo>
                <a:lnTo>
                  <a:pt x="8837" y="1584794"/>
                </a:lnTo>
                <a:cubicBezTo>
                  <a:pt x="3779" y="1554782"/>
                  <a:pt x="1328" y="1524133"/>
                  <a:pt x="1370" y="1493044"/>
                </a:cubicBezTo>
                <a:cubicBezTo>
                  <a:pt x="58" y="1487460"/>
                  <a:pt x="0" y="1481838"/>
                  <a:pt x="0" y="1476202"/>
                </a:cubicBezTo>
                <a:lnTo>
                  <a:pt x="594" y="1464852"/>
                </a:lnTo>
                <a:lnTo>
                  <a:pt x="1092" y="1464884"/>
                </a:lnTo>
                <a:close/>
                <a:moveTo>
                  <a:pt x="7762529" y="750600"/>
                </a:moveTo>
                <a:cubicBezTo>
                  <a:pt x="7815805" y="1021506"/>
                  <a:pt x="8030648" y="1236303"/>
                  <a:pt x="8305838" y="1295446"/>
                </a:cubicBezTo>
                <a:cubicBezTo>
                  <a:pt x="8252563" y="1024540"/>
                  <a:pt x="8037719" y="809743"/>
                  <a:pt x="7762529" y="750600"/>
                </a:cubicBezTo>
                <a:close/>
                <a:moveTo>
                  <a:pt x="7455280" y="750600"/>
                </a:moveTo>
                <a:cubicBezTo>
                  <a:pt x="7180090" y="809743"/>
                  <a:pt x="6965246" y="1024540"/>
                  <a:pt x="6911971" y="1295446"/>
                </a:cubicBezTo>
                <a:cubicBezTo>
                  <a:pt x="7187161" y="1236303"/>
                  <a:pt x="7402004" y="1021506"/>
                  <a:pt x="7455280" y="750600"/>
                </a:cubicBezTo>
                <a:close/>
                <a:moveTo>
                  <a:pt x="6070378" y="750600"/>
                </a:moveTo>
                <a:cubicBezTo>
                  <a:pt x="6123654" y="1021506"/>
                  <a:pt x="6338497" y="1236303"/>
                  <a:pt x="6613687" y="1295446"/>
                </a:cubicBezTo>
                <a:cubicBezTo>
                  <a:pt x="6560412" y="1024540"/>
                  <a:pt x="6345568" y="809743"/>
                  <a:pt x="6070378" y="750600"/>
                </a:cubicBezTo>
                <a:close/>
                <a:moveTo>
                  <a:pt x="5763129" y="750600"/>
                </a:moveTo>
                <a:cubicBezTo>
                  <a:pt x="5487939" y="809743"/>
                  <a:pt x="5273095" y="1024540"/>
                  <a:pt x="5219820" y="1295446"/>
                </a:cubicBezTo>
                <a:cubicBezTo>
                  <a:pt x="5495010" y="1236303"/>
                  <a:pt x="5709853" y="1021506"/>
                  <a:pt x="5763129" y="750600"/>
                </a:cubicBezTo>
                <a:close/>
                <a:moveTo>
                  <a:pt x="4378227" y="750600"/>
                </a:moveTo>
                <a:cubicBezTo>
                  <a:pt x="4431503" y="1021506"/>
                  <a:pt x="4646346" y="1236303"/>
                  <a:pt x="4921536" y="1295446"/>
                </a:cubicBezTo>
                <a:cubicBezTo>
                  <a:pt x="4868261" y="1024540"/>
                  <a:pt x="4653417" y="809743"/>
                  <a:pt x="4378227" y="750600"/>
                </a:cubicBezTo>
                <a:close/>
                <a:moveTo>
                  <a:pt x="4070978" y="750600"/>
                </a:moveTo>
                <a:cubicBezTo>
                  <a:pt x="3795788" y="809743"/>
                  <a:pt x="3580944" y="1024540"/>
                  <a:pt x="3527669" y="1295446"/>
                </a:cubicBezTo>
                <a:cubicBezTo>
                  <a:pt x="3802859" y="1236303"/>
                  <a:pt x="4017702" y="1021506"/>
                  <a:pt x="4070978" y="750600"/>
                </a:cubicBezTo>
                <a:close/>
                <a:moveTo>
                  <a:pt x="2686076" y="750600"/>
                </a:moveTo>
                <a:cubicBezTo>
                  <a:pt x="2739352" y="1021506"/>
                  <a:pt x="2954195" y="1236303"/>
                  <a:pt x="3229385" y="1295446"/>
                </a:cubicBezTo>
                <a:cubicBezTo>
                  <a:pt x="3176110" y="1024540"/>
                  <a:pt x="2961266" y="809743"/>
                  <a:pt x="2686076" y="750600"/>
                </a:cubicBezTo>
                <a:close/>
                <a:moveTo>
                  <a:pt x="2378827" y="750600"/>
                </a:moveTo>
                <a:cubicBezTo>
                  <a:pt x="2103637" y="809743"/>
                  <a:pt x="1888793" y="1024540"/>
                  <a:pt x="1835518" y="1295446"/>
                </a:cubicBezTo>
                <a:cubicBezTo>
                  <a:pt x="2110708" y="1236303"/>
                  <a:pt x="2325551" y="1021506"/>
                  <a:pt x="2378827" y="750600"/>
                </a:cubicBezTo>
                <a:close/>
                <a:moveTo>
                  <a:pt x="993925" y="750600"/>
                </a:moveTo>
                <a:cubicBezTo>
                  <a:pt x="1047201" y="1021506"/>
                  <a:pt x="1262044" y="1236303"/>
                  <a:pt x="1537234" y="1295446"/>
                </a:cubicBezTo>
                <a:cubicBezTo>
                  <a:pt x="1483959" y="1024540"/>
                  <a:pt x="1269115" y="809743"/>
                  <a:pt x="993925" y="750600"/>
                </a:cubicBezTo>
                <a:close/>
                <a:moveTo>
                  <a:pt x="686676" y="750600"/>
                </a:moveTo>
                <a:cubicBezTo>
                  <a:pt x="411486" y="809743"/>
                  <a:pt x="196642" y="1024540"/>
                  <a:pt x="143367" y="1295446"/>
                </a:cubicBezTo>
                <a:cubicBezTo>
                  <a:pt x="418557" y="1236303"/>
                  <a:pt x="633400" y="1021506"/>
                  <a:pt x="686676" y="750600"/>
                </a:cubicBezTo>
                <a:close/>
                <a:moveTo>
                  <a:pt x="9139239" y="624486"/>
                </a:moveTo>
                <a:lnTo>
                  <a:pt x="9139239" y="752995"/>
                </a:lnTo>
                <a:lnTo>
                  <a:pt x="9047261" y="779881"/>
                </a:lnTo>
                <a:cubicBezTo>
                  <a:pt x="8821055" y="864319"/>
                  <a:pt x="8650738" y="1058403"/>
                  <a:pt x="8604122" y="1295446"/>
                </a:cubicBezTo>
                <a:cubicBezTo>
                  <a:pt x="8844913" y="1243696"/>
                  <a:pt x="9039501" y="1072773"/>
                  <a:pt x="9120077" y="849365"/>
                </a:cubicBezTo>
                <a:lnTo>
                  <a:pt x="9139239" y="780178"/>
                </a:lnTo>
                <a:lnTo>
                  <a:pt x="9139239" y="1085737"/>
                </a:lnTo>
                <a:lnTo>
                  <a:pt x="9135069" y="1092549"/>
                </a:lnTo>
                <a:cubicBezTo>
                  <a:pt x="9008919" y="1266178"/>
                  <a:pt x="8815033" y="1389778"/>
                  <a:pt x="8590751" y="1426902"/>
                </a:cubicBezTo>
                <a:lnTo>
                  <a:pt x="8590635" y="1428050"/>
                </a:lnTo>
                <a:cubicBezTo>
                  <a:pt x="8585324" y="1429061"/>
                  <a:pt x="8579995" y="1430009"/>
                  <a:pt x="8574418" y="1429590"/>
                </a:cubicBezTo>
                <a:cubicBezTo>
                  <a:pt x="8543246" y="1435144"/>
                  <a:pt x="8511366" y="1438125"/>
                  <a:pt x="8478991" y="1438652"/>
                </a:cubicBezTo>
                <a:lnTo>
                  <a:pt x="8461873" y="1440278"/>
                </a:lnTo>
                <a:lnTo>
                  <a:pt x="8461847" y="1439783"/>
                </a:lnTo>
                <a:lnTo>
                  <a:pt x="8461348" y="1439816"/>
                </a:lnTo>
                <a:cubicBezTo>
                  <a:pt x="8460782" y="1436014"/>
                  <a:pt x="8460755" y="1432198"/>
                  <a:pt x="8460755" y="1428376"/>
                </a:cubicBezTo>
                <a:cubicBezTo>
                  <a:pt x="8460755" y="1422694"/>
                  <a:pt x="8460814" y="1417025"/>
                  <a:pt x="8462126" y="1411395"/>
                </a:cubicBezTo>
                <a:cubicBezTo>
                  <a:pt x="8462083" y="1380067"/>
                  <a:pt x="8464533" y="1349182"/>
                  <a:pt x="8469590" y="1318938"/>
                </a:cubicBezTo>
                <a:lnTo>
                  <a:pt x="8470130" y="1312248"/>
                </a:lnTo>
                <a:cubicBezTo>
                  <a:pt x="8470299" y="1312243"/>
                  <a:pt x="8470468" y="1312238"/>
                  <a:pt x="8470636" y="1312185"/>
                </a:cubicBezTo>
                <a:cubicBezTo>
                  <a:pt x="8514628" y="1003427"/>
                  <a:pt x="8735297" y="749863"/>
                  <a:pt x="9030178" y="651504"/>
                </a:cubicBezTo>
                <a:close/>
                <a:moveTo>
                  <a:pt x="7620280" y="605769"/>
                </a:moveTo>
                <a:lnTo>
                  <a:pt x="7637367" y="607392"/>
                </a:lnTo>
                <a:cubicBezTo>
                  <a:pt x="7669753" y="607919"/>
                  <a:pt x="7701646" y="610900"/>
                  <a:pt x="7732829" y="616457"/>
                </a:cubicBezTo>
                <a:cubicBezTo>
                  <a:pt x="7738405" y="616038"/>
                  <a:pt x="7743733" y="616986"/>
                  <a:pt x="7749042" y="617996"/>
                </a:cubicBezTo>
                <a:lnTo>
                  <a:pt x="7749159" y="619144"/>
                </a:lnTo>
                <a:cubicBezTo>
                  <a:pt x="8108009" y="678542"/>
                  <a:pt x="8389048" y="959319"/>
                  <a:pt x="8439324" y="1312185"/>
                </a:cubicBezTo>
                <a:cubicBezTo>
                  <a:pt x="8439492" y="1312238"/>
                  <a:pt x="8439661" y="1312243"/>
                  <a:pt x="8439830" y="1312248"/>
                </a:cubicBezTo>
                <a:lnTo>
                  <a:pt x="8440370" y="1318938"/>
                </a:lnTo>
                <a:cubicBezTo>
                  <a:pt x="8445427" y="1349182"/>
                  <a:pt x="8447877" y="1380067"/>
                  <a:pt x="8447834" y="1411395"/>
                </a:cubicBezTo>
                <a:cubicBezTo>
                  <a:pt x="8449146" y="1417025"/>
                  <a:pt x="8449205" y="1422694"/>
                  <a:pt x="8449205" y="1428376"/>
                </a:cubicBezTo>
                <a:cubicBezTo>
                  <a:pt x="8449205" y="1432198"/>
                  <a:pt x="8449178" y="1436014"/>
                  <a:pt x="8448612" y="1439816"/>
                </a:cubicBezTo>
                <a:lnTo>
                  <a:pt x="8448113" y="1439783"/>
                </a:lnTo>
                <a:lnTo>
                  <a:pt x="8448087" y="1440278"/>
                </a:lnTo>
                <a:lnTo>
                  <a:pt x="8430969" y="1438652"/>
                </a:lnTo>
                <a:cubicBezTo>
                  <a:pt x="8398594" y="1438125"/>
                  <a:pt x="8366714" y="1435144"/>
                  <a:pt x="8335542" y="1429590"/>
                </a:cubicBezTo>
                <a:cubicBezTo>
                  <a:pt x="8329965" y="1430009"/>
                  <a:pt x="8324636" y="1429061"/>
                  <a:pt x="8319325" y="1428050"/>
                </a:cubicBezTo>
                <a:lnTo>
                  <a:pt x="8319209" y="1426902"/>
                </a:lnTo>
                <a:cubicBezTo>
                  <a:pt x="7960358" y="1367503"/>
                  <a:pt x="7679319" y="1086726"/>
                  <a:pt x="7629044" y="733861"/>
                </a:cubicBezTo>
                <a:cubicBezTo>
                  <a:pt x="7628876" y="733808"/>
                  <a:pt x="7628708" y="733803"/>
                  <a:pt x="7628538" y="733798"/>
                </a:cubicBezTo>
                <a:lnTo>
                  <a:pt x="7628000" y="727122"/>
                </a:lnTo>
                <a:cubicBezTo>
                  <a:pt x="7622941" y="696872"/>
                  <a:pt x="7620490" y="665981"/>
                  <a:pt x="7620533" y="634646"/>
                </a:cubicBezTo>
                <a:cubicBezTo>
                  <a:pt x="7619221" y="629018"/>
                  <a:pt x="7619162" y="623351"/>
                  <a:pt x="7619162" y="617670"/>
                </a:cubicBezTo>
                <a:lnTo>
                  <a:pt x="7619756" y="606230"/>
                </a:lnTo>
                <a:lnTo>
                  <a:pt x="7620254" y="606263"/>
                </a:lnTo>
                <a:close/>
                <a:moveTo>
                  <a:pt x="7597529" y="605769"/>
                </a:moveTo>
                <a:lnTo>
                  <a:pt x="7597555" y="606263"/>
                </a:lnTo>
                <a:lnTo>
                  <a:pt x="7598053" y="606230"/>
                </a:lnTo>
                <a:lnTo>
                  <a:pt x="7598647" y="617670"/>
                </a:lnTo>
                <a:cubicBezTo>
                  <a:pt x="7598647" y="623351"/>
                  <a:pt x="7598588" y="629018"/>
                  <a:pt x="7597276" y="634646"/>
                </a:cubicBezTo>
                <a:cubicBezTo>
                  <a:pt x="7597319" y="665981"/>
                  <a:pt x="7594868" y="696872"/>
                  <a:pt x="7589809" y="727122"/>
                </a:cubicBezTo>
                <a:lnTo>
                  <a:pt x="7589271" y="733798"/>
                </a:lnTo>
                <a:cubicBezTo>
                  <a:pt x="7589101" y="733803"/>
                  <a:pt x="7588933" y="733808"/>
                  <a:pt x="7588765" y="733861"/>
                </a:cubicBezTo>
                <a:cubicBezTo>
                  <a:pt x="7538490" y="1086726"/>
                  <a:pt x="7257451" y="1367503"/>
                  <a:pt x="6898600" y="1426902"/>
                </a:cubicBezTo>
                <a:lnTo>
                  <a:pt x="6898484" y="1428050"/>
                </a:lnTo>
                <a:cubicBezTo>
                  <a:pt x="6893173" y="1429061"/>
                  <a:pt x="6887844" y="1430009"/>
                  <a:pt x="6882267" y="1429590"/>
                </a:cubicBezTo>
                <a:cubicBezTo>
                  <a:pt x="6851095" y="1435144"/>
                  <a:pt x="6819215" y="1438125"/>
                  <a:pt x="6786841" y="1438652"/>
                </a:cubicBezTo>
                <a:lnTo>
                  <a:pt x="6769722" y="1440278"/>
                </a:lnTo>
                <a:lnTo>
                  <a:pt x="6769696" y="1439783"/>
                </a:lnTo>
                <a:lnTo>
                  <a:pt x="6769197" y="1439816"/>
                </a:lnTo>
                <a:cubicBezTo>
                  <a:pt x="6768631" y="1436014"/>
                  <a:pt x="6768604" y="1432198"/>
                  <a:pt x="6768604" y="1428376"/>
                </a:cubicBezTo>
                <a:cubicBezTo>
                  <a:pt x="6768604" y="1422694"/>
                  <a:pt x="6768663" y="1417025"/>
                  <a:pt x="6769975" y="1411395"/>
                </a:cubicBezTo>
                <a:cubicBezTo>
                  <a:pt x="6769933" y="1380067"/>
                  <a:pt x="6772382" y="1349182"/>
                  <a:pt x="6777439" y="1318938"/>
                </a:cubicBezTo>
                <a:lnTo>
                  <a:pt x="6777979" y="1312248"/>
                </a:lnTo>
                <a:cubicBezTo>
                  <a:pt x="6778148" y="1312243"/>
                  <a:pt x="6778317" y="1312238"/>
                  <a:pt x="6778485" y="1312185"/>
                </a:cubicBezTo>
                <a:cubicBezTo>
                  <a:pt x="6828761" y="959319"/>
                  <a:pt x="7109800" y="678542"/>
                  <a:pt x="7468650" y="619144"/>
                </a:cubicBezTo>
                <a:lnTo>
                  <a:pt x="7468767" y="617996"/>
                </a:lnTo>
                <a:cubicBezTo>
                  <a:pt x="7474076" y="616986"/>
                  <a:pt x="7479404" y="616038"/>
                  <a:pt x="7484980" y="616457"/>
                </a:cubicBezTo>
                <a:cubicBezTo>
                  <a:pt x="7516163" y="610900"/>
                  <a:pt x="7548056" y="607919"/>
                  <a:pt x="7580442" y="607392"/>
                </a:cubicBezTo>
                <a:close/>
                <a:moveTo>
                  <a:pt x="5928129" y="605769"/>
                </a:moveTo>
                <a:lnTo>
                  <a:pt x="5945217" y="607392"/>
                </a:lnTo>
                <a:cubicBezTo>
                  <a:pt x="5977602" y="607919"/>
                  <a:pt x="6009495" y="610900"/>
                  <a:pt x="6040678" y="616457"/>
                </a:cubicBezTo>
                <a:cubicBezTo>
                  <a:pt x="6046254" y="616038"/>
                  <a:pt x="6051582" y="616986"/>
                  <a:pt x="6056891" y="617996"/>
                </a:cubicBezTo>
                <a:lnTo>
                  <a:pt x="6057008" y="619144"/>
                </a:lnTo>
                <a:cubicBezTo>
                  <a:pt x="6415858" y="678542"/>
                  <a:pt x="6696897" y="959319"/>
                  <a:pt x="6747174" y="1312185"/>
                </a:cubicBezTo>
                <a:cubicBezTo>
                  <a:pt x="6747341" y="1312238"/>
                  <a:pt x="6747511" y="1312243"/>
                  <a:pt x="6747679" y="1312248"/>
                </a:cubicBezTo>
                <a:lnTo>
                  <a:pt x="6748220" y="1318938"/>
                </a:lnTo>
                <a:cubicBezTo>
                  <a:pt x="6753276" y="1349182"/>
                  <a:pt x="6755726" y="1380067"/>
                  <a:pt x="6755684" y="1411395"/>
                </a:cubicBezTo>
                <a:cubicBezTo>
                  <a:pt x="6756996" y="1417025"/>
                  <a:pt x="6757054" y="1422694"/>
                  <a:pt x="6757054" y="1428376"/>
                </a:cubicBezTo>
                <a:cubicBezTo>
                  <a:pt x="6757054" y="1432198"/>
                  <a:pt x="6757027" y="1436014"/>
                  <a:pt x="6756461" y="1439816"/>
                </a:cubicBezTo>
                <a:lnTo>
                  <a:pt x="6755962" y="1439783"/>
                </a:lnTo>
                <a:lnTo>
                  <a:pt x="6755936" y="1440278"/>
                </a:lnTo>
                <a:lnTo>
                  <a:pt x="6738818" y="1438652"/>
                </a:lnTo>
                <a:cubicBezTo>
                  <a:pt x="6706444" y="1438125"/>
                  <a:pt x="6674563" y="1435144"/>
                  <a:pt x="6643391" y="1429590"/>
                </a:cubicBezTo>
                <a:cubicBezTo>
                  <a:pt x="6637814" y="1430009"/>
                  <a:pt x="6632485" y="1429061"/>
                  <a:pt x="6627175" y="1428050"/>
                </a:cubicBezTo>
                <a:lnTo>
                  <a:pt x="6627059" y="1426902"/>
                </a:lnTo>
                <a:cubicBezTo>
                  <a:pt x="6268207" y="1367503"/>
                  <a:pt x="5987168" y="1086726"/>
                  <a:pt x="5936893" y="733861"/>
                </a:cubicBezTo>
                <a:cubicBezTo>
                  <a:pt x="5936725" y="733808"/>
                  <a:pt x="5936557" y="733803"/>
                  <a:pt x="5936387" y="733798"/>
                </a:cubicBezTo>
                <a:lnTo>
                  <a:pt x="5935849" y="727122"/>
                </a:lnTo>
                <a:cubicBezTo>
                  <a:pt x="5930790" y="696872"/>
                  <a:pt x="5928340" y="665981"/>
                  <a:pt x="5928382" y="634646"/>
                </a:cubicBezTo>
                <a:cubicBezTo>
                  <a:pt x="5927070" y="629018"/>
                  <a:pt x="5927011" y="623351"/>
                  <a:pt x="5927011" y="617670"/>
                </a:cubicBezTo>
                <a:lnTo>
                  <a:pt x="5927605" y="606230"/>
                </a:lnTo>
                <a:lnTo>
                  <a:pt x="5928103" y="606263"/>
                </a:lnTo>
                <a:close/>
                <a:moveTo>
                  <a:pt x="5905378" y="605769"/>
                </a:moveTo>
                <a:lnTo>
                  <a:pt x="5905404" y="606263"/>
                </a:lnTo>
                <a:lnTo>
                  <a:pt x="5905902" y="606230"/>
                </a:lnTo>
                <a:lnTo>
                  <a:pt x="5906496" y="617670"/>
                </a:lnTo>
                <a:cubicBezTo>
                  <a:pt x="5906496" y="623351"/>
                  <a:pt x="5906438" y="629018"/>
                  <a:pt x="5905126" y="634646"/>
                </a:cubicBezTo>
                <a:cubicBezTo>
                  <a:pt x="5905168" y="665981"/>
                  <a:pt x="5902717" y="696872"/>
                  <a:pt x="5897659" y="727122"/>
                </a:cubicBezTo>
                <a:lnTo>
                  <a:pt x="5897120" y="733798"/>
                </a:lnTo>
                <a:cubicBezTo>
                  <a:pt x="5896951" y="733803"/>
                  <a:pt x="5896782" y="733808"/>
                  <a:pt x="5896615" y="733861"/>
                </a:cubicBezTo>
                <a:cubicBezTo>
                  <a:pt x="5846339" y="1086726"/>
                  <a:pt x="5565300" y="1367503"/>
                  <a:pt x="5206449" y="1426902"/>
                </a:cubicBezTo>
                <a:lnTo>
                  <a:pt x="5206334" y="1428050"/>
                </a:lnTo>
                <a:cubicBezTo>
                  <a:pt x="5201022" y="1429061"/>
                  <a:pt x="5195693" y="1430009"/>
                  <a:pt x="5190116" y="1429590"/>
                </a:cubicBezTo>
                <a:cubicBezTo>
                  <a:pt x="5158944" y="1435144"/>
                  <a:pt x="5127065" y="1438125"/>
                  <a:pt x="5094690" y="1438652"/>
                </a:cubicBezTo>
                <a:lnTo>
                  <a:pt x="5077571" y="1440278"/>
                </a:lnTo>
                <a:lnTo>
                  <a:pt x="5077545" y="1439783"/>
                </a:lnTo>
                <a:lnTo>
                  <a:pt x="5077046" y="1439816"/>
                </a:lnTo>
                <a:cubicBezTo>
                  <a:pt x="5076480" y="1436014"/>
                  <a:pt x="5076453" y="1432198"/>
                  <a:pt x="5076453" y="1428376"/>
                </a:cubicBezTo>
                <a:cubicBezTo>
                  <a:pt x="5076453" y="1422694"/>
                  <a:pt x="5076512" y="1417025"/>
                  <a:pt x="5077824" y="1411395"/>
                </a:cubicBezTo>
                <a:cubicBezTo>
                  <a:pt x="5077782" y="1380067"/>
                  <a:pt x="5080231" y="1349182"/>
                  <a:pt x="5085288" y="1318938"/>
                </a:cubicBezTo>
                <a:lnTo>
                  <a:pt x="5085828" y="1312248"/>
                </a:lnTo>
                <a:cubicBezTo>
                  <a:pt x="5085997" y="1312243"/>
                  <a:pt x="5086166" y="1312238"/>
                  <a:pt x="5086334" y="1312185"/>
                </a:cubicBezTo>
                <a:cubicBezTo>
                  <a:pt x="5136610" y="959319"/>
                  <a:pt x="5417649" y="678542"/>
                  <a:pt x="5776501" y="619144"/>
                </a:cubicBezTo>
                <a:lnTo>
                  <a:pt x="5776617" y="617996"/>
                </a:lnTo>
                <a:cubicBezTo>
                  <a:pt x="5781926" y="616986"/>
                  <a:pt x="5787253" y="616038"/>
                  <a:pt x="5792829" y="616457"/>
                </a:cubicBezTo>
                <a:cubicBezTo>
                  <a:pt x="5824013" y="610900"/>
                  <a:pt x="5855905" y="607919"/>
                  <a:pt x="5888291" y="607392"/>
                </a:cubicBezTo>
                <a:close/>
                <a:moveTo>
                  <a:pt x="4235979" y="605769"/>
                </a:moveTo>
                <a:lnTo>
                  <a:pt x="4253065" y="607392"/>
                </a:lnTo>
                <a:cubicBezTo>
                  <a:pt x="4285451" y="607919"/>
                  <a:pt x="4317343" y="610900"/>
                  <a:pt x="4348528" y="616457"/>
                </a:cubicBezTo>
                <a:cubicBezTo>
                  <a:pt x="4354104" y="616038"/>
                  <a:pt x="4359431" y="616986"/>
                  <a:pt x="4364739" y="617996"/>
                </a:cubicBezTo>
                <a:lnTo>
                  <a:pt x="4364856" y="619144"/>
                </a:lnTo>
                <a:cubicBezTo>
                  <a:pt x="4723707" y="678542"/>
                  <a:pt x="5004746" y="959319"/>
                  <a:pt x="5055022" y="1312185"/>
                </a:cubicBezTo>
                <a:cubicBezTo>
                  <a:pt x="5055190" y="1312238"/>
                  <a:pt x="5055359" y="1312243"/>
                  <a:pt x="5055528" y="1312248"/>
                </a:cubicBezTo>
                <a:lnTo>
                  <a:pt x="5056068" y="1318938"/>
                </a:lnTo>
                <a:cubicBezTo>
                  <a:pt x="5061125" y="1349182"/>
                  <a:pt x="5063574" y="1380067"/>
                  <a:pt x="5063532" y="1411395"/>
                </a:cubicBezTo>
                <a:cubicBezTo>
                  <a:pt x="5064844" y="1417025"/>
                  <a:pt x="5064903" y="1422694"/>
                  <a:pt x="5064903" y="1428376"/>
                </a:cubicBezTo>
                <a:cubicBezTo>
                  <a:pt x="5064903" y="1432198"/>
                  <a:pt x="5064876" y="1436014"/>
                  <a:pt x="5064310" y="1439816"/>
                </a:cubicBezTo>
                <a:lnTo>
                  <a:pt x="5063811" y="1439783"/>
                </a:lnTo>
                <a:lnTo>
                  <a:pt x="5063785" y="1440278"/>
                </a:lnTo>
                <a:lnTo>
                  <a:pt x="5046666" y="1438652"/>
                </a:lnTo>
                <a:cubicBezTo>
                  <a:pt x="5014292" y="1438125"/>
                  <a:pt x="4982412" y="1435144"/>
                  <a:pt x="4951241" y="1429590"/>
                </a:cubicBezTo>
                <a:cubicBezTo>
                  <a:pt x="4945663" y="1430009"/>
                  <a:pt x="4940334" y="1429061"/>
                  <a:pt x="4935023" y="1428050"/>
                </a:cubicBezTo>
                <a:lnTo>
                  <a:pt x="4934907" y="1426902"/>
                </a:lnTo>
                <a:cubicBezTo>
                  <a:pt x="4576056" y="1367503"/>
                  <a:pt x="4295017" y="1086726"/>
                  <a:pt x="4244741" y="733861"/>
                </a:cubicBezTo>
                <a:cubicBezTo>
                  <a:pt x="4244574" y="733808"/>
                  <a:pt x="4244405" y="733803"/>
                  <a:pt x="4244236" y="733798"/>
                </a:cubicBezTo>
                <a:lnTo>
                  <a:pt x="4243697" y="727122"/>
                </a:lnTo>
                <a:cubicBezTo>
                  <a:pt x="4238639" y="696872"/>
                  <a:pt x="4236188" y="665981"/>
                  <a:pt x="4236230" y="634646"/>
                </a:cubicBezTo>
                <a:cubicBezTo>
                  <a:pt x="4234918" y="629018"/>
                  <a:pt x="4234860" y="623351"/>
                  <a:pt x="4234860" y="617670"/>
                </a:cubicBezTo>
                <a:lnTo>
                  <a:pt x="4235454" y="606230"/>
                </a:lnTo>
                <a:lnTo>
                  <a:pt x="4235952" y="606263"/>
                </a:lnTo>
                <a:close/>
                <a:moveTo>
                  <a:pt x="4213227" y="605769"/>
                </a:moveTo>
                <a:lnTo>
                  <a:pt x="4213253" y="606263"/>
                </a:lnTo>
                <a:lnTo>
                  <a:pt x="4213751" y="606230"/>
                </a:lnTo>
                <a:lnTo>
                  <a:pt x="4214345" y="617670"/>
                </a:lnTo>
                <a:cubicBezTo>
                  <a:pt x="4214345" y="623351"/>
                  <a:pt x="4214286" y="629018"/>
                  <a:pt x="4212974" y="634646"/>
                </a:cubicBezTo>
                <a:cubicBezTo>
                  <a:pt x="4213016" y="665981"/>
                  <a:pt x="4210566" y="696872"/>
                  <a:pt x="4205507" y="727122"/>
                </a:cubicBezTo>
                <a:lnTo>
                  <a:pt x="4204969" y="733798"/>
                </a:lnTo>
                <a:cubicBezTo>
                  <a:pt x="4204799" y="733803"/>
                  <a:pt x="4204631" y="733808"/>
                  <a:pt x="4204463" y="733861"/>
                </a:cubicBezTo>
                <a:cubicBezTo>
                  <a:pt x="4154188" y="1086726"/>
                  <a:pt x="3873149" y="1367503"/>
                  <a:pt x="3514297" y="1426902"/>
                </a:cubicBezTo>
                <a:lnTo>
                  <a:pt x="3514181" y="1428050"/>
                </a:lnTo>
                <a:cubicBezTo>
                  <a:pt x="3508871" y="1429061"/>
                  <a:pt x="3503542" y="1430009"/>
                  <a:pt x="3497965" y="1429590"/>
                </a:cubicBezTo>
                <a:cubicBezTo>
                  <a:pt x="3466793" y="1435144"/>
                  <a:pt x="3434912" y="1438125"/>
                  <a:pt x="3402538" y="1438652"/>
                </a:cubicBezTo>
                <a:lnTo>
                  <a:pt x="3385420" y="1440278"/>
                </a:lnTo>
                <a:lnTo>
                  <a:pt x="3385394" y="1439783"/>
                </a:lnTo>
                <a:lnTo>
                  <a:pt x="3384895" y="1439816"/>
                </a:lnTo>
                <a:cubicBezTo>
                  <a:pt x="3384329" y="1436014"/>
                  <a:pt x="3384302" y="1432198"/>
                  <a:pt x="3384302" y="1428376"/>
                </a:cubicBezTo>
                <a:cubicBezTo>
                  <a:pt x="3384302" y="1422694"/>
                  <a:pt x="3384360" y="1417025"/>
                  <a:pt x="3385672" y="1411395"/>
                </a:cubicBezTo>
                <a:cubicBezTo>
                  <a:pt x="3385630" y="1380067"/>
                  <a:pt x="3388080" y="1349182"/>
                  <a:pt x="3393136" y="1318938"/>
                </a:cubicBezTo>
                <a:lnTo>
                  <a:pt x="3393677" y="1312248"/>
                </a:lnTo>
                <a:cubicBezTo>
                  <a:pt x="3393845" y="1312243"/>
                  <a:pt x="3394015" y="1312238"/>
                  <a:pt x="3394182" y="1312185"/>
                </a:cubicBezTo>
                <a:cubicBezTo>
                  <a:pt x="3444459" y="959319"/>
                  <a:pt x="3725498" y="678542"/>
                  <a:pt x="4084348" y="619144"/>
                </a:cubicBezTo>
                <a:lnTo>
                  <a:pt x="4084465" y="617996"/>
                </a:lnTo>
                <a:cubicBezTo>
                  <a:pt x="4089774" y="616986"/>
                  <a:pt x="4095102" y="616038"/>
                  <a:pt x="4100678" y="616457"/>
                </a:cubicBezTo>
                <a:cubicBezTo>
                  <a:pt x="4131861" y="610900"/>
                  <a:pt x="4163754" y="607919"/>
                  <a:pt x="4196139" y="607392"/>
                </a:cubicBezTo>
                <a:close/>
                <a:moveTo>
                  <a:pt x="2543827" y="605769"/>
                </a:moveTo>
                <a:lnTo>
                  <a:pt x="2560914" y="607392"/>
                </a:lnTo>
                <a:cubicBezTo>
                  <a:pt x="2593300" y="607919"/>
                  <a:pt x="2625192" y="610900"/>
                  <a:pt x="2656376" y="616457"/>
                </a:cubicBezTo>
                <a:cubicBezTo>
                  <a:pt x="2661952" y="616038"/>
                  <a:pt x="2667280" y="616986"/>
                  <a:pt x="2672588" y="617996"/>
                </a:cubicBezTo>
                <a:lnTo>
                  <a:pt x="2672706" y="619144"/>
                </a:lnTo>
                <a:cubicBezTo>
                  <a:pt x="3031556" y="678542"/>
                  <a:pt x="3312595" y="959319"/>
                  <a:pt x="3362871" y="1312185"/>
                </a:cubicBezTo>
                <a:cubicBezTo>
                  <a:pt x="3363039" y="1312238"/>
                  <a:pt x="3363208" y="1312243"/>
                  <a:pt x="3363377" y="1312248"/>
                </a:cubicBezTo>
                <a:lnTo>
                  <a:pt x="3363917" y="1318938"/>
                </a:lnTo>
                <a:cubicBezTo>
                  <a:pt x="3368974" y="1349182"/>
                  <a:pt x="3371423" y="1380067"/>
                  <a:pt x="3371381" y="1411395"/>
                </a:cubicBezTo>
                <a:cubicBezTo>
                  <a:pt x="3372693" y="1417025"/>
                  <a:pt x="3372752" y="1422694"/>
                  <a:pt x="3372752" y="1428376"/>
                </a:cubicBezTo>
                <a:cubicBezTo>
                  <a:pt x="3372752" y="1432198"/>
                  <a:pt x="3372725" y="1436014"/>
                  <a:pt x="3372159" y="1439816"/>
                </a:cubicBezTo>
                <a:lnTo>
                  <a:pt x="3371660" y="1439783"/>
                </a:lnTo>
                <a:lnTo>
                  <a:pt x="3371634" y="1440278"/>
                </a:lnTo>
                <a:lnTo>
                  <a:pt x="3354515" y="1438652"/>
                </a:lnTo>
                <a:cubicBezTo>
                  <a:pt x="3322141" y="1438125"/>
                  <a:pt x="3290261" y="1435144"/>
                  <a:pt x="3259089" y="1429590"/>
                </a:cubicBezTo>
                <a:cubicBezTo>
                  <a:pt x="3253512" y="1430009"/>
                  <a:pt x="3248183" y="1429061"/>
                  <a:pt x="3242872" y="1428050"/>
                </a:cubicBezTo>
                <a:lnTo>
                  <a:pt x="3242756" y="1426902"/>
                </a:lnTo>
                <a:cubicBezTo>
                  <a:pt x="2883905" y="1367503"/>
                  <a:pt x="2602866" y="1086726"/>
                  <a:pt x="2552590" y="733861"/>
                </a:cubicBezTo>
                <a:cubicBezTo>
                  <a:pt x="2552423" y="733808"/>
                  <a:pt x="2552254" y="733803"/>
                  <a:pt x="2552085" y="733798"/>
                </a:cubicBezTo>
                <a:lnTo>
                  <a:pt x="2551547" y="727122"/>
                </a:lnTo>
                <a:cubicBezTo>
                  <a:pt x="2546488" y="696872"/>
                  <a:pt x="2544037" y="665981"/>
                  <a:pt x="2544079" y="634646"/>
                </a:cubicBezTo>
                <a:cubicBezTo>
                  <a:pt x="2542767" y="629018"/>
                  <a:pt x="2542709" y="623351"/>
                  <a:pt x="2542709" y="617670"/>
                </a:cubicBezTo>
                <a:lnTo>
                  <a:pt x="2543303" y="606230"/>
                </a:lnTo>
                <a:lnTo>
                  <a:pt x="2543801" y="606263"/>
                </a:lnTo>
                <a:close/>
                <a:moveTo>
                  <a:pt x="2521076" y="605769"/>
                </a:moveTo>
                <a:lnTo>
                  <a:pt x="2521102" y="606263"/>
                </a:lnTo>
                <a:lnTo>
                  <a:pt x="2521600" y="606230"/>
                </a:lnTo>
                <a:lnTo>
                  <a:pt x="2522194" y="617670"/>
                </a:lnTo>
                <a:cubicBezTo>
                  <a:pt x="2522194" y="623351"/>
                  <a:pt x="2522135" y="629018"/>
                  <a:pt x="2520823" y="634646"/>
                </a:cubicBezTo>
                <a:cubicBezTo>
                  <a:pt x="2520865" y="665981"/>
                  <a:pt x="2518415" y="696872"/>
                  <a:pt x="2513356" y="727122"/>
                </a:cubicBezTo>
                <a:lnTo>
                  <a:pt x="2512818" y="733798"/>
                </a:lnTo>
                <a:cubicBezTo>
                  <a:pt x="2512648" y="733803"/>
                  <a:pt x="2512480" y="733808"/>
                  <a:pt x="2512312" y="733861"/>
                </a:cubicBezTo>
                <a:cubicBezTo>
                  <a:pt x="2462037" y="1086726"/>
                  <a:pt x="2180998" y="1367503"/>
                  <a:pt x="1822147" y="1426902"/>
                </a:cubicBezTo>
                <a:lnTo>
                  <a:pt x="1822030" y="1428050"/>
                </a:lnTo>
                <a:cubicBezTo>
                  <a:pt x="1816720" y="1429061"/>
                  <a:pt x="1811391" y="1430009"/>
                  <a:pt x="1805814" y="1429590"/>
                </a:cubicBezTo>
                <a:cubicBezTo>
                  <a:pt x="1774642" y="1435144"/>
                  <a:pt x="1742762" y="1438125"/>
                  <a:pt x="1710387" y="1438652"/>
                </a:cubicBezTo>
                <a:lnTo>
                  <a:pt x="1693269" y="1440278"/>
                </a:lnTo>
                <a:lnTo>
                  <a:pt x="1693243" y="1439783"/>
                </a:lnTo>
                <a:lnTo>
                  <a:pt x="1692744" y="1439816"/>
                </a:lnTo>
                <a:cubicBezTo>
                  <a:pt x="1692178" y="1436014"/>
                  <a:pt x="1692151" y="1432198"/>
                  <a:pt x="1692151" y="1428376"/>
                </a:cubicBezTo>
                <a:cubicBezTo>
                  <a:pt x="1692151" y="1422694"/>
                  <a:pt x="1692209" y="1417025"/>
                  <a:pt x="1693521" y="1411395"/>
                </a:cubicBezTo>
                <a:cubicBezTo>
                  <a:pt x="1693479" y="1380067"/>
                  <a:pt x="1695929" y="1349182"/>
                  <a:pt x="1700985" y="1318938"/>
                </a:cubicBezTo>
                <a:lnTo>
                  <a:pt x="1701526" y="1312248"/>
                </a:lnTo>
                <a:cubicBezTo>
                  <a:pt x="1701694" y="1312243"/>
                  <a:pt x="1701864" y="1312238"/>
                  <a:pt x="1702031" y="1312185"/>
                </a:cubicBezTo>
                <a:cubicBezTo>
                  <a:pt x="1752308" y="959319"/>
                  <a:pt x="2033347" y="678542"/>
                  <a:pt x="2392197" y="619144"/>
                </a:cubicBezTo>
                <a:lnTo>
                  <a:pt x="2392314" y="617996"/>
                </a:lnTo>
                <a:cubicBezTo>
                  <a:pt x="2397623" y="616986"/>
                  <a:pt x="2402951" y="616038"/>
                  <a:pt x="2408527" y="616457"/>
                </a:cubicBezTo>
                <a:cubicBezTo>
                  <a:pt x="2439710" y="610900"/>
                  <a:pt x="2471603" y="607919"/>
                  <a:pt x="2503988" y="607392"/>
                </a:cubicBezTo>
                <a:close/>
                <a:moveTo>
                  <a:pt x="851676" y="605769"/>
                </a:moveTo>
                <a:lnTo>
                  <a:pt x="868763" y="607392"/>
                </a:lnTo>
                <a:cubicBezTo>
                  <a:pt x="901149" y="607919"/>
                  <a:pt x="933041" y="610900"/>
                  <a:pt x="964225" y="616457"/>
                </a:cubicBezTo>
                <a:cubicBezTo>
                  <a:pt x="969801" y="616038"/>
                  <a:pt x="975129" y="616986"/>
                  <a:pt x="980437" y="617996"/>
                </a:cubicBezTo>
                <a:lnTo>
                  <a:pt x="980555" y="619144"/>
                </a:lnTo>
                <a:cubicBezTo>
                  <a:pt x="1339405" y="678542"/>
                  <a:pt x="1620444" y="959319"/>
                  <a:pt x="1670720" y="1312185"/>
                </a:cubicBezTo>
                <a:cubicBezTo>
                  <a:pt x="1670888" y="1312238"/>
                  <a:pt x="1671057" y="1312243"/>
                  <a:pt x="1671226" y="1312248"/>
                </a:cubicBezTo>
                <a:lnTo>
                  <a:pt x="1671766" y="1318938"/>
                </a:lnTo>
                <a:cubicBezTo>
                  <a:pt x="1676823" y="1349182"/>
                  <a:pt x="1679272" y="1380067"/>
                  <a:pt x="1679230" y="1411395"/>
                </a:cubicBezTo>
                <a:cubicBezTo>
                  <a:pt x="1680542" y="1417025"/>
                  <a:pt x="1680601" y="1422694"/>
                  <a:pt x="1680601" y="1428376"/>
                </a:cubicBezTo>
                <a:cubicBezTo>
                  <a:pt x="1680601" y="1432198"/>
                  <a:pt x="1680574" y="1436014"/>
                  <a:pt x="1680008" y="1439816"/>
                </a:cubicBezTo>
                <a:lnTo>
                  <a:pt x="1679509" y="1439783"/>
                </a:lnTo>
                <a:lnTo>
                  <a:pt x="1679483" y="1440278"/>
                </a:lnTo>
                <a:lnTo>
                  <a:pt x="1662364" y="1438652"/>
                </a:lnTo>
                <a:cubicBezTo>
                  <a:pt x="1629990" y="1438125"/>
                  <a:pt x="1598110" y="1435144"/>
                  <a:pt x="1566938" y="1429590"/>
                </a:cubicBezTo>
                <a:cubicBezTo>
                  <a:pt x="1561361" y="1430009"/>
                  <a:pt x="1556032" y="1429061"/>
                  <a:pt x="1550721" y="1428050"/>
                </a:cubicBezTo>
                <a:lnTo>
                  <a:pt x="1550605" y="1426902"/>
                </a:lnTo>
                <a:cubicBezTo>
                  <a:pt x="1191754" y="1367503"/>
                  <a:pt x="910715" y="1086726"/>
                  <a:pt x="860439" y="733861"/>
                </a:cubicBezTo>
                <a:cubicBezTo>
                  <a:pt x="860272" y="733808"/>
                  <a:pt x="860103" y="733803"/>
                  <a:pt x="859934" y="733798"/>
                </a:cubicBezTo>
                <a:lnTo>
                  <a:pt x="859396" y="727122"/>
                </a:lnTo>
                <a:cubicBezTo>
                  <a:pt x="854337" y="696872"/>
                  <a:pt x="851886" y="665981"/>
                  <a:pt x="851928" y="634646"/>
                </a:cubicBezTo>
                <a:cubicBezTo>
                  <a:pt x="850616" y="629018"/>
                  <a:pt x="850558" y="623351"/>
                  <a:pt x="850558" y="617670"/>
                </a:cubicBezTo>
                <a:lnTo>
                  <a:pt x="851152" y="606230"/>
                </a:lnTo>
                <a:lnTo>
                  <a:pt x="851650" y="606263"/>
                </a:lnTo>
                <a:close/>
                <a:moveTo>
                  <a:pt x="828925" y="605769"/>
                </a:moveTo>
                <a:lnTo>
                  <a:pt x="828951" y="606263"/>
                </a:lnTo>
                <a:lnTo>
                  <a:pt x="829449" y="606230"/>
                </a:lnTo>
                <a:lnTo>
                  <a:pt x="830043" y="617670"/>
                </a:lnTo>
                <a:cubicBezTo>
                  <a:pt x="830043" y="623351"/>
                  <a:pt x="829984" y="629018"/>
                  <a:pt x="828672" y="634646"/>
                </a:cubicBezTo>
                <a:cubicBezTo>
                  <a:pt x="828714" y="665981"/>
                  <a:pt x="826264" y="696872"/>
                  <a:pt x="821205" y="727122"/>
                </a:cubicBezTo>
                <a:lnTo>
                  <a:pt x="820667" y="733798"/>
                </a:lnTo>
                <a:cubicBezTo>
                  <a:pt x="820497" y="733803"/>
                  <a:pt x="820329" y="733808"/>
                  <a:pt x="820161" y="733861"/>
                </a:cubicBezTo>
                <a:cubicBezTo>
                  <a:pt x="769886" y="1086726"/>
                  <a:pt x="488847" y="1367503"/>
                  <a:pt x="129995" y="1426902"/>
                </a:cubicBezTo>
                <a:lnTo>
                  <a:pt x="129879" y="1428050"/>
                </a:lnTo>
                <a:cubicBezTo>
                  <a:pt x="124569" y="1429061"/>
                  <a:pt x="119240" y="1430009"/>
                  <a:pt x="113663" y="1429590"/>
                </a:cubicBezTo>
                <a:cubicBezTo>
                  <a:pt x="82491" y="1435144"/>
                  <a:pt x="50611" y="1438125"/>
                  <a:pt x="18236" y="1438652"/>
                </a:cubicBezTo>
                <a:lnTo>
                  <a:pt x="1118" y="1440278"/>
                </a:lnTo>
                <a:lnTo>
                  <a:pt x="1092" y="1439783"/>
                </a:lnTo>
                <a:lnTo>
                  <a:pt x="593" y="1439816"/>
                </a:lnTo>
                <a:cubicBezTo>
                  <a:pt x="27" y="1436014"/>
                  <a:pt x="0" y="1432198"/>
                  <a:pt x="0" y="1428376"/>
                </a:cubicBezTo>
                <a:cubicBezTo>
                  <a:pt x="0" y="1422694"/>
                  <a:pt x="58" y="1417025"/>
                  <a:pt x="1370" y="1411395"/>
                </a:cubicBezTo>
                <a:cubicBezTo>
                  <a:pt x="1328" y="1380067"/>
                  <a:pt x="3778" y="1349182"/>
                  <a:pt x="8835" y="1318938"/>
                </a:cubicBezTo>
                <a:lnTo>
                  <a:pt x="9375" y="1312248"/>
                </a:lnTo>
                <a:cubicBezTo>
                  <a:pt x="9543" y="1312243"/>
                  <a:pt x="9713" y="1312238"/>
                  <a:pt x="9880" y="1312185"/>
                </a:cubicBezTo>
                <a:cubicBezTo>
                  <a:pt x="60157" y="959319"/>
                  <a:pt x="341196" y="678542"/>
                  <a:pt x="700046" y="619144"/>
                </a:cubicBezTo>
                <a:lnTo>
                  <a:pt x="700163" y="617996"/>
                </a:lnTo>
                <a:cubicBezTo>
                  <a:pt x="705472" y="616986"/>
                  <a:pt x="710800" y="616038"/>
                  <a:pt x="716376" y="616457"/>
                </a:cubicBezTo>
                <a:cubicBezTo>
                  <a:pt x="747559" y="610900"/>
                  <a:pt x="779452" y="607919"/>
                  <a:pt x="811837" y="607392"/>
                </a:cubicBezTo>
                <a:close/>
                <a:moveTo>
                  <a:pt x="8824701" y="0"/>
                </a:moveTo>
                <a:lnTo>
                  <a:pt x="9033411" y="0"/>
                </a:lnTo>
                <a:cubicBezTo>
                  <a:pt x="9066347" y="30426"/>
                  <a:pt x="9096640" y="63469"/>
                  <a:pt x="9123965" y="98781"/>
                </a:cubicBezTo>
                <a:lnTo>
                  <a:pt x="9139239" y="122382"/>
                </a:lnTo>
                <a:lnTo>
                  <a:pt x="9139239" y="425734"/>
                </a:lnTo>
                <a:lnTo>
                  <a:pt x="9104305" y="314451"/>
                </a:lnTo>
                <a:cubicBezTo>
                  <a:pt x="9046997" y="183490"/>
                  <a:pt x="8948803" y="73504"/>
                  <a:pt x="8824701" y="0"/>
                </a:cubicBezTo>
                <a:close/>
                <a:moveTo>
                  <a:pt x="8494877" y="0"/>
                </a:moveTo>
                <a:lnTo>
                  <a:pt x="8628893" y="0"/>
                </a:lnTo>
                <a:cubicBezTo>
                  <a:pt x="8697052" y="198004"/>
                  <a:pt x="8856086" y="355591"/>
                  <a:pt x="9058275" y="426756"/>
                </a:cubicBezTo>
                <a:lnTo>
                  <a:pt x="9139239" y="449526"/>
                </a:lnTo>
                <a:lnTo>
                  <a:pt x="9139239" y="577136"/>
                </a:lnTo>
                <a:lnTo>
                  <a:pt x="9043252" y="554355"/>
                </a:lnTo>
                <a:cubicBezTo>
                  <a:pt x="8776836" y="470904"/>
                  <a:pt x="8569058" y="262348"/>
                  <a:pt x="8494877" y="0"/>
                </a:cubicBezTo>
                <a:close/>
                <a:moveTo>
                  <a:pt x="7876547" y="0"/>
                </a:moveTo>
                <a:lnTo>
                  <a:pt x="8085257" y="0"/>
                </a:lnTo>
                <a:cubicBezTo>
                  <a:pt x="7919787" y="98005"/>
                  <a:pt x="7800378" y="260867"/>
                  <a:pt x="7762527" y="451830"/>
                </a:cubicBezTo>
                <a:cubicBezTo>
                  <a:pt x="8006579" y="399791"/>
                  <a:pt x="8203169" y="226290"/>
                  <a:pt x="8281065" y="0"/>
                </a:cubicBezTo>
                <a:lnTo>
                  <a:pt x="8415081" y="0"/>
                </a:lnTo>
                <a:cubicBezTo>
                  <a:pt x="8330303" y="299826"/>
                  <a:pt x="8071031" y="529393"/>
                  <a:pt x="7749156" y="582253"/>
                </a:cubicBezTo>
                <a:lnTo>
                  <a:pt x="7749040" y="583392"/>
                </a:lnTo>
                <a:cubicBezTo>
                  <a:pt x="7743729" y="584395"/>
                  <a:pt x="7738400" y="585336"/>
                  <a:pt x="7732823" y="584920"/>
                </a:cubicBezTo>
                <a:cubicBezTo>
                  <a:pt x="7701651" y="590430"/>
                  <a:pt x="7669771" y="593388"/>
                  <a:pt x="7637396" y="593911"/>
                </a:cubicBezTo>
                <a:lnTo>
                  <a:pt x="7620278" y="595524"/>
                </a:lnTo>
                <a:lnTo>
                  <a:pt x="7620252" y="595033"/>
                </a:lnTo>
                <a:lnTo>
                  <a:pt x="7619753" y="595066"/>
                </a:lnTo>
                <a:cubicBezTo>
                  <a:pt x="7619187" y="591293"/>
                  <a:pt x="7619160" y="587507"/>
                  <a:pt x="7619160" y="583715"/>
                </a:cubicBezTo>
                <a:cubicBezTo>
                  <a:pt x="7619160" y="578078"/>
                  <a:pt x="7619219" y="572454"/>
                  <a:pt x="7620531" y="566868"/>
                </a:cubicBezTo>
                <a:cubicBezTo>
                  <a:pt x="7620488" y="535786"/>
                  <a:pt x="7622938" y="505143"/>
                  <a:pt x="7627995" y="475137"/>
                </a:cubicBezTo>
                <a:lnTo>
                  <a:pt x="7628535" y="468500"/>
                </a:lnTo>
                <a:cubicBezTo>
                  <a:pt x="7628704" y="468495"/>
                  <a:pt x="7628873" y="468490"/>
                  <a:pt x="7629040" y="468437"/>
                </a:cubicBezTo>
                <a:cubicBezTo>
                  <a:pt x="7655343" y="285283"/>
                  <a:pt x="7744803" y="121704"/>
                  <a:pt x="7876547" y="0"/>
                </a:cubicBezTo>
                <a:close/>
                <a:moveTo>
                  <a:pt x="6802727" y="0"/>
                </a:moveTo>
                <a:lnTo>
                  <a:pt x="6936742" y="0"/>
                </a:lnTo>
                <a:cubicBezTo>
                  <a:pt x="7014638" y="226290"/>
                  <a:pt x="7211228" y="399791"/>
                  <a:pt x="7455280" y="451830"/>
                </a:cubicBezTo>
                <a:cubicBezTo>
                  <a:pt x="7417429" y="260867"/>
                  <a:pt x="7298020" y="98005"/>
                  <a:pt x="7132550" y="0"/>
                </a:cubicBezTo>
                <a:lnTo>
                  <a:pt x="7341259" y="0"/>
                </a:lnTo>
                <a:cubicBezTo>
                  <a:pt x="7473003" y="121704"/>
                  <a:pt x="7562464" y="285283"/>
                  <a:pt x="7588766" y="468437"/>
                </a:cubicBezTo>
                <a:cubicBezTo>
                  <a:pt x="7588934" y="468490"/>
                  <a:pt x="7589103" y="468495"/>
                  <a:pt x="7589272" y="468500"/>
                </a:cubicBezTo>
                <a:lnTo>
                  <a:pt x="7589812" y="475137"/>
                </a:lnTo>
                <a:cubicBezTo>
                  <a:pt x="7594869" y="505143"/>
                  <a:pt x="7597319" y="535786"/>
                  <a:pt x="7597276" y="566868"/>
                </a:cubicBezTo>
                <a:cubicBezTo>
                  <a:pt x="7598588" y="572454"/>
                  <a:pt x="7598647" y="578078"/>
                  <a:pt x="7598647" y="583715"/>
                </a:cubicBezTo>
                <a:cubicBezTo>
                  <a:pt x="7598647" y="587507"/>
                  <a:pt x="7598620" y="591293"/>
                  <a:pt x="7598054" y="595066"/>
                </a:cubicBezTo>
                <a:lnTo>
                  <a:pt x="7597555" y="595033"/>
                </a:lnTo>
                <a:lnTo>
                  <a:pt x="7597529" y="595524"/>
                </a:lnTo>
                <a:lnTo>
                  <a:pt x="7580411" y="593911"/>
                </a:lnTo>
                <a:cubicBezTo>
                  <a:pt x="7548036" y="593388"/>
                  <a:pt x="7516156" y="590430"/>
                  <a:pt x="7484984" y="584920"/>
                </a:cubicBezTo>
                <a:cubicBezTo>
                  <a:pt x="7479407" y="585336"/>
                  <a:pt x="7474078" y="584395"/>
                  <a:pt x="7468767" y="583392"/>
                </a:cubicBezTo>
                <a:lnTo>
                  <a:pt x="7468651" y="582253"/>
                </a:lnTo>
                <a:cubicBezTo>
                  <a:pt x="7146776" y="529393"/>
                  <a:pt x="6887504" y="299826"/>
                  <a:pt x="6802727" y="0"/>
                </a:cubicBezTo>
                <a:close/>
                <a:moveTo>
                  <a:pt x="6184397" y="0"/>
                </a:moveTo>
                <a:lnTo>
                  <a:pt x="6393106" y="0"/>
                </a:lnTo>
                <a:cubicBezTo>
                  <a:pt x="6227636" y="98005"/>
                  <a:pt x="6108227" y="260867"/>
                  <a:pt x="6070376" y="451830"/>
                </a:cubicBezTo>
                <a:cubicBezTo>
                  <a:pt x="6314429" y="399791"/>
                  <a:pt x="6511018" y="226290"/>
                  <a:pt x="6588914" y="0"/>
                </a:cubicBezTo>
                <a:lnTo>
                  <a:pt x="6722931" y="0"/>
                </a:lnTo>
                <a:cubicBezTo>
                  <a:pt x="6638152" y="299826"/>
                  <a:pt x="6378880" y="529393"/>
                  <a:pt x="6057005" y="582253"/>
                </a:cubicBezTo>
                <a:lnTo>
                  <a:pt x="6056889" y="583392"/>
                </a:lnTo>
                <a:cubicBezTo>
                  <a:pt x="6051578" y="584395"/>
                  <a:pt x="6046249" y="585336"/>
                  <a:pt x="6040672" y="584920"/>
                </a:cubicBezTo>
                <a:cubicBezTo>
                  <a:pt x="6009500" y="590430"/>
                  <a:pt x="5977620" y="593388"/>
                  <a:pt x="5945246" y="593911"/>
                </a:cubicBezTo>
                <a:lnTo>
                  <a:pt x="5928127" y="595524"/>
                </a:lnTo>
                <a:lnTo>
                  <a:pt x="5928101" y="595033"/>
                </a:lnTo>
                <a:lnTo>
                  <a:pt x="5927602" y="595066"/>
                </a:lnTo>
                <a:cubicBezTo>
                  <a:pt x="5927036" y="591293"/>
                  <a:pt x="5927009" y="587507"/>
                  <a:pt x="5927009" y="583715"/>
                </a:cubicBezTo>
                <a:cubicBezTo>
                  <a:pt x="5927009" y="578078"/>
                  <a:pt x="5927068" y="572454"/>
                  <a:pt x="5928380" y="566868"/>
                </a:cubicBezTo>
                <a:cubicBezTo>
                  <a:pt x="5928338" y="535786"/>
                  <a:pt x="5930787" y="505143"/>
                  <a:pt x="5935844" y="475137"/>
                </a:cubicBezTo>
                <a:lnTo>
                  <a:pt x="5936384" y="468500"/>
                </a:lnTo>
                <a:cubicBezTo>
                  <a:pt x="5936553" y="468495"/>
                  <a:pt x="5936722" y="468490"/>
                  <a:pt x="5936890" y="468437"/>
                </a:cubicBezTo>
                <a:cubicBezTo>
                  <a:pt x="5963192" y="285283"/>
                  <a:pt x="6052653" y="121703"/>
                  <a:pt x="6184397" y="0"/>
                </a:cubicBezTo>
                <a:close/>
                <a:moveTo>
                  <a:pt x="5110576" y="0"/>
                </a:moveTo>
                <a:lnTo>
                  <a:pt x="5244592" y="0"/>
                </a:lnTo>
                <a:cubicBezTo>
                  <a:pt x="5322488" y="226290"/>
                  <a:pt x="5519077" y="399791"/>
                  <a:pt x="5763129" y="451830"/>
                </a:cubicBezTo>
                <a:cubicBezTo>
                  <a:pt x="5725278" y="260867"/>
                  <a:pt x="5605869" y="98005"/>
                  <a:pt x="5440399" y="0"/>
                </a:cubicBezTo>
                <a:lnTo>
                  <a:pt x="5649109" y="0"/>
                </a:lnTo>
                <a:cubicBezTo>
                  <a:pt x="5780853" y="121704"/>
                  <a:pt x="5870314" y="285283"/>
                  <a:pt x="5896616" y="468437"/>
                </a:cubicBezTo>
                <a:cubicBezTo>
                  <a:pt x="5896783" y="468490"/>
                  <a:pt x="5896953" y="468495"/>
                  <a:pt x="5897121" y="468500"/>
                </a:cubicBezTo>
                <a:lnTo>
                  <a:pt x="5897662" y="475137"/>
                </a:lnTo>
                <a:cubicBezTo>
                  <a:pt x="5902718" y="505143"/>
                  <a:pt x="5905168" y="535786"/>
                  <a:pt x="5905126" y="566868"/>
                </a:cubicBezTo>
                <a:cubicBezTo>
                  <a:pt x="5906438" y="572454"/>
                  <a:pt x="5906496" y="578078"/>
                  <a:pt x="5906496" y="583715"/>
                </a:cubicBezTo>
                <a:cubicBezTo>
                  <a:pt x="5906496" y="587507"/>
                  <a:pt x="5906469" y="591293"/>
                  <a:pt x="5905903" y="595066"/>
                </a:cubicBezTo>
                <a:lnTo>
                  <a:pt x="5905404" y="595033"/>
                </a:lnTo>
                <a:lnTo>
                  <a:pt x="5905378" y="595524"/>
                </a:lnTo>
                <a:lnTo>
                  <a:pt x="5888260" y="593911"/>
                </a:lnTo>
                <a:cubicBezTo>
                  <a:pt x="5855886" y="593388"/>
                  <a:pt x="5824005" y="590430"/>
                  <a:pt x="5792833" y="584920"/>
                </a:cubicBezTo>
                <a:cubicBezTo>
                  <a:pt x="5787256" y="585336"/>
                  <a:pt x="5781927" y="584395"/>
                  <a:pt x="5776617" y="583392"/>
                </a:cubicBezTo>
                <a:lnTo>
                  <a:pt x="5776501" y="582253"/>
                </a:lnTo>
                <a:cubicBezTo>
                  <a:pt x="5454626" y="529393"/>
                  <a:pt x="5195354" y="299826"/>
                  <a:pt x="5110576" y="0"/>
                </a:cubicBezTo>
                <a:close/>
                <a:moveTo>
                  <a:pt x="4492246" y="0"/>
                </a:moveTo>
                <a:lnTo>
                  <a:pt x="4700955" y="0"/>
                </a:lnTo>
                <a:cubicBezTo>
                  <a:pt x="4535485" y="98005"/>
                  <a:pt x="4416076" y="260867"/>
                  <a:pt x="4378225" y="451830"/>
                </a:cubicBezTo>
                <a:cubicBezTo>
                  <a:pt x="4622279" y="399791"/>
                  <a:pt x="4818867" y="226290"/>
                  <a:pt x="4896763" y="0"/>
                </a:cubicBezTo>
                <a:lnTo>
                  <a:pt x="5030779" y="0"/>
                </a:lnTo>
                <a:cubicBezTo>
                  <a:pt x="4946001" y="299826"/>
                  <a:pt x="4686729" y="529393"/>
                  <a:pt x="4364853" y="582253"/>
                </a:cubicBezTo>
                <a:lnTo>
                  <a:pt x="4364737" y="583392"/>
                </a:lnTo>
                <a:cubicBezTo>
                  <a:pt x="4359427" y="584395"/>
                  <a:pt x="4354098" y="585336"/>
                  <a:pt x="4348521" y="584920"/>
                </a:cubicBezTo>
                <a:cubicBezTo>
                  <a:pt x="4317350" y="590430"/>
                  <a:pt x="4285468" y="593388"/>
                  <a:pt x="4253094" y="593911"/>
                </a:cubicBezTo>
                <a:lnTo>
                  <a:pt x="4235976" y="595524"/>
                </a:lnTo>
                <a:lnTo>
                  <a:pt x="4235950" y="595033"/>
                </a:lnTo>
                <a:lnTo>
                  <a:pt x="4235451" y="595066"/>
                </a:lnTo>
                <a:cubicBezTo>
                  <a:pt x="4234885" y="591293"/>
                  <a:pt x="4234858" y="587507"/>
                  <a:pt x="4234858" y="583715"/>
                </a:cubicBezTo>
                <a:cubicBezTo>
                  <a:pt x="4234858" y="578078"/>
                  <a:pt x="4234916" y="572454"/>
                  <a:pt x="4236228" y="566868"/>
                </a:cubicBezTo>
                <a:cubicBezTo>
                  <a:pt x="4236186" y="535786"/>
                  <a:pt x="4238636" y="505143"/>
                  <a:pt x="4243692" y="475137"/>
                </a:cubicBezTo>
                <a:lnTo>
                  <a:pt x="4244233" y="468500"/>
                </a:lnTo>
                <a:cubicBezTo>
                  <a:pt x="4244401" y="468495"/>
                  <a:pt x="4244571" y="468490"/>
                  <a:pt x="4244738" y="468437"/>
                </a:cubicBezTo>
                <a:cubicBezTo>
                  <a:pt x="4271041" y="285283"/>
                  <a:pt x="4360502" y="121704"/>
                  <a:pt x="4492246" y="0"/>
                </a:cubicBezTo>
                <a:close/>
                <a:moveTo>
                  <a:pt x="3418424" y="0"/>
                </a:moveTo>
                <a:lnTo>
                  <a:pt x="3552441" y="0"/>
                </a:lnTo>
                <a:cubicBezTo>
                  <a:pt x="3630337" y="226291"/>
                  <a:pt x="3826926" y="399791"/>
                  <a:pt x="4070978" y="451830"/>
                </a:cubicBezTo>
                <a:cubicBezTo>
                  <a:pt x="4033127" y="260867"/>
                  <a:pt x="3913719" y="98005"/>
                  <a:pt x="3748249" y="0"/>
                </a:cubicBezTo>
                <a:lnTo>
                  <a:pt x="3956957" y="0"/>
                </a:lnTo>
                <a:cubicBezTo>
                  <a:pt x="4088702" y="121703"/>
                  <a:pt x="4178162" y="285283"/>
                  <a:pt x="4204464" y="468437"/>
                </a:cubicBezTo>
                <a:cubicBezTo>
                  <a:pt x="4204632" y="468490"/>
                  <a:pt x="4204801" y="468495"/>
                  <a:pt x="4204970" y="468499"/>
                </a:cubicBezTo>
                <a:lnTo>
                  <a:pt x="4205510" y="475137"/>
                </a:lnTo>
                <a:cubicBezTo>
                  <a:pt x="4210567" y="505143"/>
                  <a:pt x="4213016" y="535786"/>
                  <a:pt x="4212974" y="566868"/>
                </a:cubicBezTo>
                <a:cubicBezTo>
                  <a:pt x="4214286" y="572454"/>
                  <a:pt x="4214345" y="578078"/>
                  <a:pt x="4214345" y="583715"/>
                </a:cubicBezTo>
                <a:cubicBezTo>
                  <a:pt x="4214345" y="587508"/>
                  <a:pt x="4214318" y="591293"/>
                  <a:pt x="4213752" y="595066"/>
                </a:cubicBezTo>
                <a:lnTo>
                  <a:pt x="4213253" y="595033"/>
                </a:lnTo>
                <a:lnTo>
                  <a:pt x="4213227" y="595524"/>
                </a:lnTo>
                <a:lnTo>
                  <a:pt x="4196108" y="593911"/>
                </a:lnTo>
                <a:cubicBezTo>
                  <a:pt x="4163734" y="593388"/>
                  <a:pt x="4131854" y="590430"/>
                  <a:pt x="4100682" y="584920"/>
                </a:cubicBezTo>
                <a:cubicBezTo>
                  <a:pt x="4095105" y="585336"/>
                  <a:pt x="4089776" y="584395"/>
                  <a:pt x="4084465" y="583392"/>
                </a:cubicBezTo>
                <a:lnTo>
                  <a:pt x="4084349" y="582253"/>
                </a:lnTo>
                <a:cubicBezTo>
                  <a:pt x="3762475" y="529393"/>
                  <a:pt x="3503203" y="299826"/>
                  <a:pt x="3418424" y="0"/>
                </a:cubicBezTo>
                <a:close/>
                <a:moveTo>
                  <a:pt x="2800095" y="0"/>
                </a:moveTo>
                <a:lnTo>
                  <a:pt x="3008804" y="0"/>
                </a:lnTo>
                <a:cubicBezTo>
                  <a:pt x="2843334" y="98005"/>
                  <a:pt x="2723925" y="260867"/>
                  <a:pt x="2686074" y="451830"/>
                </a:cubicBezTo>
                <a:cubicBezTo>
                  <a:pt x="2930126" y="399791"/>
                  <a:pt x="3126716" y="226291"/>
                  <a:pt x="3204612" y="0"/>
                </a:cubicBezTo>
                <a:lnTo>
                  <a:pt x="3338628" y="0"/>
                </a:lnTo>
                <a:cubicBezTo>
                  <a:pt x="3253850" y="299826"/>
                  <a:pt x="2994578" y="529393"/>
                  <a:pt x="2672703" y="582253"/>
                </a:cubicBezTo>
                <a:lnTo>
                  <a:pt x="2672586" y="583392"/>
                </a:lnTo>
                <a:cubicBezTo>
                  <a:pt x="2667276" y="584395"/>
                  <a:pt x="2661947" y="585336"/>
                  <a:pt x="2656370" y="584920"/>
                </a:cubicBezTo>
                <a:cubicBezTo>
                  <a:pt x="2625198" y="590430"/>
                  <a:pt x="2593318" y="593388"/>
                  <a:pt x="2560943" y="593911"/>
                </a:cubicBezTo>
                <a:lnTo>
                  <a:pt x="2543825" y="595524"/>
                </a:lnTo>
                <a:lnTo>
                  <a:pt x="2543799" y="595033"/>
                </a:lnTo>
                <a:lnTo>
                  <a:pt x="2543300" y="595066"/>
                </a:lnTo>
                <a:cubicBezTo>
                  <a:pt x="2542734" y="591293"/>
                  <a:pt x="2542707" y="587507"/>
                  <a:pt x="2542707" y="583715"/>
                </a:cubicBezTo>
                <a:cubicBezTo>
                  <a:pt x="2542707" y="578078"/>
                  <a:pt x="2542765" y="572454"/>
                  <a:pt x="2544077" y="566868"/>
                </a:cubicBezTo>
                <a:cubicBezTo>
                  <a:pt x="2544035" y="535786"/>
                  <a:pt x="2546485" y="505143"/>
                  <a:pt x="2551541" y="475137"/>
                </a:cubicBezTo>
                <a:lnTo>
                  <a:pt x="2552082" y="468499"/>
                </a:lnTo>
                <a:cubicBezTo>
                  <a:pt x="2552250" y="468495"/>
                  <a:pt x="2552420" y="468490"/>
                  <a:pt x="2552587" y="468437"/>
                </a:cubicBezTo>
                <a:cubicBezTo>
                  <a:pt x="2578890" y="285283"/>
                  <a:pt x="2668350" y="121703"/>
                  <a:pt x="2800095" y="0"/>
                </a:cubicBezTo>
                <a:close/>
                <a:moveTo>
                  <a:pt x="1726273" y="0"/>
                </a:moveTo>
                <a:lnTo>
                  <a:pt x="1860290" y="0"/>
                </a:lnTo>
                <a:cubicBezTo>
                  <a:pt x="1938186" y="226291"/>
                  <a:pt x="2134775" y="399791"/>
                  <a:pt x="2378827" y="451830"/>
                </a:cubicBezTo>
                <a:cubicBezTo>
                  <a:pt x="2340976" y="260867"/>
                  <a:pt x="2221567" y="98005"/>
                  <a:pt x="2056098" y="0"/>
                </a:cubicBezTo>
                <a:lnTo>
                  <a:pt x="2264806" y="0"/>
                </a:lnTo>
                <a:cubicBezTo>
                  <a:pt x="2396551" y="121703"/>
                  <a:pt x="2486011" y="285283"/>
                  <a:pt x="2512313" y="468437"/>
                </a:cubicBezTo>
                <a:cubicBezTo>
                  <a:pt x="2512481" y="468490"/>
                  <a:pt x="2512650" y="468495"/>
                  <a:pt x="2512819" y="468499"/>
                </a:cubicBezTo>
                <a:lnTo>
                  <a:pt x="2513359" y="475137"/>
                </a:lnTo>
                <a:cubicBezTo>
                  <a:pt x="2518416" y="505143"/>
                  <a:pt x="2520865" y="535786"/>
                  <a:pt x="2520823" y="566868"/>
                </a:cubicBezTo>
                <a:cubicBezTo>
                  <a:pt x="2522135" y="572454"/>
                  <a:pt x="2522194" y="578078"/>
                  <a:pt x="2522194" y="583715"/>
                </a:cubicBezTo>
                <a:cubicBezTo>
                  <a:pt x="2522194" y="587508"/>
                  <a:pt x="2522167" y="591293"/>
                  <a:pt x="2521601" y="595066"/>
                </a:cubicBezTo>
                <a:lnTo>
                  <a:pt x="2521102" y="595033"/>
                </a:lnTo>
                <a:lnTo>
                  <a:pt x="2521076" y="595524"/>
                </a:lnTo>
                <a:lnTo>
                  <a:pt x="2503957" y="593911"/>
                </a:lnTo>
                <a:cubicBezTo>
                  <a:pt x="2471583" y="593388"/>
                  <a:pt x="2439703" y="590430"/>
                  <a:pt x="2408531" y="584920"/>
                </a:cubicBezTo>
                <a:cubicBezTo>
                  <a:pt x="2402954" y="585336"/>
                  <a:pt x="2397625" y="584395"/>
                  <a:pt x="2392314" y="583392"/>
                </a:cubicBezTo>
                <a:lnTo>
                  <a:pt x="2392198" y="582253"/>
                </a:lnTo>
                <a:cubicBezTo>
                  <a:pt x="2070324" y="529393"/>
                  <a:pt x="1811051" y="299826"/>
                  <a:pt x="1726273" y="0"/>
                </a:cubicBezTo>
                <a:close/>
                <a:moveTo>
                  <a:pt x="1107944" y="0"/>
                </a:moveTo>
                <a:lnTo>
                  <a:pt x="1316652" y="0"/>
                </a:lnTo>
                <a:cubicBezTo>
                  <a:pt x="1151183" y="98005"/>
                  <a:pt x="1031774" y="260867"/>
                  <a:pt x="993923" y="451830"/>
                </a:cubicBezTo>
                <a:cubicBezTo>
                  <a:pt x="1237975" y="399791"/>
                  <a:pt x="1434564" y="226291"/>
                  <a:pt x="1512461" y="0"/>
                </a:cubicBezTo>
                <a:lnTo>
                  <a:pt x="1646477" y="0"/>
                </a:lnTo>
                <a:cubicBezTo>
                  <a:pt x="1561699" y="299826"/>
                  <a:pt x="1302427" y="529393"/>
                  <a:pt x="980552" y="582253"/>
                </a:cubicBezTo>
                <a:lnTo>
                  <a:pt x="980435" y="583392"/>
                </a:lnTo>
                <a:cubicBezTo>
                  <a:pt x="975125" y="584395"/>
                  <a:pt x="969796" y="585336"/>
                  <a:pt x="964219" y="584920"/>
                </a:cubicBezTo>
                <a:cubicBezTo>
                  <a:pt x="933047" y="590430"/>
                  <a:pt x="901167" y="593388"/>
                  <a:pt x="868792" y="593911"/>
                </a:cubicBezTo>
                <a:lnTo>
                  <a:pt x="851674" y="595524"/>
                </a:lnTo>
                <a:lnTo>
                  <a:pt x="851648" y="595033"/>
                </a:lnTo>
                <a:lnTo>
                  <a:pt x="851149" y="595066"/>
                </a:lnTo>
                <a:cubicBezTo>
                  <a:pt x="850583" y="591293"/>
                  <a:pt x="850556" y="587507"/>
                  <a:pt x="850556" y="583715"/>
                </a:cubicBezTo>
                <a:cubicBezTo>
                  <a:pt x="850556" y="578078"/>
                  <a:pt x="850614" y="572454"/>
                  <a:pt x="851926" y="566868"/>
                </a:cubicBezTo>
                <a:cubicBezTo>
                  <a:pt x="851884" y="535786"/>
                  <a:pt x="854334" y="505143"/>
                  <a:pt x="859390" y="475137"/>
                </a:cubicBezTo>
                <a:lnTo>
                  <a:pt x="859931" y="468499"/>
                </a:lnTo>
                <a:cubicBezTo>
                  <a:pt x="860099" y="468495"/>
                  <a:pt x="860269" y="468490"/>
                  <a:pt x="860436" y="468437"/>
                </a:cubicBezTo>
                <a:cubicBezTo>
                  <a:pt x="886739" y="285283"/>
                  <a:pt x="976199" y="121704"/>
                  <a:pt x="1107944" y="0"/>
                </a:cubicBezTo>
                <a:close/>
                <a:moveTo>
                  <a:pt x="34122" y="0"/>
                </a:moveTo>
                <a:lnTo>
                  <a:pt x="168138" y="0"/>
                </a:lnTo>
                <a:cubicBezTo>
                  <a:pt x="246034" y="226290"/>
                  <a:pt x="442624" y="399791"/>
                  <a:pt x="686676" y="451830"/>
                </a:cubicBezTo>
                <a:cubicBezTo>
                  <a:pt x="648825" y="260867"/>
                  <a:pt x="529416" y="98005"/>
                  <a:pt x="363946" y="0"/>
                </a:cubicBezTo>
                <a:lnTo>
                  <a:pt x="572655" y="0"/>
                </a:lnTo>
                <a:cubicBezTo>
                  <a:pt x="704400" y="121703"/>
                  <a:pt x="793860" y="285283"/>
                  <a:pt x="820162" y="468437"/>
                </a:cubicBezTo>
                <a:cubicBezTo>
                  <a:pt x="820330" y="468490"/>
                  <a:pt x="820499" y="468495"/>
                  <a:pt x="820668" y="468500"/>
                </a:cubicBezTo>
                <a:lnTo>
                  <a:pt x="821208" y="475137"/>
                </a:lnTo>
                <a:cubicBezTo>
                  <a:pt x="826265" y="505143"/>
                  <a:pt x="828714" y="535786"/>
                  <a:pt x="828672" y="566868"/>
                </a:cubicBezTo>
                <a:cubicBezTo>
                  <a:pt x="829984" y="572454"/>
                  <a:pt x="830043" y="578078"/>
                  <a:pt x="830043" y="583715"/>
                </a:cubicBezTo>
                <a:cubicBezTo>
                  <a:pt x="830043" y="587508"/>
                  <a:pt x="830016" y="591293"/>
                  <a:pt x="829450" y="595066"/>
                </a:cubicBezTo>
                <a:lnTo>
                  <a:pt x="828951" y="595033"/>
                </a:lnTo>
                <a:lnTo>
                  <a:pt x="828925" y="595524"/>
                </a:lnTo>
                <a:lnTo>
                  <a:pt x="811806" y="593911"/>
                </a:lnTo>
                <a:cubicBezTo>
                  <a:pt x="779432" y="593388"/>
                  <a:pt x="747552" y="590430"/>
                  <a:pt x="716380" y="584920"/>
                </a:cubicBezTo>
                <a:cubicBezTo>
                  <a:pt x="710803" y="585336"/>
                  <a:pt x="705474" y="584395"/>
                  <a:pt x="700163" y="583392"/>
                </a:cubicBezTo>
                <a:lnTo>
                  <a:pt x="700047" y="582253"/>
                </a:lnTo>
                <a:cubicBezTo>
                  <a:pt x="378172" y="529393"/>
                  <a:pt x="118900" y="299826"/>
                  <a:pt x="34122"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342900" y="4960137"/>
            <a:ext cx="5829300" cy="1463040"/>
          </a:xfrm>
        </p:spPr>
        <p:txBody>
          <a:bodyPr anchor="ctr">
            <a:normAutofit/>
          </a:bodyPr>
          <a:lstStyle>
            <a:lvl1pPr algn="r">
              <a:defRPr sz="4400" b="0" spc="200" baseline="0"/>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457950" y="4960137"/>
            <a:ext cx="2400300" cy="1463040"/>
          </a:xfrm>
        </p:spPr>
        <p:txBody>
          <a:bodyPr lIns="91440" rIns="91440" anchor="ctr">
            <a:normAutofit/>
          </a:bodyPr>
          <a:lstStyle>
            <a:lvl1pPr marL="0" indent="0">
              <a:lnSpc>
                <a:spcPct val="100000"/>
              </a:lnSpc>
              <a:spcBef>
                <a:spcPts val="0"/>
              </a:spcBef>
              <a:buNone/>
              <a:defRPr sz="1600">
                <a:solidFill>
                  <a:schemeClr val="tx1">
                    <a:lumMod val="95000"/>
                    <a:lumOff val="5000"/>
                  </a:schemeClr>
                </a:solidFill>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ED7D45F9-F205-4B32-A4A9-DF91871AB2A8}" type="datetime1">
              <a:rPr lang="es-SV" smtClean="0"/>
              <a:t>16/2/2021</a:t>
            </a:fld>
            <a:endParaRPr lang="es-SV"/>
          </a:p>
        </p:txBody>
      </p:sp>
      <p:sp>
        <p:nvSpPr>
          <p:cNvPr id="5" name="Footer Placeholder 4"/>
          <p:cNvSpPr>
            <a:spLocks noGrp="1"/>
          </p:cNvSpPr>
          <p:nvPr>
            <p:ph type="ftr" sz="quarter" idx="11"/>
          </p:nvPr>
        </p:nvSpPr>
        <p:spPr/>
        <p:txBody>
          <a:bodyPr/>
          <a:lstStyle/>
          <a:p>
            <a:endParaRPr lang="es-SV"/>
          </a:p>
        </p:txBody>
      </p:sp>
      <p:sp>
        <p:nvSpPr>
          <p:cNvPr id="6" name="Slide Number Placeholder 5"/>
          <p:cNvSpPr>
            <a:spLocks noGrp="1"/>
          </p:cNvSpPr>
          <p:nvPr>
            <p:ph type="sldNum" sz="quarter" idx="12"/>
          </p:nvPr>
        </p:nvSpPr>
        <p:spPr/>
        <p:txBody>
          <a:bodyPr/>
          <a:lstStyle/>
          <a:p>
            <a:pPr marL="0" marR="0" lvl="0" indent="0" algn="r" rtl="0">
              <a:spcBef>
                <a:spcPts val="0"/>
              </a:spcBef>
              <a:buSzPct val="25000"/>
              <a:buNone/>
            </a:pPr>
            <a:fld id="{00000000-1234-1234-1234-123412341234}" type="slidenum">
              <a:rPr lang="es-SV" sz="900" smtClean="0">
                <a:solidFill>
                  <a:srgbClr val="888888"/>
                </a:solidFill>
                <a:latin typeface="Calibri"/>
                <a:ea typeface="Calibri"/>
                <a:cs typeface="Calibri"/>
                <a:sym typeface="Calibri"/>
              </a:rPr>
              <a:t>‹Nº›</a:t>
            </a:fld>
            <a:endParaRPr lang="es-SV" sz="900">
              <a:solidFill>
                <a:srgbClr val="888888"/>
              </a:solidFill>
              <a:latin typeface="Calibri"/>
              <a:ea typeface="Calibri"/>
              <a:cs typeface="Calibri"/>
              <a:sym typeface="Calibri"/>
            </a:endParaRPr>
          </a:p>
        </p:txBody>
      </p:sp>
      <p:cxnSp>
        <p:nvCxnSpPr>
          <p:cNvPr id="8" name="Straight Connector 7"/>
          <p:cNvCxnSpPr/>
          <p:nvPr/>
        </p:nvCxnSpPr>
        <p:spPr>
          <a:xfrm flipV="1">
            <a:off x="6290132"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5958288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a:xfrm>
            <a:off x="768096" y="585216"/>
            <a:ext cx="7290054" cy="1499616"/>
          </a:xfrm>
        </p:spPr>
        <p:txBody>
          <a:bodyPr/>
          <a:lstStyle/>
          <a:p>
            <a:r>
              <a:rPr lang="es-ES" smtClean="0"/>
              <a:t>Haga clic para modificar el estilo de título del patrón</a:t>
            </a:r>
            <a:endParaRPr lang="en-US" dirty="0"/>
          </a:p>
        </p:txBody>
      </p:sp>
      <p:sp>
        <p:nvSpPr>
          <p:cNvPr id="3" name="Content Placeholder 2"/>
          <p:cNvSpPr>
            <a:spLocks noGrp="1"/>
          </p:cNvSpPr>
          <p:nvPr>
            <p:ph sz="half" idx="1"/>
          </p:nvPr>
        </p:nvSpPr>
        <p:spPr>
          <a:xfrm>
            <a:off x="768096" y="2286000"/>
            <a:ext cx="3566160" cy="4023360"/>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4491990" y="2286000"/>
            <a:ext cx="3566160" cy="4023360"/>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67274C90-0E80-497A-8CD6-B84F0D018F9C}" type="datetime1">
              <a:rPr lang="es-SV" smtClean="0"/>
              <a:t>16/2/2021</a:t>
            </a:fld>
            <a:endParaRPr lang="es-SV"/>
          </a:p>
        </p:txBody>
      </p:sp>
      <p:sp>
        <p:nvSpPr>
          <p:cNvPr id="6" name="Footer Placeholder 5"/>
          <p:cNvSpPr>
            <a:spLocks noGrp="1"/>
          </p:cNvSpPr>
          <p:nvPr>
            <p:ph type="ftr" sz="quarter" idx="11"/>
          </p:nvPr>
        </p:nvSpPr>
        <p:spPr/>
        <p:txBody>
          <a:bodyPr/>
          <a:lstStyle/>
          <a:p>
            <a:endParaRPr lang="es-SV"/>
          </a:p>
        </p:txBody>
      </p:sp>
      <p:sp>
        <p:nvSpPr>
          <p:cNvPr id="7" name="Slide Number Placeholder 6"/>
          <p:cNvSpPr>
            <a:spLocks noGrp="1"/>
          </p:cNvSpPr>
          <p:nvPr>
            <p:ph type="sldNum" sz="quarter" idx="12"/>
          </p:nvPr>
        </p:nvSpPr>
        <p:spPr/>
        <p:txBody>
          <a:bodyPr/>
          <a:lstStyle/>
          <a:p>
            <a:pPr marL="0" marR="0" lvl="0" indent="0" algn="r" rtl="0">
              <a:spcBef>
                <a:spcPts val="0"/>
              </a:spcBef>
              <a:buSzPct val="25000"/>
              <a:buNone/>
            </a:pPr>
            <a:fld id="{00000000-1234-1234-1234-123412341234}" type="slidenum">
              <a:rPr lang="es-SV" sz="900" smtClean="0">
                <a:solidFill>
                  <a:srgbClr val="888888"/>
                </a:solidFill>
                <a:latin typeface="Calibri"/>
                <a:ea typeface="Calibri"/>
                <a:cs typeface="Calibri"/>
                <a:sym typeface="Calibri"/>
              </a:rPr>
              <a:t>‹Nº›</a:t>
            </a:fld>
            <a:endParaRPr lang="es-SV" sz="900">
              <a:solidFill>
                <a:srgbClr val="888888"/>
              </a:solidFill>
              <a:latin typeface="Calibri"/>
              <a:ea typeface="Calibri"/>
              <a:cs typeface="Calibri"/>
              <a:sym typeface="Calibri"/>
            </a:endParaRPr>
          </a:p>
        </p:txBody>
      </p:sp>
    </p:spTree>
    <p:extLst>
      <p:ext uri="{BB962C8B-B14F-4D97-AF65-F5344CB8AC3E}">
        <p14:creationId xmlns:p14="http://schemas.microsoft.com/office/powerpoint/2010/main" val="122909599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10" name="Title 9"/>
          <p:cNvSpPr>
            <a:spLocks noGrp="1"/>
          </p:cNvSpPr>
          <p:nvPr>
            <p:ph type="title"/>
          </p:nvPr>
        </p:nvSpPr>
        <p:spPr>
          <a:xfrm>
            <a:off x="768096" y="585216"/>
            <a:ext cx="7290054" cy="1499616"/>
          </a:xfrm>
        </p:spPr>
        <p:txBody>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768096" y="2179636"/>
            <a:ext cx="3566160" cy="822960"/>
          </a:xfrm>
        </p:spPr>
        <p:txBody>
          <a:bodyPr lIns="137160" rIns="137160" anchor="ctr">
            <a:normAutofit/>
          </a:bodyPr>
          <a:lstStyle>
            <a:lvl1pPr marL="0" indent="0">
              <a:spcBef>
                <a:spcPts val="0"/>
              </a:spcBef>
              <a:spcAft>
                <a:spcPts val="0"/>
              </a:spcAft>
              <a:buNone/>
              <a:defRPr sz="22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Content Placeholder 3"/>
          <p:cNvSpPr>
            <a:spLocks noGrp="1"/>
          </p:cNvSpPr>
          <p:nvPr>
            <p:ph sz="half" idx="2"/>
          </p:nvPr>
        </p:nvSpPr>
        <p:spPr>
          <a:xfrm>
            <a:off x="768096" y="2967788"/>
            <a:ext cx="3566160" cy="3341572"/>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4491990" y="2179636"/>
            <a:ext cx="3566160" cy="822960"/>
          </a:xfrm>
        </p:spPr>
        <p:txBody>
          <a:bodyPr lIns="137160" rIns="137160" anchor="ctr">
            <a:normAutofit/>
          </a:bodyPr>
          <a:lstStyle>
            <a:lvl1pPr marL="0" indent="0">
              <a:spcBef>
                <a:spcPts val="0"/>
              </a:spcBef>
              <a:spcAft>
                <a:spcPts val="0"/>
              </a:spcAft>
              <a:buNone/>
              <a:defRPr lang="en-US" sz="22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es-ES" smtClean="0"/>
              <a:t>Haga clic para modificar el estilo de texto del patrón</a:t>
            </a:r>
          </a:p>
        </p:txBody>
      </p:sp>
      <p:sp>
        <p:nvSpPr>
          <p:cNvPr id="6" name="Content Placeholder 5"/>
          <p:cNvSpPr>
            <a:spLocks noGrp="1"/>
          </p:cNvSpPr>
          <p:nvPr>
            <p:ph sz="quarter" idx="4"/>
          </p:nvPr>
        </p:nvSpPr>
        <p:spPr>
          <a:xfrm>
            <a:off x="4491990" y="2967788"/>
            <a:ext cx="3566160" cy="3341572"/>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E3E8711C-126E-4B9F-8927-E4CBFC0BD37B}" type="datetime1">
              <a:rPr lang="es-SV" smtClean="0"/>
              <a:t>16/2/2021</a:t>
            </a:fld>
            <a:endParaRPr lang="es-SV"/>
          </a:p>
        </p:txBody>
      </p:sp>
      <p:sp>
        <p:nvSpPr>
          <p:cNvPr id="8" name="Footer Placeholder 7"/>
          <p:cNvSpPr>
            <a:spLocks noGrp="1"/>
          </p:cNvSpPr>
          <p:nvPr>
            <p:ph type="ftr" sz="quarter" idx="11"/>
          </p:nvPr>
        </p:nvSpPr>
        <p:spPr/>
        <p:txBody>
          <a:bodyPr/>
          <a:lstStyle/>
          <a:p>
            <a:endParaRPr lang="es-SV"/>
          </a:p>
        </p:txBody>
      </p:sp>
      <p:sp>
        <p:nvSpPr>
          <p:cNvPr id="9" name="Slide Number Placeholder 8"/>
          <p:cNvSpPr>
            <a:spLocks noGrp="1"/>
          </p:cNvSpPr>
          <p:nvPr>
            <p:ph type="sldNum" sz="quarter" idx="12"/>
          </p:nvPr>
        </p:nvSpPr>
        <p:spPr/>
        <p:txBody>
          <a:bodyPr/>
          <a:lstStyle/>
          <a:p>
            <a:pPr marL="0" marR="0" lvl="0" indent="0" algn="r" rtl="0">
              <a:spcBef>
                <a:spcPts val="0"/>
              </a:spcBef>
              <a:buSzPct val="25000"/>
              <a:buNone/>
            </a:pPr>
            <a:fld id="{00000000-1234-1234-1234-123412341234}" type="slidenum">
              <a:rPr lang="es-SV" sz="900" smtClean="0">
                <a:solidFill>
                  <a:srgbClr val="888888"/>
                </a:solidFill>
                <a:latin typeface="Calibri"/>
                <a:ea typeface="Calibri"/>
                <a:cs typeface="Calibri"/>
                <a:sym typeface="Calibri"/>
              </a:rPr>
              <a:t>‹Nº›</a:t>
            </a:fld>
            <a:endParaRPr lang="es-SV" sz="900">
              <a:solidFill>
                <a:srgbClr val="888888"/>
              </a:solidFill>
              <a:latin typeface="Calibri"/>
              <a:ea typeface="Calibri"/>
              <a:cs typeface="Calibri"/>
              <a:sym typeface="Calibri"/>
            </a:endParaRPr>
          </a:p>
        </p:txBody>
      </p:sp>
    </p:spTree>
    <p:extLst>
      <p:ext uri="{BB962C8B-B14F-4D97-AF65-F5344CB8AC3E}">
        <p14:creationId xmlns:p14="http://schemas.microsoft.com/office/powerpoint/2010/main" val="315648238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Date Placeholder 2"/>
          <p:cNvSpPr>
            <a:spLocks noGrp="1"/>
          </p:cNvSpPr>
          <p:nvPr>
            <p:ph type="dt" sz="half" idx="10"/>
          </p:nvPr>
        </p:nvSpPr>
        <p:spPr/>
        <p:txBody>
          <a:bodyPr/>
          <a:lstStyle/>
          <a:p>
            <a:fld id="{978DAA96-6A43-4904-83BA-24B2F0A5D3A7}" type="datetime1">
              <a:rPr lang="es-SV" smtClean="0"/>
              <a:t>16/2/2021</a:t>
            </a:fld>
            <a:endParaRPr lang="es-SV"/>
          </a:p>
        </p:txBody>
      </p:sp>
      <p:sp>
        <p:nvSpPr>
          <p:cNvPr id="4" name="Footer Placeholder 3"/>
          <p:cNvSpPr>
            <a:spLocks noGrp="1"/>
          </p:cNvSpPr>
          <p:nvPr>
            <p:ph type="ftr" sz="quarter" idx="11"/>
          </p:nvPr>
        </p:nvSpPr>
        <p:spPr/>
        <p:txBody>
          <a:bodyPr/>
          <a:lstStyle/>
          <a:p>
            <a:endParaRPr lang="es-SV"/>
          </a:p>
        </p:txBody>
      </p:sp>
      <p:sp>
        <p:nvSpPr>
          <p:cNvPr id="5" name="Slide Number Placeholder 4"/>
          <p:cNvSpPr>
            <a:spLocks noGrp="1"/>
          </p:cNvSpPr>
          <p:nvPr>
            <p:ph type="sldNum" sz="quarter" idx="12"/>
          </p:nvPr>
        </p:nvSpPr>
        <p:spPr/>
        <p:txBody>
          <a:bodyPr/>
          <a:lstStyle/>
          <a:p>
            <a:pPr marL="0" marR="0" lvl="0" indent="0" algn="r" rtl="0">
              <a:spcBef>
                <a:spcPts val="0"/>
              </a:spcBef>
              <a:buSzPct val="25000"/>
              <a:buNone/>
            </a:pPr>
            <a:fld id="{00000000-1234-1234-1234-123412341234}" type="slidenum">
              <a:rPr lang="es-SV" sz="900" smtClean="0">
                <a:solidFill>
                  <a:srgbClr val="888888"/>
                </a:solidFill>
                <a:latin typeface="Calibri"/>
                <a:ea typeface="Calibri"/>
                <a:cs typeface="Calibri"/>
                <a:sym typeface="Calibri"/>
              </a:rPr>
              <a:t>‹Nº›</a:t>
            </a:fld>
            <a:endParaRPr lang="es-SV" sz="900">
              <a:solidFill>
                <a:srgbClr val="888888"/>
              </a:solidFill>
              <a:latin typeface="Calibri"/>
              <a:ea typeface="Calibri"/>
              <a:cs typeface="Calibri"/>
              <a:sym typeface="Calibri"/>
            </a:endParaRPr>
          </a:p>
        </p:txBody>
      </p:sp>
    </p:spTree>
    <p:extLst>
      <p:ext uri="{BB962C8B-B14F-4D97-AF65-F5344CB8AC3E}">
        <p14:creationId xmlns:p14="http://schemas.microsoft.com/office/powerpoint/2010/main" val="254685486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90E26C7-C4E8-4391-8C0A-1E5FC118D61D}" type="datetime1">
              <a:rPr lang="es-SV" smtClean="0"/>
              <a:t>16/2/2021</a:t>
            </a:fld>
            <a:endParaRPr lang="es-SV"/>
          </a:p>
        </p:txBody>
      </p:sp>
      <p:sp>
        <p:nvSpPr>
          <p:cNvPr id="3" name="Footer Placeholder 2"/>
          <p:cNvSpPr>
            <a:spLocks noGrp="1"/>
          </p:cNvSpPr>
          <p:nvPr>
            <p:ph type="ftr" sz="quarter" idx="11"/>
          </p:nvPr>
        </p:nvSpPr>
        <p:spPr/>
        <p:txBody>
          <a:bodyPr/>
          <a:lstStyle/>
          <a:p>
            <a:endParaRPr lang="es-SV"/>
          </a:p>
        </p:txBody>
      </p:sp>
      <p:sp>
        <p:nvSpPr>
          <p:cNvPr id="4" name="Slide Number Placeholder 3"/>
          <p:cNvSpPr>
            <a:spLocks noGrp="1"/>
          </p:cNvSpPr>
          <p:nvPr>
            <p:ph type="sldNum" sz="quarter" idx="12"/>
          </p:nvPr>
        </p:nvSpPr>
        <p:spPr/>
        <p:txBody>
          <a:bodyPr/>
          <a:lstStyle/>
          <a:p>
            <a:pPr marL="0" marR="0" lvl="0" indent="0" algn="r" rtl="0">
              <a:spcBef>
                <a:spcPts val="0"/>
              </a:spcBef>
              <a:buSzPct val="25000"/>
              <a:buNone/>
            </a:pPr>
            <a:fld id="{00000000-1234-1234-1234-123412341234}" type="slidenum">
              <a:rPr lang="es-SV" sz="900" b="0" i="0" u="none" strike="noStrike" cap="none" smtClean="0">
                <a:solidFill>
                  <a:srgbClr val="888888"/>
                </a:solidFill>
                <a:latin typeface="Calibri"/>
                <a:ea typeface="Calibri"/>
                <a:cs typeface="Calibri"/>
                <a:sym typeface="Calibri"/>
              </a:rPr>
              <a:t>‹Nº›</a:t>
            </a:fld>
            <a:endParaRPr lang="es-SV" sz="900" b="0" i="0" u="none" strike="noStrike" cap="none">
              <a:solidFill>
                <a:srgbClr val="888888"/>
              </a:solidFill>
              <a:latin typeface="Calibri"/>
              <a:ea typeface="Calibri"/>
              <a:cs typeface="Calibri"/>
              <a:sym typeface="Calibri"/>
            </a:endParaRPr>
          </a:p>
        </p:txBody>
      </p:sp>
    </p:spTree>
    <p:extLst>
      <p:ext uri="{BB962C8B-B14F-4D97-AF65-F5344CB8AC3E}">
        <p14:creationId xmlns:p14="http://schemas.microsoft.com/office/powerpoint/2010/main" val="246161662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8" name="Title 7"/>
          <p:cNvSpPr>
            <a:spLocks noGrp="1"/>
          </p:cNvSpPr>
          <p:nvPr>
            <p:ph type="title"/>
          </p:nvPr>
        </p:nvSpPr>
        <p:spPr>
          <a:xfrm>
            <a:off x="768096" y="471509"/>
            <a:ext cx="3291840" cy="1737360"/>
          </a:xfrm>
        </p:spPr>
        <p:txBody>
          <a:bodyPr>
            <a:noAutofit/>
          </a:bodyPr>
          <a:lstStyle>
            <a:lvl1pPr>
              <a:lnSpc>
                <a:spcPct val="80000"/>
              </a:lnSpc>
              <a:defRPr sz="3600"/>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4286250" y="822960"/>
            <a:ext cx="4258818" cy="5184648"/>
          </a:xfrm>
        </p:spPr>
        <p:txBody>
          <a:bodyPr>
            <a:normAutofit/>
          </a:bodyPr>
          <a:lstStyle>
            <a:lvl1pPr>
              <a:defRPr sz="2000"/>
            </a:lvl1pPr>
            <a:lvl2pPr>
              <a:defRPr sz="1600"/>
            </a:lvl2pPr>
            <a:lvl3pPr>
              <a:defRPr sz="1200"/>
            </a:lvl3pPr>
            <a:lvl4pPr>
              <a:defRPr sz="1200"/>
            </a:lvl4pPr>
            <a:lvl5pPr>
              <a:defRPr sz="1200"/>
            </a:lvl5pPr>
            <a:lvl6pPr>
              <a:defRPr sz="1200"/>
            </a:lvl6pPr>
            <a:lvl7pPr>
              <a:defRPr sz="1200"/>
            </a:lvl7pPr>
            <a:lvl8pPr>
              <a:defRPr sz="1200"/>
            </a:lvl8pPr>
            <a:lvl9pPr>
              <a:defRPr sz="12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768096" y="2257506"/>
            <a:ext cx="329184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94F04315-13EF-4B9D-8C5E-FD527D7A1A72}" type="datetime1">
              <a:rPr lang="es-SV" smtClean="0"/>
              <a:t>16/2/2021</a:t>
            </a:fld>
            <a:endParaRPr lang="es-SV"/>
          </a:p>
        </p:txBody>
      </p:sp>
      <p:sp>
        <p:nvSpPr>
          <p:cNvPr id="6" name="Footer Placeholder 5"/>
          <p:cNvSpPr>
            <a:spLocks noGrp="1"/>
          </p:cNvSpPr>
          <p:nvPr>
            <p:ph type="ftr" sz="quarter" idx="11"/>
          </p:nvPr>
        </p:nvSpPr>
        <p:spPr/>
        <p:txBody>
          <a:bodyPr/>
          <a:lstStyle/>
          <a:p>
            <a:endParaRPr lang="es-SV"/>
          </a:p>
        </p:txBody>
      </p:sp>
      <p:sp>
        <p:nvSpPr>
          <p:cNvPr id="7" name="Slide Number Placeholder 6"/>
          <p:cNvSpPr>
            <a:spLocks noGrp="1"/>
          </p:cNvSpPr>
          <p:nvPr>
            <p:ph type="sldNum" sz="quarter" idx="12"/>
          </p:nvPr>
        </p:nvSpPr>
        <p:spPr/>
        <p:txBody>
          <a:bodyPr/>
          <a:lstStyle/>
          <a:p>
            <a:pPr marL="0" marR="0" lvl="0" indent="0" algn="r" rtl="0">
              <a:spcBef>
                <a:spcPts val="0"/>
              </a:spcBef>
              <a:buSzPct val="25000"/>
              <a:buNone/>
            </a:pPr>
            <a:fld id="{00000000-1234-1234-1234-123412341234}" type="slidenum">
              <a:rPr lang="es-SV" sz="900" smtClean="0">
                <a:solidFill>
                  <a:srgbClr val="888888"/>
                </a:solidFill>
                <a:latin typeface="Calibri"/>
                <a:ea typeface="Calibri"/>
                <a:cs typeface="Calibri"/>
                <a:sym typeface="Calibri"/>
              </a:rPr>
              <a:t>‹Nº›</a:t>
            </a:fld>
            <a:endParaRPr lang="es-SV" sz="900">
              <a:solidFill>
                <a:srgbClr val="888888"/>
              </a:solidFill>
              <a:latin typeface="Calibri"/>
              <a:ea typeface="Calibri"/>
              <a:cs typeface="Calibri"/>
              <a:sym typeface="Calibri"/>
            </a:endParaRPr>
          </a:p>
        </p:txBody>
      </p:sp>
    </p:spTree>
    <p:extLst>
      <p:ext uri="{BB962C8B-B14F-4D97-AF65-F5344CB8AC3E}">
        <p14:creationId xmlns:p14="http://schemas.microsoft.com/office/powerpoint/2010/main" val="22253298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cSld name="Diapositiva de título">
    <p:spTree>
      <p:nvGrpSpPr>
        <p:cNvPr id="1" name="Shape 94"/>
        <p:cNvGrpSpPr/>
        <p:nvPr/>
      </p:nvGrpSpPr>
      <p:grpSpPr>
        <a:xfrm>
          <a:off x="0" y="0"/>
          <a:ext cx="0" cy="0"/>
          <a:chOff x="0" y="0"/>
          <a:chExt cx="0" cy="0"/>
        </a:xfrm>
      </p:grpSpPr>
      <p:sp>
        <p:nvSpPr>
          <p:cNvPr id="95" name="Shape 95"/>
          <p:cNvSpPr txBox="1">
            <a:spLocks noGrp="1"/>
          </p:cNvSpPr>
          <p:nvPr>
            <p:ph type="ctrTitle"/>
          </p:nvPr>
        </p:nvSpPr>
        <p:spPr>
          <a:xfrm>
            <a:off x="685800" y="2130425"/>
            <a:ext cx="7772400" cy="1470024"/>
          </a:xfrm>
          <a:prstGeom prst="rect">
            <a:avLst/>
          </a:prstGeom>
          <a:noFill/>
          <a:ln>
            <a:noFill/>
          </a:ln>
        </p:spPr>
        <p:txBody>
          <a:bodyPr lIns="91425" tIns="91425" rIns="91425" bIns="91425" anchor="ctr" anchorCtr="0"/>
          <a:lstStyle>
            <a:lvl1pPr marL="0" marR="0" lvl="0" indent="0" algn="ctr" rtl="0">
              <a:spcBef>
                <a:spcPts val="0"/>
              </a:spcBef>
              <a:buClr>
                <a:schemeClr val="dk1"/>
              </a:buClr>
              <a:buFont typeface="Calibri"/>
              <a:buNone/>
              <a:defRPr sz="4400" b="0" i="0" u="none" strike="noStrike" cap="none">
                <a:solidFill>
                  <a:schemeClr val="dk1"/>
                </a:solidFill>
                <a:latin typeface="Calibri"/>
                <a:ea typeface="Calibri"/>
                <a:cs typeface="Calibri"/>
                <a:sym typeface="Calibri"/>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96" name="Shape 96"/>
          <p:cNvSpPr txBox="1">
            <a:spLocks noGrp="1"/>
          </p:cNvSpPr>
          <p:nvPr>
            <p:ph type="subTitle" idx="1"/>
          </p:nvPr>
        </p:nvSpPr>
        <p:spPr>
          <a:xfrm>
            <a:off x="1371602" y="3886200"/>
            <a:ext cx="6400799" cy="1752600"/>
          </a:xfrm>
          <a:prstGeom prst="rect">
            <a:avLst/>
          </a:prstGeom>
          <a:noFill/>
          <a:ln>
            <a:noFill/>
          </a:ln>
        </p:spPr>
        <p:txBody>
          <a:bodyPr lIns="91425" tIns="91425" rIns="91425" bIns="91425" anchor="t" anchorCtr="0"/>
          <a:lstStyle>
            <a:lvl1pPr marL="0" marR="0" lvl="0" indent="0" algn="ctr" rtl="0">
              <a:spcBef>
                <a:spcPts val="640"/>
              </a:spcBef>
              <a:buClr>
                <a:srgbClr val="888888"/>
              </a:buClr>
              <a:buFont typeface="Arial"/>
              <a:buNone/>
              <a:defRPr sz="3200" b="0" i="0" u="none" strike="noStrike" cap="none">
                <a:solidFill>
                  <a:srgbClr val="888888"/>
                </a:solidFill>
                <a:latin typeface="Calibri"/>
                <a:ea typeface="Calibri"/>
                <a:cs typeface="Calibri"/>
                <a:sym typeface="Calibri"/>
              </a:defRPr>
            </a:lvl1pPr>
            <a:lvl2pPr marL="457200" marR="0" lvl="1" indent="0" algn="ctr" rtl="0">
              <a:spcBef>
                <a:spcPts val="560"/>
              </a:spcBef>
              <a:buClr>
                <a:srgbClr val="888888"/>
              </a:buClr>
              <a:buFont typeface="Arial"/>
              <a:buNone/>
              <a:defRPr sz="2800" b="0" i="0" u="none" strike="noStrike" cap="none">
                <a:solidFill>
                  <a:srgbClr val="888888"/>
                </a:solidFill>
                <a:latin typeface="Calibri"/>
                <a:ea typeface="Calibri"/>
                <a:cs typeface="Calibri"/>
                <a:sym typeface="Calibri"/>
              </a:defRPr>
            </a:lvl2pPr>
            <a:lvl3pPr marL="914400" marR="0" lvl="2" indent="0" algn="ctr" rtl="0">
              <a:spcBef>
                <a:spcPts val="480"/>
              </a:spcBef>
              <a:buClr>
                <a:srgbClr val="888888"/>
              </a:buClr>
              <a:buFont typeface="Arial"/>
              <a:buNone/>
              <a:defRPr sz="2400" b="0" i="0" u="none" strike="noStrike" cap="none">
                <a:solidFill>
                  <a:srgbClr val="888888"/>
                </a:solidFill>
                <a:latin typeface="Calibri"/>
                <a:ea typeface="Calibri"/>
                <a:cs typeface="Calibri"/>
                <a:sym typeface="Calibri"/>
              </a:defRPr>
            </a:lvl3pPr>
            <a:lvl4pPr marL="1371600" marR="0" lvl="3" indent="0" algn="ctr" rtl="0">
              <a:spcBef>
                <a:spcPts val="400"/>
              </a:spcBef>
              <a:buClr>
                <a:srgbClr val="888888"/>
              </a:buClr>
              <a:buFont typeface="Arial"/>
              <a:buNone/>
              <a:defRPr sz="2000" b="0" i="0" u="none" strike="noStrike" cap="none">
                <a:solidFill>
                  <a:srgbClr val="888888"/>
                </a:solidFill>
                <a:latin typeface="Calibri"/>
                <a:ea typeface="Calibri"/>
                <a:cs typeface="Calibri"/>
                <a:sym typeface="Calibri"/>
              </a:defRPr>
            </a:lvl4pPr>
            <a:lvl5pPr marL="1828800" marR="0" lvl="4" indent="0" algn="ctr" rtl="0">
              <a:spcBef>
                <a:spcPts val="400"/>
              </a:spcBef>
              <a:buClr>
                <a:srgbClr val="888888"/>
              </a:buClr>
              <a:buFont typeface="Arial"/>
              <a:buNone/>
              <a:defRPr sz="2000" b="0" i="0" u="none" strike="noStrike" cap="none">
                <a:solidFill>
                  <a:srgbClr val="888888"/>
                </a:solidFill>
                <a:latin typeface="Calibri"/>
                <a:ea typeface="Calibri"/>
                <a:cs typeface="Calibri"/>
                <a:sym typeface="Calibri"/>
              </a:defRPr>
            </a:lvl5pPr>
            <a:lvl6pPr marL="2286000" marR="0" lvl="5" indent="0" algn="ctr" rtl="0">
              <a:spcBef>
                <a:spcPts val="400"/>
              </a:spcBef>
              <a:buClr>
                <a:srgbClr val="888888"/>
              </a:buClr>
              <a:buFont typeface="Arial"/>
              <a:buNone/>
              <a:defRPr sz="2000" b="0" i="0" u="none" strike="noStrike" cap="none">
                <a:solidFill>
                  <a:srgbClr val="888888"/>
                </a:solidFill>
                <a:latin typeface="Calibri"/>
                <a:ea typeface="Calibri"/>
                <a:cs typeface="Calibri"/>
                <a:sym typeface="Calibri"/>
              </a:defRPr>
            </a:lvl6pPr>
            <a:lvl7pPr marL="2743200" marR="0" lvl="6" indent="0" algn="ctr" rtl="0">
              <a:spcBef>
                <a:spcPts val="400"/>
              </a:spcBef>
              <a:buClr>
                <a:srgbClr val="888888"/>
              </a:buClr>
              <a:buFont typeface="Arial"/>
              <a:buNone/>
              <a:defRPr sz="2000" b="0" i="0" u="none" strike="noStrike" cap="none">
                <a:solidFill>
                  <a:srgbClr val="888888"/>
                </a:solidFill>
                <a:latin typeface="Calibri"/>
                <a:ea typeface="Calibri"/>
                <a:cs typeface="Calibri"/>
                <a:sym typeface="Calibri"/>
              </a:defRPr>
            </a:lvl7pPr>
            <a:lvl8pPr marL="3200400" marR="0" lvl="7" indent="0" algn="ctr" rtl="0">
              <a:spcBef>
                <a:spcPts val="400"/>
              </a:spcBef>
              <a:buClr>
                <a:srgbClr val="888888"/>
              </a:buClr>
              <a:buFont typeface="Arial"/>
              <a:buNone/>
              <a:defRPr sz="2000" b="0" i="0" u="none" strike="noStrike" cap="none">
                <a:solidFill>
                  <a:srgbClr val="888888"/>
                </a:solidFill>
                <a:latin typeface="Calibri"/>
                <a:ea typeface="Calibri"/>
                <a:cs typeface="Calibri"/>
                <a:sym typeface="Calibri"/>
              </a:defRPr>
            </a:lvl8pPr>
            <a:lvl9pPr marL="3657600" marR="0" lvl="8" indent="0" algn="ctr" rtl="0">
              <a:spcBef>
                <a:spcPts val="400"/>
              </a:spcBef>
              <a:buClr>
                <a:srgbClr val="888888"/>
              </a:buClr>
              <a:buFont typeface="Arial"/>
              <a:buNone/>
              <a:defRPr sz="2000" b="0" i="0" u="none" strike="noStrike" cap="none">
                <a:solidFill>
                  <a:srgbClr val="888888"/>
                </a:solidFill>
                <a:latin typeface="Calibri"/>
                <a:ea typeface="Calibri"/>
                <a:cs typeface="Calibri"/>
                <a:sym typeface="Calibri"/>
              </a:defRPr>
            </a:lvl9pPr>
          </a:lstStyle>
          <a:p>
            <a:endParaRPr/>
          </a:p>
        </p:txBody>
      </p:sp>
      <p:sp>
        <p:nvSpPr>
          <p:cNvPr id="97" name="Shape 97"/>
          <p:cNvSpPr txBox="1">
            <a:spLocks noGrp="1"/>
          </p:cNvSpPr>
          <p:nvPr>
            <p:ph type="dt" idx="10"/>
          </p:nvPr>
        </p:nvSpPr>
        <p:spPr>
          <a:xfrm>
            <a:off x="457200" y="6356351"/>
            <a:ext cx="2133599" cy="365125"/>
          </a:xfrm>
          <a:prstGeom prst="rect">
            <a:avLst/>
          </a:prstGeom>
          <a:noFill/>
          <a:ln>
            <a:noFill/>
          </a:ln>
        </p:spPr>
        <p:txBody>
          <a:bodyPr lIns="91425" tIns="91425" rIns="91425" bIns="91425" anchor="ctr" anchorCtr="0"/>
          <a:lstStyle>
            <a:lvl1pPr marL="0" marR="0" lvl="0" indent="0" algn="l" rtl="0">
              <a:spcBef>
                <a:spcPts val="0"/>
              </a:spcBef>
              <a:buNone/>
              <a:defRPr sz="1200">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fld id="{B91BB7EE-6B44-4202-B245-052EFD7F5585}" type="datetime1">
              <a:rPr lang="es-SV" smtClean="0"/>
              <a:t>16/2/2021</a:t>
            </a:fld>
            <a:endParaRPr/>
          </a:p>
        </p:txBody>
      </p:sp>
      <p:sp>
        <p:nvSpPr>
          <p:cNvPr id="98" name="Shape 98"/>
          <p:cNvSpPr txBox="1">
            <a:spLocks noGrp="1"/>
          </p:cNvSpPr>
          <p:nvPr>
            <p:ph type="ftr" idx="11"/>
          </p:nvPr>
        </p:nvSpPr>
        <p:spPr>
          <a:xfrm>
            <a:off x="3124200" y="6356351"/>
            <a:ext cx="2895600" cy="365125"/>
          </a:xfrm>
          <a:prstGeom prst="rect">
            <a:avLst/>
          </a:prstGeom>
          <a:noFill/>
          <a:ln>
            <a:noFill/>
          </a:ln>
        </p:spPr>
        <p:txBody>
          <a:bodyPr lIns="91425" tIns="91425" rIns="91425" bIns="91425" anchor="ctr" anchorCtr="0"/>
          <a:lstStyle>
            <a:lvl1pPr marL="0" marR="0" lvl="0" indent="0" algn="ctr" rtl="0">
              <a:spcBef>
                <a:spcPts val="0"/>
              </a:spcBef>
              <a:buNone/>
              <a:defRPr sz="1200">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99" name="Shape 99"/>
          <p:cNvSpPr txBox="1">
            <a:spLocks noGrp="1"/>
          </p:cNvSpPr>
          <p:nvPr>
            <p:ph type="sldNum" idx="12"/>
          </p:nvPr>
        </p:nvSpPr>
        <p:spPr>
          <a:xfrm>
            <a:off x="6553202" y="6356351"/>
            <a:ext cx="2133599" cy="365125"/>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s-SV" sz="1200">
                <a:solidFill>
                  <a:srgbClr val="888888"/>
                </a:solidFill>
                <a:latin typeface="Calibri"/>
                <a:ea typeface="Calibri"/>
                <a:cs typeface="Calibri"/>
                <a:sym typeface="Calibri"/>
              </a:rPr>
              <a:t>‹Nº›</a:t>
            </a:fld>
            <a:endParaRPr lang="es-SV" sz="1200">
              <a:solidFill>
                <a:srgbClr val="888888"/>
              </a:solidFill>
              <a:latin typeface="Calibri"/>
              <a:ea typeface="Calibri"/>
              <a:cs typeface="Calibri"/>
              <a:sym typeface="Calibri"/>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342900" y="4960138"/>
            <a:ext cx="5829300" cy="1463040"/>
          </a:xfrm>
        </p:spPr>
        <p:txBody>
          <a:bodyPr anchor="ctr">
            <a:normAutofit/>
          </a:bodyPr>
          <a:lstStyle>
            <a:lvl1pPr algn="r">
              <a:defRPr sz="4400" spc="200" baseline="0"/>
            </a:lvl1p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a:off x="0" y="-1"/>
            <a:ext cx="9141714" cy="4572000"/>
          </a:xfrm>
          <a:solidFill>
            <a:schemeClr val="accent1">
              <a:lumMod val="60000"/>
              <a:lumOff val="40000"/>
            </a:schemeClr>
          </a:solidFill>
        </p:spPr>
        <p:txBody>
          <a:bodyPr lIns="457200" tIns="365760"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6457950" y="4960138"/>
            <a:ext cx="2400300" cy="1463040"/>
          </a:xfrm>
        </p:spPr>
        <p:txBody>
          <a:bodyPr lIns="91440" rIns="91440" anchor="ctr">
            <a:normAutofit/>
          </a:bodyPr>
          <a:lstStyle>
            <a:lvl1pPr marL="0" indent="0">
              <a:lnSpc>
                <a:spcPct val="100000"/>
              </a:lnSpc>
              <a:spcBef>
                <a:spcPts val="0"/>
              </a:spcBef>
              <a:buNone/>
              <a:defRPr sz="1600">
                <a:solidFill>
                  <a:schemeClr val="tx1">
                    <a:lumMod val="95000"/>
                    <a:lumOff val="5000"/>
                  </a:schemeClr>
                </a:soli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DBCF39DD-A868-4305-9197-AA95F53CE705}" type="datetime1">
              <a:rPr lang="es-SV" smtClean="0"/>
              <a:t>16/2/2021</a:t>
            </a:fld>
            <a:endParaRPr lang="es-SV"/>
          </a:p>
        </p:txBody>
      </p:sp>
      <p:sp>
        <p:nvSpPr>
          <p:cNvPr id="6" name="Footer Placeholder 5"/>
          <p:cNvSpPr>
            <a:spLocks noGrp="1"/>
          </p:cNvSpPr>
          <p:nvPr>
            <p:ph type="ftr" sz="quarter" idx="11"/>
          </p:nvPr>
        </p:nvSpPr>
        <p:spPr/>
        <p:txBody>
          <a:bodyPr/>
          <a:lstStyle/>
          <a:p>
            <a:endParaRPr lang="es-SV"/>
          </a:p>
        </p:txBody>
      </p:sp>
      <p:sp>
        <p:nvSpPr>
          <p:cNvPr id="7" name="Slide Number Placeholder 6"/>
          <p:cNvSpPr>
            <a:spLocks noGrp="1"/>
          </p:cNvSpPr>
          <p:nvPr>
            <p:ph type="sldNum" sz="quarter" idx="12"/>
          </p:nvPr>
        </p:nvSpPr>
        <p:spPr/>
        <p:txBody>
          <a:bodyPr/>
          <a:lstStyle/>
          <a:p>
            <a:pPr marL="0" marR="0" lvl="0" indent="0" algn="r" rtl="0">
              <a:spcBef>
                <a:spcPts val="0"/>
              </a:spcBef>
              <a:buSzPct val="25000"/>
              <a:buNone/>
            </a:pPr>
            <a:fld id="{00000000-1234-1234-1234-123412341234}" type="slidenum">
              <a:rPr lang="es-SV" sz="900" smtClean="0">
                <a:solidFill>
                  <a:srgbClr val="888888"/>
                </a:solidFill>
                <a:latin typeface="Calibri"/>
                <a:ea typeface="Calibri"/>
                <a:cs typeface="Calibri"/>
                <a:sym typeface="Calibri"/>
              </a:rPr>
              <a:t>‹Nº›</a:t>
            </a:fld>
            <a:endParaRPr lang="es-SV" sz="900">
              <a:solidFill>
                <a:srgbClr val="888888"/>
              </a:solidFill>
              <a:latin typeface="Calibri"/>
              <a:ea typeface="Calibri"/>
              <a:cs typeface="Calibri"/>
              <a:sym typeface="Calibri"/>
            </a:endParaRPr>
          </a:p>
        </p:txBody>
      </p:sp>
      <p:cxnSp>
        <p:nvCxnSpPr>
          <p:cNvPr id="8" name="Straight Connector 7"/>
          <p:cNvCxnSpPr/>
          <p:nvPr/>
        </p:nvCxnSpPr>
        <p:spPr>
          <a:xfrm flipV="1">
            <a:off x="6290132"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5566113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8AB23356-48A5-4803-B3D3-7E8853A20CEF}" type="datetime1">
              <a:rPr lang="es-SV" smtClean="0"/>
              <a:t>16/2/2021</a:t>
            </a:fld>
            <a:endParaRPr lang="es-SV"/>
          </a:p>
        </p:txBody>
      </p:sp>
      <p:sp>
        <p:nvSpPr>
          <p:cNvPr id="5" name="Footer Placeholder 4"/>
          <p:cNvSpPr>
            <a:spLocks noGrp="1"/>
          </p:cNvSpPr>
          <p:nvPr>
            <p:ph type="ftr" sz="quarter" idx="11"/>
          </p:nvPr>
        </p:nvSpPr>
        <p:spPr/>
        <p:txBody>
          <a:bodyPr/>
          <a:lstStyle/>
          <a:p>
            <a:endParaRPr lang="es-SV"/>
          </a:p>
        </p:txBody>
      </p:sp>
      <p:sp>
        <p:nvSpPr>
          <p:cNvPr id="6" name="Slide Number Placeholder 5"/>
          <p:cNvSpPr>
            <a:spLocks noGrp="1"/>
          </p:cNvSpPr>
          <p:nvPr>
            <p:ph type="sldNum" sz="quarter" idx="12"/>
          </p:nvPr>
        </p:nvSpPr>
        <p:spPr/>
        <p:txBody>
          <a:bodyPr/>
          <a:lstStyle/>
          <a:p>
            <a:pPr marL="0" marR="0" lvl="0" indent="0" algn="r" rtl="0">
              <a:spcBef>
                <a:spcPts val="0"/>
              </a:spcBef>
              <a:buSzPct val="25000"/>
              <a:buNone/>
            </a:pPr>
            <a:fld id="{00000000-1234-1234-1234-123412341234}" type="slidenum">
              <a:rPr lang="es-SV" sz="900" smtClean="0">
                <a:solidFill>
                  <a:srgbClr val="888888"/>
                </a:solidFill>
                <a:latin typeface="Calibri"/>
                <a:ea typeface="Calibri"/>
                <a:cs typeface="Calibri"/>
                <a:sym typeface="Calibri"/>
              </a:rPr>
              <a:t>‹Nº›</a:t>
            </a:fld>
            <a:endParaRPr lang="es-SV" sz="900">
              <a:solidFill>
                <a:srgbClr val="888888"/>
              </a:solidFill>
              <a:latin typeface="Calibri"/>
              <a:ea typeface="Calibri"/>
              <a:cs typeface="Calibri"/>
              <a:sym typeface="Calibri"/>
            </a:endParaRPr>
          </a:p>
        </p:txBody>
      </p:sp>
    </p:spTree>
    <p:extLst>
      <p:ext uri="{BB962C8B-B14F-4D97-AF65-F5344CB8AC3E}">
        <p14:creationId xmlns:p14="http://schemas.microsoft.com/office/powerpoint/2010/main" val="190817616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6" y="762000"/>
            <a:ext cx="1971675" cy="5410200"/>
          </a:xfrm>
        </p:spPr>
        <p:txBody>
          <a:bodyPr vert="eaVert" lIns="45720" tIns="91440" rIns="45720" bIns="91440"/>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742951" y="762000"/>
            <a:ext cx="5686425" cy="5410200"/>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9883BF10-ED6F-4692-A7FF-62D19664D607}" type="datetime1">
              <a:rPr lang="es-SV" smtClean="0"/>
              <a:t>16/2/2021</a:t>
            </a:fld>
            <a:endParaRPr lang="es-SV"/>
          </a:p>
        </p:txBody>
      </p:sp>
      <p:sp>
        <p:nvSpPr>
          <p:cNvPr id="5" name="Footer Placeholder 4"/>
          <p:cNvSpPr>
            <a:spLocks noGrp="1"/>
          </p:cNvSpPr>
          <p:nvPr>
            <p:ph type="ftr" sz="quarter" idx="11"/>
          </p:nvPr>
        </p:nvSpPr>
        <p:spPr/>
        <p:txBody>
          <a:bodyPr/>
          <a:lstStyle/>
          <a:p>
            <a:endParaRPr lang="es-SV"/>
          </a:p>
        </p:txBody>
      </p:sp>
      <p:sp>
        <p:nvSpPr>
          <p:cNvPr id="6" name="Slide Number Placeholder 5"/>
          <p:cNvSpPr>
            <a:spLocks noGrp="1"/>
          </p:cNvSpPr>
          <p:nvPr>
            <p:ph type="sldNum" sz="quarter" idx="12"/>
          </p:nvPr>
        </p:nvSpPr>
        <p:spPr/>
        <p:txBody>
          <a:bodyPr/>
          <a:lstStyle/>
          <a:p>
            <a:pPr marL="0" marR="0" lvl="0" indent="0" algn="r" rtl="0">
              <a:spcBef>
                <a:spcPts val="0"/>
              </a:spcBef>
              <a:buSzPct val="25000"/>
              <a:buNone/>
            </a:pPr>
            <a:fld id="{00000000-1234-1234-1234-123412341234}" type="slidenum">
              <a:rPr lang="es-SV" sz="900" smtClean="0">
                <a:solidFill>
                  <a:srgbClr val="888888"/>
                </a:solidFill>
                <a:latin typeface="Calibri"/>
                <a:ea typeface="Calibri"/>
                <a:cs typeface="Calibri"/>
                <a:sym typeface="Calibri"/>
              </a:rPr>
              <a:t>‹Nº›</a:t>
            </a:fld>
            <a:endParaRPr lang="es-SV" sz="900">
              <a:solidFill>
                <a:srgbClr val="888888"/>
              </a:solidFill>
              <a:latin typeface="Calibri"/>
              <a:ea typeface="Calibri"/>
              <a:cs typeface="Calibri"/>
              <a:sym typeface="Calibri"/>
            </a:endParaRPr>
          </a:p>
        </p:txBody>
      </p:sp>
      <p:cxnSp>
        <p:nvCxnSpPr>
          <p:cNvPr id="7" name="Straight Connector 6"/>
          <p:cNvCxnSpPr/>
          <p:nvPr/>
        </p:nvCxnSpPr>
        <p:spPr>
          <a:xfrm rot="5400000" flipV="1">
            <a:off x="7543800" y="173563"/>
            <a:ext cx="0" cy="6858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381481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cSld name="Título y objetos">
    <p:spTree>
      <p:nvGrpSpPr>
        <p:cNvPr id="1" name="Shape 100"/>
        <p:cNvGrpSpPr/>
        <p:nvPr/>
      </p:nvGrpSpPr>
      <p:grpSpPr>
        <a:xfrm>
          <a:off x="0" y="0"/>
          <a:ext cx="0" cy="0"/>
          <a:chOff x="0" y="0"/>
          <a:chExt cx="0" cy="0"/>
        </a:xfrm>
      </p:grpSpPr>
      <p:sp>
        <p:nvSpPr>
          <p:cNvPr id="101" name="Shape 101"/>
          <p:cNvSpPr txBox="1">
            <a:spLocks noGrp="1"/>
          </p:cNvSpPr>
          <p:nvPr>
            <p:ph type="title"/>
          </p:nvPr>
        </p:nvSpPr>
        <p:spPr>
          <a:xfrm>
            <a:off x="457200" y="274637"/>
            <a:ext cx="8229600" cy="1143000"/>
          </a:xfrm>
          <a:prstGeom prst="rect">
            <a:avLst/>
          </a:prstGeom>
          <a:noFill/>
          <a:ln>
            <a:noFill/>
          </a:ln>
        </p:spPr>
        <p:txBody>
          <a:bodyPr lIns="91425" tIns="91425" rIns="91425" bIns="91425" anchor="ctr" anchorCtr="0"/>
          <a:lstStyle>
            <a:lvl1pPr marL="0" marR="0" lvl="0" indent="0" algn="ctr" rtl="0">
              <a:spcBef>
                <a:spcPts val="0"/>
              </a:spcBef>
              <a:buClr>
                <a:schemeClr val="dk1"/>
              </a:buClr>
              <a:buFont typeface="Calibri"/>
              <a:buNone/>
              <a:defRPr sz="4400" b="0" i="0" u="none" strike="noStrike" cap="none">
                <a:solidFill>
                  <a:schemeClr val="dk1"/>
                </a:solidFill>
                <a:latin typeface="Calibri"/>
                <a:ea typeface="Calibri"/>
                <a:cs typeface="Calibri"/>
                <a:sym typeface="Calibri"/>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102" name="Shape 102"/>
          <p:cNvSpPr txBox="1">
            <a:spLocks noGrp="1"/>
          </p:cNvSpPr>
          <p:nvPr>
            <p:ph type="body" idx="1"/>
          </p:nvPr>
        </p:nvSpPr>
        <p:spPr>
          <a:xfrm>
            <a:off x="457200" y="1600201"/>
            <a:ext cx="8229600" cy="4525963"/>
          </a:xfrm>
          <a:prstGeom prst="rect">
            <a:avLst/>
          </a:prstGeom>
          <a:noFill/>
          <a:ln>
            <a:noFill/>
          </a:ln>
        </p:spPr>
        <p:txBody>
          <a:bodyPr lIns="91425" tIns="91425" rIns="91425" bIns="91425" anchor="t" anchorCtr="0"/>
          <a:lstStyle>
            <a:lvl1pPr marL="342900" marR="0" lvl="0" indent="-139700" algn="l" rtl="0">
              <a:spcBef>
                <a:spcPts val="640"/>
              </a:spcBef>
              <a:buClr>
                <a:schemeClr val="dk1"/>
              </a:buClr>
              <a:buSzPct val="100000"/>
              <a:buFont typeface="Arial"/>
              <a:buChar char="•"/>
              <a:defRPr sz="3200" b="0" i="0" u="none" strike="noStrike" cap="none">
                <a:solidFill>
                  <a:schemeClr val="dk1"/>
                </a:solidFill>
                <a:latin typeface="Calibri"/>
                <a:ea typeface="Calibri"/>
                <a:cs typeface="Calibri"/>
                <a:sym typeface="Calibri"/>
              </a:defRPr>
            </a:lvl1pPr>
            <a:lvl2pPr marL="742950" marR="0" lvl="1" indent="-107950" algn="l" rtl="0">
              <a:spcBef>
                <a:spcPts val="560"/>
              </a:spcBef>
              <a:buClr>
                <a:schemeClr val="dk1"/>
              </a:buClr>
              <a:buSzPct val="100000"/>
              <a:buFont typeface="Arial"/>
              <a:buChar char="–"/>
              <a:defRPr sz="2800" b="0" i="0" u="none" strike="noStrike" cap="none">
                <a:solidFill>
                  <a:schemeClr val="dk1"/>
                </a:solidFill>
                <a:latin typeface="Calibri"/>
                <a:ea typeface="Calibri"/>
                <a:cs typeface="Calibri"/>
                <a:sym typeface="Calibri"/>
              </a:defRPr>
            </a:lvl2pPr>
            <a:lvl3pPr marL="1143000" marR="0" lvl="2" indent="-76200" algn="l" rtl="0">
              <a:spcBef>
                <a:spcPts val="480"/>
              </a:spcBef>
              <a:buClr>
                <a:schemeClr val="dk1"/>
              </a:buClr>
              <a:buSzPct val="100000"/>
              <a:buFont typeface="Arial"/>
              <a:buChar char="•"/>
              <a:defRPr sz="2400" b="0" i="0" u="none" strike="noStrike" cap="none">
                <a:solidFill>
                  <a:schemeClr val="dk1"/>
                </a:solidFill>
                <a:latin typeface="Calibri"/>
                <a:ea typeface="Calibri"/>
                <a:cs typeface="Calibri"/>
                <a:sym typeface="Calibri"/>
              </a:defRPr>
            </a:lvl3pPr>
            <a:lvl4pPr marL="1600200" marR="0" lvl="3"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4pPr>
            <a:lvl5pPr marL="2057400" marR="0" lvl="4"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5pPr>
            <a:lvl6pPr marL="2514600" marR="0" lvl="5"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6pPr>
            <a:lvl7pPr marL="2971800" marR="0" lvl="6"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7pPr>
            <a:lvl8pPr marL="3429000" marR="0" lvl="7"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8pPr>
            <a:lvl9pPr marL="3886200" marR="0" lvl="8"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103" name="Shape 103"/>
          <p:cNvSpPr txBox="1">
            <a:spLocks noGrp="1"/>
          </p:cNvSpPr>
          <p:nvPr>
            <p:ph type="dt" idx="10"/>
          </p:nvPr>
        </p:nvSpPr>
        <p:spPr>
          <a:xfrm>
            <a:off x="457200" y="6356351"/>
            <a:ext cx="2133599" cy="365125"/>
          </a:xfrm>
          <a:prstGeom prst="rect">
            <a:avLst/>
          </a:prstGeom>
          <a:noFill/>
          <a:ln>
            <a:noFill/>
          </a:ln>
        </p:spPr>
        <p:txBody>
          <a:bodyPr lIns="91425" tIns="91425" rIns="91425" bIns="91425" anchor="ctr" anchorCtr="0"/>
          <a:lstStyle>
            <a:lvl1pPr marL="0" marR="0" lvl="0" indent="0" algn="l" rtl="0">
              <a:spcBef>
                <a:spcPts val="0"/>
              </a:spcBef>
              <a:buNone/>
              <a:defRPr sz="1200">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fld id="{ABF309D9-66BF-41A4-A78F-81F7DBD7DD35}" type="datetime1">
              <a:rPr lang="es-SV" smtClean="0"/>
              <a:t>16/2/2021</a:t>
            </a:fld>
            <a:endParaRPr/>
          </a:p>
        </p:txBody>
      </p:sp>
      <p:sp>
        <p:nvSpPr>
          <p:cNvPr id="104" name="Shape 104"/>
          <p:cNvSpPr txBox="1">
            <a:spLocks noGrp="1"/>
          </p:cNvSpPr>
          <p:nvPr>
            <p:ph type="ftr" idx="11"/>
          </p:nvPr>
        </p:nvSpPr>
        <p:spPr>
          <a:xfrm>
            <a:off x="3124200" y="6356351"/>
            <a:ext cx="2895600" cy="365125"/>
          </a:xfrm>
          <a:prstGeom prst="rect">
            <a:avLst/>
          </a:prstGeom>
          <a:noFill/>
          <a:ln>
            <a:noFill/>
          </a:ln>
        </p:spPr>
        <p:txBody>
          <a:bodyPr lIns="91425" tIns="91425" rIns="91425" bIns="91425" anchor="ctr" anchorCtr="0"/>
          <a:lstStyle>
            <a:lvl1pPr marL="0" marR="0" lvl="0" indent="0" algn="ctr" rtl="0">
              <a:spcBef>
                <a:spcPts val="0"/>
              </a:spcBef>
              <a:buNone/>
              <a:defRPr sz="1200">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105" name="Shape 105"/>
          <p:cNvSpPr txBox="1">
            <a:spLocks noGrp="1"/>
          </p:cNvSpPr>
          <p:nvPr>
            <p:ph type="sldNum" idx="12"/>
          </p:nvPr>
        </p:nvSpPr>
        <p:spPr>
          <a:xfrm>
            <a:off x="6553202" y="6356351"/>
            <a:ext cx="2133599" cy="365125"/>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s-SV" sz="1200">
                <a:solidFill>
                  <a:srgbClr val="888888"/>
                </a:solidFill>
                <a:latin typeface="Calibri"/>
                <a:ea typeface="Calibri"/>
                <a:cs typeface="Calibri"/>
                <a:sym typeface="Calibri"/>
              </a:rPr>
              <a:t>‹Nº›</a:t>
            </a:fld>
            <a:endParaRPr lang="es-SV" sz="1200">
              <a:solidFill>
                <a:srgbClr val="888888"/>
              </a:solidFill>
              <a:latin typeface="Calibri"/>
              <a:ea typeface="Calibri"/>
              <a:cs typeface="Calibri"/>
              <a:sym typeface="Calibri"/>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cSld name="Encabezado de sección">
    <p:spTree>
      <p:nvGrpSpPr>
        <p:cNvPr id="1" name="Shape 106"/>
        <p:cNvGrpSpPr/>
        <p:nvPr/>
      </p:nvGrpSpPr>
      <p:grpSpPr>
        <a:xfrm>
          <a:off x="0" y="0"/>
          <a:ext cx="0" cy="0"/>
          <a:chOff x="0" y="0"/>
          <a:chExt cx="0" cy="0"/>
        </a:xfrm>
      </p:grpSpPr>
      <p:sp>
        <p:nvSpPr>
          <p:cNvPr id="107" name="Shape 107"/>
          <p:cNvSpPr txBox="1">
            <a:spLocks noGrp="1"/>
          </p:cNvSpPr>
          <p:nvPr>
            <p:ph type="title"/>
          </p:nvPr>
        </p:nvSpPr>
        <p:spPr>
          <a:xfrm>
            <a:off x="722312" y="4406900"/>
            <a:ext cx="7772400" cy="1362075"/>
          </a:xfrm>
          <a:prstGeom prst="rect">
            <a:avLst/>
          </a:prstGeom>
          <a:noFill/>
          <a:ln>
            <a:noFill/>
          </a:ln>
        </p:spPr>
        <p:txBody>
          <a:bodyPr lIns="91425" tIns="91425" rIns="91425" bIns="91425" anchor="t" anchorCtr="0"/>
          <a:lstStyle>
            <a:lvl1pPr marL="0" marR="0" lvl="0" indent="0" algn="l" rtl="0">
              <a:spcBef>
                <a:spcPts val="0"/>
              </a:spcBef>
              <a:buClr>
                <a:schemeClr val="dk1"/>
              </a:buClr>
              <a:buFont typeface="Calibri"/>
              <a:buNone/>
              <a:defRPr sz="4000" b="1" i="0" u="none" strike="noStrike" cap="none">
                <a:solidFill>
                  <a:schemeClr val="dk1"/>
                </a:solidFill>
                <a:latin typeface="Calibri"/>
                <a:ea typeface="Calibri"/>
                <a:cs typeface="Calibri"/>
                <a:sym typeface="Calibri"/>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108" name="Shape 108"/>
          <p:cNvSpPr txBox="1">
            <a:spLocks noGrp="1"/>
          </p:cNvSpPr>
          <p:nvPr>
            <p:ph type="body" idx="1"/>
          </p:nvPr>
        </p:nvSpPr>
        <p:spPr>
          <a:xfrm>
            <a:off x="722312" y="2906714"/>
            <a:ext cx="7772400" cy="1500187"/>
          </a:xfrm>
          <a:prstGeom prst="rect">
            <a:avLst/>
          </a:prstGeom>
          <a:noFill/>
          <a:ln>
            <a:noFill/>
          </a:ln>
        </p:spPr>
        <p:txBody>
          <a:bodyPr lIns="91425" tIns="91425" rIns="91425" bIns="91425" anchor="b" anchorCtr="0"/>
          <a:lstStyle>
            <a:lvl1pPr marL="0" marR="0" lvl="0" indent="0" algn="l" rtl="0">
              <a:spcBef>
                <a:spcPts val="400"/>
              </a:spcBef>
              <a:buClr>
                <a:srgbClr val="888888"/>
              </a:buClr>
              <a:buFont typeface="Arial"/>
              <a:buNone/>
              <a:defRPr sz="2000" b="0" i="0" u="none" strike="noStrike" cap="none">
                <a:solidFill>
                  <a:srgbClr val="888888"/>
                </a:solidFill>
                <a:latin typeface="Calibri"/>
                <a:ea typeface="Calibri"/>
                <a:cs typeface="Calibri"/>
                <a:sym typeface="Calibri"/>
              </a:defRPr>
            </a:lvl1pPr>
            <a:lvl2pPr marL="457200" marR="0" lvl="1" indent="0" algn="l" rtl="0">
              <a:spcBef>
                <a:spcPts val="360"/>
              </a:spcBef>
              <a:buClr>
                <a:srgbClr val="888888"/>
              </a:buClr>
              <a:buFont typeface="Arial"/>
              <a:buNone/>
              <a:defRPr sz="1800" b="0" i="0" u="none" strike="noStrike" cap="none">
                <a:solidFill>
                  <a:srgbClr val="888888"/>
                </a:solidFill>
                <a:latin typeface="Calibri"/>
                <a:ea typeface="Calibri"/>
                <a:cs typeface="Calibri"/>
                <a:sym typeface="Calibri"/>
              </a:defRPr>
            </a:lvl2pPr>
            <a:lvl3pPr marL="914400" marR="0" lvl="2" indent="0" algn="l" rtl="0">
              <a:spcBef>
                <a:spcPts val="320"/>
              </a:spcBef>
              <a:buClr>
                <a:srgbClr val="888888"/>
              </a:buClr>
              <a:buFont typeface="Arial"/>
              <a:buNone/>
              <a:defRPr sz="1600" b="0" i="0" u="none" strike="noStrike" cap="none">
                <a:solidFill>
                  <a:srgbClr val="888888"/>
                </a:solidFill>
                <a:latin typeface="Calibri"/>
                <a:ea typeface="Calibri"/>
                <a:cs typeface="Calibri"/>
                <a:sym typeface="Calibri"/>
              </a:defRPr>
            </a:lvl3pPr>
            <a:lvl4pPr marL="1371600" marR="0" lvl="3" indent="0" algn="l" rtl="0">
              <a:spcBef>
                <a:spcPts val="280"/>
              </a:spcBef>
              <a:buClr>
                <a:srgbClr val="888888"/>
              </a:buClr>
              <a:buFont typeface="Arial"/>
              <a:buNone/>
              <a:defRPr sz="1400" b="0" i="0" u="none" strike="noStrike" cap="none">
                <a:solidFill>
                  <a:srgbClr val="888888"/>
                </a:solidFill>
                <a:latin typeface="Calibri"/>
                <a:ea typeface="Calibri"/>
                <a:cs typeface="Calibri"/>
                <a:sym typeface="Calibri"/>
              </a:defRPr>
            </a:lvl4pPr>
            <a:lvl5pPr marL="1828800" marR="0" lvl="4" indent="0" algn="l" rtl="0">
              <a:spcBef>
                <a:spcPts val="280"/>
              </a:spcBef>
              <a:buClr>
                <a:srgbClr val="888888"/>
              </a:buClr>
              <a:buFont typeface="Arial"/>
              <a:buNone/>
              <a:defRPr sz="1400" b="0" i="0" u="none" strike="noStrike" cap="none">
                <a:solidFill>
                  <a:srgbClr val="888888"/>
                </a:solidFill>
                <a:latin typeface="Calibri"/>
                <a:ea typeface="Calibri"/>
                <a:cs typeface="Calibri"/>
                <a:sym typeface="Calibri"/>
              </a:defRPr>
            </a:lvl5pPr>
            <a:lvl6pPr marL="2286000" marR="0" lvl="5" indent="0" algn="l" rtl="0">
              <a:spcBef>
                <a:spcPts val="280"/>
              </a:spcBef>
              <a:buClr>
                <a:srgbClr val="888888"/>
              </a:buClr>
              <a:buFont typeface="Arial"/>
              <a:buNone/>
              <a:defRPr sz="1400" b="0" i="0" u="none" strike="noStrike" cap="none">
                <a:solidFill>
                  <a:srgbClr val="888888"/>
                </a:solidFill>
                <a:latin typeface="Calibri"/>
                <a:ea typeface="Calibri"/>
                <a:cs typeface="Calibri"/>
                <a:sym typeface="Calibri"/>
              </a:defRPr>
            </a:lvl6pPr>
            <a:lvl7pPr marL="2743200" marR="0" lvl="6" indent="0" algn="l" rtl="0">
              <a:spcBef>
                <a:spcPts val="280"/>
              </a:spcBef>
              <a:buClr>
                <a:srgbClr val="888888"/>
              </a:buClr>
              <a:buFont typeface="Arial"/>
              <a:buNone/>
              <a:defRPr sz="1400" b="0" i="0" u="none" strike="noStrike" cap="none">
                <a:solidFill>
                  <a:srgbClr val="888888"/>
                </a:solidFill>
                <a:latin typeface="Calibri"/>
                <a:ea typeface="Calibri"/>
                <a:cs typeface="Calibri"/>
                <a:sym typeface="Calibri"/>
              </a:defRPr>
            </a:lvl7pPr>
            <a:lvl8pPr marL="3200400" marR="0" lvl="7" indent="0" algn="l" rtl="0">
              <a:spcBef>
                <a:spcPts val="280"/>
              </a:spcBef>
              <a:buClr>
                <a:srgbClr val="888888"/>
              </a:buClr>
              <a:buFont typeface="Arial"/>
              <a:buNone/>
              <a:defRPr sz="1400" b="0" i="0" u="none" strike="noStrike" cap="none">
                <a:solidFill>
                  <a:srgbClr val="888888"/>
                </a:solidFill>
                <a:latin typeface="Calibri"/>
                <a:ea typeface="Calibri"/>
                <a:cs typeface="Calibri"/>
                <a:sym typeface="Calibri"/>
              </a:defRPr>
            </a:lvl8pPr>
            <a:lvl9pPr marL="3657600" marR="0" lvl="8" indent="0" algn="l" rtl="0">
              <a:spcBef>
                <a:spcPts val="280"/>
              </a:spcBef>
              <a:buClr>
                <a:srgbClr val="888888"/>
              </a:buClr>
              <a:buFont typeface="Arial"/>
              <a:buNone/>
              <a:defRPr sz="1400" b="0" i="0" u="none" strike="noStrike" cap="none">
                <a:solidFill>
                  <a:srgbClr val="888888"/>
                </a:solidFill>
                <a:latin typeface="Calibri"/>
                <a:ea typeface="Calibri"/>
                <a:cs typeface="Calibri"/>
                <a:sym typeface="Calibri"/>
              </a:defRPr>
            </a:lvl9pPr>
          </a:lstStyle>
          <a:p>
            <a:endParaRPr/>
          </a:p>
        </p:txBody>
      </p:sp>
      <p:sp>
        <p:nvSpPr>
          <p:cNvPr id="109" name="Shape 109"/>
          <p:cNvSpPr txBox="1">
            <a:spLocks noGrp="1"/>
          </p:cNvSpPr>
          <p:nvPr>
            <p:ph type="dt" idx="10"/>
          </p:nvPr>
        </p:nvSpPr>
        <p:spPr>
          <a:xfrm>
            <a:off x="457200" y="6356351"/>
            <a:ext cx="2133599" cy="365125"/>
          </a:xfrm>
          <a:prstGeom prst="rect">
            <a:avLst/>
          </a:prstGeom>
          <a:noFill/>
          <a:ln>
            <a:noFill/>
          </a:ln>
        </p:spPr>
        <p:txBody>
          <a:bodyPr lIns="91425" tIns="91425" rIns="91425" bIns="91425" anchor="ctr" anchorCtr="0"/>
          <a:lstStyle>
            <a:lvl1pPr marL="0" marR="0" lvl="0" indent="0" algn="l" rtl="0">
              <a:spcBef>
                <a:spcPts val="0"/>
              </a:spcBef>
              <a:buNone/>
              <a:defRPr sz="1200">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fld id="{23E69F34-DA0B-4F26-AC27-83A62DC0232B}" type="datetime1">
              <a:rPr lang="es-SV" smtClean="0"/>
              <a:t>16/2/2021</a:t>
            </a:fld>
            <a:endParaRPr/>
          </a:p>
        </p:txBody>
      </p:sp>
      <p:sp>
        <p:nvSpPr>
          <p:cNvPr id="110" name="Shape 110"/>
          <p:cNvSpPr txBox="1">
            <a:spLocks noGrp="1"/>
          </p:cNvSpPr>
          <p:nvPr>
            <p:ph type="ftr" idx="11"/>
          </p:nvPr>
        </p:nvSpPr>
        <p:spPr>
          <a:xfrm>
            <a:off x="3124200" y="6356351"/>
            <a:ext cx="2895600" cy="365125"/>
          </a:xfrm>
          <a:prstGeom prst="rect">
            <a:avLst/>
          </a:prstGeom>
          <a:noFill/>
          <a:ln>
            <a:noFill/>
          </a:ln>
        </p:spPr>
        <p:txBody>
          <a:bodyPr lIns="91425" tIns="91425" rIns="91425" bIns="91425" anchor="ctr" anchorCtr="0"/>
          <a:lstStyle>
            <a:lvl1pPr marL="0" marR="0" lvl="0" indent="0" algn="ctr" rtl="0">
              <a:spcBef>
                <a:spcPts val="0"/>
              </a:spcBef>
              <a:buNone/>
              <a:defRPr sz="1200">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111" name="Shape 111"/>
          <p:cNvSpPr txBox="1">
            <a:spLocks noGrp="1"/>
          </p:cNvSpPr>
          <p:nvPr>
            <p:ph type="sldNum" idx="12"/>
          </p:nvPr>
        </p:nvSpPr>
        <p:spPr>
          <a:xfrm>
            <a:off x="6553202" y="6356351"/>
            <a:ext cx="2133599" cy="365125"/>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s-SV" sz="1200">
                <a:solidFill>
                  <a:srgbClr val="888888"/>
                </a:solidFill>
                <a:latin typeface="Calibri"/>
                <a:ea typeface="Calibri"/>
                <a:cs typeface="Calibri"/>
                <a:sym typeface="Calibri"/>
              </a:rPr>
              <a:t>‹Nº›</a:t>
            </a:fld>
            <a:endParaRPr lang="es-SV" sz="1200">
              <a:solidFill>
                <a:srgbClr val="888888"/>
              </a:solidFill>
              <a:latin typeface="Calibri"/>
              <a:ea typeface="Calibri"/>
              <a:cs typeface="Calibri"/>
              <a:sym typeface="Calibri"/>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cSld name="Dos objetos">
    <p:spTree>
      <p:nvGrpSpPr>
        <p:cNvPr id="1" name="Shape 112"/>
        <p:cNvGrpSpPr/>
        <p:nvPr/>
      </p:nvGrpSpPr>
      <p:grpSpPr>
        <a:xfrm>
          <a:off x="0" y="0"/>
          <a:ext cx="0" cy="0"/>
          <a:chOff x="0" y="0"/>
          <a:chExt cx="0" cy="0"/>
        </a:xfrm>
      </p:grpSpPr>
      <p:sp>
        <p:nvSpPr>
          <p:cNvPr id="113" name="Shape 113"/>
          <p:cNvSpPr txBox="1">
            <a:spLocks noGrp="1"/>
          </p:cNvSpPr>
          <p:nvPr>
            <p:ph type="title"/>
          </p:nvPr>
        </p:nvSpPr>
        <p:spPr>
          <a:xfrm>
            <a:off x="457200" y="274637"/>
            <a:ext cx="8229600" cy="1143000"/>
          </a:xfrm>
          <a:prstGeom prst="rect">
            <a:avLst/>
          </a:prstGeom>
          <a:noFill/>
          <a:ln>
            <a:noFill/>
          </a:ln>
        </p:spPr>
        <p:txBody>
          <a:bodyPr lIns="91425" tIns="91425" rIns="91425" bIns="91425" anchor="ctr" anchorCtr="0"/>
          <a:lstStyle>
            <a:lvl1pPr marL="0" marR="0" lvl="0" indent="0" algn="ctr" rtl="0">
              <a:spcBef>
                <a:spcPts val="0"/>
              </a:spcBef>
              <a:buClr>
                <a:schemeClr val="dk1"/>
              </a:buClr>
              <a:buFont typeface="Calibri"/>
              <a:buNone/>
              <a:defRPr sz="4400" b="0" i="0" u="none" strike="noStrike" cap="none">
                <a:solidFill>
                  <a:schemeClr val="dk1"/>
                </a:solidFill>
                <a:latin typeface="Calibri"/>
                <a:ea typeface="Calibri"/>
                <a:cs typeface="Calibri"/>
                <a:sym typeface="Calibri"/>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114" name="Shape 114"/>
          <p:cNvSpPr txBox="1">
            <a:spLocks noGrp="1"/>
          </p:cNvSpPr>
          <p:nvPr>
            <p:ph type="body" idx="1"/>
          </p:nvPr>
        </p:nvSpPr>
        <p:spPr>
          <a:xfrm>
            <a:off x="457200" y="1600201"/>
            <a:ext cx="4038599" cy="4525963"/>
          </a:xfrm>
          <a:prstGeom prst="rect">
            <a:avLst/>
          </a:prstGeom>
          <a:noFill/>
          <a:ln>
            <a:noFill/>
          </a:ln>
        </p:spPr>
        <p:txBody>
          <a:bodyPr lIns="91425" tIns="91425" rIns="91425" bIns="91425" anchor="t" anchorCtr="0"/>
          <a:lstStyle>
            <a:lvl1pPr marL="342900" marR="0" lvl="0" indent="-165100" algn="l" rtl="0">
              <a:spcBef>
                <a:spcPts val="560"/>
              </a:spcBef>
              <a:buClr>
                <a:schemeClr val="dk1"/>
              </a:buClr>
              <a:buSzPct val="100000"/>
              <a:buFont typeface="Arial"/>
              <a:buChar char="•"/>
              <a:defRPr sz="2800" b="0" i="0" u="none" strike="noStrike" cap="none">
                <a:solidFill>
                  <a:schemeClr val="dk1"/>
                </a:solidFill>
                <a:latin typeface="Calibri"/>
                <a:ea typeface="Calibri"/>
                <a:cs typeface="Calibri"/>
                <a:sym typeface="Calibri"/>
              </a:defRPr>
            </a:lvl1pPr>
            <a:lvl2pPr marL="742950" marR="0" lvl="1" indent="-133350" algn="l" rtl="0">
              <a:spcBef>
                <a:spcPts val="480"/>
              </a:spcBef>
              <a:buClr>
                <a:schemeClr val="dk1"/>
              </a:buClr>
              <a:buSzPct val="100000"/>
              <a:buFont typeface="Arial"/>
              <a:buChar char="–"/>
              <a:defRPr sz="2400" b="0" i="0" u="none" strike="noStrike" cap="none">
                <a:solidFill>
                  <a:schemeClr val="dk1"/>
                </a:solidFill>
                <a:latin typeface="Calibri"/>
                <a:ea typeface="Calibri"/>
                <a:cs typeface="Calibri"/>
                <a:sym typeface="Calibri"/>
              </a:defRPr>
            </a:lvl2pPr>
            <a:lvl3pPr marL="1143000" marR="0" lvl="2"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3pPr>
            <a:lvl4pPr marL="1600200" marR="0" lvl="3" indent="-114300" algn="l" rtl="0">
              <a:spcBef>
                <a:spcPts val="36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4pPr>
            <a:lvl5pPr marL="2057400" marR="0" lvl="4" indent="-114300" algn="l" rtl="0">
              <a:spcBef>
                <a:spcPts val="36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5pPr>
            <a:lvl6pPr marL="2514600" marR="0" lvl="5" indent="-114300" algn="l" rtl="0">
              <a:spcBef>
                <a:spcPts val="36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6pPr>
            <a:lvl7pPr marL="2971800" marR="0" lvl="6" indent="-114300" algn="l" rtl="0">
              <a:spcBef>
                <a:spcPts val="36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7pPr>
            <a:lvl8pPr marL="3429000" marR="0" lvl="7" indent="-114300" algn="l" rtl="0">
              <a:spcBef>
                <a:spcPts val="36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8pPr>
            <a:lvl9pPr marL="3886200" marR="0" lvl="8" indent="-114300" algn="l" rtl="0">
              <a:spcBef>
                <a:spcPts val="36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15" name="Shape 115"/>
          <p:cNvSpPr txBox="1">
            <a:spLocks noGrp="1"/>
          </p:cNvSpPr>
          <p:nvPr>
            <p:ph type="body" idx="2"/>
          </p:nvPr>
        </p:nvSpPr>
        <p:spPr>
          <a:xfrm>
            <a:off x="4648201" y="1600201"/>
            <a:ext cx="4038599" cy="4525963"/>
          </a:xfrm>
          <a:prstGeom prst="rect">
            <a:avLst/>
          </a:prstGeom>
          <a:noFill/>
          <a:ln>
            <a:noFill/>
          </a:ln>
        </p:spPr>
        <p:txBody>
          <a:bodyPr lIns="91425" tIns="91425" rIns="91425" bIns="91425" anchor="t" anchorCtr="0"/>
          <a:lstStyle>
            <a:lvl1pPr marL="342900" marR="0" lvl="0" indent="-165100" algn="l" rtl="0">
              <a:spcBef>
                <a:spcPts val="560"/>
              </a:spcBef>
              <a:buClr>
                <a:schemeClr val="dk1"/>
              </a:buClr>
              <a:buSzPct val="100000"/>
              <a:buFont typeface="Arial"/>
              <a:buChar char="•"/>
              <a:defRPr sz="2800" b="0" i="0" u="none" strike="noStrike" cap="none">
                <a:solidFill>
                  <a:schemeClr val="dk1"/>
                </a:solidFill>
                <a:latin typeface="Calibri"/>
                <a:ea typeface="Calibri"/>
                <a:cs typeface="Calibri"/>
                <a:sym typeface="Calibri"/>
              </a:defRPr>
            </a:lvl1pPr>
            <a:lvl2pPr marL="742950" marR="0" lvl="1" indent="-133350" algn="l" rtl="0">
              <a:spcBef>
                <a:spcPts val="480"/>
              </a:spcBef>
              <a:buClr>
                <a:schemeClr val="dk1"/>
              </a:buClr>
              <a:buSzPct val="100000"/>
              <a:buFont typeface="Arial"/>
              <a:buChar char="–"/>
              <a:defRPr sz="2400" b="0" i="0" u="none" strike="noStrike" cap="none">
                <a:solidFill>
                  <a:schemeClr val="dk1"/>
                </a:solidFill>
                <a:latin typeface="Calibri"/>
                <a:ea typeface="Calibri"/>
                <a:cs typeface="Calibri"/>
                <a:sym typeface="Calibri"/>
              </a:defRPr>
            </a:lvl2pPr>
            <a:lvl3pPr marL="1143000" marR="0" lvl="2"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3pPr>
            <a:lvl4pPr marL="1600200" marR="0" lvl="3" indent="-114300" algn="l" rtl="0">
              <a:spcBef>
                <a:spcPts val="36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4pPr>
            <a:lvl5pPr marL="2057400" marR="0" lvl="4" indent="-114300" algn="l" rtl="0">
              <a:spcBef>
                <a:spcPts val="36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5pPr>
            <a:lvl6pPr marL="2514600" marR="0" lvl="5" indent="-114300" algn="l" rtl="0">
              <a:spcBef>
                <a:spcPts val="36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6pPr>
            <a:lvl7pPr marL="2971800" marR="0" lvl="6" indent="-114300" algn="l" rtl="0">
              <a:spcBef>
                <a:spcPts val="36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7pPr>
            <a:lvl8pPr marL="3429000" marR="0" lvl="7" indent="-114300" algn="l" rtl="0">
              <a:spcBef>
                <a:spcPts val="36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8pPr>
            <a:lvl9pPr marL="3886200" marR="0" lvl="8" indent="-114300" algn="l" rtl="0">
              <a:spcBef>
                <a:spcPts val="36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16" name="Shape 116"/>
          <p:cNvSpPr txBox="1">
            <a:spLocks noGrp="1"/>
          </p:cNvSpPr>
          <p:nvPr>
            <p:ph type="dt" idx="10"/>
          </p:nvPr>
        </p:nvSpPr>
        <p:spPr>
          <a:xfrm>
            <a:off x="457200" y="6356351"/>
            <a:ext cx="2133599" cy="365125"/>
          </a:xfrm>
          <a:prstGeom prst="rect">
            <a:avLst/>
          </a:prstGeom>
          <a:noFill/>
          <a:ln>
            <a:noFill/>
          </a:ln>
        </p:spPr>
        <p:txBody>
          <a:bodyPr lIns="91425" tIns="91425" rIns="91425" bIns="91425" anchor="ctr" anchorCtr="0"/>
          <a:lstStyle>
            <a:lvl1pPr marL="0" marR="0" lvl="0" indent="0" algn="l" rtl="0">
              <a:spcBef>
                <a:spcPts val="0"/>
              </a:spcBef>
              <a:buNone/>
              <a:defRPr sz="1200">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fld id="{98F40113-0205-4BCA-BE20-FD8E5D00D85D}" type="datetime1">
              <a:rPr lang="es-SV" smtClean="0"/>
              <a:t>16/2/2021</a:t>
            </a:fld>
            <a:endParaRPr/>
          </a:p>
        </p:txBody>
      </p:sp>
      <p:sp>
        <p:nvSpPr>
          <p:cNvPr id="117" name="Shape 117"/>
          <p:cNvSpPr txBox="1">
            <a:spLocks noGrp="1"/>
          </p:cNvSpPr>
          <p:nvPr>
            <p:ph type="ftr" idx="11"/>
          </p:nvPr>
        </p:nvSpPr>
        <p:spPr>
          <a:xfrm>
            <a:off x="3124200" y="6356351"/>
            <a:ext cx="2895600" cy="365125"/>
          </a:xfrm>
          <a:prstGeom prst="rect">
            <a:avLst/>
          </a:prstGeom>
          <a:noFill/>
          <a:ln>
            <a:noFill/>
          </a:ln>
        </p:spPr>
        <p:txBody>
          <a:bodyPr lIns="91425" tIns="91425" rIns="91425" bIns="91425" anchor="ctr" anchorCtr="0"/>
          <a:lstStyle>
            <a:lvl1pPr marL="0" marR="0" lvl="0" indent="0" algn="ctr" rtl="0">
              <a:spcBef>
                <a:spcPts val="0"/>
              </a:spcBef>
              <a:buNone/>
              <a:defRPr sz="1200">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118" name="Shape 118"/>
          <p:cNvSpPr txBox="1">
            <a:spLocks noGrp="1"/>
          </p:cNvSpPr>
          <p:nvPr>
            <p:ph type="sldNum" idx="12"/>
          </p:nvPr>
        </p:nvSpPr>
        <p:spPr>
          <a:xfrm>
            <a:off x="6553202" y="6356351"/>
            <a:ext cx="2133599" cy="365125"/>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s-SV" sz="1200">
                <a:solidFill>
                  <a:srgbClr val="888888"/>
                </a:solidFill>
                <a:latin typeface="Calibri"/>
                <a:ea typeface="Calibri"/>
                <a:cs typeface="Calibri"/>
                <a:sym typeface="Calibri"/>
              </a:rPr>
              <a:t>‹Nº›</a:t>
            </a:fld>
            <a:endParaRPr lang="es-SV" sz="1200">
              <a:solidFill>
                <a:srgbClr val="888888"/>
              </a:solidFill>
              <a:latin typeface="Calibri"/>
              <a:ea typeface="Calibri"/>
              <a:cs typeface="Calibri"/>
              <a:sym typeface="Calibri"/>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cSld name="Comparación">
    <p:spTree>
      <p:nvGrpSpPr>
        <p:cNvPr id="1" name="Shape 119"/>
        <p:cNvGrpSpPr/>
        <p:nvPr/>
      </p:nvGrpSpPr>
      <p:grpSpPr>
        <a:xfrm>
          <a:off x="0" y="0"/>
          <a:ext cx="0" cy="0"/>
          <a:chOff x="0" y="0"/>
          <a:chExt cx="0" cy="0"/>
        </a:xfrm>
      </p:grpSpPr>
      <p:sp>
        <p:nvSpPr>
          <p:cNvPr id="120" name="Shape 120"/>
          <p:cNvSpPr txBox="1">
            <a:spLocks noGrp="1"/>
          </p:cNvSpPr>
          <p:nvPr>
            <p:ph type="title"/>
          </p:nvPr>
        </p:nvSpPr>
        <p:spPr>
          <a:xfrm>
            <a:off x="457200" y="274637"/>
            <a:ext cx="8229600" cy="1143000"/>
          </a:xfrm>
          <a:prstGeom prst="rect">
            <a:avLst/>
          </a:prstGeom>
          <a:noFill/>
          <a:ln>
            <a:noFill/>
          </a:ln>
        </p:spPr>
        <p:txBody>
          <a:bodyPr lIns="91425" tIns="91425" rIns="91425" bIns="91425" anchor="ctr" anchorCtr="0"/>
          <a:lstStyle>
            <a:lvl1pPr marL="0" marR="0" lvl="0" indent="0" algn="ctr" rtl="0">
              <a:spcBef>
                <a:spcPts val="0"/>
              </a:spcBef>
              <a:buClr>
                <a:schemeClr val="dk1"/>
              </a:buClr>
              <a:buFont typeface="Calibri"/>
              <a:buNone/>
              <a:defRPr sz="4400" b="0" i="0" u="none" strike="noStrike" cap="none">
                <a:solidFill>
                  <a:schemeClr val="dk1"/>
                </a:solidFill>
                <a:latin typeface="Calibri"/>
                <a:ea typeface="Calibri"/>
                <a:cs typeface="Calibri"/>
                <a:sym typeface="Calibri"/>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121" name="Shape 121"/>
          <p:cNvSpPr txBox="1">
            <a:spLocks noGrp="1"/>
          </p:cNvSpPr>
          <p:nvPr>
            <p:ph type="body" idx="1"/>
          </p:nvPr>
        </p:nvSpPr>
        <p:spPr>
          <a:xfrm>
            <a:off x="457200" y="1535112"/>
            <a:ext cx="4040187" cy="639762"/>
          </a:xfrm>
          <a:prstGeom prst="rect">
            <a:avLst/>
          </a:prstGeom>
          <a:noFill/>
          <a:ln>
            <a:noFill/>
          </a:ln>
        </p:spPr>
        <p:txBody>
          <a:bodyPr lIns="91425" tIns="91425" rIns="91425" bIns="91425" anchor="b" anchorCtr="0"/>
          <a:lstStyle>
            <a:lvl1pPr marL="0" marR="0" lvl="0" indent="0" algn="l" rtl="0">
              <a:spcBef>
                <a:spcPts val="480"/>
              </a:spcBef>
              <a:buClr>
                <a:schemeClr val="dk1"/>
              </a:buClr>
              <a:buFont typeface="Arial"/>
              <a:buNone/>
              <a:defRPr sz="2400" b="1" i="0" u="none" strike="noStrike" cap="none">
                <a:solidFill>
                  <a:schemeClr val="dk1"/>
                </a:solidFill>
                <a:latin typeface="Calibri"/>
                <a:ea typeface="Calibri"/>
                <a:cs typeface="Calibri"/>
                <a:sym typeface="Calibri"/>
              </a:defRPr>
            </a:lvl1pPr>
            <a:lvl2pPr marL="457200" marR="0" lvl="1" indent="0" algn="l" rtl="0">
              <a:spcBef>
                <a:spcPts val="400"/>
              </a:spcBef>
              <a:buClr>
                <a:schemeClr val="dk1"/>
              </a:buClr>
              <a:buFont typeface="Arial"/>
              <a:buNone/>
              <a:defRPr sz="2000" b="1" i="0" u="none" strike="noStrike" cap="none">
                <a:solidFill>
                  <a:schemeClr val="dk1"/>
                </a:solidFill>
                <a:latin typeface="Calibri"/>
                <a:ea typeface="Calibri"/>
                <a:cs typeface="Calibri"/>
                <a:sym typeface="Calibri"/>
              </a:defRPr>
            </a:lvl2pPr>
            <a:lvl3pPr marL="914400" marR="0" lvl="2" indent="0" algn="l" rtl="0">
              <a:spcBef>
                <a:spcPts val="360"/>
              </a:spcBef>
              <a:buClr>
                <a:schemeClr val="dk1"/>
              </a:buClr>
              <a:buFont typeface="Arial"/>
              <a:buNone/>
              <a:defRPr sz="1800" b="1" i="0" u="none" strike="noStrike" cap="none">
                <a:solidFill>
                  <a:schemeClr val="dk1"/>
                </a:solidFill>
                <a:latin typeface="Calibri"/>
                <a:ea typeface="Calibri"/>
                <a:cs typeface="Calibri"/>
                <a:sym typeface="Calibri"/>
              </a:defRPr>
            </a:lvl3pPr>
            <a:lvl4pPr marL="1371600" marR="0" lvl="3" indent="0" algn="l" rtl="0">
              <a:spcBef>
                <a:spcPts val="320"/>
              </a:spcBef>
              <a:buClr>
                <a:schemeClr val="dk1"/>
              </a:buClr>
              <a:buFont typeface="Arial"/>
              <a:buNone/>
              <a:defRPr sz="1600" b="1" i="0" u="none" strike="noStrike" cap="none">
                <a:solidFill>
                  <a:schemeClr val="dk1"/>
                </a:solidFill>
                <a:latin typeface="Calibri"/>
                <a:ea typeface="Calibri"/>
                <a:cs typeface="Calibri"/>
                <a:sym typeface="Calibri"/>
              </a:defRPr>
            </a:lvl4pPr>
            <a:lvl5pPr marL="1828800" marR="0" lvl="4" indent="0" algn="l" rtl="0">
              <a:spcBef>
                <a:spcPts val="320"/>
              </a:spcBef>
              <a:buClr>
                <a:schemeClr val="dk1"/>
              </a:buClr>
              <a:buFont typeface="Arial"/>
              <a:buNone/>
              <a:defRPr sz="1600" b="1" i="0" u="none" strike="noStrike" cap="none">
                <a:solidFill>
                  <a:schemeClr val="dk1"/>
                </a:solidFill>
                <a:latin typeface="Calibri"/>
                <a:ea typeface="Calibri"/>
                <a:cs typeface="Calibri"/>
                <a:sym typeface="Calibri"/>
              </a:defRPr>
            </a:lvl5pPr>
            <a:lvl6pPr marL="2286000" marR="0" lvl="5" indent="0" algn="l" rtl="0">
              <a:spcBef>
                <a:spcPts val="320"/>
              </a:spcBef>
              <a:buClr>
                <a:schemeClr val="dk1"/>
              </a:buClr>
              <a:buFont typeface="Arial"/>
              <a:buNone/>
              <a:defRPr sz="1600" b="1" i="0" u="none" strike="noStrike" cap="none">
                <a:solidFill>
                  <a:schemeClr val="dk1"/>
                </a:solidFill>
                <a:latin typeface="Calibri"/>
                <a:ea typeface="Calibri"/>
                <a:cs typeface="Calibri"/>
                <a:sym typeface="Calibri"/>
              </a:defRPr>
            </a:lvl6pPr>
            <a:lvl7pPr marL="2743200" marR="0" lvl="6" indent="0" algn="l" rtl="0">
              <a:spcBef>
                <a:spcPts val="320"/>
              </a:spcBef>
              <a:buClr>
                <a:schemeClr val="dk1"/>
              </a:buClr>
              <a:buFont typeface="Arial"/>
              <a:buNone/>
              <a:defRPr sz="1600" b="1" i="0" u="none" strike="noStrike" cap="none">
                <a:solidFill>
                  <a:schemeClr val="dk1"/>
                </a:solidFill>
                <a:latin typeface="Calibri"/>
                <a:ea typeface="Calibri"/>
                <a:cs typeface="Calibri"/>
                <a:sym typeface="Calibri"/>
              </a:defRPr>
            </a:lvl7pPr>
            <a:lvl8pPr marL="3200400" marR="0" lvl="7" indent="0" algn="l" rtl="0">
              <a:spcBef>
                <a:spcPts val="320"/>
              </a:spcBef>
              <a:buClr>
                <a:schemeClr val="dk1"/>
              </a:buClr>
              <a:buFont typeface="Arial"/>
              <a:buNone/>
              <a:defRPr sz="1600" b="1" i="0" u="none" strike="noStrike" cap="none">
                <a:solidFill>
                  <a:schemeClr val="dk1"/>
                </a:solidFill>
                <a:latin typeface="Calibri"/>
                <a:ea typeface="Calibri"/>
                <a:cs typeface="Calibri"/>
                <a:sym typeface="Calibri"/>
              </a:defRPr>
            </a:lvl8pPr>
            <a:lvl9pPr marL="3657600" marR="0" lvl="8" indent="0" algn="l" rtl="0">
              <a:spcBef>
                <a:spcPts val="320"/>
              </a:spcBef>
              <a:buClr>
                <a:schemeClr val="dk1"/>
              </a:buClr>
              <a:buFont typeface="Arial"/>
              <a:buNone/>
              <a:defRPr sz="1600" b="1" i="0" u="none" strike="noStrike" cap="none">
                <a:solidFill>
                  <a:schemeClr val="dk1"/>
                </a:solidFill>
                <a:latin typeface="Calibri"/>
                <a:ea typeface="Calibri"/>
                <a:cs typeface="Calibri"/>
                <a:sym typeface="Calibri"/>
              </a:defRPr>
            </a:lvl9pPr>
          </a:lstStyle>
          <a:p>
            <a:endParaRPr/>
          </a:p>
        </p:txBody>
      </p:sp>
      <p:sp>
        <p:nvSpPr>
          <p:cNvPr id="122" name="Shape 122"/>
          <p:cNvSpPr txBox="1">
            <a:spLocks noGrp="1"/>
          </p:cNvSpPr>
          <p:nvPr>
            <p:ph type="body" idx="2"/>
          </p:nvPr>
        </p:nvSpPr>
        <p:spPr>
          <a:xfrm>
            <a:off x="457200" y="2174876"/>
            <a:ext cx="4040187" cy="3951287"/>
          </a:xfrm>
          <a:prstGeom prst="rect">
            <a:avLst/>
          </a:prstGeom>
          <a:noFill/>
          <a:ln>
            <a:noFill/>
          </a:ln>
        </p:spPr>
        <p:txBody>
          <a:bodyPr lIns="91425" tIns="91425" rIns="91425" bIns="91425" anchor="t" anchorCtr="0"/>
          <a:lstStyle>
            <a:lvl1pPr marL="342900" marR="0" lvl="0" indent="-190500" algn="l" rtl="0">
              <a:spcBef>
                <a:spcPts val="480"/>
              </a:spcBef>
              <a:buClr>
                <a:schemeClr val="dk1"/>
              </a:buClr>
              <a:buSzPct val="100000"/>
              <a:buFont typeface="Arial"/>
              <a:buChar char="•"/>
              <a:defRPr sz="2400" b="0" i="0" u="none" strike="noStrike" cap="none">
                <a:solidFill>
                  <a:schemeClr val="dk1"/>
                </a:solidFill>
                <a:latin typeface="Calibri"/>
                <a:ea typeface="Calibri"/>
                <a:cs typeface="Calibri"/>
                <a:sym typeface="Calibri"/>
              </a:defRPr>
            </a:lvl1pPr>
            <a:lvl2pPr marL="742950" marR="0" lvl="1" indent="-15875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2pPr>
            <a:lvl3pPr marL="1143000" marR="0" lvl="2" indent="-114300" algn="l" rtl="0">
              <a:spcBef>
                <a:spcPts val="36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3pPr>
            <a:lvl4pPr marL="1600200" marR="0" lvl="3" indent="-127000" algn="l" rtl="0">
              <a:spcBef>
                <a:spcPts val="320"/>
              </a:spcBef>
              <a:buClr>
                <a:schemeClr val="dk1"/>
              </a:buClr>
              <a:buSzPct val="100000"/>
              <a:buFont typeface="Arial"/>
              <a:buChar char="–"/>
              <a:defRPr sz="1600" b="0" i="0" u="none" strike="noStrike" cap="none">
                <a:solidFill>
                  <a:schemeClr val="dk1"/>
                </a:solidFill>
                <a:latin typeface="Calibri"/>
                <a:ea typeface="Calibri"/>
                <a:cs typeface="Calibri"/>
                <a:sym typeface="Calibri"/>
              </a:defRPr>
            </a:lvl4pPr>
            <a:lvl5pPr marL="2057400" marR="0" lvl="4" indent="-127000" algn="l" rtl="0">
              <a:spcBef>
                <a:spcPts val="320"/>
              </a:spcBef>
              <a:buClr>
                <a:schemeClr val="dk1"/>
              </a:buClr>
              <a:buSzPct val="100000"/>
              <a:buFont typeface="Arial"/>
              <a:buChar char="»"/>
              <a:defRPr sz="1600" b="0" i="0" u="none" strike="noStrike" cap="none">
                <a:solidFill>
                  <a:schemeClr val="dk1"/>
                </a:solidFill>
                <a:latin typeface="Calibri"/>
                <a:ea typeface="Calibri"/>
                <a:cs typeface="Calibri"/>
                <a:sym typeface="Calibri"/>
              </a:defRPr>
            </a:lvl5pPr>
            <a:lvl6pPr marL="2514600" marR="0" lvl="5" indent="-127000" algn="l" rtl="0">
              <a:spcBef>
                <a:spcPts val="320"/>
              </a:spcBef>
              <a:buClr>
                <a:schemeClr val="dk1"/>
              </a:buClr>
              <a:buSzPct val="100000"/>
              <a:buFont typeface="Arial"/>
              <a:buChar char="•"/>
              <a:defRPr sz="1600" b="0" i="0" u="none" strike="noStrike" cap="none">
                <a:solidFill>
                  <a:schemeClr val="dk1"/>
                </a:solidFill>
                <a:latin typeface="Calibri"/>
                <a:ea typeface="Calibri"/>
                <a:cs typeface="Calibri"/>
                <a:sym typeface="Calibri"/>
              </a:defRPr>
            </a:lvl6pPr>
            <a:lvl7pPr marL="2971800" marR="0" lvl="6" indent="-127000" algn="l" rtl="0">
              <a:spcBef>
                <a:spcPts val="320"/>
              </a:spcBef>
              <a:buClr>
                <a:schemeClr val="dk1"/>
              </a:buClr>
              <a:buSzPct val="100000"/>
              <a:buFont typeface="Arial"/>
              <a:buChar char="•"/>
              <a:defRPr sz="1600" b="0" i="0" u="none" strike="noStrike" cap="none">
                <a:solidFill>
                  <a:schemeClr val="dk1"/>
                </a:solidFill>
                <a:latin typeface="Calibri"/>
                <a:ea typeface="Calibri"/>
                <a:cs typeface="Calibri"/>
                <a:sym typeface="Calibri"/>
              </a:defRPr>
            </a:lvl7pPr>
            <a:lvl8pPr marL="3429000" marR="0" lvl="7" indent="-127000" algn="l" rtl="0">
              <a:spcBef>
                <a:spcPts val="320"/>
              </a:spcBef>
              <a:buClr>
                <a:schemeClr val="dk1"/>
              </a:buClr>
              <a:buSzPct val="100000"/>
              <a:buFont typeface="Arial"/>
              <a:buChar char="•"/>
              <a:defRPr sz="1600" b="0" i="0" u="none" strike="noStrike" cap="none">
                <a:solidFill>
                  <a:schemeClr val="dk1"/>
                </a:solidFill>
                <a:latin typeface="Calibri"/>
                <a:ea typeface="Calibri"/>
                <a:cs typeface="Calibri"/>
                <a:sym typeface="Calibri"/>
              </a:defRPr>
            </a:lvl8pPr>
            <a:lvl9pPr marL="3886200" marR="0" lvl="8" indent="-127000" algn="l" rtl="0">
              <a:spcBef>
                <a:spcPts val="320"/>
              </a:spcBef>
              <a:buClr>
                <a:schemeClr val="dk1"/>
              </a:buClr>
              <a:buSzPct val="100000"/>
              <a:buFont typeface="Arial"/>
              <a:buChar char="•"/>
              <a:defRPr sz="1600" b="0" i="0" u="none" strike="noStrike" cap="none">
                <a:solidFill>
                  <a:schemeClr val="dk1"/>
                </a:solidFill>
                <a:latin typeface="Calibri"/>
                <a:ea typeface="Calibri"/>
                <a:cs typeface="Calibri"/>
                <a:sym typeface="Calibri"/>
              </a:defRPr>
            </a:lvl9pPr>
          </a:lstStyle>
          <a:p>
            <a:endParaRPr/>
          </a:p>
        </p:txBody>
      </p:sp>
      <p:sp>
        <p:nvSpPr>
          <p:cNvPr id="123" name="Shape 123"/>
          <p:cNvSpPr txBox="1">
            <a:spLocks noGrp="1"/>
          </p:cNvSpPr>
          <p:nvPr>
            <p:ph type="body" idx="3"/>
          </p:nvPr>
        </p:nvSpPr>
        <p:spPr>
          <a:xfrm>
            <a:off x="4645026" y="1535112"/>
            <a:ext cx="4041775" cy="639762"/>
          </a:xfrm>
          <a:prstGeom prst="rect">
            <a:avLst/>
          </a:prstGeom>
          <a:noFill/>
          <a:ln>
            <a:noFill/>
          </a:ln>
        </p:spPr>
        <p:txBody>
          <a:bodyPr lIns="91425" tIns="91425" rIns="91425" bIns="91425" anchor="b" anchorCtr="0"/>
          <a:lstStyle>
            <a:lvl1pPr marL="0" marR="0" lvl="0" indent="0" algn="l" rtl="0">
              <a:spcBef>
                <a:spcPts val="480"/>
              </a:spcBef>
              <a:buClr>
                <a:schemeClr val="dk1"/>
              </a:buClr>
              <a:buFont typeface="Arial"/>
              <a:buNone/>
              <a:defRPr sz="2400" b="1" i="0" u="none" strike="noStrike" cap="none">
                <a:solidFill>
                  <a:schemeClr val="dk1"/>
                </a:solidFill>
                <a:latin typeface="Calibri"/>
                <a:ea typeface="Calibri"/>
                <a:cs typeface="Calibri"/>
                <a:sym typeface="Calibri"/>
              </a:defRPr>
            </a:lvl1pPr>
            <a:lvl2pPr marL="457200" marR="0" lvl="1" indent="0" algn="l" rtl="0">
              <a:spcBef>
                <a:spcPts val="400"/>
              </a:spcBef>
              <a:buClr>
                <a:schemeClr val="dk1"/>
              </a:buClr>
              <a:buFont typeface="Arial"/>
              <a:buNone/>
              <a:defRPr sz="2000" b="1" i="0" u="none" strike="noStrike" cap="none">
                <a:solidFill>
                  <a:schemeClr val="dk1"/>
                </a:solidFill>
                <a:latin typeface="Calibri"/>
                <a:ea typeface="Calibri"/>
                <a:cs typeface="Calibri"/>
                <a:sym typeface="Calibri"/>
              </a:defRPr>
            </a:lvl2pPr>
            <a:lvl3pPr marL="914400" marR="0" lvl="2" indent="0" algn="l" rtl="0">
              <a:spcBef>
                <a:spcPts val="360"/>
              </a:spcBef>
              <a:buClr>
                <a:schemeClr val="dk1"/>
              </a:buClr>
              <a:buFont typeface="Arial"/>
              <a:buNone/>
              <a:defRPr sz="1800" b="1" i="0" u="none" strike="noStrike" cap="none">
                <a:solidFill>
                  <a:schemeClr val="dk1"/>
                </a:solidFill>
                <a:latin typeface="Calibri"/>
                <a:ea typeface="Calibri"/>
                <a:cs typeface="Calibri"/>
                <a:sym typeface="Calibri"/>
              </a:defRPr>
            </a:lvl3pPr>
            <a:lvl4pPr marL="1371600" marR="0" lvl="3" indent="0" algn="l" rtl="0">
              <a:spcBef>
                <a:spcPts val="320"/>
              </a:spcBef>
              <a:buClr>
                <a:schemeClr val="dk1"/>
              </a:buClr>
              <a:buFont typeface="Arial"/>
              <a:buNone/>
              <a:defRPr sz="1600" b="1" i="0" u="none" strike="noStrike" cap="none">
                <a:solidFill>
                  <a:schemeClr val="dk1"/>
                </a:solidFill>
                <a:latin typeface="Calibri"/>
                <a:ea typeface="Calibri"/>
                <a:cs typeface="Calibri"/>
                <a:sym typeface="Calibri"/>
              </a:defRPr>
            </a:lvl4pPr>
            <a:lvl5pPr marL="1828800" marR="0" lvl="4" indent="0" algn="l" rtl="0">
              <a:spcBef>
                <a:spcPts val="320"/>
              </a:spcBef>
              <a:buClr>
                <a:schemeClr val="dk1"/>
              </a:buClr>
              <a:buFont typeface="Arial"/>
              <a:buNone/>
              <a:defRPr sz="1600" b="1" i="0" u="none" strike="noStrike" cap="none">
                <a:solidFill>
                  <a:schemeClr val="dk1"/>
                </a:solidFill>
                <a:latin typeface="Calibri"/>
                <a:ea typeface="Calibri"/>
                <a:cs typeface="Calibri"/>
                <a:sym typeface="Calibri"/>
              </a:defRPr>
            </a:lvl5pPr>
            <a:lvl6pPr marL="2286000" marR="0" lvl="5" indent="0" algn="l" rtl="0">
              <a:spcBef>
                <a:spcPts val="320"/>
              </a:spcBef>
              <a:buClr>
                <a:schemeClr val="dk1"/>
              </a:buClr>
              <a:buFont typeface="Arial"/>
              <a:buNone/>
              <a:defRPr sz="1600" b="1" i="0" u="none" strike="noStrike" cap="none">
                <a:solidFill>
                  <a:schemeClr val="dk1"/>
                </a:solidFill>
                <a:latin typeface="Calibri"/>
                <a:ea typeface="Calibri"/>
                <a:cs typeface="Calibri"/>
                <a:sym typeface="Calibri"/>
              </a:defRPr>
            </a:lvl6pPr>
            <a:lvl7pPr marL="2743200" marR="0" lvl="6" indent="0" algn="l" rtl="0">
              <a:spcBef>
                <a:spcPts val="320"/>
              </a:spcBef>
              <a:buClr>
                <a:schemeClr val="dk1"/>
              </a:buClr>
              <a:buFont typeface="Arial"/>
              <a:buNone/>
              <a:defRPr sz="1600" b="1" i="0" u="none" strike="noStrike" cap="none">
                <a:solidFill>
                  <a:schemeClr val="dk1"/>
                </a:solidFill>
                <a:latin typeface="Calibri"/>
                <a:ea typeface="Calibri"/>
                <a:cs typeface="Calibri"/>
                <a:sym typeface="Calibri"/>
              </a:defRPr>
            </a:lvl7pPr>
            <a:lvl8pPr marL="3200400" marR="0" lvl="7" indent="0" algn="l" rtl="0">
              <a:spcBef>
                <a:spcPts val="320"/>
              </a:spcBef>
              <a:buClr>
                <a:schemeClr val="dk1"/>
              </a:buClr>
              <a:buFont typeface="Arial"/>
              <a:buNone/>
              <a:defRPr sz="1600" b="1" i="0" u="none" strike="noStrike" cap="none">
                <a:solidFill>
                  <a:schemeClr val="dk1"/>
                </a:solidFill>
                <a:latin typeface="Calibri"/>
                <a:ea typeface="Calibri"/>
                <a:cs typeface="Calibri"/>
                <a:sym typeface="Calibri"/>
              </a:defRPr>
            </a:lvl8pPr>
            <a:lvl9pPr marL="3657600" marR="0" lvl="8" indent="0" algn="l" rtl="0">
              <a:spcBef>
                <a:spcPts val="320"/>
              </a:spcBef>
              <a:buClr>
                <a:schemeClr val="dk1"/>
              </a:buClr>
              <a:buFont typeface="Arial"/>
              <a:buNone/>
              <a:defRPr sz="1600" b="1" i="0" u="none" strike="noStrike" cap="none">
                <a:solidFill>
                  <a:schemeClr val="dk1"/>
                </a:solidFill>
                <a:latin typeface="Calibri"/>
                <a:ea typeface="Calibri"/>
                <a:cs typeface="Calibri"/>
                <a:sym typeface="Calibri"/>
              </a:defRPr>
            </a:lvl9pPr>
          </a:lstStyle>
          <a:p>
            <a:endParaRPr/>
          </a:p>
        </p:txBody>
      </p:sp>
      <p:sp>
        <p:nvSpPr>
          <p:cNvPr id="124" name="Shape 124"/>
          <p:cNvSpPr txBox="1">
            <a:spLocks noGrp="1"/>
          </p:cNvSpPr>
          <p:nvPr>
            <p:ph type="body" idx="4"/>
          </p:nvPr>
        </p:nvSpPr>
        <p:spPr>
          <a:xfrm>
            <a:off x="4645026" y="2174876"/>
            <a:ext cx="4041775" cy="3951287"/>
          </a:xfrm>
          <a:prstGeom prst="rect">
            <a:avLst/>
          </a:prstGeom>
          <a:noFill/>
          <a:ln>
            <a:noFill/>
          </a:ln>
        </p:spPr>
        <p:txBody>
          <a:bodyPr lIns="91425" tIns="91425" rIns="91425" bIns="91425" anchor="t" anchorCtr="0"/>
          <a:lstStyle>
            <a:lvl1pPr marL="342900" marR="0" lvl="0" indent="-190500" algn="l" rtl="0">
              <a:spcBef>
                <a:spcPts val="480"/>
              </a:spcBef>
              <a:buClr>
                <a:schemeClr val="dk1"/>
              </a:buClr>
              <a:buSzPct val="100000"/>
              <a:buFont typeface="Arial"/>
              <a:buChar char="•"/>
              <a:defRPr sz="2400" b="0" i="0" u="none" strike="noStrike" cap="none">
                <a:solidFill>
                  <a:schemeClr val="dk1"/>
                </a:solidFill>
                <a:latin typeface="Calibri"/>
                <a:ea typeface="Calibri"/>
                <a:cs typeface="Calibri"/>
                <a:sym typeface="Calibri"/>
              </a:defRPr>
            </a:lvl1pPr>
            <a:lvl2pPr marL="742950" marR="0" lvl="1" indent="-15875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2pPr>
            <a:lvl3pPr marL="1143000" marR="0" lvl="2" indent="-114300" algn="l" rtl="0">
              <a:spcBef>
                <a:spcPts val="36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3pPr>
            <a:lvl4pPr marL="1600200" marR="0" lvl="3" indent="-127000" algn="l" rtl="0">
              <a:spcBef>
                <a:spcPts val="320"/>
              </a:spcBef>
              <a:buClr>
                <a:schemeClr val="dk1"/>
              </a:buClr>
              <a:buSzPct val="100000"/>
              <a:buFont typeface="Arial"/>
              <a:buChar char="–"/>
              <a:defRPr sz="1600" b="0" i="0" u="none" strike="noStrike" cap="none">
                <a:solidFill>
                  <a:schemeClr val="dk1"/>
                </a:solidFill>
                <a:latin typeface="Calibri"/>
                <a:ea typeface="Calibri"/>
                <a:cs typeface="Calibri"/>
                <a:sym typeface="Calibri"/>
              </a:defRPr>
            </a:lvl4pPr>
            <a:lvl5pPr marL="2057400" marR="0" lvl="4" indent="-127000" algn="l" rtl="0">
              <a:spcBef>
                <a:spcPts val="320"/>
              </a:spcBef>
              <a:buClr>
                <a:schemeClr val="dk1"/>
              </a:buClr>
              <a:buSzPct val="100000"/>
              <a:buFont typeface="Arial"/>
              <a:buChar char="»"/>
              <a:defRPr sz="1600" b="0" i="0" u="none" strike="noStrike" cap="none">
                <a:solidFill>
                  <a:schemeClr val="dk1"/>
                </a:solidFill>
                <a:latin typeface="Calibri"/>
                <a:ea typeface="Calibri"/>
                <a:cs typeface="Calibri"/>
                <a:sym typeface="Calibri"/>
              </a:defRPr>
            </a:lvl5pPr>
            <a:lvl6pPr marL="2514600" marR="0" lvl="5" indent="-127000" algn="l" rtl="0">
              <a:spcBef>
                <a:spcPts val="320"/>
              </a:spcBef>
              <a:buClr>
                <a:schemeClr val="dk1"/>
              </a:buClr>
              <a:buSzPct val="100000"/>
              <a:buFont typeface="Arial"/>
              <a:buChar char="•"/>
              <a:defRPr sz="1600" b="0" i="0" u="none" strike="noStrike" cap="none">
                <a:solidFill>
                  <a:schemeClr val="dk1"/>
                </a:solidFill>
                <a:latin typeface="Calibri"/>
                <a:ea typeface="Calibri"/>
                <a:cs typeface="Calibri"/>
                <a:sym typeface="Calibri"/>
              </a:defRPr>
            </a:lvl6pPr>
            <a:lvl7pPr marL="2971800" marR="0" lvl="6" indent="-127000" algn="l" rtl="0">
              <a:spcBef>
                <a:spcPts val="320"/>
              </a:spcBef>
              <a:buClr>
                <a:schemeClr val="dk1"/>
              </a:buClr>
              <a:buSzPct val="100000"/>
              <a:buFont typeface="Arial"/>
              <a:buChar char="•"/>
              <a:defRPr sz="1600" b="0" i="0" u="none" strike="noStrike" cap="none">
                <a:solidFill>
                  <a:schemeClr val="dk1"/>
                </a:solidFill>
                <a:latin typeface="Calibri"/>
                <a:ea typeface="Calibri"/>
                <a:cs typeface="Calibri"/>
                <a:sym typeface="Calibri"/>
              </a:defRPr>
            </a:lvl7pPr>
            <a:lvl8pPr marL="3429000" marR="0" lvl="7" indent="-127000" algn="l" rtl="0">
              <a:spcBef>
                <a:spcPts val="320"/>
              </a:spcBef>
              <a:buClr>
                <a:schemeClr val="dk1"/>
              </a:buClr>
              <a:buSzPct val="100000"/>
              <a:buFont typeface="Arial"/>
              <a:buChar char="•"/>
              <a:defRPr sz="1600" b="0" i="0" u="none" strike="noStrike" cap="none">
                <a:solidFill>
                  <a:schemeClr val="dk1"/>
                </a:solidFill>
                <a:latin typeface="Calibri"/>
                <a:ea typeface="Calibri"/>
                <a:cs typeface="Calibri"/>
                <a:sym typeface="Calibri"/>
              </a:defRPr>
            </a:lvl8pPr>
            <a:lvl9pPr marL="3886200" marR="0" lvl="8" indent="-127000" algn="l" rtl="0">
              <a:spcBef>
                <a:spcPts val="320"/>
              </a:spcBef>
              <a:buClr>
                <a:schemeClr val="dk1"/>
              </a:buClr>
              <a:buSzPct val="100000"/>
              <a:buFont typeface="Arial"/>
              <a:buChar char="•"/>
              <a:defRPr sz="1600" b="0" i="0" u="none" strike="noStrike" cap="none">
                <a:solidFill>
                  <a:schemeClr val="dk1"/>
                </a:solidFill>
                <a:latin typeface="Calibri"/>
                <a:ea typeface="Calibri"/>
                <a:cs typeface="Calibri"/>
                <a:sym typeface="Calibri"/>
              </a:defRPr>
            </a:lvl9pPr>
          </a:lstStyle>
          <a:p>
            <a:endParaRPr/>
          </a:p>
        </p:txBody>
      </p:sp>
      <p:sp>
        <p:nvSpPr>
          <p:cNvPr id="125" name="Shape 125"/>
          <p:cNvSpPr txBox="1">
            <a:spLocks noGrp="1"/>
          </p:cNvSpPr>
          <p:nvPr>
            <p:ph type="dt" idx="10"/>
          </p:nvPr>
        </p:nvSpPr>
        <p:spPr>
          <a:xfrm>
            <a:off x="457200" y="6356351"/>
            <a:ext cx="2133599" cy="365125"/>
          </a:xfrm>
          <a:prstGeom prst="rect">
            <a:avLst/>
          </a:prstGeom>
          <a:noFill/>
          <a:ln>
            <a:noFill/>
          </a:ln>
        </p:spPr>
        <p:txBody>
          <a:bodyPr lIns="91425" tIns="91425" rIns="91425" bIns="91425" anchor="ctr" anchorCtr="0"/>
          <a:lstStyle>
            <a:lvl1pPr marL="0" marR="0" lvl="0" indent="0" algn="l" rtl="0">
              <a:spcBef>
                <a:spcPts val="0"/>
              </a:spcBef>
              <a:buNone/>
              <a:defRPr sz="1200">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fld id="{44628406-EB5E-4B51-84EC-9E08347C0F3A}" type="datetime1">
              <a:rPr lang="es-SV" smtClean="0"/>
              <a:t>16/2/2021</a:t>
            </a:fld>
            <a:endParaRPr/>
          </a:p>
        </p:txBody>
      </p:sp>
      <p:sp>
        <p:nvSpPr>
          <p:cNvPr id="126" name="Shape 126"/>
          <p:cNvSpPr txBox="1">
            <a:spLocks noGrp="1"/>
          </p:cNvSpPr>
          <p:nvPr>
            <p:ph type="ftr" idx="11"/>
          </p:nvPr>
        </p:nvSpPr>
        <p:spPr>
          <a:xfrm>
            <a:off x="3124200" y="6356351"/>
            <a:ext cx="2895600" cy="365125"/>
          </a:xfrm>
          <a:prstGeom prst="rect">
            <a:avLst/>
          </a:prstGeom>
          <a:noFill/>
          <a:ln>
            <a:noFill/>
          </a:ln>
        </p:spPr>
        <p:txBody>
          <a:bodyPr lIns="91425" tIns="91425" rIns="91425" bIns="91425" anchor="ctr" anchorCtr="0"/>
          <a:lstStyle>
            <a:lvl1pPr marL="0" marR="0" lvl="0" indent="0" algn="ctr" rtl="0">
              <a:spcBef>
                <a:spcPts val="0"/>
              </a:spcBef>
              <a:buNone/>
              <a:defRPr sz="1200">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127" name="Shape 127"/>
          <p:cNvSpPr txBox="1">
            <a:spLocks noGrp="1"/>
          </p:cNvSpPr>
          <p:nvPr>
            <p:ph type="sldNum" idx="12"/>
          </p:nvPr>
        </p:nvSpPr>
        <p:spPr>
          <a:xfrm>
            <a:off x="6553202" y="6356351"/>
            <a:ext cx="2133599" cy="365125"/>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s-SV" sz="1200">
                <a:solidFill>
                  <a:srgbClr val="888888"/>
                </a:solidFill>
                <a:latin typeface="Calibri"/>
                <a:ea typeface="Calibri"/>
                <a:cs typeface="Calibri"/>
                <a:sym typeface="Calibri"/>
              </a:rPr>
              <a:t>‹Nº›</a:t>
            </a:fld>
            <a:endParaRPr lang="es-SV" sz="1200">
              <a:solidFill>
                <a:srgbClr val="888888"/>
              </a:solidFill>
              <a:latin typeface="Calibri"/>
              <a:ea typeface="Calibri"/>
              <a:cs typeface="Calibri"/>
              <a:sym typeface="Calibri"/>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cSld name="Sólo el título">
    <p:spTree>
      <p:nvGrpSpPr>
        <p:cNvPr id="1" name="Shape 128"/>
        <p:cNvGrpSpPr/>
        <p:nvPr/>
      </p:nvGrpSpPr>
      <p:grpSpPr>
        <a:xfrm>
          <a:off x="0" y="0"/>
          <a:ext cx="0" cy="0"/>
          <a:chOff x="0" y="0"/>
          <a:chExt cx="0" cy="0"/>
        </a:xfrm>
      </p:grpSpPr>
      <p:sp>
        <p:nvSpPr>
          <p:cNvPr id="129" name="Shape 129"/>
          <p:cNvSpPr txBox="1">
            <a:spLocks noGrp="1"/>
          </p:cNvSpPr>
          <p:nvPr>
            <p:ph type="title"/>
          </p:nvPr>
        </p:nvSpPr>
        <p:spPr>
          <a:xfrm>
            <a:off x="457200" y="274637"/>
            <a:ext cx="8229600" cy="1143000"/>
          </a:xfrm>
          <a:prstGeom prst="rect">
            <a:avLst/>
          </a:prstGeom>
          <a:noFill/>
          <a:ln>
            <a:noFill/>
          </a:ln>
        </p:spPr>
        <p:txBody>
          <a:bodyPr lIns="91425" tIns="91425" rIns="91425" bIns="91425" anchor="ctr" anchorCtr="0"/>
          <a:lstStyle>
            <a:lvl1pPr marL="0" marR="0" lvl="0" indent="0" algn="ctr" rtl="0">
              <a:spcBef>
                <a:spcPts val="0"/>
              </a:spcBef>
              <a:buClr>
                <a:schemeClr val="dk1"/>
              </a:buClr>
              <a:buFont typeface="Calibri"/>
              <a:buNone/>
              <a:defRPr sz="4400" b="0" i="0" u="none" strike="noStrike" cap="none">
                <a:solidFill>
                  <a:schemeClr val="dk1"/>
                </a:solidFill>
                <a:latin typeface="Calibri"/>
                <a:ea typeface="Calibri"/>
                <a:cs typeface="Calibri"/>
                <a:sym typeface="Calibri"/>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130" name="Shape 130"/>
          <p:cNvSpPr txBox="1">
            <a:spLocks noGrp="1"/>
          </p:cNvSpPr>
          <p:nvPr>
            <p:ph type="dt" idx="10"/>
          </p:nvPr>
        </p:nvSpPr>
        <p:spPr>
          <a:xfrm>
            <a:off x="457200" y="6356351"/>
            <a:ext cx="2133599" cy="365125"/>
          </a:xfrm>
          <a:prstGeom prst="rect">
            <a:avLst/>
          </a:prstGeom>
          <a:noFill/>
          <a:ln>
            <a:noFill/>
          </a:ln>
        </p:spPr>
        <p:txBody>
          <a:bodyPr lIns="91425" tIns="91425" rIns="91425" bIns="91425" anchor="ctr" anchorCtr="0"/>
          <a:lstStyle>
            <a:lvl1pPr marL="0" marR="0" lvl="0" indent="0" algn="l" rtl="0">
              <a:spcBef>
                <a:spcPts val="0"/>
              </a:spcBef>
              <a:buNone/>
              <a:defRPr sz="1200">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fld id="{D511770B-9723-4297-9C28-94E6B8957EF0}" type="datetime1">
              <a:rPr lang="es-SV" smtClean="0"/>
              <a:t>16/2/2021</a:t>
            </a:fld>
            <a:endParaRPr/>
          </a:p>
        </p:txBody>
      </p:sp>
      <p:sp>
        <p:nvSpPr>
          <p:cNvPr id="131" name="Shape 131"/>
          <p:cNvSpPr txBox="1">
            <a:spLocks noGrp="1"/>
          </p:cNvSpPr>
          <p:nvPr>
            <p:ph type="ftr" idx="11"/>
          </p:nvPr>
        </p:nvSpPr>
        <p:spPr>
          <a:xfrm>
            <a:off x="3124200" y="6356351"/>
            <a:ext cx="2895600" cy="365125"/>
          </a:xfrm>
          <a:prstGeom prst="rect">
            <a:avLst/>
          </a:prstGeom>
          <a:noFill/>
          <a:ln>
            <a:noFill/>
          </a:ln>
        </p:spPr>
        <p:txBody>
          <a:bodyPr lIns="91425" tIns="91425" rIns="91425" bIns="91425" anchor="ctr" anchorCtr="0"/>
          <a:lstStyle>
            <a:lvl1pPr marL="0" marR="0" lvl="0" indent="0" algn="ctr" rtl="0">
              <a:spcBef>
                <a:spcPts val="0"/>
              </a:spcBef>
              <a:buNone/>
              <a:defRPr sz="1200">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132" name="Shape 132"/>
          <p:cNvSpPr txBox="1">
            <a:spLocks noGrp="1"/>
          </p:cNvSpPr>
          <p:nvPr>
            <p:ph type="sldNum" idx="12"/>
          </p:nvPr>
        </p:nvSpPr>
        <p:spPr>
          <a:xfrm>
            <a:off x="6553202" y="6356351"/>
            <a:ext cx="2133599" cy="365125"/>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s-SV" sz="1200">
                <a:solidFill>
                  <a:srgbClr val="888888"/>
                </a:solidFill>
                <a:latin typeface="Calibri"/>
                <a:ea typeface="Calibri"/>
                <a:cs typeface="Calibri"/>
                <a:sym typeface="Calibri"/>
              </a:rPr>
              <a:t>‹Nº›</a:t>
            </a:fld>
            <a:endParaRPr lang="es-SV" sz="1200">
              <a:solidFill>
                <a:srgbClr val="888888"/>
              </a:solidFill>
              <a:latin typeface="Calibri"/>
              <a:ea typeface="Calibri"/>
              <a:cs typeface="Calibri"/>
              <a:sym typeface="Calibri"/>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cSld name="Contenido con título">
    <p:spTree>
      <p:nvGrpSpPr>
        <p:cNvPr id="1" name="Shape 133"/>
        <p:cNvGrpSpPr/>
        <p:nvPr/>
      </p:nvGrpSpPr>
      <p:grpSpPr>
        <a:xfrm>
          <a:off x="0" y="0"/>
          <a:ext cx="0" cy="0"/>
          <a:chOff x="0" y="0"/>
          <a:chExt cx="0" cy="0"/>
        </a:xfrm>
      </p:grpSpPr>
      <p:sp>
        <p:nvSpPr>
          <p:cNvPr id="134" name="Shape 134"/>
          <p:cNvSpPr txBox="1">
            <a:spLocks noGrp="1"/>
          </p:cNvSpPr>
          <p:nvPr>
            <p:ph type="title"/>
          </p:nvPr>
        </p:nvSpPr>
        <p:spPr>
          <a:xfrm>
            <a:off x="457201" y="273051"/>
            <a:ext cx="3008313" cy="1162049"/>
          </a:xfrm>
          <a:prstGeom prst="rect">
            <a:avLst/>
          </a:prstGeom>
          <a:noFill/>
          <a:ln>
            <a:noFill/>
          </a:ln>
        </p:spPr>
        <p:txBody>
          <a:bodyPr lIns="91425" tIns="91425" rIns="91425" bIns="91425" anchor="b" anchorCtr="0"/>
          <a:lstStyle>
            <a:lvl1pPr marL="0" marR="0" lvl="0" indent="0" algn="l" rtl="0">
              <a:spcBef>
                <a:spcPts val="0"/>
              </a:spcBef>
              <a:buClr>
                <a:schemeClr val="dk1"/>
              </a:buClr>
              <a:buFont typeface="Calibri"/>
              <a:buNone/>
              <a:defRPr sz="2000" b="1" i="0" u="none" strike="noStrike" cap="none">
                <a:solidFill>
                  <a:schemeClr val="dk1"/>
                </a:solidFill>
                <a:latin typeface="Calibri"/>
                <a:ea typeface="Calibri"/>
                <a:cs typeface="Calibri"/>
                <a:sym typeface="Calibri"/>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135" name="Shape 135"/>
          <p:cNvSpPr txBox="1">
            <a:spLocks noGrp="1"/>
          </p:cNvSpPr>
          <p:nvPr>
            <p:ph type="body" idx="1"/>
          </p:nvPr>
        </p:nvSpPr>
        <p:spPr>
          <a:xfrm>
            <a:off x="3575050" y="273051"/>
            <a:ext cx="5111751" cy="5853112"/>
          </a:xfrm>
          <a:prstGeom prst="rect">
            <a:avLst/>
          </a:prstGeom>
          <a:noFill/>
          <a:ln>
            <a:noFill/>
          </a:ln>
        </p:spPr>
        <p:txBody>
          <a:bodyPr lIns="91425" tIns="91425" rIns="91425" bIns="91425" anchor="t" anchorCtr="0"/>
          <a:lstStyle>
            <a:lvl1pPr marL="342900" marR="0" lvl="0" indent="-139700" algn="l" rtl="0">
              <a:spcBef>
                <a:spcPts val="640"/>
              </a:spcBef>
              <a:buClr>
                <a:schemeClr val="dk1"/>
              </a:buClr>
              <a:buSzPct val="100000"/>
              <a:buFont typeface="Arial"/>
              <a:buChar char="•"/>
              <a:defRPr sz="3200" b="0" i="0" u="none" strike="noStrike" cap="none">
                <a:solidFill>
                  <a:schemeClr val="dk1"/>
                </a:solidFill>
                <a:latin typeface="Calibri"/>
                <a:ea typeface="Calibri"/>
                <a:cs typeface="Calibri"/>
                <a:sym typeface="Calibri"/>
              </a:defRPr>
            </a:lvl1pPr>
            <a:lvl2pPr marL="742950" marR="0" lvl="1" indent="-107950" algn="l" rtl="0">
              <a:spcBef>
                <a:spcPts val="560"/>
              </a:spcBef>
              <a:buClr>
                <a:schemeClr val="dk1"/>
              </a:buClr>
              <a:buSzPct val="100000"/>
              <a:buFont typeface="Arial"/>
              <a:buChar char="–"/>
              <a:defRPr sz="2800" b="0" i="0" u="none" strike="noStrike" cap="none">
                <a:solidFill>
                  <a:schemeClr val="dk1"/>
                </a:solidFill>
                <a:latin typeface="Calibri"/>
                <a:ea typeface="Calibri"/>
                <a:cs typeface="Calibri"/>
                <a:sym typeface="Calibri"/>
              </a:defRPr>
            </a:lvl2pPr>
            <a:lvl3pPr marL="1143000" marR="0" lvl="2" indent="-76200" algn="l" rtl="0">
              <a:spcBef>
                <a:spcPts val="480"/>
              </a:spcBef>
              <a:buClr>
                <a:schemeClr val="dk1"/>
              </a:buClr>
              <a:buSzPct val="100000"/>
              <a:buFont typeface="Arial"/>
              <a:buChar char="•"/>
              <a:defRPr sz="2400" b="0" i="0" u="none" strike="noStrike" cap="none">
                <a:solidFill>
                  <a:schemeClr val="dk1"/>
                </a:solidFill>
                <a:latin typeface="Calibri"/>
                <a:ea typeface="Calibri"/>
                <a:cs typeface="Calibri"/>
                <a:sym typeface="Calibri"/>
              </a:defRPr>
            </a:lvl3pPr>
            <a:lvl4pPr marL="1600200" marR="0" lvl="3"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4pPr>
            <a:lvl5pPr marL="2057400" marR="0" lvl="4"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5pPr>
            <a:lvl6pPr marL="2514600" marR="0" lvl="5"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6pPr>
            <a:lvl7pPr marL="2971800" marR="0" lvl="6"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7pPr>
            <a:lvl8pPr marL="3429000" marR="0" lvl="7"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8pPr>
            <a:lvl9pPr marL="3886200" marR="0" lvl="8"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136" name="Shape 136"/>
          <p:cNvSpPr txBox="1">
            <a:spLocks noGrp="1"/>
          </p:cNvSpPr>
          <p:nvPr>
            <p:ph type="body" idx="2"/>
          </p:nvPr>
        </p:nvSpPr>
        <p:spPr>
          <a:xfrm>
            <a:off x="457201" y="1435101"/>
            <a:ext cx="3008313" cy="4691063"/>
          </a:xfrm>
          <a:prstGeom prst="rect">
            <a:avLst/>
          </a:prstGeom>
          <a:noFill/>
          <a:ln>
            <a:noFill/>
          </a:ln>
        </p:spPr>
        <p:txBody>
          <a:bodyPr lIns="91425" tIns="91425" rIns="91425" bIns="91425" anchor="t" anchorCtr="0"/>
          <a:lstStyle>
            <a:lvl1pPr marL="0" marR="0" lvl="0" indent="0" algn="l" rtl="0">
              <a:spcBef>
                <a:spcPts val="280"/>
              </a:spcBef>
              <a:buClr>
                <a:schemeClr val="dk1"/>
              </a:buClr>
              <a:buFont typeface="Arial"/>
              <a:buNone/>
              <a:defRPr sz="1400" b="0" i="0" u="none" strike="noStrike" cap="none">
                <a:solidFill>
                  <a:schemeClr val="dk1"/>
                </a:solidFill>
                <a:latin typeface="Calibri"/>
                <a:ea typeface="Calibri"/>
                <a:cs typeface="Calibri"/>
                <a:sym typeface="Calibri"/>
              </a:defRPr>
            </a:lvl1pPr>
            <a:lvl2pPr marL="457200" marR="0" lvl="1" indent="0" algn="l" rtl="0">
              <a:spcBef>
                <a:spcPts val="240"/>
              </a:spcBef>
              <a:buClr>
                <a:schemeClr val="dk1"/>
              </a:buClr>
              <a:buFont typeface="Arial"/>
              <a:buNone/>
              <a:defRPr sz="1200" b="0" i="0" u="none" strike="noStrike" cap="none">
                <a:solidFill>
                  <a:schemeClr val="dk1"/>
                </a:solidFill>
                <a:latin typeface="Calibri"/>
                <a:ea typeface="Calibri"/>
                <a:cs typeface="Calibri"/>
                <a:sym typeface="Calibri"/>
              </a:defRPr>
            </a:lvl2pPr>
            <a:lvl3pPr marL="914400" marR="0" lvl="2" indent="0" algn="l" rtl="0">
              <a:spcBef>
                <a:spcPts val="200"/>
              </a:spcBef>
              <a:buClr>
                <a:schemeClr val="dk1"/>
              </a:buClr>
              <a:buFont typeface="Arial"/>
              <a:buNone/>
              <a:defRPr sz="1000" b="0" i="0" u="none" strike="noStrike" cap="none">
                <a:solidFill>
                  <a:schemeClr val="dk1"/>
                </a:solidFill>
                <a:latin typeface="Calibri"/>
                <a:ea typeface="Calibri"/>
                <a:cs typeface="Calibri"/>
                <a:sym typeface="Calibri"/>
              </a:defRPr>
            </a:lvl3pPr>
            <a:lvl4pPr marL="1371600" marR="0" lvl="3" indent="0" algn="l" rtl="0">
              <a:spcBef>
                <a:spcPts val="180"/>
              </a:spcBef>
              <a:buClr>
                <a:schemeClr val="dk1"/>
              </a:buClr>
              <a:buFont typeface="Arial"/>
              <a:buNone/>
              <a:defRPr sz="900" b="0" i="0" u="none" strike="noStrike" cap="none">
                <a:solidFill>
                  <a:schemeClr val="dk1"/>
                </a:solidFill>
                <a:latin typeface="Calibri"/>
                <a:ea typeface="Calibri"/>
                <a:cs typeface="Calibri"/>
                <a:sym typeface="Calibri"/>
              </a:defRPr>
            </a:lvl4pPr>
            <a:lvl5pPr marL="1828800" marR="0" lvl="4" indent="0" algn="l" rtl="0">
              <a:spcBef>
                <a:spcPts val="180"/>
              </a:spcBef>
              <a:buClr>
                <a:schemeClr val="dk1"/>
              </a:buClr>
              <a:buFont typeface="Arial"/>
              <a:buNone/>
              <a:defRPr sz="900" b="0" i="0" u="none" strike="noStrike" cap="none">
                <a:solidFill>
                  <a:schemeClr val="dk1"/>
                </a:solidFill>
                <a:latin typeface="Calibri"/>
                <a:ea typeface="Calibri"/>
                <a:cs typeface="Calibri"/>
                <a:sym typeface="Calibri"/>
              </a:defRPr>
            </a:lvl5pPr>
            <a:lvl6pPr marL="2286000" marR="0" lvl="5" indent="0" algn="l" rtl="0">
              <a:spcBef>
                <a:spcPts val="180"/>
              </a:spcBef>
              <a:buClr>
                <a:schemeClr val="dk1"/>
              </a:buClr>
              <a:buFont typeface="Arial"/>
              <a:buNone/>
              <a:defRPr sz="900" b="0" i="0" u="none" strike="noStrike" cap="none">
                <a:solidFill>
                  <a:schemeClr val="dk1"/>
                </a:solidFill>
                <a:latin typeface="Calibri"/>
                <a:ea typeface="Calibri"/>
                <a:cs typeface="Calibri"/>
                <a:sym typeface="Calibri"/>
              </a:defRPr>
            </a:lvl6pPr>
            <a:lvl7pPr marL="2743200" marR="0" lvl="6" indent="0" algn="l" rtl="0">
              <a:spcBef>
                <a:spcPts val="180"/>
              </a:spcBef>
              <a:buClr>
                <a:schemeClr val="dk1"/>
              </a:buClr>
              <a:buFont typeface="Arial"/>
              <a:buNone/>
              <a:defRPr sz="900" b="0" i="0" u="none" strike="noStrike" cap="none">
                <a:solidFill>
                  <a:schemeClr val="dk1"/>
                </a:solidFill>
                <a:latin typeface="Calibri"/>
                <a:ea typeface="Calibri"/>
                <a:cs typeface="Calibri"/>
                <a:sym typeface="Calibri"/>
              </a:defRPr>
            </a:lvl7pPr>
            <a:lvl8pPr marL="3200400" marR="0" lvl="7" indent="0" algn="l" rtl="0">
              <a:spcBef>
                <a:spcPts val="180"/>
              </a:spcBef>
              <a:buClr>
                <a:schemeClr val="dk1"/>
              </a:buClr>
              <a:buFont typeface="Arial"/>
              <a:buNone/>
              <a:defRPr sz="900" b="0" i="0" u="none" strike="noStrike" cap="none">
                <a:solidFill>
                  <a:schemeClr val="dk1"/>
                </a:solidFill>
                <a:latin typeface="Calibri"/>
                <a:ea typeface="Calibri"/>
                <a:cs typeface="Calibri"/>
                <a:sym typeface="Calibri"/>
              </a:defRPr>
            </a:lvl8pPr>
            <a:lvl9pPr marL="3657600" marR="0" lvl="8" indent="0" algn="l" rtl="0">
              <a:spcBef>
                <a:spcPts val="180"/>
              </a:spcBef>
              <a:buClr>
                <a:schemeClr val="dk1"/>
              </a:buClr>
              <a:buFont typeface="Arial"/>
              <a:buNone/>
              <a:defRPr sz="900" b="0" i="0" u="none" strike="noStrike" cap="none">
                <a:solidFill>
                  <a:schemeClr val="dk1"/>
                </a:solidFill>
                <a:latin typeface="Calibri"/>
                <a:ea typeface="Calibri"/>
                <a:cs typeface="Calibri"/>
                <a:sym typeface="Calibri"/>
              </a:defRPr>
            </a:lvl9pPr>
          </a:lstStyle>
          <a:p>
            <a:endParaRPr/>
          </a:p>
        </p:txBody>
      </p:sp>
      <p:sp>
        <p:nvSpPr>
          <p:cNvPr id="137" name="Shape 137"/>
          <p:cNvSpPr txBox="1">
            <a:spLocks noGrp="1"/>
          </p:cNvSpPr>
          <p:nvPr>
            <p:ph type="dt" idx="10"/>
          </p:nvPr>
        </p:nvSpPr>
        <p:spPr>
          <a:xfrm>
            <a:off x="457200" y="6356351"/>
            <a:ext cx="2133599" cy="365125"/>
          </a:xfrm>
          <a:prstGeom prst="rect">
            <a:avLst/>
          </a:prstGeom>
          <a:noFill/>
          <a:ln>
            <a:noFill/>
          </a:ln>
        </p:spPr>
        <p:txBody>
          <a:bodyPr lIns="91425" tIns="91425" rIns="91425" bIns="91425" anchor="ctr" anchorCtr="0"/>
          <a:lstStyle>
            <a:lvl1pPr marL="0" marR="0" lvl="0" indent="0" algn="l" rtl="0">
              <a:spcBef>
                <a:spcPts val="0"/>
              </a:spcBef>
              <a:buNone/>
              <a:defRPr sz="1200">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fld id="{761CC0BA-71AB-4624-8A6E-419ABA5D11A9}" type="datetime1">
              <a:rPr lang="es-SV" smtClean="0"/>
              <a:t>16/2/2021</a:t>
            </a:fld>
            <a:endParaRPr/>
          </a:p>
        </p:txBody>
      </p:sp>
      <p:sp>
        <p:nvSpPr>
          <p:cNvPr id="138" name="Shape 138"/>
          <p:cNvSpPr txBox="1">
            <a:spLocks noGrp="1"/>
          </p:cNvSpPr>
          <p:nvPr>
            <p:ph type="ftr" idx="11"/>
          </p:nvPr>
        </p:nvSpPr>
        <p:spPr>
          <a:xfrm>
            <a:off x="3124200" y="6356351"/>
            <a:ext cx="2895600" cy="365125"/>
          </a:xfrm>
          <a:prstGeom prst="rect">
            <a:avLst/>
          </a:prstGeom>
          <a:noFill/>
          <a:ln>
            <a:noFill/>
          </a:ln>
        </p:spPr>
        <p:txBody>
          <a:bodyPr lIns="91425" tIns="91425" rIns="91425" bIns="91425" anchor="ctr" anchorCtr="0"/>
          <a:lstStyle>
            <a:lvl1pPr marL="0" marR="0" lvl="0" indent="0" algn="ctr" rtl="0">
              <a:spcBef>
                <a:spcPts val="0"/>
              </a:spcBef>
              <a:buNone/>
              <a:defRPr sz="1200">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139" name="Shape 139"/>
          <p:cNvSpPr txBox="1">
            <a:spLocks noGrp="1"/>
          </p:cNvSpPr>
          <p:nvPr>
            <p:ph type="sldNum" idx="12"/>
          </p:nvPr>
        </p:nvSpPr>
        <p:spPr>
          <a:xfrm>
            <a:off x="6553202" y="6356351"/>
            <a:ext cx="2133599" cy="365125"/>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s-SV" sz="1200">
                <a:solidFill>
                  <a:srgbClr val="888888"/>
                </a:solidFill>
                <a:latin typeface="Calibri"/>
                <a:ea typeface="Calibri"/>
                <a:cs typeface="Calibri"/>
                <a:sym typeface="Calibri"/>
              </a:rPr>
              <a:t>‹Nº›</a:t>
            </a:fld>
            <a:endParaRPr lang="es-SV" sz="1200">
              <a:solidFill>
                <a:srgbClr val="888888"/>
              </a:solidFill>
              <a:latin typeface="Calibri"/>
              <a:ea typeface="Calibri"/>
              <a:cs typeface="Calibri"/>
              <a:sym typeface="Calibri"/>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cSld name="Imagen con título">
    <p:spTree>
      <p:nvGrpSpPr>
        <p:cNvPr id="1" name="Shape 140"/>
        <p:cNvGrpSpPr/>
        <p:nvPr/>
      </p:nvGrpSpPr>
      <p:grpSpPr>
        <a:xfrm>
          <a:off x="0" y="0"/>
          <a:ext cx="0" cy="0"/>
          <a:chOff x="0" y="0"/>
          <a:chExt cx="0" cy="0"/>
        </a:xfrm>
      </p:grpSpPr>
      <p:sp>
        <p:nvSpPr>
          <p:cNvPr id="141" name="Shape 141"/>
          <p:cNvSpPr txBox="1">
            <a:spLocks noGrp="1"/>
          </p:cNvSpPr>
          <p:nvPr>
            <p:ph type="title"/>
          </p:nvPr>
        </p:nvSpPr>
        <p:spPr>
          <a:xfrm>
            <a:off x="1792290" y="4800601"/>
            <a:ext cx="5486399" cy="566737"/>
          </a:xfrm>
          <a:prstGeom prst="rect">
            <a:avLst/>
          </a:prstGeom>
          <a:noFill/>
          <a:ln>
            <a:noFill/>
          </a:ln>
        </p:spPr>
        <p:txBody>
          <a:bodyPr lIns="91425" tIns="91425" rIns="91425" bIns="91425" anchor="b" anchorCtr="0"/>
          <a:lstStyle>
            <a:lvl1pPr marL="0" marR="0" lvl="0" indent="0" algn="l" rtl="0">
              <a:spcBef>
                <a:spcPts val="0"/>
              </a:spcBef>
              <a:buClr>
                <a:schemeClr val="dk1"/>
              </a:buClr>
              <a:buFont typeface="Calibri"/>
              <a:buNone/>
              <a:defRPr sz="2000" b="1" i="0" u="none" strike="noStrike" cap="none">
                <a:solidFill>
                  <a:schemeClr val="dk1"/>
                </a:solidFill>
                <a:latin typeface="Calibri"/>
                <a:ea typeface="Calibri"/>
                <a:cs typeface="Calibri"/>
                <a:sym typeface="Calibri"/>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142" name="Shape 142"/>
          <p:cNvSpPr>
            <a:spLocks noGrp="1"/>
          </p:cNvSpPr>
          <p:nvPr>
            <p:ph type="pic" idx="2"/>
          </p:nvPr>
        </p:nvSpPr>
        <p:spPr>
          <a:xfrm>
            <a:off x="1792290" y="612775"/>
            <a:ext cx="5486399" cy="4114800"/>
          </a:xfrm>
          <a:prstGeom prst="rect">
            <a:avLst/>
          </a:prstGeom>
          <a:noFill/>
          <a:ln>
            <a:noFill/>
          </a:ln>
        </p:spPr>
        <p:txBody>
          <a:bodyPr lIns="91425" tIns="91425" rIns="91425" bIns="91425" anchor="t" anchorCtr="0"/>
          <a:lstStyle>
            <a:lvl1pPr marL="0" marR="0" lvl="0" indent="0" algn="l" rtl="0">
              <a:spcBef>
                <a:spcPts val="640"/>
              </a:spcBef>
              <a:buClr>
                <a:schemeClr val="dk1"/>
              </a:buClr>
              <a:buFont typeface="Arial"/>
              <a:buNone/>
              <a:defRPr sz="3200" b="0" i="0" u="none" strike="noStrike" cap="none">
                <a:solidFill>
                  <a:schemeClr val="dk1"/>
                </a:solidFill>
                <a:latin typeface="Calibri"/>
                <a:ea typeface="Calibri"/>
                <a:cs typeface="Calibri"/>
                <a:sym typeface="Calibri"/>
              </a:defRPr>
            </a:lvl1pPr>
            <a:lvl2pPr marL="457200" marR="0" lvl="1" indent="0" algn="l" rtl="0">
              <a:spcBef>
                <a:spcPts val="560"/>
              </a:spcBef>
              <a:buClr>
                <a:schemeClr val="dk1"/>
              </a:buClr>
              <a:buFont typeface="Arial"/>
              <a:buNone/>
              <a:defRPr sz="2800" b="0" i="0" u="none" strike="noStrike" cap="none">
                <a:solidFill>
                  <a:schemeClr val="dk1"/>
                </a:solidFill>
                <a:latin typeface="Calibri"/>
                <a:ea typeface="Calibri"/>
                <a:cs typeface="Calibri"/>
                <a:sym typeface="Calibri"/>
              </a:defRPr>
            </a:lvl2pPr>
            <a:lvl3pPr marL="914400" marR="0" lvl="2" indent="0" algn="l" rtl="0">
              <a:spcBef>
                <a:spcPts val="480"/>
              </a:spcBef>
              <a:buClr>
                <a:schemeClr val="dk1"/>
              </a:buClr>
              <a:buFont typeface="Arial"/>
              <a:buNone/>
              <a:defRPr sz="2400" b="0" i="0" u="none" strike="noStrike" cap="none">
                <a:solidFill>
                  <a:schemeClr val="dk1"/>
                </a:solidFill>
                <a:latin typeface="Calibri"/>
                <a:ea typeface="Calibri"/>
                <a:cs typeface="Calibri"/>
                <a:sym typeface="Calibri"/>
              </a:defRPr>
            </a:lvl3pPr>
            <a:lvl4pPr marL="1371600" marR="0" lvl="3" indent="0" algn="l" rtl="0">
              <a:spcBef>
                <a:spcPts val="400"/>
              </a:spcBef>
              <a:buClr>
                <a:schemeClr val="dk1"/>
              </a:buClr>
              <a:buFont typeface="Arial"/>
              <a:buNone/>
              <a:defRPr sz="2000" b="0" i="0" u="none" strike="noStrike" cap="none">
                <a:solidFill>
                  <a:schemeClr val="dk1"/>
                </a:solidFill>
                <a:latin typeface="Calibri"/>
                <a:ea typeface="Calibri"/>
                <a:cs typeface="Calibri"/>
                <a:sym typeface="Calibri"/>
              </a:defRPr>
            </a:lvl4pPr>
            <a:lvl5pPr marL="1828800" marR="0" lvl="4" indent="0" algn="l" rtl="0">
              <a:spcBef>
                <a:spcPts val="400"/>
              </a:spcBef>
              <a:buClr>
                <a:schemeClr val="dk1"/>
              </a:buClr>
              <a:buFont typeface="Arial"/>
              <a:buNone/>
              <a:defRPr sz="2000" b="0" i="0" u="none" strike="noStrike" cap="none">
                <a:solidFill>
                  <a:schemeClr val="dk1"/>
                </a:solidFill>
                <a:latin typeface="Calibri"/>
                <a:ea typeface="Calibri"/>
                <a:cs typeface="Calibri"/>
                <a:sym typeface="Calibri"/>
              </a:defRPr>
            </a:lvl5pPr>
            <a:lvl6pPr marL="2286000" marR="0" lvl="5" indent="0" algn="l" rtl="0">
              <a:spcBef>
                <a:spcPts val="400"/>
              </a:spcBef>
              <a:buClr>
                <a:schemeClr val="dk1"/>
              </a:buClr>
              <a:buFont typeface="Arial"/>
              <a:buNone/>
              <a:defRPr sz="2000" b="0" i="0" u="none" strike="noStrike" cap="none">
                <a:solidFill>
                  <a:schemeClr val="dk1"/>
                </a:solidFill>
                <a:latin typeface="Calibri"/>
                <a:ea typeface="Calibri"/>
                <a:cs typeface="Calibri"/>
                <a:sym typeface="Calibri"/>
              </a:defRPr>
            </a:lvl6pPr>
            <a:lvl7pPr marL="2743200" marR="0" lvl="6" indent="0" algn="l" rtl="0">
              <a:spcBef>
                <a:spcPts val="400"/>
              </a:spcBef>
              <a:buClr>
                <a:schemeClr val="dk1"/>
              </a:buClr>
              <a:buFont typeface="Arial"/>
              <a:buNone/>
              <a:defRPr sz="2000" b="0" i="0" u="none" strike="noStrike" cap="none">
                <a:solidFill>
                  <a:schemeClr val="dk1"/>
                </a:solidFill>
                <a:latin typeface="Calibri"/>
                <a:ea typeface="Calibri"/>
                <a:cs typeface="Calibri"/>
                <a:sym typeface="Calibri"/>
              </a:defRPr>
            </a:lvl7pPr>
            <a:lvl8pPr marL="3200400" marR="0" lvl="7" indent="0" algn="l" rtl="0">
              <a:spcBef>
                <a:spcPts val="400"/>
              </a:spcBef>
              <a:buClr>
                <a:schemeClr val="dk1"/>
              </a:buClr>
              <a:buFont typeface="Arial"/>
              <a:buNone/>
              <a:defRPr sz="2000" b="0" i="0" u="none" strike="noStrike" cap="none">
                <a:solidFill>
                  <a:schemeClr val="dk1"/>
                </a:solidFill>
                <a:latin typeface="Calibri"/>
                <a:ea typeface="Calibri"/>
                <a:cs typeface="Calibri"/>
                <a:sym typeface="Calibri"/>
              </a:defRPr>
            </a:lvl8pPr>
            <a:lvl9pPr marL="3657600" marR="0" lvl="8" indent="0" algn="l" rtl="0">
              <a:spcBef>
                <a:spcPts val="400"/>
              </a:spcBef>
              <a:buClr>
                <a:schemeClr val="dk1"/>
              </a:buClr>
              <a:buFont typeface="Arial"/>
              <a:buNone/>
              <a:defRPr sz="2000" b="0" i="0" u="none" strike="noStrike" cap="none">
                <a:solidFill>
                  <a:schemeClr val="dk1"/>
                </a:solidFill>
                <a:latin typeface="Calibri"/>
                <a:ea typeface="Calibri"/>
                <a:cs typeface="Calibri"/>
                <a:sym typeface="Calibri"/>
              </a:defRPr>
            </a:lvl9pPr>
          </a:lstStyle>
          <a:p>
            <a:endParaRPr/>
          </a:p>
        </p:txBody>
      </p:sp>
      <p:sp>
        <p:nvSpPr>
          <p:cNvPr id="143" name="Shape 143"/>
          <p:cNvSpPr txBox="1">
            <a:spLocks noGrp="1"/>
          </p:cNvSpPr>
          <p:nvPr>
            <p:ph type="body" idx="1"/>
          </p:nvPr>
        </p:nvSpPr>
        <p:spPr>
          <a:xfrm>
            <a:off x="1792290" y="5367338"/>
            <a:ext cx="5486399" cy="804861"/>
          </a:xfrm>
          <a:prstGeom prst="rect">
            <a:avLst/>
          </a:prstGeom>
          <a:noFill/>
          <a:ln>
            <a:noFill/>
          </a:ln>
        </p:spPr>
        <p:txBody>
          <a:bodyPr lIns="91425" tIns="91425" rIns="91425" bIns="91425" anchor="t" anchorCtr="0"/>
          <a:lstStyle>
            <a:lvl1pPr marL="0" marR="0" lvl="0" indent="0" algn="l" rtl="0">
              <a:spcBef>
                <a:spcPts val="280"/>
              </a:spcBef>
              <a:buClr>
                <a:schemeClr val="dk1"/>
              </a:buClr>
              <a:buFont typeface="Arial"/>
              <a:buNone/>
              <a:defRPr sz="1400" b="0" i="0" u="none" strike="noStrike" cap="none">
                <a:solidFill>
                  <a:schemeClr val="dk1"/>
                </a:solidFill>
                <a:latin typeface="Calibri"/>
                <a:ea typeface="Calibri"/>
                <a:cs typeface="Calibri"/>
                <a:sym typeface="Calibri"/>
              </a:defRPr>
            </a:lvl1pPr>
            <a:lvl2pPr marL="457200" marR="0" lvl="1" indent="0" algn="l" rtl="0">
              <a:spcBef>
                <a:spcPts val="240"/>
              </a:spcBef>
              <a:buClr>
                <a:schemeClr val="dk1"/>
              </a:buClr>
              <a:buFont typeface="Arial"/>
              <a:buNone/>
              <a:defRPr sz="1200" b="0" i="0" u="none" strike="noStrike" cap="none">
                <a:solidFill>
                  <a:schemeClr val="dk1"/>
                </a:solidFill>
                <a:latin typeface="Calibri"/>
                <a:ea typeface="Calibri"/>
                <a:cs typeface="Calibri"/>
                <a:sym typeface="Calibri"/>
              </a:defRPr>
            </a:lvl2pPr>
            <a:lvl3pPr marL="914400" marR="0" lvl="2" indent="0" algn="l" rtl="0">
              <a:spcBef>
                <a:spcPts val="200"/>
              </a:spcBef>
              <a:buClr>
                <a:schemeClr val="dk1"/>
              </a:buClr>
              <a:buFont typeface="Arial"/>
              <a:buNone/>
              <a:defRPr sz="1000" b="0" i="0" u="none" strike="noStrike" cap="none">
                <a:solidFill>
                  <a:schemeClr val="dk1"/>
                </a:solidFill>
                <a:latin typeface="Calibri"/>
                <a:ea typeface="Calibri"/>
                <a:cs typeface="Calibri"/>
                <a:sym typeface="Calibri"/>
              </a:defRPr>
            </a:lvl3pPr>
            <a:lvl4pPr marL="1371600" marR="0" lvl="3" indent="0" algn="l" rtl="0">
              <a:spcBef>
                <a:spcPts val="180"/>
              </a:spcBef>
              <a:buClr>
                <a:schemeClr val="dk1"/>
              </a:buClr>
              <a:buFont typeface="Arial"/>
              <a:buNone/>
              <a:defRPr sz="900" b="0" i="0" u="none" strike="noStrike" cap="none">
                <a:solidFill>
                  <a:schemeClr val="dk1"/>
                </a:solidFill>
                <a:latin typeface="Calibri"/>
                <a:ea typeface="Calibri"/>
                <a:cs typeface="Calibri"/>
                <a:sym typeface="Calibri"/>
              </a:defRPr>
            </a:lvl4pPr>
            <a:lvl5pPr marL="1828800" marR="0" lvl="4" indent="0" algn="l" rtl="0">
              <a:spcBef>
                <a:spcPts val="180"/>
              </a:spcBef>
              <a:buClr>
                <a:schemeClr val="dk1"/>
              </a:buClr>
              <a:buFont typeface="Arial"/>
              <a:buNone/>
              <a:defRPr sz="900" b="0" i="0" u="none" strike="noStrike" cap="none">
                <a:solidFill>
                  <a:schemeClr val="dk1"/>
                </a:solidFill>
                <a:latin typeface="Calibri"/>
                <a:ea typeface="Calibri"/>
                <a:cs typeface="Calibri"/>
                <a:sym typeface="Calibri"/>
              </a:defRPr>
            </a:lvl5pPr>
            <a:lvl6pPr marL="2286000" marR="0" lvl="5" indent="0" algn="l" rtl="0">
              <a:spcBef>
                <a:spcPts val="180"/>
              </a:spcBef>
              <a:buClr>
                <a:schemeClr val="dk1"/>
              </a:buClr>
              <a:buFont typeface="Arial"/>
              <a:buNone/>
              <a:defRPr sz="900" b="0" i="0" u="none" strike="noStrike" cap="none">
                <a:solidFill>
                  <a:schemeClr val="dk1"/>
                </a:solidFill>
                <a:latin typeface="Calibri"/>
                <a:ea typeface="Calibri"/>
                <a:cs typeface="Calibri"/>
                <a:sym typeface="Calibri"/>
              </a:defRPr>
            </a:lvl6pPr>
            <a:lvl7pPr marL="2743200" marR="0" lvl="6" indent="0" algn="l" rtl="0">
              <a:spcBef>
                <a:spcPts val="180"/>
              </a:spcBef>
              <a:buClr>
                <a:schemeClr val="dk1"/>
              </a:buClr>
              <a:buFont typeface="Arial"/>
              <a:buNone/>
              <a:defRPr sz="900" b="0" i="0" u="none" strike="noStrike" cap="none">
                <a:solidFill>
                  <a:schemeClr val="dk1"/>
                </a:solidFill>
                <a:latin typeface="Calibri"/>
                <a:ea typeface="Calibri"/>
                <a:cs typeface="Calibri"/>
                <a:sym typeface="Calibri"/>
              </a:defRPr>
            </a:lvl7pPr>
            <a:lvl8pPr marL="3200400" marR="0" lvl="7" indent="0" algn="l" rtl="0">
              <a:spcBef>
                <a:spcPts val="180"/>
              </a:spcBef>
              <a:buClr>
                <a:schemeClr val="dk1"/>
              </a:buClr>
              <a:buFont typeface="Arial"/>
              <a:buNone/>
              <a:defRPr sz="900" b="0" i="0" u="none" strike="noStrike" cap="none">
                <a:solidFill>
                  <a:schemeClr val="dk1"/>
                </a:solidFill>
                <a:latin typeface="Calibri"/>
                <a:ea typeface="Calibri"/>
                <a:cs typeface="Calibri"/>
                <a:sym typeface="Calibri"/>
              </a:defRPr>
            </a:lvl8pPr>
            <a:lvl9pPr marL="3657600" marR="0" lvl="8" indent="0" algn="l" rtl="0">
              <a:spcBef>
                <a:spcPts val="180"/>
              </a:spcBef>
              <a:buClr>
                <a:schemeClr val="dk1"/>
              </a:buClr>
              <a:buFont typeface="Arial"/>
              <a:buNone/>
              <a:defRPr sz="900" b="0" i="0" u="none" strike="noStrike" cap="none">
                <a:solidFill>
                  <a:schemeClr val="dk1"/>
                </a:solidFill>
                <a:latin typeface="Calibri"/>
                <a:ea typeface="Calibri"/>
                <a:cs typeface="Calibri"/>
                <a:sym typeface="Calibri"/>
              </a:defRPr>
            </a:lvl9pPr>
          </a:lstStyle>
          <a:p>
            <a:endParaRPr/>
          </a:p>
        </p:txBody>
      </p:sp>
      <p:sp>
        <p:nvSpPr>
          <p:cNvPr id="144" name="Shape 144"/>
          <p:cNvSpPr txBox="1">
            <a:spLocks noGrp="1"/>
          </p:cNvSpPr>
          <p:nvPr>
            <p:ph type="dt" idx="10"/>
          </p:nvPr>
        </p:nvSpPr>
        <p:spPr>
          <a:xfrm>
            <a:off x="457200" y="6356351"/>
            <a:ext cx="2133599" cy="365125"/>
          </a:xfrm>
          <a:prstGeom prst="rect">
            <a:avLst/>
          </a:prstGeom>
          <a:noFill/>
          <a:ln>
            <a:noFill/>
          </a:ln>
        </p:spPr>
        <p:txBody>
          <a:bodyPr lIns="91425" tIns="91425" rIns="91425" bIns="91425" anchor="ctr" anchorCtr="0"/>
          <a:lstStyle>
            <a:lvl1pPr marL="0" marR="0" lvl="0" indent="0" algn="l" rtl="0">
              <a:spcBef>
                <a:spcPts val="0"/>
              </a:spcBef>
              <a:buNone/>
              <a:defRPr sz="1200">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fld id="{2FEB9F54-971D-44ED-A7E8-E9863F4BF477}" type="datetime1">
              <a:rPr lang="es-SV" smtClean="0"/>
              <a:t>16/2/2021</a:t>
            </a:fld>
            <a:endParaRPr/>
          </a:p>
        </p:txBody>
      </p:sp>
      <p:sp>
        <p:nvSpPr>
          <p:cNvPr id="145" name="Shape 145"/>
          <p:cNvSpPr txBox="1">
            <a:spLocks noGrp="1"/>
          </p:cNvSpPr>
          <p:nvPr>
            <p:ph type="ftr" idx="11"/>
          </p:nvPr>
        </p:nvSpPr>
        <p:spPr>
          <a:xfrm>
            <a:off x="3124200" y="6356351"/>
            <a:ext cx="2895600" cy="365125"/>
          </a:xfrm>
          <a:prstGeom prst="rect">
            <a:avLst/>
          </a:prstGeom>
          <a:noFill/>
          <a:ln>
            <a:noFill/>
          </a:ln>
        </p:spPr>
        <p:txBody>
          <a:bodyPr lIns="91425" tIns="91425" rIns="91425" bIns="91425" anchor="ctr" anchorCtr="0"/>
          <a:lstStyle>
            <a:lvl1pPr marL="0" marR="0" lvl="0" indent="0" algn="ctr" rtl="0">
              <a:spcBef>
                <a:spcPts val="0"/>
              </a:spcBef>
              <a:buNone/>
              <a:defRPr sz="1200">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146" name="Shape 146"/>
          <p:cNvSpPr txBox="1">
            <a:spLocks noGrp="1"/>
          </p:cNvSpPr>
          <p:nvPr>
            <p:ph type="sldNum" idx="12"/>
          </p:nvPr>
        </p:nvSpPr>
        <p:spPr>
          <a:xfrm>
            <a:off x="6553202" y="6356351"/>
            <a:ext cx="2133599" cy="365125"/>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s-SV" sz="1200">
                <a:solidFill>
                  <a:srgbClr val="888888"/>
                </a:solidFill>
                <a:latin typeface="Calibri"/>
                <a:ea typeface="Calibri"/>
                <a:cs typeface="Calibri"/>
                <a:sym typeface="Calibri"/>
              </a:rPr>
              <a:t>‹Nº›</a:t>
            </a:fld>
            <a:endParaRPr lang="es-SV" sz="1200">
              <a:solidFill>
                <a:srgbClr val="888888"/>
              </a:solidFill>
              <a:latin typeface="Calibri"/>
              <a:ea typeface="Calibri"/>
              <a:cs typeface="Calibri"/>
              <a:sym typeface="Calibri"/>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84"/>
        <p:cNvGrpSpPr/>
        <p:nvPr/>
      </p:nvGrpSpPr>
      <p:grpSpPr>
        <a:xfrm>
          <a:off x="0" y="0"/>
          <a:ext cx="0" cy="0"/>
          <a:chOff x="0" y="0"/>
          <a:chExt cx="0" cy="0"/>
        </a:xfrm>
      </p:grpSpPr>
      <p:sp>
        <p:nvSpPr>
          <p:cNvPr id="85" name="Shape 85"/>
          <p:cNvSpPr txBox="1">
            <a:spLocks noGrp="1"/>
          </p:cNvSpPr>
          <p:nvPr>
            <p:ph type="title"/>
          </p:nvPr>
        </p:nvSpPr>
        <p:spPr>
          <a:xfrm>
            <a:off x="457200" y="274637"/>
            <a:ext cx="8229600" cy="1143000"/>
          </a:xfrm>
          <a:prstGeom prst="rect">
            <a:avLst/>
          </a:prstGeom>
          <a:noFill/>
          <a:ln>
            <a:noFill/>
          </a:ln>
        </p:spPr>
        <p:txBody>
          <a:bodyPr lIns="91425" tIns="91425" rIns="91425" bIns="91425" anchor="ctr" anchorCtr="0"/>
          <a:lstStyle>
            <a:lvl1pPr marL="0" marR="0" lvl="0" indent="0" algn="ctr" rtl="0">
              <a:spcBef>
                <a:spcPts val="0"/>
              </a:spcBef>
              <a:buClr>
                <a:schemeClr val="dk1"/>
              </a:buClr>
              <a:buFont typeface="Calibri"/>
              <a:buNone/>
              <a:defRPr sz="4400" b="0" i="0" u="none" strike="noStrike" cap="none">
                <a:solidFill>
                  <a:schemeClr val="dk1"/>
                </a:solidFill>
                <a:latin typeface="Calibri"/>
                <a:ea typeface="Calibri"/>
                <a:cs typeface="Calibri"/>
                <a:sym typeface="Calibri"/>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86" name="Shape 86"/>
          <p:cNvSpPr txBox="1">
            <a:spLocks noGrp="1"/>
          </p:cNvSpPr>
          <p:nvPr>
            <p:ph type="body" idx="1"/>
          </p:nvPr>
        </p:nvSpPr>
        <p:spPr>
          <a:xfrm>
            <a:off x="457200" y="1600201"/>
            <a:ext cx="8229600" cy="4525963"/>
          </a:xfrm>
          <a:prstGeom prst="rect">
            <a:avLst/>
          </a:prstGeom>
          <a:noFill/>
          <a:ln>
            <a:noFill/>
          </a:ln>
        </p:spPr>
        <p:txBody>
          <a:bodyPr lIns="91425" tIns="91425" rIns="91425" bIns="91425" anchor="t" anchorCtr="0"/>
          <a:lstStyle>
            <a:lvl1pPr marL="342900" marR="0" lvl="0" indent="-139700" algn="l" rtl="0">
              <a:spcBef>
                <a:spcPts val="640"/>
              </a:spcBef>
              <a:buClr>
                <a:schemeClr val="dk1"/>
              </a:buClr>
              <a:buSzPct val="100000"/>
              <a:buFont typeface="Arial"/>
              <a:buChar char="•"/>
              <a:defRPr sz="3200" b="0" i="0" u="none" strike="noStrike" cap="none">
                <a:solidFill>
                  <a:schemeClr val="dk1"/>
                </a:solidFill>
                <a:latin typeface="Calibri"/>
                <a:ea typeface="Calibri"/>
                <a:cs typeface="Calibri"/>
                <a:sym typeface="Calibri"/>
              </a:defRPr>
            </a:lvl1pPr>
            <a:lvl2pPr marL="742950" marR="0" lvl="1" indent="-107950" algn="l" rtl="0">
              <a:spcBef>
                <a:spcPts val="560"/>
              </a:spcBef>
              <a:buClr>
                <a:schemeClr val="dk1"/>
              </a:buClr>
              <a:buSzPct val="100000"/>
              <a:buFont typeface="Arial"/>
              <a:buChar char="–"/>
              <a:defRPr sz="2800" b="0" i="0" u="none" strike="noStrike" cap="none">
                <a:solidFill>
                  <a:schemeClr val="dk1"/>
                </a:solidFill>
                <a:latin typeface="Calibri"/>
                <a:ea typeface="Calibri"/>
                <a:cs typeface="Calibri"/>
                <a:sym typeface="Calibri"/>
              </a:defRPr>
            </a:lvl2pPr>
            <a:lvl3pPr marL="1143000" marR="0" lvl="2" indent="-76200" algn="l" rtl="0">
              <a:spcBef>
                <a:spcPts val="480"/>
              </a:spcBef>
              <a:buClr>
                <a:schemeClr val="dk1"/>
              </a:buClr>
              <a:buSzPct val="100000"/>
              <a:buFont typeface="Arial"/>
              <a:buChar char="•"/>
              <a:defRPr sz="2400" b="0" i="0" u="none" strike="noStrike" cap="none">
                <a:solidFill>
                  <a:schemeClr val="dk1"/>
                </a:solidFill>
                <a:latin typeface="Calibri"/>
                <a:ea typeface="Calibri"/>
                <a:cs typeface="Calibri"/>
                <a:sym typeface="Calibri"/>
              </a:defRPr>
            </a:lvl3pPr>
            <a:lvl4pPr marL="1600200" marR="0" lvl="3"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4pPr>
            <a:lvl5pPr marL="2057400" marR="0" lvl="4"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5pPr>
            <a:lvl6pPr marL="2514600" marR="0" lvl="5"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6pPr>
            <a:lvl7pPr marL="2971800" marR="0" lvl="6"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7pPr>
            <a:lvl8pPr marL="3429000" marR="0" lvl="7"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8pPr>
            <a:lvl9pPr marL="3886200" marR="0" lvl="8"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87" name="Shape 87"/>
          <p:cNvSpPr txBox="1">
            <a:spLocks noGrp="1"/>
          </p:cNvSpPr>
          <p:nvPr>
            <p:ph type="dt" idx="10"/>
          </p:nvPr>
        </p:nvSpPr>
        <p:spPr>
          <a:xfrm>
            <a:off x="457200" y="6356351"/>
            <a:ext cx="2133599" cy="365125"/>
          </a:xfrm>
          <a:prstGeom prst="rect">
            <a:avLst/>
          </a:prstGeom>
          <a:noFill/>
          <a:ln>
            <a:noFill/>
          </a:ln>
        </p:spPr>
        <p:txBody>
          <a:bodyPr lIns="91425" tIns="91425" rIns="91425" bIns="91425" anchor="ctr" anchorCtr="0"/>
          <a:lstStyle>
            <a:lvl1pPr marL="0" marR="0" lvl="0" indent="0" algn="l" rtl="0">
              <a:spcBef>
                <a:spcPts val="0"/>
              </a:spcBef>
              <a:buNone/>
              <a:defRPr sz="1200">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fld id="{B0FA21AF-12A0-4780-9AEE-922968F2B2AD}" type="datetime1">
              <a:rPr lang="es-SV" smtClean="0"/>
              <a:t>16/2/2021</a:t>
            </a:fld>
            <a:endParaRPr/>
          </a:p>
        </p:txBody>
      </p:sp>
      <p:sp>
        <p:nvSpPr>
          <p:cNvPr id="88" name="Shape 88"/>
          <p:cNvSpPr txBox="1">
            <a:spLocks noGrp="1"/>
          </p:cNvSpPr>
          <p:nvPr>
            <p:ph type="ftr" idx="11"/>
          </p:nvPr>
        </p:nvSpPr>
        <p:spPr>
          <a:xfrm>
            <a:off x="3124200" y="6356351"/>
            <a:ext cx="2895600" cy="365125"/>
          </a:xfrm>
          <a:prstGeom prst="rect">
            <a:avLst/>
          </a:prstGeom>
          <a:noFill/>
          <a:ln>
            <a:noFill/>
          </a:ln>
        </p:spPr>
        <p:txBody>
          <a:bodyPr lIns="91425" tIns="91425" rIns="91425" bIns="91425" anchor="ctr" anchorCtr="0"/>
          <a:lstStyle>
            <a:lvl1pPr marL="0" marR="0" lvl="0" indent="0" algn="ctr" rtl="0">
              <a:spcBef>
                <a:spcPts val="0"/>
              </a:spcBef>
              <a:buNone/>
              <a:defRPr sz="1200">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89" name="Shape 89"/>
          <p:cNvSpPr txBox="1">
            <a:spLocks noGrp="1"/>
          </p:cNvSpPr>
          <p:nvPr>
            <p:ph type="sldNum" idx="12"/>
          </p:nvPr>
        </p:nvSpPr>
        <p:spPr>
          <a:xfrm>
            <a:off x="6553202" y="6356351"/>
            <a:ext cx="2133599" cy="365125"/>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s-SV" sz="1200">
                <a:solidFill>
                  <a:srgbClr val="888888"/>
                </a:solidFill>
                <a:latin typeface="Calibri"/>
                <a:ea typeface="Calibri"/>
                <a:cs typeface="Calibri"/>
                <a:sym typeface="Calibri"/>
              </a:rPr>
              <a:t>‹Nº›</a:t>
            </a:fld>
            <a:endParaRPr lang="es-SV" sz="1200">
              <a:solidFill>
                <a:srgbClr val="888888"/>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sldLayoutIdLst>
    <p:sldLayoutId id="2147483659" r:id="rId1"/>
    <p:sldLayoutId id="2147483660" r:id="rId2"/>
    <p:sldLayoutId id="2147483661" r:id="rId3"/>
    <p:sldLayoutId id="2147483662" r:id="rId4"/>
    <p:sldLayoutId id="2147483663" r:id="rId5"/>
    <p:sldLayoutId id="2147483664" r:id="rId6"/>
    <p:sldLayoutId id="2147483665" r:id="rId7"/>
    <p:sldLayoutId id="2147483666" r:id="rId8"/>
    <p:sldLayoutId id="2147483667" r:id="rId9"/>
    <p:sldLayoutId id="2147483668" r:id="rId10"/>
    <p:sldLayoutId id="2147483669" r:id="rId11"/>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p:titleStyle>
    <p:body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8096" y="585216"/>
            <a:ext cx="7290054" cy="1499616"/>
          </a:xfrm>
          <a:prstGeom prst="rect">
            <a:avLst/>
          </a:prstGeom>
        </p:spPr>
        <p:txBody>
          <a:bodyPr vert="horz" lIns="91440" tIns="45720" rIns="91440" bIns="45720" rtlCol="0" anchor="ctr">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768096" y="2286000"/>
            <a:ext cx="7290055" cy="4023360"/>
          </a:xfrm>
          <a:prstGeom prst="rect">
            <a:avLst/>
          </a:prstGeom>
        </p:spPr>
        <p:txBody>
          <a:bodyPr vert="horz" lIns="45720" tIns="45720" rIns="4572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768097" y="6470704"/>
            <a:ext cx="161560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43A67D7B-2765-4FD3-947C-73AFBD31E948}" type="datetime1">
              <a:rPr lang="es-SV" smtClean="0"/>
              <a:t>16/2/2021</a:t>
            </a:fld>
            <a:endParaRPr lang="es-SV"/>
          </a:p>
        </p:txBody>
      </p:sp>
      <p:sp>
        <p:nvSpPr>
          <p:cNvPr id="5" name="Footer Placeholder 4"/>
          <p:cNvSpPr>
            <a:spLocks noGrp="1"/>
          </p:cNvSpPr>
          <p:nvPr>
            <p:ph type="ftr" sz="quarter" idx="3"/>
          </p:nvPr>
        </p:nvSpPr>
        <p:spPr>
          <a:xfrm>
            <a:off x="3632200" y="6470704"/>
            <a:ext cx="4426094"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es-SV"/>
          </a:p>
        </p:txBody>
      </p:sp>
      <p:sp>
        <p:nvSpPr>
          <p:cNvPr id="6" name="Slide Number Placeholder 5"/>
          <p:cNvSpPr>
            <a:spLocks noGrp="1"/>
          </p:cNvSpPr>
          <p:nvPr>
            <p:ph type="sldNum" sz="quarter" idx="4"/>
          </p:nvPr>
        </p:nvSpPr>
        <p:spPr>
          <a:xfrm>
            <a:off x="8128000" y="6470704"/>
            <a:ext cx="730250"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pPr marL="0" marR="0" lvl="0" indent="0" algn="r" rtl="0">
              <a:spcBef>
                <a:spcPts val="0"/>
              </a:spcBef>
              <a:buSzPct val="25000"/>
              <a:buNone/>
            </a:pPr>
            <a:fld id="{00000000-1234-1234-1234-123412341234}" type="slidenum">
              <a:rPr lang="es-SV" sz="900" b="0" i="0" u="none" strike="noStrike" cap="none" smtClean="0">
                <a:solidFill>
                  <a:srgbClr val="888888"/>
                </a:solidFill>
                <a:latin typeface="Calibri"/>
                <a:ea typeface="Calibri"/>
                <a:cs typeface="Calibri"/>
                <a:sym typeface="Calibri"/>
              </a:rPr>
              <a:t>‹Nº›</a:t>
            </a:fld>
            <a:endParaRPr lang="es-SV" sz="900" b="0" i="0" u="none" strike="noStrike" cap="none">
              <a:solidFill>
                <a:srgbClr val="888888"/>
              </a:solidFill>
              <a:latin typeface="Calibri"/>
              <a:ea typeface="Calibri"/>
              <a:cs typeface="Calibri"/>
              <a:sym typeface="Calibri"/>
            </a:endParaRPr>
          </a:p>
        </p:txBody>
      </p:sp>
      <p:cxnSp>
        <p:nvCxnSpPr>
          <p:cNvPr id="7" name="Straight Connector 6"/>
          <p:cNvCxnSpPr/>
          <p:nvPr/>
        </p:nvCxnSpPr>
        <p:spPr>
          <a:xfrm flipV="1">
            <a:off x="5715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38794465"/>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l" defTabSz="914400" rtl="0" eaLnBrk="1" latinLnBrk="0" hangingPunct="1">
        <a:lnSpc>
          <a:spcPct val="80000"/>
        </a:lnSpc>
        <a:spcBef>
          <a:spcPct val="0"/>
        </a:spcBef>
        <a:buNone/>
        <a:defRPr sz="44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0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6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2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2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2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2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2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2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2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8.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slide" Target="slide8.xml"/><Relationship Id="rId13" Type="http://schemas.openxmlformats.org/officeDocument/2006/relationships/slide" Target="slide16.xml"/><Relationship Id="rId18" Type="http://schemas.openxmlformats.org/officeDocument/2006/relationships/slide" Target="slide24.xml"/><Relationship Id="rId3" Type="http://schemas.openxmlformats.org/officeDocument/2006/relationships/slide" Target="slide3.xml"/><Relationship Id="rId21" Type="http://schemas.openxmlformats.org/officeDocument/2006/relationships/slide" Target="slide31.xml"/><Relationship Id="rId7" Type="http://schemas.openxmlformats.org/officeDocument/2006/relationships/slide" Target="slide7.xml"/><Relationship Id="rId12" Type="http://schemas.openxmlformats.org/officeDocument/2006/relationships/slide" Target="slide14.xml"/><Relationship Id="rId17" Type="http://schemas.openxmlformats.org/officeDocument/2006/relationships/slide" Target="slide22.xml"/><Relationship Id="rId2" Type="http://schemas.openxmlformats.org/officeDocument/2006/relationships/notesSlide" Target="../notesSlides/notesSlide2.xml"/><Relationship Id="rId16" Type="http://schemas.openxmlformats.org/officeDocument/2006/relationships/slide" Target="slide21.xml"/><Relationship Id="rId20" Type="http://schemas.openxmlformats.org/officeDocument/2006/relationships/slide" Target="slide28.xml"/><Relationship Id="rId1" Type="http://schemas.openxmlformats.org/officeDocument/2006/relationships/slideLayout" Target="../slideLayouts/slideLayout1.xml"/><Relationship Id="rId6" Type="http://schemas.openxmlformats.org/officeDocument/2006/relationships/slide" Target="slide6.xml"/><Relationship Id="rId11" Type="http://schemas.openxmlformats.org/officeDocument/2006/relationships/slide" Target="slide13.xml"/><Relationship Id="rId5" Type="http://schemas.openxmlformats.org/officeDocument/2006/relationships/slide" Target="slide5.xml"/><Relationship Id="rId15" Type="http://schemas.openxmlformats.org/officeDocument/2006/relationships/slide" Target="slide20.xml"/><Relationship Id="rId10" Type="http://schemas.openxmlformats.org/officeDocument/2006/relationships/slide" Target="slide12.xml"/><Relationship Id="rId19" Type="http://schemas.openxmlformats.org/officeDocument/2006/relationships/slide" Target="slide26.xml"/><Relationship Id="rId4" Type="http://schemas.openxmlformats.org/officeDocument/2006/relationships/slide" Target="slide4.xml"/><Relationship Id="rId9" Type="http://schemas.openxmlformats.org/officeDocument/2006/relationships/slide" Target="slide10.xml"/><Relationship Id="rId14" Type="http://schemas.openxmlformats.org/officeDocument/2006/relationships/slide" Target="slide19.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62"/>
        <p:cNvGrpSpPr/>
        <p:nvPr/>
      </p:nvGrpSpPr>
      <p:grpSpPr>
        <a:xfrm>
          <a:off x="0" y="0"/>
          <a:ext cx="0" cy="0"/>
          <a:chOff x="0" y="0"/>
          <a:chExt cx="0" cy="0"/>
        </a:xfrm>
      </p:grpSpPr>
      <p:sp>
        <p:nvSpPr>
          <p:cNvPr id="164" name="Shape 164"/>
          <p:cNvSpPr txBox="1"/>
          <p:nvPr/>
        </p:nvSpPr>
        <p:spPr>
          <a:xfrm>
            <a:off x="1709935" y="3167390"/>
            <a:ext cx="5724128" cy="523219"/>
          </a:xfrm>
          <a:prstGeom prst="rect">
            <a:avLst/>
          </a:prstGeom>
          <a:noFill/>
          <a:ln>
            <a:solidFill>
              <a:schemeClr val="bg1"/>
            </a:solidFill>
          </a:ln>
          <a:effectLst>
            <a:outerShdw blurRad="57150" dist="19050" dir="5400000" algn="ctr" rotWithShape="0">
              <a:srgbClr val="000000">
                <a:alpha val="62745"/>
              </a:srgbClr>
            </a:outerShdw>
          </a:effectLst>
        </p:spPr>
        <p:txBody>
          <a:bodyPr lIns="91425" tIns="45700" rIns="91425" bIns="45700" anchor="t" anchorCtr="0">
            <a:noAutofit/>
          </a:bodyPr>
          <a:lstStyle/>
          <a:p>
            <a:pPr marL="0" marR="0" lvl="0" indent="0" algn="ctr" rtl="0">
              <a:spcBef>
                <a:spcPts val="0"/>
              </a:spcBef>
              <a:buSzPct val="25000"/>
              <a:buNone/>
            </a:pPr>
            <a:r>
              <a:rPr lang="es-SV" sz="2400" b="1" i="0" u="none" strike="noStrike" cap="none" dirty="0" smtClean="0">
                <a:solidFill>
                  <a:srgbClr val="002060"/>
                </a:solidFill>
                <a:latin typeface="Calibri"/>
                <a:ea typeface="Calibri"/>
                <a:cs typeface="Calibri"/>
                <a:sym typeface="Calibri"/>
              </a:rPr>
              <a:t>Ministerio de Agricultura y Ganadería</a:t>
            </a:r>
            <a:endParaRPr lang="es-SV" sz="2400" b="1" i="0" u="none" strike="noStrike" cap="none" dirty="0">
              <a:solidFill>
                <a:srgbClr val="002060"/>
              </a:solidFill>
              <a:latin typeface="Calibri"/>
              <a:ea typeface="Calibri"/>
              <a:cs typeface="Calibri"/>
              <a:sym typeface="Calibri"/>
            </a:endParaRPr>
          </a:p>
        </p:txBody>
      </p:sp>
      <p:sp>
        <p:nvSpPr>
          <p:cNvPr id="167" name="Shape 167"/>
          <p:cNvSpPr txBox="1"/>
          <p:nvPr/>
        </p:nvSpPr>
        <p:spPr>
          <a:xfrm>
            <a:off x="2106212" y="1644736"/>
            <a:ext cx="4931575" cy="553997"/>
          </a:xfrm>
          <a:prstGeom prst="rect">
            <a:avLst/>
          </a:prstGeom>
          <a:noFill/>
          <a:ln>
            <a:noFill/>
          </a:ln>
          <a:effectLst>
            <a:outerShdw blurRad="57150" dist="19050" dir="5400000" algn="ctr" rotWithShape="0">
              <a:srgbClr val="000000">
                <a:alpha val="62745"/>
              </a:srgbClr>
            </a:outerShdw>
          </a:effectLst>
        </p:spPr>
        <p:txBody>
          <a:bodyPr lIns="91425" tIns="45700" rIns="91425" bIns="45700" anchor="t" anchorCtr="0">
            <a:noAutofit/>
          </a:bodyPr>
          <a:lstStyle/>
          <a:p>
            <a:pPr marL="0" marR="0" lvl="0" indent="0" algn="ctr" rtl="0">
              <a:spcBef>
                <a:spcPts val="0"/>
              </a:spcBef>
              <a:buSzPct val="25000"/>
              <a:buNone/>
            </a:pPr>
            <a:r>
              <a:rPr lang="es-SV" sz="3200" dirty="0" smtClean="0">
                <a:solidFill>
                  <a:srgbClr val="002060"/>
                </a:solidFill>
                <a:latin typeface="Calibri"/>
                <a:ea typeface="Calibri"/>
                <a:cs typeface="Calibri"/>
                <a:sym typeface="Calibri"/>
              </a:rPr>
              <a:t>ORGANIGRAMA</a:t>
            </a:r>
            <a:endParaRPr lang="es-SV" sz="3200" dirty="0">
              <a:solidFill>
                <a:srgbClr val="002060"/>
              </a:solidFill>
              <a:latin typeface="Calibri"/>
              <a:ea typeface="Calibri"/>
              <a:cs typeface="Calibri"/>
              <a:sym typeface="Calibri"/>
            </a:endParaRPr>
          </a:p>
        </p:txBody>
      </p:sp>
      <p:sp>
        <p:nvSpPr>
          <p:cNvPr id="168" name="Shape 168"/>
          <p:cNvSpPr txBox="1"/>
          <p:nvPr/>
        </p:nvSpPr>
        <p:spPr>
          <a:xfrm>
            <a:off x="3168499" y="4131810"/>
            <a:ext cx="2862064" cy="953373"/>
          </a:xfrm>
          <a:prstGeom prst="rect">
            <a:avLst/>
          </a:prstGeom>
          <a:noFill/>
          <a:ln>
            <a:noFill/>
          </a:ln>
          <a:effectLst>
            <a:outerShdw blurRad="57150" dist="19050" dir="5400000" algn="ctr" rotWithShape="0">
              <a:srgbClr val="000000">
                <a:alpha val="62745"/>
              </a:srgbClr>
            </a:outerShdw>
          </a:effectLst>
        </p:spPr>
        <p:txBody>
          <a:bodyPr lIns="91425" tIns="45700" rIns="91425" bIns="45700" anchor="t" anchorCtr="0">
            <a:noAutofit/>
          </a:bodyPr>
          <a:lstStyle/>
          <a:p>
            <a:pPr marL="0" marR="0" lvl="0" indent="0" algn="ctr" rtl="0">
              <a:spcBef>
                <a:spcPts val="0"/>
              </a:spcBef>
              <a:buSzPct val="25000"/>
              <a:buNone/>
            </a:pPr>
            <a:r>
              <a:rPr lang="es-SV" sz="3600" b="1" dirty="0" smtClean="0">
                <a:solidFill>
                  <a:srgbClr val="002060"/>
                </a:solidFill>
                <a:latin typeface="Calibri"/>
                <a:ea typeface="Calibri"/>
                <a:cs typeface="Calibri"/>
                <a:sym typeface="Calibri"/>
              </a:rPr>
              <a:t>2020 </a:t>
            </a:r>
          </a:p>
          <a:p>
            <a:pPr marL="0" marR="0" lvl="0" indent="0" algn="ctr" rtl="0">
              <a:spcBef>
                <a:spcPts val="0"/>
              </a:spcBef>
              <a:buSzPct val="25000"/>
              <a:buNone/>
            </a:pPr>
            <a:r>
              <a:rPr lang="es-SV" b="1" dirty="0" smtClean="0">
                <a:solidFill>
                  <a:srgbClr val="002060"/>
                </a:solidFill>
                <a:latin typeface="Calibri"/>
                <a:ea typeface="Calibri"/>
                <a:cs typeface="Calibri"/>
                <a:sym typeface="Calibri"/>
              </a:rPr>
              <a:t>actualizado a JULIO 2020</a:t>
            </a:r>
            <a:endParaRPr lang="es-SV" sz="2800" b="1" dirty="0">
              <a:solidFill>
                <a:srgbClr val="002060"/>
              </a:solidFill>
              <a:latin typeface="Calibri"/>
              <a:ea typeface="Calibri"/>
              <a:cs typeface="Calibri"/>
              <a:sym typeface="Calibri"/>
            </a:endParaRPr>
          </a:p>
        </p:txBody>
      </p:sp>
      <p:sp>
        <p:nvSpPr>
          <p:cNvPr id="2" name="1 Marcador de número de diapositiva"/>
          <p:cNvSpPr>
            <a:spLocks noGrp="1"/>
          </p:cNvSpPr>
          <p:nvPr>
            <p:ph type="sldNum" sz="quarter" idx="12"/>
          </p:nvPr>
        </p:nvSpPr>
        <p:spPr/>
        <p:txBody>
          <a:bodyPr/>
          <a:lstStyle/>
          <a:p>
            <a:pPr marL="0" marR="0" lvl="0" indent="0" algn="r" rtl="0">
              <a:spcBef>
                <a:spcPts val="0"/>
              </a:spcBef>
              <a:buSzPct val="25000"/>
              <a:buNone/>
            </a:pPr>
            <a:fld id="{00000000-1234-1234-1234-123412341234}" type="slidenum">
              <a:rPr lang="es-SV" sz="900" b="0" i="0" u="none" strike="noStrike" cap="none" smtClean="0">
                <a:solidFill>
                  <a:srgbClr val="888888"/>
                </a:solidFill>
                <a:latin typeface="Calibri"/>
                <a:ea typeface="Calibri"/>
                <a:cs typeface="Calibri"/>
                <a:sym typeface="Calibri"/>
              </a:rPr>
              <a:t>1</a:t>
            </a:fld>
            <a:endParaRPr lang="es-SV" sz="900" b="0" i="0" u="none" strike="noStrike" cap="none">
              <a:solidFill>
                <a:srgbClr val="888888"/>
              </a:solidFill>
              <a:latin typeface="Calibri"/>
              <a:ea typeface="Calibri"/>
              <a:cs typeface="Calibri"/>
              <a:sym typeface="Calibri"/>
            </a:endParaRPr>
          </a:p>
        </p:txBody>
      </p:sp>
      <p:sp>
        <p:nvSpPr>
          <p:cNvPr id="3" name="CuadroTexto 2"/>
          <p:cNvSpPr txBox="1"/>
          <p:nvPr/>
        </p:nvSpPr>
        <p:spPr>
          <a:xfrm>
            <a:off x="2144592" y="5782371"/>
            <a:ext cx="4808422" cy="577081"/>
          </a:xfrm>
          <a:prstGeom prst="rect">
            <a:avLst/>
          </a:prstGeom>
          <a:solidFill>
            <a:schemeClr val="accent2">
              <a:lumMod val="20000"/>
              <a:lumOff val="80000"/>
            </a:schemeClr>
          </a:solidFill>
          <a:ln w="3175">
            <a:solidFill>
              <a:schemeClr val="tx1"/>
            </a:solidFill>
          </a:ln>
        </p:spPr>
        <p:txBody>
          <a:bodyPr wrap="square" rtlCol="0">
            <a:spAutoFit/>
          </a:bodyPr>
          <a:lstStyle/>
          <a:p>
            <a:pPr algn="just"/>
            <a:r>
              <a:rPr lang="es-SV" sz="1050" b="1" dirty="0" smtClean="0">
                <a:solidFill>
                  <a:srgbClr val="002060"/>
                </a:solidFill>
              </a:rPr>
              <a:t>NOTA: para facilitar la búsqueda de información por cada unidad organizativa, vaya a </a:t>
            </a:r>
            <a:r>
              <a:rPr lang="es-SV" sz="1050" b="1" u="sng" dirty="0" smtClean="0">
                <a:solidFill>
                  <a:srgbClr val="002060"/>
                </a:solidFill>
              </a:rPr>
              <a:t>modo de presentación </a:t>
            </a:r>
            <a:r>
              <a:rPr lang="es-SV" sz="1050" b="1" dirty="0" smtClean="0">
                <a:solidFill>
                  <a:srgbClr val="002060"/>
                </a:solidFill>
              </a:rPr>
              <a:t>en la parte inferior derecha de su computador, porque tiene hipervínculos. Gracias! </a:t>
            </a:r>
            <a:endParaRPr lang="es-SV" sz="1050" b="1" dirty="0">
              <a:solidFill>
                <a:srgbClr val="002060"/>
              </a:solidFill>
            </a:endParaRP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44925" y="366252"/>
            <a:ext cx="2470891" cy="11239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287524" y="620688"/>
            <a:ext cx="8748972" cy="5153719"/>
          </a:xfrm>
          <a:prstGeom prst="rect">
            <a:avLst/>
          </a:prstGeom>
        </p:spPr>
        <p:txBody>
          <a:bodyPr wrap="square">
            <a:spAutoFit/>
          </a:bodyPr>
          <a:lstStyle/>
          <a:p>
            <a:pPr lvl="0" algn="just">
              <a:lnSpc>
                <a:spcPct val="115000"/>
              </a:lnSpc>
            </a:pPr>
            <a:r>
              <a:rPr lang="es-SV" sz="2000" b="1" dirty="0" smtClean="0">
                <a:solidFill>
                  <a:srgbClr val="000099"/>
                </a:solidFill>
                <a:latin typeface="Calibri" panose="020F0502020204030204" pitchFamily="34" charset="0"/>
                <a:ea typeface="Times New Roman" panose="02020603050405020304" pitchFamily="18" charset="0"/>
                <a:cs typeface="Calibri" panose="020F0502020204030204" pitchFamily="34" charset="0"/>
              </a:rPr>
              <a:t>OFCINA </a:t>
            </a:r>
            <a:r>
              <a:rPr lang="es-SV" sz="2000" b="1" dirty="0">
                <a:solidFill>
                  <a:srgbClr val="000099"/>
                </a:solidFill>
                <a:latin typeface="Calibri" panose="020F0502020204030204" pitchFamily="34" charset="0"/>
                <a:ea typeface="Times New Roman" panose="02020603050405020304" pitchFamily="18" charset="0"/>
                <a:cs typeface="Calibri" panose="020F0502020204030204" pitchFamily="34" charset="0"/>
              </a:rPr>
              <a:t>DE POLÍTICAS Y PLANIFICACION SECTORIAL - OPPS </a:t>
            </a:r>
            <a:endParaRPr lang="es-SV" sz="18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dirty="0">
                <a:latin typeface="Calibri" panose="020F0502020204030204" pitchFamily="34" charset="0"/>
                <a:ea typeface="Times New Roman" panose="02020603050405020304" pitchFamily="18" charset="0"/>
                <a:cs typeface="Calibri" panose="020F0502020204030204" pitchFamily="34" charset="0"/>
              </a:rPr>
              <a:t> </a:t>
            </a:r>
            <a:endParaRPr lang="es-SV"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b="1" dirty="0">
                <a:latin typeface="Calibri" panose="020F0502020204030204" pitchFamily="34" charset="0"/>
                <a:ea typeface="Times New Roman" panose="02020603050405020304" pitchFamily="18" charset="0"/>
                <a:cs typeface="Calibri" panose="020F0502020204030204" pitchFamily="34" charset="0"/>
              </a:rPr>
              <a:t>CARGO Y NOMBRE DEL FUNCIONARIO</a:t>
            </a:r>
            <a:endParaRPr lang="es-SV"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dirty="0">
                <a:latin typeface="Calibri" panose="020F0502020204030204" pitchFamily="34" charset="0"/>
                <a:ea typeface="Times New Roman" panose="02020603050405020304" pitchFamily="18" charset="0"/>
                <a:cs typeface="Calibri" panose="020F0502020204030204" pitchFamily="34" charset="0"/>
              </a:rPr>
              <a:t>Director Oficina de Políticas y Planificación </a:t>
            </a:r>
            <a:r>
              <a:rPr lang="es-SV" dirty="0" smtClean="0">
                <a:latin typeface="Calibri" panose="020F0502020204030204" pitchFamily="34" charset="0"/>
                <a:ea typeface="Times New Roman" panose="02020603050405020304" pitchFamily="18" charset="0"/>
                <a:cs typeface="Calibri" panose="020F0502020204030204" pitchFamily="34" charset="0"/>
              </a:rPr>
              <a:t>Sectorial:	</a:t>
            </a:r>
            <a:r>
              <a:rPr lang="es-SV" b="1" dirty="0" smtClean="0">
                <a:latin typeface="Calibri" panose="020F0502020204030204" pitchFamily="34" charset="0"/>
                <a:ea typeface="Times New Roman" panose="02020603050405020304" pitchFamily="18" charset="0"/>
                <a:cs typeface="Calibri" panose="020F0502020204030204" pitchFamily="34" charset="0"/>
              </a:rPr>
              <a:t>SUSSY RODRÍGUEZ DE ZURA </a:t>
            </a:r>
            <a:r>
              <a:rPr lang="es-SV" sz="1200" b="1" dirty="0" smtClean="0">
                <a:latin typeface="Calibri" panose="020F0502020204030204" pitchFamily="34" charset="0"/>
                <a:ea typeface="Times New Roman" panose="02020603050405020304" pitchFamily="18" charset="0"/>
                <a:cs typeface="Calibri" panose="020F0502020204030204" pitchFamily="34" charset="0"/>
              </a:rPr>
              <a:t>(a partir de enero de 2020)</a:t>
            </a:r>
            <a:endParaRPr lang="es-SV" b="1" dirty="0" smtClean="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dirty="0">
                <a:latin typeface="Calibri" panose="020F0502020204030204" pitchFamily="34" charset="0"/>
                <a:ea typeface="Times New Roman" panose="02020603050405020304" pitchFamily="18" charset="0"/>
                <a:cs typeface="Calibri" panose="020F0502020204030204" pitchFamily="34" charset="0"/>
              </a:rPr>
              <a:t> </a:t>
            </a:r>
            <a:endParaRPr lang="es-SV"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b="1" dirty="0">
                <a:latin typeface="Calibri" panose="020F0502020204030204" pitchFamily="34" charset="0"/>
                <a:ea typeface="Times New Roman" panose="02020603050405020304" pitchFamily="18" charset="0"/>
                <a:cs typeface="Calibri" panose="020F0502020204030204" pitchFamily="34" charset="0"/>
              </a:rPr>
              <a:t>FUNCIONES:</a:t>
            </a:r>
            <a:endParaRPr lang="es-SV"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dirty="0">
                <a:latin typeface="Calibri" panose="020F0502020204030204" pitchFamily="34" charset="0"/>
                <a:ea typeface="Times New Roman" panose="02020603050405020304" pitchFamily="18" charset="0"/>
                <a:cs typeface="Calibri" panose="020F0502020204030204" pitchFamily="34" charset="0"/>
              </a:rPr>
              <a:t>Asesorar al despacho ministerial y conducir los procesos de planificación del desarrollo sectorial, a través de políticas, planes, programas y proyectos, su seguimiento y evaluación, coherente con la visión y misión institucional.</a:t>
            </a:r>
            <a:endParaRPr lang="es-SV"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b="1" dirty="0">
                <a:latin typeface="Calibri" panose="020F0502020204030204" pitchFamily="34" charset="0"/>
                <a:ea typeface="Times New Roman" panose="02020603050405020304" pitchFamily="18" charset="0"/>
                <a:cs typeface="Calibri" panose="020F0502020204030204" pitchFamily="34" charset="0"/>
              </a:rPr>
              <a:t> </a:t>
            </a:r>
            <a:endParaRPr lang="es-SV"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b="1" dirty="0">
                <a:latin typeface="Calibri" panose="020F0502020204030204" pitchFamily="34" charset="0"/>
                <a:ea typeface="Times New Roman" panose="02020603050405020304" pitchFamily="18" charset="0"/>
                <a:cs typeface="Calibri" panose="020F0502020204030204" pitchFamily="34" charset="0"/>
              </a:rPr>
              <a:t>N° DE EMPLEADOS:</a:t>
            </a:r>
            <a:endParaRPr lang="es-SV"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dirty="0" smtClean="0">
                <a:latin typeface="Calibri" panose="020F0502020204030204" pitchFamily="34" charset="0"/>
                <a:ea typeface="Times New Roman" panose="02020603050405020304" pitchFamily="18" charset="0"/>
                <a:cs typeface="Calibri" panose="020F0502020204030204" pitchFamily="34" charset="0"/>
              </a:rPr>
              <a:t>13 hombres</a:t>
            </a:r>
            <a:endParaRPr lang="es-SV"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dirty="0" smtClean="0">
                <a:latin typeface="Calibri" panose="020F0502020204030204" pitchFamily="34" charset="0"/>
                <a:ea typeface="Times New Roman" panose="02020603050405020304" pitchFamily="18" charset="0"/>
                <a:cs typeface="Calibri" panose="020F0502020204030204" pitchFamily="34" charset="0"/>
              </a:rPr>
              <a:t>10 </a:t>
            </a:r>
            <a:r>
              <a:rPr lang="es-SV" dirty="0">
                <a:latin typeface="Calibri" panose="020F0502020204030204" pitchFamily="34" charset="0"/>
                <a:ea typeface="Times New Roman" panose="02020603050405020304" pitchFamily="18" charset="0"/>
                <a:cs typeface="Calibri" panose="020F0502020204030204" pitchFamily="34" charset="0"/>
              </a:rPr>
              <a:t>mujeres</a:t>
            </a:r>
            <a:endParaRPr lang="es-SV"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b="1" dirty="0">
                <a:highlight>
                  <a:srgbClr val="FFFF00"/>
                </a:highlight>
                <a:latin typeface="Calibri" panose="020F0502020204030204" pitchFamily="34" charset="0"/>
                <a:ea typeface="Times New Roman" panose="02020603050405020304" pitchFamily="18" charset="0"/>
                <a:cs typeface="Calibri" panose="020F0502020204030204" pitchFamily="34" charset="0"/>
              </a:rPr>
              <a:t> </a:t>
            </a:r>
            <a:endParaRPr lang="es-SV"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b="1" dirty="0">
                <a:latin typeface="Calibri" panose="020F0502020204030204" pitchFamily="34" charset="0"/>
                <a:ea typeface="Times New Roman" panose="02020603050405020304" pitchFamily="18" charset="0"/>
                <a:cs typeface="Calibri" panose="020F0502020204030204" pitchFamily="34" charset="0"/>
              </a:rPr>
              <a:t>AREAS DE TRABAJO</a:t>
            </a:r>
            <a:endParaRPr lang="es-SV"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b="1" dirty="0">
                <a:latin typeface="Calibri" panose="020F0502020204030204" pitchFamily="34" charset="0"/>
                <a:ea typeface="Times New Roman" panose="02020603050405020304" pitchFamily="18" charset="0"/>
                <a:cs typeface="Calibri" panose="020F0502020204030204" pitchFamily="34" charset="0"/>
              </a:rPr>
              <a:t> </a:t>
            </a:r>
            <a:endParaRPr lang="es-SV"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u="sng" dirty="0">
                <a:latin typeface="Calibri" panose="020F0502020204030204" pitchFamily="34" charset="0"/>
                <a:ea typeface="Times New Roman" panose="02020603050405020304" pitchFamily="18" charset="0"/>
                <a:cs typeface="Calibri" panose="020F0502020204030204" pitchFamily="34" charset="0"/>
              </a:rPr>
              <a:t>División de Política Sectorial</a:t>
            </a:r>
            <a:endParaRPr lang="es-SV"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i="1" dirty="0">
                <a:latin typeface="Calibri" panose="020F0502020204030204" pitchFamily="34" charset="0"/>
                <a:ea typeface="Times New Roman" panose="02020603050405020304" pitchFamily="18" charset="0"/>
                <a:cs typeface="Calibri" panose="020F0502020204030204" pitchFamily="34" charset="0"/>
              </a:rPr>
              <a:t>Jefe de División: </a:t>
            </a:r>
            <a:r>
              <a:rPr lang="es-SV" i="1" dirty="0" smtClean="0">
                <a:latin typeface="Calibri" panose="020F0502020204030204" pitchFamily="34" charset="0"/>
                <a:ea typeface="Times New Roman" panose="02020603050405020304" pitchFamily="18" charset="0"/>
                <a:cs typeface="Calibri" panose="020F0502020204030204" pitchFamily="34" charset="0"/>
              </a:rPr>
              <a:t>Gabriel Efraín Calero Rivas</a:t>
            </a:r>
            <a:endParaRPr lang="es-SV"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dirty="0">
                <a:latin typeface="Calibri" panose="020F0502020204030204" pitchFamily="34" charset="0"/>
                <a:ea typeface="Times New Roman" panose="02020603050405020304" pitchFamily="18" charset="0"/>
                <a:cs typeface="Calibri" panose="020F0502020204030204" pitchFamily="34" charset="0"/>
              </a:rPr>
              <a:t>Asesorar la formulación y evaluación de políticas y estrategias sectoriales: agropecuarias, comerciales, de género y equidad social, ambiental y de seguridad alimentaria; con el fin de promover el desarrollo del sector y la mejora en las condiciones de vida de la población.</a:t>
            </a:r>
            <a:endParaRPr lang="es-SV"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3" name="2 Marcador de número de diapositiva"/>
          <p:cNvSpPr>
            <a:spLocks noGrp="1"/>
          </p:cNvSpPr>
          <p:nvPr>
            <p:ph type="sldNum" idx="12"/>
          </p:nvPr>
        </p:nvSpPr>
        <p:spPr/>
        <p:txBody>
          <a:bodyPr/>
          <a:lstStyle/>
          <a:p>
            <a:pPr marL="0" marR="0" lvl="0" indent="0" algn="r" rtl="0">
              <a:spcBef>
                <a:spcPts val="0"/>
              </a:spcBef>
              <a:buSzPct val="25000"/>
              <a:buNone/>
            </a:pPr>
            <a:fld id="{00000000-1234-1234-1234-123412341234}" type="slidenum">
              <a:rPr lang="es-SV" sz="1200" smtClean="0">
                <a:solidFill>
                  <a:srgbClr val="888888"/>
                </a:solidFill>
                <a:latin typeface="Calibri"/>
                <a:ea typeface="Calibri"/>
                <a:cs typeface="Calibri"/>
                <a:sym typeface="Calibri"/>
              </a:rPr>
              <a:t>10</a:t>
            </a:fld>
            <a:endParaRPr lang="es-SV" sz="1200">
              <a:solidFill>
                <a:srgbClr val="888888"/>
              </a:solidFill>
              <a:latin typeface="Calibri"/>
              <a:ea typeface="Calibri"/>
              <a:cs typeface="Calibri"/>
              <a:sym typeface="Calibri"/>
            </a:endParaRPr>
          </a:p>
        </p:txBody>
      </p:sp>
    </p:spTree>
    <p:extLst>
      <p:ext uri="{BB962C8B-B14F-4D97-AF65-F5344CB8AC3E}">
        <p14:creationId xmlns:p14="http://schemas.microsoft.com/office/powerpoint/2010/main" val="271377166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1079612" y="1259175"/>
            <a:ext cx="6984776" cy="4339650"/>
          </a:xfrm>
          <a:prstGeom prst="rect">
            <a:avLst/>
          </a:prstGeom>
        </p:spPr>
        <p:txBody>
          <a:bodyPr wrap="square">
            <a:spAutoFit/>
          </a:bodyPr>
          <a:lstStyle/>
          <a:p>
            <a:pPr algn="just">
              <a:lnSpc>
                <a:spcPct val="115000"/>
              </a:lnSpc>
            </a:pPr>
            <a:r>
              <a:rPr lang="es-SV" sz="1800" b="1" dirty="0">
                <a:solidFill>
                  <a:srgbClr val="000099"/>
                </a:solidFill>
                <a:latin typeface="Calibri" panose="020F0502020204030204" pitchFamily="34" charset="0"/>
                <a:ea typeface="Times New Roman" panose="02020603050405020304" pitchFamily="18" charset="0"/>
                <a:cs typeface="Calibri" panose="020F0502020204030204" pitchFamily="34" charset="0"/>
              </a:rPr>
              <a:t>OFCINA DE POLÍTICAS Y PLANIFICACION SECTORIAL </a:t>
            </a:r>
            <a:r>
              <a:rPr lang="es-SV" sz="1800" b="1" dirty="0" smtClean="0">
                <a:solidFill>
                  <a:srgbClr val="000099"/>
                </a:solidFill>
                <a:latin typeface="Calibri" panose="020F0502020204030204" pitchFamily="34" charset="0"/>
                <a:ea typeface="Times New Roman" panose="02020603050405020304" pitchFamily="18" charset="0"/>
                <a:cs typeface="Calibri" panose="020F0502020204030204" pitchFamily="34" charset="0"/>
              </a:rPr>
              <a:t>– OPPS </a:t>
            </a:r>
            <a:r>
              <a:rPr lang="es-SV" b="1" dirty="0" smtClean="0">
                <a:solidFill>
                  <a:srgbClr val="000099"/>
                </a:solidFill>
                <a:latin typeface="Calibri" panose="020F0502020204030204" pitchFamily="34" charset="0"/>
                <a:ea typeface="Times New Roman" panose="02020603050405020304" pitchFamily="18" charset="0"/>
                <a:cs typeface="Calibri" panose="020F0502020204030204" pitchFamily="34" charset="0"/>
              </a:rPr>
              <a:t>(continuación)</a:t>
            </a:r>
            <a:endParaRPr lang="es-SV" u="sng" dirty="0" smtClean="0">
              <a:latin typeface="Calibri" panose="020F0502020204030204" pitchFamily="34" charset="0"/>
              <a:ea typeface="Times New Roman" panose="02020603050405020304" pitchFamily="18" charset="0"/>
              <a:cs typeface="Calibri" panose="020F0502020204030204" pitchFamily="34" charset="0"/>
            </a:endParaRPr>
          </a:p>
          <a:p>
            <a:pPr algn="just">
              <a:lnSpc>
                <a:spcPct val="115000"/>
              </a:lnSpc>
            </a:pPr>
            <a:endParaRPr lang="es-SV" u="sng" dirty="0">
              <a:latin typeface="Calibri" panose="020F0502020204030204" pitchFamily="34" charset="0"/>
              <a:ea typeface="Times New Roman" panose="02020603050405020304" pitchFamily="18" charset="0"/>
              <a:cs typeface="Calibri" panose="020F0502020204030204" pitchFamily="34" charset="0"/>
            </a:endParaRPr>
          </a:p>
          <a:p>
            <a:pPr algn="just">
              <a:lnSpc>
                <a:spcPct val="115000"/>
              </a:lnSpc>
            </a:pPr>
            <a:r>
              <a:rPr lang="es-SV" sz="1600" u="sng" dirty="0" smtClean="0">
                <a:latin typeface="Calibri" panose="020F0502020204030204" pitchFamily="34" charset="0"/>
                <a:ea typeface="Times New Roman" panose="02020603050405020304" pitchFamily="18" charset="0"/>
                <a:cs typeface="Calibri" panose="020F0502020204030204" pitchFamily="34" charset="0"/>
              </a:rPr>
              <a:t>División </a:t>
            </a:r>
            <a:r>
              <a:rPr lang="es-SV" sz="1600" u="sng" dirty="0">
                <a:latin typeface="Calibri" panose="020F0502020204030204" pitchFamily="34" charset="0"/>
                <a:ea typeface="Times New Roman" panose="02020603050405020304" pitchFamily="18" charset="0"/>
                <a:cs typeface="Calibri" panose="020F0502020204030204" pitchFamily="34" charset="0"/>
              </a:rPr>
              <a:t>de Planificación y Proyectos</a:t>
            </a:r>
            <a:endParaRPr lang="es-SV" sz="16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sz="1600" i="1" dirty="0">
                <a:latin typeface="Calibri" panose="020F0502020204030204" pitchFamily="34" charset="0"/>
                <a:ea typeface="Times New Roman" panose="02020603050405020304" pitchFamily="18" charset="0"/>
                <a:cs typeface="Calibri" panose="020F0502020204030204" pitchFamily="34" charset="0"/>
              </a:rPr>
              <a:t>Jefe de División: Juan Santos </a:t>
            </a:r>
            <a:r>
              <a:rPr lang="es-SV" sz="1600" i="1" dirty="0" smtClean="0">
                <a:latin typeface="Calibri" panose="020F0502020204030204" pitchFamily="34" charset="0"/>
                <a:ea typeface="Times New Roman" panose="02020603050405020304" pitchFamily="18" charset="0"/>
                <a:cs typeface="Calibri" panose="020F0502020204030204" pitchFamily="34" charset="0"/>
              </a:rPr>
              <a:t>Quintanilla </a:t>
            </a:r>
            <a:endParaRPr lang="es-SV" sz="16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sz="1600" dirty="0">
                <a:latin typeface="Calibri" panose="020F0502020204030204" pitchFamily="34" charset="0"/>
                <a:ea typeface="Times New Roman" panose="02020603050405020304" pitchFamily="18" charset="0"/>
                <a:cs typeface="Calibri" panose="020F0502020204030204" pitchFamily="34" charset="0"/>
              </a:rPr>
              <a:t>Fortalecer la capacidad institucional del MAG y sus dependencias, para la instrumentalización y operación del ciclo de planificación y proyectos sectoriales en el marco de las políticas y estrategias de desarrollo del sector Agropecuario, forestal, pesquero y acuícola.</a:t>
            </a:r>
            <a:endParaRPr lang="es-SV" sz="16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sz="1600" dirty="0">
                <a:latin typeface="Calibri" panose="020F0502020204030204" pitchFamily="34" charset="0"/>
                <a:ea typeface="Times New Roman" panose="02020603050405020304" pitchFamily="18" charset="0"/>
                <a:cs typeface="Calibri" panose="020F0502020204030204" pitchFamily="34" charset="0"/>
              </a:rPr>
              <a:t> </a:t>
            </a:r>
            <a:endParaRPr lang="es-SV" sz="16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sz="1600" u="sng" dirty="0">
                <a:latin typeface="Calibri" panose="020F0502020204030204" pitchFamily="34" charset="0"/>
                <a:ea typeface="Times New Roman" panose="02020603050405020304" pitchFamily="18" charset="0"/>
                <a:cs typeface="Calibri" panose="020F0502020204030204" pitchFamily="34" charset="0"/>
              </a:rPr>
              <a:t>División de Seguimiento y Evaluación</a:t>
            </a:r>
            <a:endParaRPr lang="es-SV" sz="16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sz="1600" i="1" dirty="0">
                <a:latin typeface="Calibri" panose="020F0502020204030204" pitchFamily="34" charset="0"/>
                <a:ea typeface="Times New Roman" panose="02020603050405020304" pitchFamily="18" charset="0"/>
                <a:cs typeface="Calibri" panose="020F0502020204030204" pitchFamily="34" charset="0"/>
              </a:rPr>
              <a:t>Jefe de División: </a:t>
            </a:r>
            <a:r>
              <a:rPr lang="es-SV" sz="1600" i="1" dirty="0" smtClean="0">
                <a:latin typeface="Calibri" panose="020F0502020204030204" pitchFamily="34" charset="0"/>
                <a:ea typeface="Times New Roman" panose="02020603050405020304" pitchFamily="18" charset="0"/>
                <a:cs typeface="Calibri" panose="020F0502020204030204" pitchFamily="34" charset="0"/>
              </a:rPr>
              <a:t>Elías </a:t>
            </a:r>
            <a:r>
              <a:rPr lang="es-SV" sz="1600" i="1" dirty="0" err="1" smtClean="0">
                <a:latin typeface="Calibri" panose="020F0502020204030204" pitchFamily="34" charset="0"/>
                <a:ea typeface="Times New Roman" panose="02020603050405020304" pitchFamily="18" charset="0"/>
                <a:cs typeface="Calibri" panose="020F0502020204030204" pitchFamily="34" charset="0"/>
              </a:rPr>
              <a:t>Moises</a:t>
            </a:r>
            <a:r>
              <a:rPr lang="es-SV" sz="1600" i="1" dirty="0" smtClean="0">
                <a:latin typeface="Calibri" panose="020F0502020204030204" pitchFamily="34" charset="0"/>
                <a:ea typeface="Times New Roman" panose="02020603050405020304" pitchFamily="18" charset="0"/>
                <a:cs typeface="Calibri" panose="020F0502020204030204" pitchFamily="34" charset="0"/>
              </a:rPr>
              <a:t> Lazo </a:t>
            </a:r>
            <a:r>
              <a:rPr lang="es-SV" sz="1600" i="1" dirty="0" err="1" smtClean="0">
                <a:latin typeface="Calibri" panose="020F0502020204030204" pitchFamily="34" charset="0"/>
                <a:ea typeface="Times New Roman" panose="02020603050405020304" pitchFamily="18" charset="0"/>
                <a:cs typeface="Calibri" panose="020F0502020204030204" pitchFamily="34" charset="0"/>
              </a:rPr>
              <a:t>Inestroza</a:t>
            </a:r>
            <a:r>
              <a:rPr lang="es-SV" sz="1600" i="1" dirty="0" smtClean="0">
                <a:latin typeface="Calibri" panose="020F0502020204030204" pitchFamily="34" charset="0"/>
                <a:ea typeface="Times New Roman" panose="02020603050405020304" pitchFamily="18" charset="0"/>
                <a:cs typeface="Calibri" panose="020F0502020204030204" pitchFamily="34" charset="0"/>
              </a:rPr>
              <a:t> (a partir de enero de 2020)</a:t>
            </a:r>
            <a:endParaRPr lang="es-SV" sz="16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sz="1600" dirty="0">
                <a:latin typeface="Calibri" panose="020F0502020204030204" pitchFamily="34" charset="0"/>
                <a:ea typeface="Times New Roman" panose="02020603050405020304" pitchFamily="18" charset="0"/>
                <a:cs typeface="Calibri" panose="020F0502020204030204" pitchFamily="34" charset="0"/>
              </a:rPr>
              <a:t>Coordinar la implementación de metodologías apropiadas para el desarrollo, elaboración y funcionamiento de los sistemas de seguimiento evaluación e información de planes, programas y proyectos que contribuya a mejor el desempeño y facilite la toma oportuna de decisiones.</a:t>
            </a:r>
            <a:endParaRPr lang="es-SV" sz="16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3" name="2 Marcador de número de diapositiva"/>
          <p:cNvSpPr>
            <a:spLocks noGrp="1"/>
          </p:cNvSpPr>
          <p:nvPr>
            <p:ph type="sldNum" idx="12"/>
          </p:nvPr>
        </p:nvSpPr>
        <p:spPr/>
        <p:txBody>
          <a:bodyPr/>
          <a:lstStyle/>
          <a:p>
            <a:pPr marL="0" marR="0" lvl="0" indent="0" algn="r" rtl="0">
              <a:spcBef>
                <a:spcPts val="0"/>
              </a:spcBef>
              <a:buSzPct val="25000"/>
              <a:buNone/>
            </a:pPr>
            <a:fld id="{00000000-1234-1234-1234-123412341234}" type="slidenum">
              <a:rPr lang="es-SV" sz="1200" smtClean="0">
                <a:solidFill>
                  <a:srgbClr val="888888"/>
                </a:solidFill>
                <a:latin typeface="Calibri"/>
                <a:ea typeface="Calibri"/>
                <a:cs typeface="Calibri"/>
                <a:sym typeface="Calibri"/>
              </a:rPr>
              <a:t>11</a:t>
            </a:fld>
            <a:endParaRPr lang="es-SV" sz="1200">
              <a:solidFill>
                <a:srgbClr val="888888"/>
              </a:solidFill>
              <a:latin typeface="Calibri"/>
              <a:ea typeface="Calibri"/>
              <a:cs typeface="Calibri"/>
              <a:sym typeface="Calibri"/>
            </a:endParaRPr>
          </a:p>
        </p:txBody>
      </p:sp>
    </p:spTree>
    <p:extLst>
      <p:ext uri="{BB962C8B-B14F-4D97-AF65-F5344CB8AC3E}">
        <p14:creationId xmlns:p14="http://schemas.microsoft.com/office/powerpoint/2010/main" val="158024200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503548" y="1099901"/>
            <a:ext cx="8136904" cy="4941353"/>
          </a:xfrm>
          <a:prstGeom prst="rect">
            <a:avLst/>
          </a:prstGeom>
        </p:spPr>
        <p:txBody>
          <a:bodyPr wrap="square">
            <a:spAutoFit/>
          </a:bodyPr>
          <a:lstStyle/>
          <a:p>
            <a:pPr lvl="0" algn="just">
              <a:lnSpc>
                <a:spcPct val="115000"/>
              </a:lnSpc>
            </a:pPr>
            <a:r>
              <a:rPr lang="es-SV" sz="1800" b="1" dirty="0">
                <a:solidFill>
                  <a:srgbClr val="000099"/>
                </a:solidFill>
                <a:latin typeface="Calibri" panose="020F0502020204030204" pitchFamily="34" charset="0"/>
                <a:ea typeface="Times New Roman" panose="02020603050405020304" pitchFamily="18" charset="0"/>
                <a:cs typeface="Calibri" panose="020F0502020204030204" pitchFamily="34" charset="0"/>
              </a:rPr>
              <a:t>UNIDAD AMBIENTAL SECTORIAL - UAS </a:t>
            </a:r>
            <a:endParaRPr lang="es-SV" sz="16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sz="1600" dirty="0">
                <a:latin typeface="Calibri" panose="020F0502020204030204" pitchFamily="34" charset="0"/>
                <a:ea typeface="Times New Roman" panose="02020603050405020304" pitchFamily="18" charset="0"/>
                <a:cs typeface="Calibri" panose="020F0502020204030204" pitchFamily="34" charset="0"/>
              </a:rPr>
              <a:t> </a:t>
            </a:r>
            <a:endParaRPr lang="es-SV" sz="16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sz="1600" b="1" dirty="0">
                <a:latin typeface="Calibri" panose="020F0502020204030204" pitchFamily="34" charset="0"/>
                <a:ea typeface="Times New Roman" panose="02020603050405020304" pitchFamily="18" charset="0"/>
                <a:cs typeface="Calibri" panose="020F0502020204030204" pitchFamily="34" charset="0"/>
              </a:rPr>
              <a:t>CARGO Y NOMBRE DEL FUNCIONARIO</a:t>
            </a:r>
            <a:endParaRPr lang="es-SV" sz="16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sz="1600" dirty="0">
                <a:latin typeface="Calibri" panose="020F0502020204030204" pitchFamily="34" charset="0"/>
                <a:ea typeface="Times New Roman" panose="02020603050405020304" pitchFamily="18" charset="0"/>
                <a:cs typeface="Calibri" panose="020F0502020204030204" pitchFamily="34" charset="0"/>
              </a:rPr>
              <a:t>Coordinador de la Unidad Ambiental </a:t>
            </a:r>
            <a:r>
              <a:rPr lang="es-SV" sz="1600" dirty="0" smtClean="0">
                <a:latin typeface="Calibri" panose="020F0502020204030204" pitchFamily="34" charset="0"/>
                <a:ea typeface="Times New Roman" panose="02020603050405020304" pitchFamily="18" charset="0"/>
                <a:cs typeface="Calibri" panose="020F0502020204030204" pitchFamily="34" charset="0"/>
              </a:rPr>
              <a:t>Sectorial:</a:t>
            </a:r>
            <a:r>
              <a:rPr lang="es-SV" sz="1600" dirty="0">
                <a:latin typeface="Calibri" panose="020F0502020204030204" pitchFamily="34" charset="0"/>
                <a:ea typeface="Times New Roman" panose="02020603050405020304" pitchFamily="18" charset="0"/>
                <a:cs typeface="Calibri" panose="020F0502020204030204" pitchFamily="34" charset="0"/>
              </a:rPr>
              <a:t>	</a:t>
            </a:r>
            <a:r>
              <a:rPr lang="es-SV" sz="1600" b="1" dirty="0" smtClean="0">
                <a:latin typeface="Calibri" panose="020F0502020204030204" pitchFamily="34" charset="0"/>
                <a:ea typeface="Times New Roman" panose="02020603050405020304" pitchFamily="18" charset="0"/>
                <a:cs typeface="Calibri" panose="020F0502020204030204" pitchFamily="34" charset="0"/>
              </a:rPr>
              <a:t>JOSE </a:t>
            </a:r>
            <a:r>
              <a:rPr lang="es-SV" sz="1600" b="1" dirty="0">
                <a:latin typeface="Calibri" panose="020F0502020204030204" pitchFamily="34" charset="0"/>
                <a:ea typeface="Times New Roman" panose="02020603050405020304" pitchFamily="18" charset="0"/>
                <a:cs typeface="Calibri" panose="020F0502020204030204" pitchFamily="34" charset="0"/>
              </a:rPr>
              <a:t>ENRIQUE CABRERA AVELAR</a:t>
            </a:r>
            <a:endParaRPr lang="es-SV" sz="1600" b="1"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sz="1600" dirty="0">
                <a:latin typeface="Calibri" panose="020F0502020204030204" pitchFamily="34" charset="0"/>
                <a:ea typeface="Times New Roman" panose="02020603050405020304" pitchFamily="18" charset="0"/>
                <a:cs typeface="Calibri" panose="020F0502020204030204" pitchFamily="34" charset="0"/>
              </a:rPr>
              <a:t> </a:t>
            </a:r>
            <a:endParaRPr lang="es-SV" sz="16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sz="1600" b="1" dirty="0">
                <a:latin typeface="Calibri" panose="020F0502020204030204" pitchFamily="34" charset="0"/>
                <a:ea typeface="Times New Roman" panose="02020603050405020304" pitchFamily="18" charset="0"/>
                <a:cs typeface="Calibri" panose="020F0502020204030204" pitchFamily="34" charset="0"/>
              </a:rPr>
              <a:t>FUNCIONES:</a:t>
            </a:r>
            <a:endParaRPr lang="es-SV" sz="16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sz="1600" dirty="0">
                <a:latin typeface="Calibri" panose="020F0502020204030204" pitchFamily="34" charset="0"/>
                <a:ea typeface="Times New Roman" panose="02020603050405020304" pitchFamily="18" charset="0"/>
                <a:cs typeface="Calibri" panose="020F0502020204030204" pitchFamily="34" charset="0"/>
              </a:rPr>
              <a:t>Asesorar la incorporación del enfoque de gestión ambiental en la formulación, ejecución, seguimiento y evaluación de políticas, planes, programas, proyectos y acciones; con el fin de orientar la gestión institucional hacia el desarrollo sostenible del sector agropecuario, forestal, pesquero y acuícola.</a:t>
            </a:r>
            <a:endParaRPr lang="es-SV" sz="16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sz="1600" b="1" dirty="0">
                <a:latin typeface="Calibri" panose="020F0502020204030204" pitchFamily="34" charset="0"/>
                <a:ea typeface="Times New Roman" panose="02020603050405020304" pitchFamily="18" charset="0"/>
                <a:cs typeface="Calibri" panose="020F0502020204030204" pitchFamily="34" charset="0"/>
              </a:rPr>
              <a:t> </a:t>
            </a:r>
            <a:endParaRPr lang="es-SV" sz="16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sz="1600" b="1" dirty="0">
                <a:latin typeface="Calibri" panose="020F0502020204030204" pitchFamily="34" charset="0"/>
                <a:ea typeface="Times New Roman" panose="02020603050405020304" pitchFamily="18" charset="0"/>
                <a:cs typeface="Calibri" panose="020F0502020204030204" pitchFamily="34" charset="0"/>
              </a:rPr>
              <a:t>N° DE EMPLEADOS:</a:t>
            </a:r>
            <a:endParaRPr lang="es-SV" sz="16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sz="1600" dirty="0">
                <a:latin typeface="Calibri" panose="020F0502020204030204" pitchFamily="34" charset="0"/>
                <a:ea typeface="Times New Roman" panose="02020603050405020304" pitchFamily="18" charset="0"/>
                <a:cs typeface="Calibri" panose="020F0502020204030204" pitchFamily="34" charset="0"/>
              </a:rPr>
              <a:t>1 </a:t>
            </a:r>
            <a:r>
              <a:rPr lang="es-SV" sz="1600" dirty="0" smtClean="0">
                <a:latin typeface="Calibri" panose="020F0502020204030204" pitchFamily="34" charset="0"/>
                <a:ea typeface="Times New Roman" panose="02020603050405020304" pitchFamily="18" charset="0"/>
                <a:cs typeface="Calibri" panose="020F0502020204030204" pitchFamily="34" charset="0"/>
              </a:rPr>
              <a:t>hombre</a:t>
            </a:r>
          </a:p>
          <a:p>
            <a:pPr algn="just">
              <a:lnSpc>
                <a:spcPct val="115000"/>
              </a:lnSpc>
            </a:pPr>
            <a:r>
              <a:rPr lang="es-SV" sz="1600" dirty="0" smtClean="0">
                <a:latin typeface="Calibri" panose="020F0502020204030204" pitchFamily="34" charset="0"/>
                <a:ea typeface="Times New Roman" panose="02020603050405020304" pitchFamily="18" charset="0"/>
                <a:cs typeface="Calibri" panose="020F0502020204030204" pitchFamily="34" charset="0"/>
              </a:rPr>
              <a:t>1 mujer</a:t>
            </a:r>
            <a:endParaRPr lang="es-SV" sz="16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sz="1600" b="1" dirty="0">
                <a:latin typeface="Calibri" panose="020F0502020204030204" pitchFamily="34" charset="0"/>
                <a:ea typeface="Times New Roman" panose="02020603050405020304" pitchFamily="18" charset="0"/>
                <a:cs typeface="Calibri" panose="020F0502020204030204" pitchFamily="34" charset="0"/>
              </a:rPr>
              <a:t> </a:t>
            </a:r>
            <a:endParaRPr lang="es-SV" sz="16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sz="1600" b="1" dirty="0">
                <a:latin typeface="Calibri" panose="020F0502020204030204" pitchFamily="34" charset="0"/>
                <a:ea typeface="Times New Roman" panose="02020603050405020304" pitchFamily="18" charset="0"/>
                <a:cs typeface="Calibri" panose="020F0502020204030204" pitchFamily="34" charset="0"/>
              </a:rPr>
              <a:t>AREAS DE TRABAJO</a:t>
            </a:r>
            <a:endParaRPr lang="es-SV" sz="16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sz="1600" dirty="0">
                <a:latin typeface="Calibri" panose="020F0502020204030204" pitchFamily="34" charset="0"/>
                <a:ea typeface="Times New Roman" panose="02020603050405020304" pitchFamily="18" charset="0"/>
                <a:cs typeface="Calibri" panose="020F0502020204030204" pitchFamily="34" charset="0"/>
              </a:rPr>
              <a:t>No tiene estructura interna</a:t>
            </a:r>
            <a:endParaRPr lang="es-SV" sz="16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3" name="2 Marcador de número de diapositiva"/>
          <p:cNvSpPr>
            <a:spLocks noGrp="1"/>
          </p:cNvSpPr>
          <p:nvPr>
            <p:ph type="sldNum" idx="12"/>
          </p:nvPr>
        </p:nvSpPr>
        <p:spPr/>
        <p:txBody>
          <a:bodyPr/>
          <a:lstStyle/>
          <a:p>
            <a:pPr marL="0" marR="0" lvl="0" indent="0" algn="r" rtl="0">
              <a:spcBef>
                <a:spcPts val="0"/>
              </a:spcBef>
              <a:buSzPct val="25000"/>
              <a:buNone/>
            </a:pPr>
            <a:fld id="{00000000-1234-1234-1234-123412341234}" type="slidenum">
              <a:rPr lang="es-SV" sz="1200" smtClean="0">
                <a:solidFill>
                  <a:srgbClr val="888888"/>
                </a:solidFill>
                <a:latin typeface="Calibri"/>
                <a:ea typeface="Calibri"/>
                <a:cs typeface="Calibri"/>
                <a:sym typeface="Calibri"/>
              </a:rPr>
              <a:t>12</a:t>
            </a:fld>
            <a:endParaRPr lang="es-SV" sz="1200">
              <a:solidFill>
                <a:srgbClr val="888888"/>
              </a:solidFill>
              <a:latin typeface="Calibri"/>
              <a:ea typeface="Calibri"/>
              <a:cs typeface="Calibri"/>
              <a:sym typeface="Calibri"/>
            </a:endParaRPr>
          </a:p>
        </p:txBody>
      </p:sp>
    </p:spTree>
    <p:extLst>
      <p:ext uri="{BB962C8B-B14F-4D97-AF65-F5344CB8AC3E}">
        <p14:creationId xmlns:p14="http://schemas.microsoft.com/office/powerpoint/2010/main" val="174828753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611560" y="1383055"/>
            <a:ext cx="7920880" cy="4091889"/>
          </a:xfrm>
          <a:prstGeom prst="rect">
            <a:avLst/>
          </a:prstGeom>
        </p:spPr>
        <p:txBody>
          <a:bodyPr wrap="square">
            <a:spAutoFit/>
          </a:bodyPr>
          <a:lstStyle/>
          <a:p>
            <a:pPr lvl="0" algn="just">
              <a:lnSpc>
                <a:spcPct val="115000"/>
              </a:lnSpc>
            </a:pPr>
            <a:r>
              <a:rPr lang="es-SV" sz="2000" b="1" dirty="0">
                <a:solidFill>
                  <a:srgbClr val="000099"/>
                </a:solidFill>
                <a:latin typeface="Calibri" panose="020F0502020204030204" pitchFamily="34" charset="0"/>
                <a:ea typeface="Times New Roman" panose="02020603050405020304" pitchFamily="18" charset="0"/>
                <a:cs typeface="Calibri" panose="020F0502020204030204" pitchFamily="34" charset="0"/>
              </a:rPr>
              <a:t>UNIDAD DE GENERO </a:t>
            </a:r>
            <a:endParaRPr lang="es-SV" sz="18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dirty="0">
                <a:latin typeface="Calibri" panose="020F0502020204030204" pitchFamily="34" charset="0"/>
                <a:ea typeface="Times New Roman" panose="02020603050405020304" pitchFamily="18" charset="0"/>
                <a:cs typeface="Calibri" panose="020F0502020204030204" pitchFamily="34" charset="0"/>
              </a:rPr>
              <a:t> </a:t>
            </a:r>
            <a:endParaRPr lang="es-SV"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sz="1600" b="1" dirty="0">
                <a:latin typeface="Calibri" panose="020F0502020204030204" pitchFamily="34" charset="0"/>
                <a:ea typeface="Times New Roman" panose="02020603050405020304" pitchFamily="18" charset="0"/>
                <a:cs typeface="Calibri" panose="020F0502020204030204" pitchFamily="34" charset="0"/>
              </a:rPr>
              <a:t>CARGO Y NOMBRE DEL FUNCIONARIO</a:t>
            </a:r>
            <a:endParaRPr lang="es-SV" sz="16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sz="1600" dirty="0">
                <a:latin typeface="Calibri" panose="020F0502020204030204" pitchFamily="34" charset="0"/>
                <a:ea typeface="Times New Roman" panose="02020603050405020304" pitchFamily="18" charset="0"/>
                <a:cs typeface="Calibri" panose="020F0502020204030204" pitchFamily="34" charset="0"/>
              </a:rPr>
              <a:t>Encargada de la Unidad de Género:	</a:t>
            </a:r>
            <a:r>
              <a:rPr lang="es-SV" sz="1600" dirty="0" smtClean="0">
                <a:latin typeface="Calibri" panose="020F0502020204030204" pitchFamily="34" charset="0"/>
                <a:ea typeface="Times New Roman" panose="02020603050405020304" pitchFamily="18" charset="0"/>
                <a:cs typeface="Calibri" panose="020F0502020204030204" pitchFamily="34" charset="0"/>
              </a:rPr>
              <a:t>Jeannette del Carmen Amaya de Vásquez</a:t>
            </a:r>
            <a:endParaRPr lang="es-SV" sz="1600" b="1"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sz="1600" dirty="0">
                <a:latin typeface="Calibri" panose="020F0502020204030204" pitchFamily="34" charset="0"/>
                <a:ea typeface="Times New Roman" panose="02020603050405020304" pitchFamily="18" charset="0"/>
                <a:cs typeface="Calibri" panose="020F0502020204030204" pitchFamily="34" charset="0"/>
              </a:rPr>
              <a:t> </a:t>
            </a:r>
            <a:endParaRPr lang="es-SV" sz="16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sz="1600" b="1" dirty="0">
                <a:latin typeface="Calibri" panose="020F0502020204030204" pitchFamily="34" charset="0"/>
                <a:ea typeface="Times New Roman" panose="02020603050405020304" pitchFamily="18" charset="0"/>
                <a:cs typeface="Calibri" panose="020F0502020204030204" pitchFamily="34" charset="0"/>
              </a:rPr>
              <a:t>FUNCIONES:</a:t>
            </a:r>
            <a:endParaRPr lang="es-SV" sz="16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sz="1600" dirty="0">
                <a:latin typeface="Calibri" panose="020F0502020204030204" pitchFamily="34" charset="0"/>
                <a:ea typeface="Times New Roman" panose="02020603050405020304" pitchFamily="18" charset="0"/>
                <a:cs typeface="Calibri" panose="020F0502020204030204" pitchFamily="34" charset="0"/>
              </a:rPr>
              <a:t>Promover y asesorar la transversalizacion del enfoque de género, en las políticas, planes, programas, proyectos y acciones del Ministerio de Agricultura y Ganadería.</a:t>
            </a:r>
            <a:endParaRPr lang="es-SV" sz="16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x-none" sz="1600" b="1" dirty="0">
                <a:latin typeface="Calibri" panose="020F0502020204030204" pitchFamily="34" charset="0"/>
                <a:ea typeface="Times New Roman" panose="02020603050405020304" pitchFamily="18" charset="0"/>
                <a:cs typeface="Calibri" panose="020F0502020204030204" pitchFamily="34" charset="0"/>
              </a:rPr>
              <a:t> </a:t>
            </a:r>
            <a:endParaRPr lang="es-SV" sz="16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sz="1600" b="1" dirty="0">
                <a:latin typeface="Calibri" panose="020F0502020204030204" pitchFamily="34" charset="0"/>
                <a:ea typeface="Times New Roman" panose="02020603050405020304" pitchFamily="18" charset="0"/>
                <a:cs typeface="Calibri" panose="020F0502020204030204" pitchFamily="34" charset="0"/>
              </a:rPr>
              <a:t>N° DE EMPLEADOS:</a:t>
            </a:r>
            <a:endParaRPr lang="es-SV" sz="16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sz="1600" dirty="0">
                <a:latin typeface="Calibri" panose="020F0502020204030204" pitchFamily="34" charset="0"/>
                <a:ea typeface="Times New Roman" panose="02020603050405020304" pitchFamily="18" charset="0"/>
                <a:cs typeface="Calibri" panose="020F0502020204030204" pitchFamily="34" charset="0"/>
              </a:rPr>
              <a:t>2</a:t>
            </a:r>
            <a:r>
              <a:rPr lang="es-SV" sz="1600" dirty="0" smtClean="0">
                <a:latin typeface="Calibri" panose="020F0502020204030204" pitchFamily="34" charset="0"/>
                <a:ea typeface="Times New Roman" panose="02020603050405020304" pitchFamily="18" charset="0"/>
                <a:cs typeface="Calibri" panose="020F0502020204030204" pitchFamily="34" charset="0"/>
              </a:rPr>
              <a:t> mujeres</a:t>
            </a:r>
            <a:endParaRPr lang="es-SV" sz="16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sz="1600" b="1" dirty="0">
                <a:latin typeface="Calibri" panose="020F0502020204030204" pitchFamily="34" charset="0"/>
                <a:ea typeface="Times New Roman" panose="02020603050405020304" pitchFamily="18" charset="0"/>
                <a:cs typeface="Calibri" panose="020F0502020204030204" pitchFamily="34" charset="0"/>
              </a:rPr>
              <a:t> </a:t>
            </a:r>
            <a:endParaRPr lang="es-SV" sz="16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sz="1600" b="1" dirty="0">
                <a:latin typeface="Calibri" panose="020F0502020204030204" pitchFamily="34" charset="0"/>
                <a:ea typeface="Times New Roman" panose="02020603050405020304" pitchFamily="18" charset="0"/>
                <a:cs typeface="Calibri" panose="020F0502020204030204" pitchFamily="34" charset="0"/>
              </a:rPr>
              <a:t>AREAS DE TRABAJO</a:t>
            </a:r>
            <a:endParaRPr lang="es-SV" sz="16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sz="1600" dirty="0">
                <a:latin typeface="Calibri" panose="020F0502020204030204" pitchFamily="34" charset="0"/>
                <a:ea typeface="Times New Roman" panose="02020603050405020304" pitchFamily="18" charset="0"/>
                <a:cs typeface="Calibri" panose="020F0502020204030204" pitchFamily="34" charset="0"/>
              </a:rPr>
              <a:t>No tiene estructura interna</a:t>
            </a:r>
            <a:endParaRPr lang="es-SV" sz="16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3" name="2 Marcador de número de diapositiva"/>
          <p:cNvSpPr>
            <a:spLocks noGrp="1"/>
          </p:cNvSpPr>
          <p:nvPr>
            <p:ph type="sldNum" idx="12"/>
          </p:nvPr>
        </p:nvSpPr>
        <p:spPr/>
        <p:txBody>
          <a:bodyPr/>
          <a:lstStyle/>
          <a:p>
            <a:pPr marL="0" marR="0" lvl="0" indent="0" algn="r" rtl="0">
              <a:spcBef>
                <a:spcPts val="0"/>
              </a:spcBef>
              <a:buSzPct val="25000"/>
              <a:buNone/>
            </a:pPr>
            <a:fld id="{00000000-1234-1234-1234-123412341234}" type="slidenum">
              <a:rPr lang="es-SV" sz="1200" smtClean="0">
                <a:solidFill>
                  <a:srgbClr val="888888"/>
                </a:solidFill>
                <a:latin typeface="Calibri"/>
                <a:ea typeface="Calibri"/>
                <a:cs typeface="Calibri"/>
                <a:sym typeface="Calibri"/>
              </a:rPr>
              <a:t>13</a:t>
            </a:fld>
            <a:endParaRPr lang="es-SV" sz="1200">
              <a:solidFill>
                <a:srgbClr val="888888"/>
              </a:solidFill>
              <a:latin typeface="Calibri"/>
              <a:ea typeface="Calibri"/>
              <a:cs typeface="Calibri"/>
              <a:sym typeface="Calibri"/>
            </a:endParaRPr>
          </a:p>
        </p:txBody>
      </p:sp>
    </p:spTree>
    <p:extLst>
      <p:ext uri="{BB962C8B-B14F-4D97-AF65-F5344CB8AC3E}">
        <p14:creationId xmlns:p14="http://schemas.microsoft.com/office/powerpoint/2010/main" val="393309106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575556" y="392015"/>
            <a:ext cx="7992888" cy="6073970"/>
          </a:xfrm>
          <a:prstGeom prst="rect">
            <a:avLst/>
          </a:prstGeom>
        </p:spPr>
        <p:txBody>
          <a:bodyPr wrap="square">
            <a:spAutoFit/>
          </a:bodyPr>
          <a:lstStyle/>
          <a:p>
            <a:pPr lvl="0" algn="just">
              <a:lnSpc>
                <a:spcPct val="115000"/>
              </a:lnSpc>
            </a:pPr>
            <a:r>
              <a:rPr lang="es-SV" sz="2000" b="1" dirty="0">
                <a:solidFill>
                  <a:srgbClr val="000099"/>
                </a:solidFill>
                <a:latin typeface="Calibri" panose="020F0502020204030204" pitchFamily="34" charset="0"/>
                <a:ea typeface="Times New Roman" panose="02020603050405020304" pitchFamily="18" charset="0"/>
                <a:cs typeface="Calibri" panose="020F0502020204030204" pitchFamily="34" charset="0"/>
              </a:rPr>
              <a:t>OFICINA FINANCIERA INSTITUCIONAL - OFI </a:t>
            </a:r>
            <a:endParaRPr lang="es-SV" sz="18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sz="1600" b="1" dirty="0">
                <a:latin typeface="Calibri" panose="020F0502020204030204" pitchFamily="34" charset="0"/>
                <a:ea typeface="Times New Roman" panose="02020603050405020304" pitchFamily="18" charset="0"/>
                <a:cs typeface="Calibri" panose="020F0502020204030204" pitchFamily="34" charset="0"/>
              </a:rPr>
              <a:t> </a:t>
            </a:r>
            <a:endParaRPr lang="es-SV" sz="16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sz="1600" b="1" dirty="0">
                <a:latin typeface="Calibri" panose="020F0502020204030204" pitchFamily="34" charset="0"/>
                <a:ea typeface="Times New Roman" panose="02020603050405020304" pitchFamily="18" charset="0"/>
                <a:cs typeface="Calibri" panose="020F0502020204030204" pitchFamily="34" charset="0"/>
              </a:rPr>
              <a:t>CARGO Y NOMBRE DEL FUNCIONARIO</a:t>
            </a:r>
            <a:endParaRPr lang="es-SV" sz="16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sz="1600" dirty="0">
                <a:latin typeface="Calibri" panose="020F0502020204030204" pitchFamily="34" charset="0"/>
                <a:ea typeface="Times New Roman" panose="02020603050405020304" pitchFamily="18" charset="0"/>
                <a:cs typeface="Calibri" panose="020F0502020204030204" pitchFamily="34" charset="0"/>
              </a:rPr>
              <a:t>Director Oficina Financiera Institucional:	</a:t>
            </a:r>
            <a:r>
              <a:rPr lang="es-SV" sz="1600" b="1" dirty="0" smtClean="0">
                <a:latin typeface="Calibri" panose="020F0502020204030204" pitchFamily="34" charset="0"/>
                <a:ea typeface="Times New Roman" panose="02020603050405020304" pitchFamily="18" charset="0"/>
                <a:cs typeface="Calibri" panose="020F0502020204030204" pitchFamily="34" charset="0"/>
              </a:rPr>
              <a:t>ELMER ARTURO AMAYA QUINTANILLA</a:t>
            </a:r>
            <a:endParaRPr lang="es-SV" sz="1600" b="1"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sz="1600" dirty="0">
                <a:latin typeface="Calibri" panose="020F0502020204030204" pitchFamily="34" charset="0"/>
                <a:ea typeface="Times New Roman" panose="02020603050405020304" pitchFamily="18" charset="0"/>
                <a:cs typeface="Calibri" panose="020F0502020204030204" pitchFamily="34" charset="0"/>
              </a:rPr>
              <a:t> </a:t>
            </a:r>
            <a:endParaRPr lang="es-SV" sz="16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sz="1600" b="1" dirty="0">
                <a:latin typeface="Calibri" panose="020F0502020204030204" pitchFamily="34" charset="0"/>
                <a:ea typeface="Times New Roman" panose="02020603050405020304" pitchFamily="18" charset="0"/>
                <a:cs typeface="Calibri" panose="020F0502020204030204" pitchFamily="34" charset="0"/>
              </a:rPr>
              <a:t>FUNCIONES:</a:t>
            </a:r>
            <a:endParaRPr lang="es-SV" sz="16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sz="1600" dirty="0">
                <a:latin typeface="Calibri" panose="020F0502020204030204" pitchFamily="34" charset="0"/>
                <a:ea typeface="Times New Roman" panose="02020603050405020304" pitchFamily="18" charset="0"/>
                <a:cs typeface="Calibri" panose="020F0502020204030204" pitchFamily="34" charset="0"/>
              </a:rPr>
              <a:t>Planificar, dirigir, controlar, gestionar y supervisar las actividades financieras y administrativas del ciclo presupuestario institucional de acuerdo a la normativa SAFI y por el Ministerio de Hacienda.</a:t>
            </a:r>
            <a:endParaRPr lang="es-SV" sz="16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sz="1600" b="1" dirty="0">
                <a:latin typeface="Calibri" panose="020F0502020204030204" pitchFamily="34" charset="0"/>
                <a:ea typeface="Times New Roman" panose="02020603050405020304" pitchFamily="18" charset="0"/>
                <a:cs typeface="Calibri" panose="020F0502020204030204" pitchFamily="34" charset="0"/>
              </a:rPr>
              <a:t> </a:t>
            </a:r>
            <a:endParaRPr lang="es-SV" sz="16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sz="1600" b="1" dirty="0">
                <a:latin typeface="Calibri" panose="020F0502020204030204" pitchFamily="34" charset="0"/>
                <a:ea typeface="Times New Roman" panose="02020603050405020304" pitchFamily="18" charset="0"/>
                <a:cs typeface="Calibri" panose="020F0502020204030204" pitchFamily="34" charset="0"/>
              </a:rPr>
              <a:t>N° DE EMPLEADOS:</a:t>
            </a:r>
            <a:endParaRPr lang="es-SV" sz="16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sz="1600" dirty="0" smtClean="0">
                <a:latin typeface="Calibri" panose="020F0502020204030204" pitchFamily="34" charset="0"/>
                <a:ea typeface="Times New Roman" panose="02020603050405020304" pitchFamily="18" charset="0"/>
                <a:cs typeface="Calibri" panose="020F0502020204030204" pitchFamily="34" charset="0"/>
              </a:rPr>
              <a:t>27 </a:t>
            </a:r>
            <a:r>
              <a:rPr lang="es-SV" sz="1600" dirty="0">
                <a:latin typeface="Calibri" panose="020F0502020204030204" pitchFamily="34" charset="0"/>
                <a:ea typeface="Times New Roman" panose="02020603050405020304" pitchFamily="18" charset="0"/>
                <a:cs typeface="Calibri" panose="020F0502020204030204" pitchFamily="34" charset="0"/>
              </a:rPr>
              <a:t>hombres</a:t>
            </a:r>
            <a:endParaRPr lang="es-SV" sz="16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sz="1600" dirty="0" smtClean="0">
                <a:latin typeface="Calibri" panose="020F0502020204030204" pitchFamily="34" charset="0"/>
                <a:ea typeface="Times New Roman" panose="02020603050405020304" pitchFamily="18" charset="0"/>
                <a:cs typeface="Calibri" panose="020F0502020204030204" pitchFamily="34" charset="0"/>
              </a:rPr>
              <a:t>23 </a:t>
            </a:r>
            <a:r>
              <a:rPr lang="es-SV" sz="1600" dirty="0">
                <a:latin typeface="Calibri" panose="020F0502020204030204" pitchFamily="34" charset="0"/>
                <a:ea typeface="Times New Roman" panose="02020603050405020304" pitchFamily="18" charset="0"/>
                <a:cs typeface="Calibri" panose="020F0502020204030204" pitchFamily="34" charset="0"/>
              </a:rPr>
              <a:t>mujeres</a:t>
            </a:r>
            <a:endParaRPr lang="es-SV" sz="16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sz="1600" dirty="0">
                <a:latin typeface="Calibri" panose="020F0502020204030204" pitchFamily="34" charset="0"/>
                <a:ea typeface="Times New Roman" panose="02020603050405020304" pitchFamily="18" charset="0"/>
                <a:cs typeface="Calibri" panose="020F0502020204030204" pitchFamily="34" charset="0"/>
              </a:rPr>
              <a:t> </a:t>
            </a:r>
            <a:endParaRPr lang="es-SV" sz="16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sz="1600" b="1" dirty="0">
                <a:latin typeface="Calibri" panose="020F0502020204030204" pitchFamily="34" charset="0"/>
                <a:ea typeface="Times New Roman" panose="02020603050405020304" pitchFamily="18" charset="0"/>
                <a:cs typeface="Calibri" panose="020F0502020204030204" pitchFamily="34" charset="0"/>
              </a:rPr>
              <a:t>AREAS DE TRABAJO</a:t>
            </a:r>
            <a:endParaRPr lang="es-SV" sz="16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sz="1600" u="sng" dirty="0">
                <a:latin typeface="Calibri" panose="020F0502020204030204" pitchFamily="34" charset="0"/>
                <a:ea typeface="Times New Roman" panose="02020603050405020304" pitchFamily="18" charset="0"/>
                <a:cs typeface="Calibri" panose="020F0502020204030204" pitchFamily="34" charset="0"/>
              </a:rPr>
              <a:t>Área de Presupuesto</a:t>
            </a:r>
            <a:endParaRPr lang="es-SV" sz="16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sz="1600" i="1" dirty="0">
                <a:latin typeface="Calibri" panose="020F0502020204030204" pitchFamily="34" charset="0"/>
                <a:ea typeface="Times New Roman" panose="02020603050405020304" pitchFamily="18" charset="0"/>
                <a:cs typeface="Calibri" panose="020F0502020204030204" pitchFamily="34" charset="0"/>
              </a:rPr>
              <a:t>Jefe de Área de Presupuesto: Daisy Marlene Benavides Alvarenga</a:t>
            </a:r>
            <a:endParaRPr lang="es-SV" sz="16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sz="1600" dirty="0">
                <a:latin typeface="Calibri" panose="020F0502020204030204" pitchFamily="34" charset="0"/>
                <a:ea typeface="Times New Roman" panose="02020603050405020304" pitchFamily="18" charset="0"/>
                <a:cs typeface="Calibri" panose="020F0502020204030204" pitchFamily="34" charset="0"/>
              </a:rPr>
              <a:t>Aplicar normas y procedimientos en la formulación, ejecución, seguimiento, evaluación y cierre del presupuesto anual, definido por el SAFI; vinculando propósitos y recursos para la asignación óptima de los mismos, en función de las prioridades institucionales establecidas.</a:t>
            </a:r>
            <a:endParaRPr lang="es-SV" sz="16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sz="1600" dirty="0">
                <a:latin typeface="Calibri" panose="020F0502020204030204" pitchFamily="34" charset="0"/>
                <a:ea typeface="Times New Roman" panose="02020603050405020304" pitchFamily="18" charset="0"/>
                <a:cs typeface="Calibri" panose="020F0502020204030204" pitchFamily="34" charset="0"/>
              </a:rPr>
              <a:t> </a:t>
            </a:r>
            <a:endParaRPr lang="es-SV" sz="16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3" name="2 Marcador de número de diapositiva"/>
          <p:cNvSpPr>
            <a:spLocks noGrp="1"/>
          </p:cNvSpPr>
          <p:nvPr>
            <p:ph type="sldNum" idx="12"/>
          </p:nvPr>
        </p:nvSpPr>
        <p:spPr/>
        <p:txBody>
          <a:bodyPr/>
          <a:lstStyle/>
          <a:p>
            <a:pPr marL="0" marR="0" lvl="0" indent="0" algn="r" rtl="0">
              <a:spcBef>
                <a:spcPts val="0"/>
              </a:spcBef>
              <a:buSzPct val="25000"/>
              <a:buNone/>
            </a:pPr>
            <a:fld id="{00000000-1234-1234-1234-123412341234}" type="slidenum">
              <a:rPr lang="es-SV" sz="1200" smtClean="0">
                <a:solidFill>
                  <a:srgbClr val="888888"/>
                </a:solidFill>
                <a:latin typeface="Calibri"/>
                <a:ea typeface="Calibri"/>
                <a:cs typeface="Calibri"/>
                <a:sym typeface="Calibri"/>
              </a:rPr>
              <a:t>14</a:t>
            </a:fld>
            <a:endParaRPr lang="es-SV" sz="1200">
              <a:solidFill>
                <a:srgbClr val="888888"/>
              </a:solidFill>
              <a:latin typeface="Calibri"/>
              <a:ea typeface="Calibri"/>
              <a:cs typeface="Calibri"/>
              <a:sym typeface="Calibri"/>
            </a:endParaRPr>
          </a:p>
        </p:txBody>
      </p:sp>
    </p:spTree>
    <p:extLst>
      <p:ext uri="{BB962C8B-B14F-4D97-AF65-F5344CB8AC3E}">
        <p14:creationId xmlns:p14="http://schemas.microsoft.com/office/powerpoint/2010/main" val="313181184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1403648" y="1474619"/>
            <a:ext cx="6336704" cy="3908762"/>
          </a:xfrm>
          <a:prstGeom prst="rect">
            <a:avLst/>
          </a:prstGeom>
        </p:spPr>
        <p:txBody>
          <a:bodyPr wrap="square">
            <a:spAutoFit/>
          </a:bodyPr>
          <a:lstStyle/>
          <a:p>
            <a:pPr algn="just">
              <a:lnSpc>
                <a:spcPct val="115000"/>
              </a:lnSpc>
            </a:pPr>
            <a:r>
              <a:rPr lang="es-SV" sz="1800" b="1" dirty="0">
                <a:solidFill>
                  <a:srgbClr val="000099"/>
                </a:solidFill>
                <a:latin typeface="Calibri" panose="020F0502020204030204" pitchFamily="34" charset="0"/>
                <a:ea typeface="Times New Roman" panose="02020603050405020304" pitchFamily="18" charset="0"/>
                <a:cs typeface="Calibri" panose="020F0502020204030204" pitchFamily="34" charset="0"/>
              </a:rPr>
              <a:t>OFICINA FINANCIERA INSTITUCIONAL - OFI </a:t>
            </a:r>
            <a:r>
              <a:rPr lang="es-SV" b="1" dirty="0" smtClean="0">
                <a:solidFill>
                  <a:srgbClr val="000099"/>
                </a:solidFill>
                <a:latin typeface="Calibri" panose="020F0502020204030204" pitchFamily="34" charset="0"/>
                <a:ea typeface="Times New Roman" panose="02020603050405020304" pitchFamily="18" charset="0"/>
                <a:cs typeface="Calibri" panose="020F0502020204030204" pitchFamily="34" charset="0"/>
              </a:rPr>
              <a:t>(continuación)</a:t>
            </a:r>
            <a:endParaRPr lang="es-SV" sz="12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endParaRPr lang="es-SV" u="sng" dirty="0" smtClean="0">
              <a:latin typeface="Calibri" panose="020F0502020204030204" pitchFamily="34" charset="0"/>
              <a:ea typeface="Times New Roman" panose="02020603050405020304" pitchFamily="18" charset="0"/>
              <a:cs typeface="Calibri" panose="020F0502020204030204" pitchFamily="34" charset="0"/>
            </a:endParaRPr>
          </a:p>
          <a:p>
            <a:pPr algn="just">
              <a:lnSpc>
                <a:spcPct val="115000"/>
              </a:lnSpc>
            </a:pPr>
            <a:r>
              <a:rPr lang="es-SV" sz="1600" u="sng" dirty="0" smtClean="0">
                <a:latin typeface="Calibri" panose="020F0502020204030204" pitchFamily="34" charset="0"/>
                <a:ea typeface="Times New Roman" panose="02020603050405020304" pitchFamily="18" charset="0"/>
                <a:cs typeface="Calibri" panose="020F0502020204030204" pitchFamily="34" charset="0"/>
              </a:rPr>
              <a:t>Área </a:t>
            </a:r>
            <a:r>
              <a:rPr lang="es-SV" sz="1600" u="sng" dirty="0">
                <a:latin typeface="Calibri" panose="020F0502020204030204" pitchFamily="34" charset="0"/>
                <a:ea typeface="Times New Roman" panose="02020603050405020304" pitchFamily="18" charset="0"/>
                <a:cs typeface="Calibri" panose="020F0502020204030204" pitchFamily="34" charset="0"/>
              </a:rPr>
              <a:t>de Tesorería</a:t>
            </a:r>
            <a:endParaRPr lang="es-SV" sz="16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sz="1600" i="1" dirty="0">
                <a:latin typeface="Calibri" panose="020F0502020204030204" pitchFamily="34" charset="0"/>
                <a:ea typeface="Times New Roman" panose="02020603050405020304" pitchFamily="18" charset="0"/>
                <a:cs typeface="Calibri" panose="020F0502020204030204" pitchFamily="34" charset="0"/>
              </a:rPr>
              <a:t>Jefe Área de Tesorería: Teresa Elizabeth Uribe Hernández</a:t>
            </a:r>
            <a:endParaRPr lang="es-SV" sz="16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sz="1600" dirty="0">
                <a:latin typeface="Calibri" panose="020F0502020204030204" pitchFamily="34" charset="0"/>
                <a:ea typeface="Times New Roman" panose="02020603050405020304" pitchFamily="18" charset="0"/>
                <a:cs typeface="Calibri" panose="020F0502020204030204" pitchFamily="34" charset="0"/>
              </a:rPr>
              <a:t>Gestionar oportunamente las transferencias de fondos, a la cuenta corriente institucional subsidiaria del Tesoro Público, para facilitar la ejecución equilibrada del gasto y el logro de los objetivos del MAG</a:t>
            </a:r>
            <a:endParaRPr lang="es-SV" sz="16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sz="1600" dirty="0">
                <a:latin typeface="Calibri" panose="020F0502020204030204" pitchFamily="34" charset="0"/>
                <a:ea typeface="Times New Roman" panose="02020603050405020304" pitchFamily="18" charset="0"/>
                <a:cs typeface="Calibri" panose="020F0502020204030204" pitchFamily="34" charset="0"/>
              </a:rPr>
              <a:t> </a:t>
            </a:r>
            <a:endParaRPr lang="es-SV" sz="16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sz="1600" u="sng" dirty="0">
                <a:latin typeface="Calibri" panose="020F0502020204030204" pitchFamily="34" charset="0"/>
                <a:ea typeface="Times New Roman" panose="02020603050405020304" pitchFamily="18" charset="0"/>
                <a:cs typeface="Calibri" panose="020F0502020204030204" pitchFamily="34" charset="0"/>
              </a:rPr>
              <a:t>Área de Contabilidad</a:t>
            </a:r>
            <a:endParaRPr lang="es-SV" sz="16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sz="1600" i="1" dirty="0">
                <a:latin typeface="Calibri" panose="020F0502020204030204" pitchFamily="34" charset="0"/>
                <a:ea typeface="Times New Roman" panose="02020603050405020304" pitchFamily="18" charset="0"/>
                <a:cs typeface="Calibri" panose="020F0502020204030204" pitchFamily="34" charset="0"/>
              </a:rPr>
              <a:t>Jefe Área de Contabilidad: Nora Guadalupe García de Vásquez</a:t>
            </a:r>
            <a:endParaRPr lang="es-SV" sz="1600" dirty="0">
              <a:latin typeface="Calibri" panose="020F0502020204030204" pitchFamily="34" charset="0"/>
              <a:ea typeface="Times New Roman" panose="02020603050405020304" pitchFamily="18" charset="0"/>
              <a:cs typeface="Times New Roman" panose="02020603050405020304" pitchFamily="18" charset="0"/>
            </a:endParaRPr>
          </a:p>
          <a:p>
            <a:r>
              <a:rPr lang="es-SV" sz="1600" dirty="0">
                <a:latin typeface="Calibri" panose="020F0502020204030204" pitchFamily="34" charset="0"/>
                <a:ea typeface="Times New Roman" panose="02020603050405020304" pitchFamily="18" charset="0"/>
                <a:cs typeface="Calibri" panose="020F0502020204030204" pitchFamily="34" charset="0"/>
              </a:rPr>
              <a:t>Realizar el registro de las actividades económicas del MAG, generando los reportes tanto contables como presupuestarios y realizar el análisis e interpretación de los estados financieros, para la toma de decisiones. Jefe Área de Contabilidad: Nora Guadalupe García de Vásquez</a:t>
            </a:r>
            <a:endParaRPr lang="es-SV" sz="1600" dirty="0"/>
          </a:p>
        </p:txBody>
      </p:sp>
      <p:sp>
        <p:nvSpPr>
          <p:cNvPr id="3" name="2 Marcador de número de diapositiva"/>
          <p:cNvSpPr>
            <a:spLocks noGrp="1"/>
          </p:cNvSpPr>
          <p:nvPr>
            <p:ph type="sldNum" idx="12"/>
          </p:nvPr>
        </p:nvSpPr>
        <p:spPr/>
        <p:txBody>
          <a:bodyPr/>
          <a:lstStyle/>
          <a:p>
            <a:pPr marL="0" marR="0" lvl="0" indent="0" algn="r" rtl="0">
              <a:spcBef>
                <a:spcPts val="0"/>
              </a:spcBef>
              <a:buSzPct val="25000"/>
              <a:buNone/>
            </a:pPr>
            <a:fld id="{00000000-1234-1234-1234-123412341234}" type="slidenum">
              <a:rPr lang="es-SV" sz="1200" smtClean="0">
                <a:solidFill>
                  <a:srgbClr val="888888"/>
                </a:solidFill>
                <a:latin typeface="Calibri"/>
                <a:ea typeface="Calibri"/>
                <a:cs typeface="Calibri"/>
                <a:sym typeface="Calibri"/>
              </a:rPr>
              <a:t>15</a:t>
            </a:fld>
            <a:endParaRPr lang="es-SV" sz="1200">
              <a:solidFill>
                <a:srgbClr val="888888"/>
              </a:solidFill>
              <a:latin typeface="Calibri"/>
              <a:ea typeface="Calibri"/>
              <a:cs typeface="Calibri"/>
              <a:sym typeface="Calibri"/>
            </a:endParaRPr>
          </a:p>
        </p:txBody>
      </p:sp>
    </p:spTree>
    <p:extLst>
      <p:ext uri="{BB962C8B-B14F-4D97-AF65-F5344CB8AC3E}">
        <p14:creationId xmlns:p14="http://schemas.microsoft.com/office/powerpoint/2010/main" val="192961846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359532" y="409712"/>
            <a:ext cx="8424936" cy="6038576"/>
          </a:xfrm>
          <a:prstGeom prst="rect">
            <a:avLst/>
          </a:prstGeom>
        </p:spPr>
        <p:txBody>
          <a:bodyPr wrap="square">
            <a:spAutoFit/>
          </a:bodyPr>
          <a:lstStyle/>
          <a:p>
            <a:pPr lvl="0" algn="just">
              <a:lnSpc>
                <a:spcPct val="115000"/>
              </a:lnSpc>
            </a:pPr>
            <a:r>
              <a:rPr lang="es-SV" sz="1800" b="1" dirty="0">
                <a:solidFill>
                  <a:srgbClr val="000099"/>
                </a:solidFill>
                <a:latin typeface="Calibri" panose="020F0502020204030204" pitchFamily="34" charset="0"/>
                <a:ea typeface="Times New Roman" panose="02020603050405020304" pitchFamily="18" charset="0"/>
                <a:cs typeface="Calibri" panose="020F0502020204030204" pitchFamily="34" charset="0"/>
              </a:rPr>
              <a:t>OFICINA GENERAL DE ADMINISTRACIÓN - OGA </a:t>
            </a:r>
            <a:endParaRPr lang="es-SV" sz="16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dirty="0">
                <a:latin typeface="Calibri" panose="020F0502020204030204" pitchFamily="34" charset="0"/>
                <a:ea typeface="Times New Roman" panose="02020603050405020304" pitchFamily="18" charset="0"/>
                <a:cs typeface="Calibri" panose="020F0502020204030204" pitchFamily="34" charset="0"/>
              </a:rPr>
              <a:t> </a:t>
            </a:r>
            <a:endParaRPr lang="es-SV"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sz="1600" b="1" dirty="0">
                <a:latin typeface="Calibri" panose="020F0502020204030204" pitchFamily="34" charset="0"/>
                <a:ea typeface="Times New Roman" panose="02020603050405020304" pitchFamily="18" charset="0"/>
                <a:cs typeface="Calibri" panose="020F0502020204030204" pitchFamily="34" charset="0"/>
              </a:rPr>
              <a:t>CARGO Y NOMBRE DEL FUNCIONARIO</a:t>
            </a:r>
            <a:endParaRPr lang="es-SV" sz="16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sz="1600" dirty="0">
                <a:latin typeface="Calibri" panose="020F0502020204030204" pitchFamily="34" charset="0"/>
                <a:ea typeface="Times New Roman" panose="02020603050405020304" pitchFamily="18" charset="0"/>
                <a:cs typeface="Calibri" panose="020F0502020204030204" pitchFamily="34" charset="0"/>
              </a:rPr>
              <a:t>Director Oficina </a:t>
            </a:r>
            <a:r>
              <a:rPr lang="es-SV" sz="1600" dirty="0" smtClean="0">
                <a:latin typeface="Calibri" panose="020F0502020204030204" pitchFamily="34" charset="0"/>
                <a:ea typeface="Times New Roman" panose="02020603050405020304" pitchFamily="18" charset="0"/>
                <a:cs typeface="Calibri" panose="020F0502020204030204" pitchFamily="34" charset="0"/>
              </a:rPr>
              <a:t>General de Administración:	</a:t>
            </a:r>
            <a:r>
              <a:rPr lang="es-SV" sz="1600" dirty="0">
                <a:latin typeface="Calibri" panose="020F0502020204030204" pitchFamily="34" charset="0"/>
                <a:ea typeface="Times New Roman" panose="02020603050405020304" pitchFamily="18" charset="0"/>
                <a:cs typeface="Calibri" panose="020F0502020204030204" pitchFamily="34" charset="0"/>
              </a:rPr>
              <a:t>	</a:t>
            </a:r>
            <a:r>
              <a:rPr lang="es-SV" sz="1600" b="1" dirty="0" smtClean="0">
                <a:latin typeface="Calibri" panose="020F0502020204030204" pitchFamily="34" charset="0"/>
                <a:ea typeface="Times New Roman" panose="02020603050405020304" pitchFamily="18" charset="0"/>
                <a:cs typeface="Calibri" panose="020F0502020204030204" pitchFamily="34" charset="0"/>
              </a:rPr>
              <a:t>MIGUEL FRANCISCO GALDAMEZ</a:t>
            </a:r>
            <a:endParaRPr lang="es-SV" sz="1600" b="1"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sz="1600" dirty="0">
                <a:latin typeface="Calibri" panose="020F0502020204030204" pitchFamily="34" charset="0"/>
                <a:ea typeface="Times New Roman" panose="02020603050405020304" pitchFamily="18" charset="0"/>
                <a:cs typeface="Calibri" panose="020F0502020204030204" pitchFamily="34" charset="0"/>
              </a:rPr>
              <a:t> </a:t>
            </a:r>
            <a:endParaRPr lang="es-SV" sz="16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sz="1600" b="1" dirty="0">
                <a:latin typeface="Calibri" panose="020F0502020204030204" pitchFamily="34" charset="0"/>
                <a:ea typeface="Times New Roman" panose="02020603050405020304" pitchFamily="18" charset="0"/>
                <a:cs typeface="Calibri" panose="020F0502020204030204" pitchFamily="34" charset="0"/>
              </a:rPr>
              <a:t>FUNCIONES</a:t>
            </a:r>
            <a:endParaRPr lang="es-SV" sz="1600" dirty="0">
              <a:latin typeface="Calibri" panose="020F0502020204030204" pitchFamily="34" charset="0"/>
              <a:ea typeface="Times New Roman" panose="02020603050405020304" pitchFamily="18" charset="0"/>
              <a:cs typeface="Times New Roman" panose="02020603050405020304" pitchFamily="18" charset="0"/>
            </a:endParaRPr>
          </a:p>
          <a:p>
            <a:pPr>
              <a:lnSpc>
                <a:spcPct val="115000"/>
              </a:lnSpc>
            </a:pPr>
            <a:r>
              <a:rPr lang="es-SV" sz="1600" dirty="0">
                <a:latin typeface="Calibri" panose="020F0502020204030204" pitchFamily="34" charset="0"/>
                <a:ea typeface="Times New Roman" panose="02020603050405020304" pitchFamily="18" charset="0"/>
                <a:cs typeface="Calibri" panose="020F0502020204030204" pitchFamily="34" charset="0"/>
              </a:rPr>
              <a:t>Impulsar procesos de desarrollo humano, tecnológico, administrativo y organizacional; administrar los recursos humanos, materiales y de tecnologías de información del Ministerio; así como proveer los servicios necesarios para la gestión y prestación de servicios eficientes de calidad. </a:t>
            </a:r>
            <a:endParaRPr lang="es-SV" sz="16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sz="1600" dirty="0">
                <a:latin typeface="Calibri" panose="020F0502020204030204" pitchFamily="34" charset="0"/>
                <a:ea typeface="Times New Roman" panose="02020603050405020304" pitchFamily="18" charset="0"/>
                <a:cs typeface="Calibri" panose="020F0502020204030204" pitchFamily="34" charset="0"/>
              </a:rPr>
              <a:t> </a:t>
            </a:r>
            <a:endParaRPr lang="es-SV" sz="16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sz="1600" b="1" dirty="0">
                <a:latin typeface="Calibri" panose="020F0502020204030204" pitchFamily="34" charset="0"/>
                <a:ea typeface="Times New Roman" panose="02020603050405020304" pitchFamily="18" charset="0"/>
                <a:cs typeface="Calibri" panose="020F0502020204030204" pitchFamily="34" charset="0"/>
              </a:rPr>
              <a:t>N° DE EMPLEADOS</a:t>
            </a:r>
            <a:endParaRPr lang="es-SV" sz="16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sz="1600" dirty="0" smtClean="0">
                <a:latin typeface="Calibri" panose="020F0502020204030204" pitchFamily="34" charset="0"/>
                <a:ea typeface="Times New Roman" panose="02020603050405020304" pitchFamily="18" charset="0"/>
                <a:cs typeface="Calibri" panose="020F0502020204030204" pitchFamily="34" charset="0"/>
              </a:rPr>
              <a:t>197 </a:t>
            </a:r>
            <a:r>
              <a:rPr lang="es-SV" sz="1600" dirty="0">
                <a:latin typeface="Calibri" panose="020F0502020204030204" pitchFamily="34" charset="0"/>
                <a:ea typeface="Times New Roman" panose="02020603050405020304" pitchFamily="18" charset="0"/>
                <a:cs typeface="Calibri" panose="020F0502020204030204" pitchFamily="34" charset="0"/>
              </a:rPr>
              <a:t>hombres</a:t>
            </a:r>
            <a:endParaRPr lang="es-SV" sz="16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sz="1600" dirty="0" smtClean="0">
                <a:latin typeface="Calibri" panose="020F0502020204030204" pitchFamily="34" charset="0"/>
                <a:ea typeface="Times New Roman" panose="02020603050405020304" pitchFamily="18" charset="0"/>
                <a:cs typeface="Calibri" panose="020F0502020204030204" pitchFamily="34" charset="0"/>
              </a:rPr>
              <a:t>76 mujeres</a:t>
            </a:r>
            <a:endParaRPr lang="es-SV" sz="16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sz="1600" dirty="0">
                <a:latin typeface="Calibri" panose="020F0502020204030204" pitchFamily="34" charset="0"/>
                <a:ea typeface="Times New Roman" panose="02020603050405020304" pitchFamily="18" charset="0"/>
                <a:cs typeface="Calibri" panose="020F0502020204030204" pitchFamily="34" charset="0"/>
              </a:rPr>
              <a:t> </a:t>
            </a:r>
            <a:endParaRPr lang="es-SV" sz="16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sz="1600" b="1" dirty="0">
                <a:latin typeface="Calibri" panose="020F0502020204030204" pitchFamily="34" charset="0"/>
                <a:ea typeface="Times New Roman" panose="02020603050405020304" pitchFamily="18" charset="0"/>
                <a:cs typeface="Calibri" panose="020F0502020204030204" pitchFamily="34" charset="0"/>
              </a:rPr>
              <a:t>AREAS DE TRABAJO</a:t>
            </a:r>
            <a:endParaRPr lang="es-SV" sz="16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sz="1600" u="sng" dirty="0">
                <a:latin typeface="Calibri" panose="020F0502020204030204" pitchFamily="34" charset="0"/>
                <a:ea typeface="Times New Roman" panose="02020603050405020304" pitchFamily="18" charset="0"/>
                <a:cs typeface="Calibri" panose="020F0502020204030204" pitchFamily="34" charset="0"/>
              </a:rPr>
              <a:t>Unidad de Gestión Documental y Archivo</a:t>
            </a:r>
            <a:endParaRPr lang="es-SV" sz="16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sz="1600" i="1" dirty="0">
                <a:latin typeface="Calibri" panose="020F0502020204030204" pitchFamily="34" charset="0"/>
                <a:ea typeface="Times New Roman" panose="02020603050405020304" pitchFamily="18" charset="0"/>
                <a:cs typeface="Calibri" panose="020F0502020204030204" pitchFamily="34" charset="0"/>
              </a:rPr>
              <a:t>Oficial de Gestión Documental y Archivos: Elisa Magdalena Mejía</a:t>
            </a:r>
            <a:endParaRPr lang="es-SV" sz="16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sz="1600" dirty="0">
                <a:latin typeface="Calibri" panose="020F0502020204030204" pitchFamily="34" charset="0"/>
                <a:ea typeface="Times New Roman" panose="02020603050405020304" pitchFamily="18" charset="0"/>
                <a:cs typeface="Calibri" panose="020F0502020204030204" pitchFamily="34" charset="0"/>
              </a:rPr>
              <a:t>Funciones: Elaborar y proponer instrumentos administrativos, que faciliten la adecuada administración, organización, catalogación, conservación de y protección de la información de acuerdo con su naturaleza, que permita la consulta directa de los usuarios, colaborar en la capacitación del personal en técnicas de archivística</a:t>
            </a:r>
            <a:r>
              <a:rPr lang="es-SV" sz="1600" dirty="0" smtClean="0">
                <a:latin typeface="Calibri" panose="020F0502020204030204" pitchFamily="34" charset="0"/>
                <a:ea typeface="Times New Roman" panose="02020603050405020304" pitchFamily="18" charset="0"/>
                <a:cs typeface="Calibri" panose="020F0502020204030204" pitchFamily="34" charset="0"/>
              </a:rPr>
              <a:t>.</a:t>
            </a:r>
            <a:endParaRPr lang="es-SV" dirty="0">
              <a:latin typeface="Calibri" panose="020F0502020204030204" pitchFamily="34" charset="0"/>
              <a:ea typeface="Times New Roman" panose="02020603050405020304" pitchFamily="18" charset="0"/>
              <a:cs typeface="Times New Roman" panose="02020603050405020304" pitchFamily="18" charset="0"/>
            </a:endParaRPr>
          </a:p>
        </p:txBody>
      </p:sp>
      <p:sp>
        <p:nvSpPr>
          <p:cNvPr id="3" name="2 Marcador de número de diapositiva"/>
          <p:cNvSpPr>
            <a:spLocks noGrp="1"/>
          </p:cNvSpPr>
          <p:nvPr>
            <p:ph type="sldNum" idx="12"/>
          </p:nvPr>
        </p:nvSpPr>
        <p:spPr/>
        <p:txBody>
          <a:bodyPr/>
          <a:lstStyle/>
          <a:p>
            <a:pPr marL="0" marR="0" lvl="0" indent="0" algn="r" rtl="0">
              <a:spcBef>
                <a:spcPts val="0"/>
              </a:spcBef>
              <a:buSzPct val="25000"/>
              <a:buNone/>
            </a:pPr>
            <a:fld id="{00000000-1234-1234-1234-123412341234}" type="slidenum">
              <a:rPr lang="es-SV" sz="1200" smtClean="0">
                <a:solidFill>
                  <a:srgbClr val="888888"/>
                </a:solidFill>
                <a:latin typeface="Calibri"/>
                <a:ea typeface="Calibri"/>
                <a:cs typeface="Calibri"/>
                <a:sym typeface="Calibri"/>
              </a:rPr>
              <a:t>16</a:t>
            </a:fld>
            <a:endParaRPr lang="es-SV" sz="1200">
              <a:solidFill>
                <a:srgbClr val="888888"/>
              </a:solidFill>
              <a:latin typeface="Calibri"/>
              <a:ea typeface="Calibri"/>
              <a:cs typeface="Calibri"/>
              <a:sym typeface="Calibri"/>
            </a:endParaRPr>
          </a:p>
        </p:txBody>
      </p:sp>
    </p:spTree>
    <p:extLst>
      <p:ext uri="{BB962C8B-B14F-4D97-AF65-F5344CB8AC3E}">
        <p14:creationId xmlns:p14="http://schemas.microsoft.com/office/powerpoint/2010/main" val="428264047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395536" y="204014"/>
            <a:ext cx="8352928" cy="6202211"/>
          </a:xfrm>
          <a:prstGeom prst="rect">
            <a:avLst/>
          </a:prstGeom>
        </p:spPr>
        <p:txBody>
          <a:bodyPr wrap="square">
            <a:spAutoFit/>
          </a:bodyPr>
          <a:lstStyle/>
          <a:p>
            <a:pPr algn="just">
              <a:lnSpc>
                <a:spcPct val="115000"/>
              </a:lnSpc>
            </a:pPr>
            <a:r>
              <a:rPr lang="es-SV" sz="2000" b="1" dirty="0">
                <a:solidFill>
                  <a:srgbClr val="000099"/>
                </a:solidFill>
                <a:latin typeface="Calibri" panose="020F0502020204030204" pitchFamily="34" charset="0"/>
                <a:ea typeface="Times New Roman" panose="02020603050405020304" pitchFamily="18" charset="0"/>
                <a:cs typeface="Calibri" panose="020F0502020204030204" pitchFamily="34" charset="0"/>
              </a:rPr>
              <a:t>OFICINA GENERAL DE ADMINISTRACIÓN - OGA </a:t>
            </a:r>
            <a:r>
              <a:rPr lang="es-SV" b="1" dirty="0" smtClean="0">
                <a:solidFill>
                  <a:srgbClr val="000099"/>
                </a:solidFill>
                <a:latin typeface="Calibri" panose="020F0502020204030204" pitchFamily="34" charset="0"/>
                <a:ea typeface="Times New Roman" panose="02020603050405020304" pitchFamily="18" charset="0"/>
                <a:cs typeface="Calibri" panose="020F0502020204030204" pitchFamily="34" charset="0"/>
              </a:rPr>
              <a:t>(continuación parte 1)</a:t>
            </a:r>
            <a:endParaRPr lang="es-SV" sz="12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endParaRPr lang="es-SV" u="sng" dirty="0" smtClean="0">
              <a:latin typeface="Calibri" panose="020F0502020204030204" pitchFamily="34" charset="0"/>
              <a:ea typeface="Times New Roman" panose="02020603050405020304" pitchFamily="18" charset="0"/>
              <a:cs typeface="Calibri" panose="020F0502020204030204" pitchFamily="34" charset="0"/>
            </a:endParaRPr>
          </a:p>
          <a:p>
            <a:pPr algn="just">
              <a:lnSpc>
                <a:spcPct val="115000"/>
              </a:lnSpc>
            </a:pPr>
            <a:r>
              <a:rPr lang="es-SV" sz="1600" u="sng" dirty="0" smtClean="0">
                <a:latin typeface="Calibri" panose="020F0502020204030204" pitchFamily="34" charset="0"/>
                <a:ea typeface="Times New Roman" panose="02020603050405020304" pitchFamily="18" charset="0"/>
                <a:cs typeface="Calibri" panose="020F0502020204030204" pitchFamily="34" charset="0"/>
              </a:rPr>
              <a:t>División </a:t>
            </a:r>
            <a:r>
              <a:rPr lang="es-SV" sz="1600" u="sng" dirty="0">
                <a:latin typeface="Calibri" panose="020F0502020204030204" pitchFamily="34" charset="0"/>
                <a:ea typeface="Times New Roman" panose="02020603050405020304" pitchFamily="18" charset="0"/>
                <a:cs typeface="Calibri" panose="020F0502020204030204" pitchFamily="34" charset="0"/>
              </a:rPr>
              <a:t>de Logística</a:t>
            </a:r>
            <a:endParaRPr lang="es-SV" sz="16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sz="1600" i="1" dirty="0">
                <a:latin typeface="Calibri" panose="020F0502020204030204" pitchFamily="34" charset="0"/>
                <a:ea typeface="Times New Roman" panose="02020603050405020304" pitchFamily="18" charset="0"/>
                <a:cs typeface="Calibri" panose="020F0502020204030204" pitchFamily="34" charset="0"/>
              </a:rPr>
              <a:t>Jefe División de Logística: Elmer Eduardo López Bonilla</a:t>
            </a:r>
            <a:endParaRPr lang="es-SV" sz="16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sz="1600" dirty="0">
                <a:latin typeface="Calibri" panose="020F0502020204030204" pitchFamily="34" charset="0"/>
                <a:ea typeface="Times New Roman" panose="02020603050405020304" pitchFamily="18" charset="0"/>
                <a:cs typeface="Calibri" panose="020F0502020204030204" pitchFamily="34" charset="0"/>
              </a:rPr>
              <a:t>Funciones:</a:t>
            </a:r>
            <a:r>
              <a:rPr lang="es-SV" sz="1600" dirty="0">
                <a:latin typeface="Calibri" panose="020F0502020204030204" pitchFamily="34" charset="0"/>
                <a:ea typeface="Times New Roman" panose="02020603050405020304" pitchFamily="18" charset="0"/>
                <a:cs typeface="Times New Roman" panose="02020603050405020304" pitchFamily="18" charset="0"/>
              </a:rPr>
              <a:t> </a:t>
            </a:r>
            <a:r>
              <a:rPr lang="es-SV" sz="1600" dirty="0">
                <a:latin typeface="Calibri" panose="020F0502020204030204" pitchFamily="34" charset="0"/>
                <a:ea typeface="Times New Roman" panose="02020603050405020304" pitchFamily="18" charset="0"/>
                <a:cs typeface="Calibri" panose="020F0502020204030204" pitchFamily="34" charset="0"/>
              </a:rPr>
              <a:t>Planificar, ejecutar y controlar las actividades logísticas, con el fin de brindar servicios eficientes,  en cuanto a transporte, mantenimiento de la flota vehicular, administración del combustible, seguimiento al control de bienes mueble, inmuebles e intangibles, brindar los servicios generales de mantenimiento de las instalaciones, control de bodegas e insumos, coordinación de la seguridad y vigilancia en la institución.</a:t>
            </a:r>
            <a:endParaRPr lang="es-SV" sz="1600" dirty="0">
              <a:latin typeface="Calibri" panose="020F0502020204030204" pitchFamily="34" charset="0"/>
              <a:ea typeface="Times New Roman" panose="02020603050405020304" pitchFamily="18" charset="0"/>
              <a:cs typeface="Times New Roman" panose="02020603050405020304" pitchFamily="18" charset="0"/>
            </a:endParaRPr>
          </a:p>
          <a:p>
            <a:pPr>
              <a:lnSpc>
                <a:spcPct val="115000"/>
              </a:lnSpc>
              <a:spcAft>
                <a:spcPts val="1000"/>
              </a:spcAft>
            </a:pPr>
            <a:r>
              <a:rPr lang="es-SV" sz="1600" dirty="0">
                <a:latin typeface="Calibri" panose="020F0502020204030204" pitchFamily="34" charset="0"/>
                <a:ea typeface="Times New Roman" panose="02020603050405020304" pitchFamily="18" charset="0"/>
                <a:cs typeface="Calibri" panose="020F0502020204030204" pitchFamily="34" charset="0"/>
              </a:rPr>
              <a:t> </a:t>
            </a:r>
            <a:endParaRPr lang="es-SV" sz="16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sz="1600" u="sng" dirty="0">
                <a:latin typeface="Calibri" panose="020F0502020204030204" pitchFamily="34" charset="0"/>
                <a:ea typeface="Times New Roman" panose="02020603050405020304" pitchFamily="18" charset="0"/>
                <a:cs typeface="Calibri" panose="020F0502020204030204" pitchFamily="34" charset="0"/>
              </a:rPr>
              <a:t>División de Infraestructura</a:t>
            </a:r>
            <a:endParaRPr lang="es-SV" sz="16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sz="1600" i="1" dirty="0">
                <a:latin typeface="Calibri" panose="020F0502020204030204" pitchFamily="34" charset="0"/>
                <a:ea typeface="Times New Roman" panose="02020603050405020304" pitchFamily="18" charset="0"/>
                <a:cs typeface="Calibri" panose="020F0502020204030204" pitchFamily="34" charset="0"/>
              </a:rPr>
              <a:t>Jefe División de Infraestructura: Saúl Roberto Avelar Sánchez</a:t>
            </a:r>
            <a:endParaRPr lang="es-SV" sz="16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sz="1600" dirty="0">
                <a:latin typeface="Calibri" panose="020F0502020204030204" pitchFamily="34" charset="0"/>
                <a:ea typeface="Times New Roman" panose="02020603050405020304" pitchFamily="18" charset="0"/>
                <a:cs typeface="Calibri" panose="020F0502020204030204" pitchFamily="34" charset="0"/>
              </a:rPr>
              <a:t>Coordinar el estudio, proyecto, diseño y ejecución de obras civiles, referidas a infraestructura del MAG; gestionar y facilitar su mantenimiento, reparación, mejora y/o rehabilitación, que permita mantener las instalaciones en condiciones óptimas.</a:t>
            </a:r>
            <a:endParaRPr lang="es-SV" sz="16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sz="1600" dirty="0">
                <a:latin typeface="Calibri" panose="020F0502020204030204" pitchFamily="34" charset="0"/>
                <a:ea typeface="Times New Roman" panose="02020603050405020304" pitchFamily="18" charset="0"/>
                <a:cs typeface="Calibri" panose="020F0502020204030204" pitchFamily="34" charset="0"/>
              </a:rPr>
              <a:t> </a:t>
            </a:r>
            <a:endParaRPr lang="es-SV" sz="16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sz="1600" u="sng" dirty="0">
                <a:latin typeface="Calibri" panose="020F0502020204030204" pitchFamily="34" charset="0"/>
                <a:ea typeface="Times New Roman" panose="02020603050405020304" pitchFamily="18" charset="0"/>
                <a:cs typeface="Calibri" panose="020F0502020204030204" pitchFamily="34" charset="0"/>
              </a:rPr>
              <a:t>División de Informática</a:t>
            </a:r>
            <a:endParaRPr lang="es-SV" sz="16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sz="1600" i="1" dirty="0">
                <a:latin typeface="Calibri" panose="020F0502020204030204" pitchFamily="34" charset="0"/>
                <a:ea typeface="Times New Roman" panose="02020603050405020304" pitchFamily="18" charset="0"/>
                <a:cs typeface="Calibri" panose="020F0502020204030204" pitchFamily="34" charset="0"/>
              </a:rPr>
              <a:t>Jefe División de Informática: </a:t>
            </a:r>
            <a:r>
              <a:rPr lang="es-SV" sz="1600" i="1" dirty="0" smtClean="0">
                <a:latin typeface="Calibri" panose="020F0502020204030204" pitchFamily="34" charset="0"/>
                <a:ea typeface="Times New Roman" panose="02020603050405020304" pitchFamily="18" charset="0"/>
                <a:cs typeface="Calibri" panose="020F0502020204030204" pitchFamily="34" charset="0"/>
              </a:rPr>
              <a:t>Manolo </a:t>
            </a:r>
            <a:r>
              <a:rPr lang="es-SV" sz="1600" i="1" dirty="0" err="1" smtClean="0">
                <a:latin typeface="Calibri" panose="020F0502020204030204" pitchFamily="34" charset="0"/>
                <a:ea typeface="Times New Roman" panose="02020603050405020304" pitchFamily="18" charset="0"/>
                <a:cs typeface="Calibri" panose="020F0502020204030204" pitchFamily="34" charset="0"/>
              </a:rPr>
              <a:t>Romer</a:t>
            </a:r>
            <a:r>
              <a:rPr lang="es-SV" sz="1600" i="1" dirty="0" smtClean="0">
                <a:latin typeface="Calibri" panose="020F0502020204030204" pitchFamily="34" charset="0"/>
                <a:ea typeface="Times New Roman" panose="02020603050405020304" pitchFamily="18" charset="0"/>
                <a:cs typeface="Calibri" panose="020F0502020204030204" pitchFamily="34" charset="0"/>
              </a:rPr>
              <a:t> Aguirre</a:t>
            </a:r>
            <a:endParaRPr lang="es-SV" sz="16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sz="1600" dirty="0">
                <a:latin typeface="Calibri" panose="020F0502020204030204" pitchFamily="34" charset="0"/>
                <a:ea typeface="Times New Roman" panose="02020603050405020304" pitchFamily="18" charset="0"/>
                <a:cs typeface="Calibri" panose="020F0502020204030204" pitchFamily="34" charset="0"/>
              </a:rPr>
              <a:t>Coordinar la administración y desarrollo de la tecnología de información y comunicaciones del MAG, para mejorar y facilitar los procesos administrativos y operativos que permitan la optimización y calidad en los servicios</a:t>
            </a:r>
            <a:r>
              <a:rPr lang="es-SV" sz="1600" dirty="0" smtClean="0">
                <a:latin typeface="Calibri" panose="020F0502020204030204" pitchFamily="34" charset="0"/>
                <a:ea typeface="Times New Roman" panose="02020603050405020304" pitchFamily="18" charset="0"/>
                <a:cs typeface="Calibri" panose="020F0502020204030204" pitchFamily="34" charset="0"/>
              </a:rPr>
              <a:t>.</a:t>
            </a:r>
            <a:endParaRPr lang="es-SV" dirty="0">
              <a:latin typeface="Calibri" panose="020F0502020204030204" pitchFamily="34" charset="0"/>
              <a:ea typeface="Times New Roman" panose="02020603050405020304" pitchFamily="18" charset="0"/>
              <a:cs typeface="Times New Roman" panose="02020603050405020304" pitchFamily="18" charset="0"/>
            </a:endParaRPr>
          </a:p>
        </p:txBody>
      </p:sp>
      <p:sp>
        <p:nvSpPr>
          <p:cNvPr id="3" name="2 Marcador de número de diapositiva"/>
          <p:cNvSpPr>
            <a:spLocks noGrp="1"/>
          </p:cNvSpPr>
          <p:nvPr>
            <p:ph type="sldNum" idx="12"/>
          </p:nvPr>
        </p:nvSpPr>
        <p:spPr/>
        <p:txBody>
          <a:bodyPr/>
          <a:lstStyle/>
          <a:p>
            <a:pPr marL="0" marR="0" lvl="0" indent="0" algn="r" rtl="0">
              <a:spcBef>
                <a:spcPts val="0"/>
              </a:spcBef>
              <a:buSzPct val="25000"/>
              <a:buNone/>
            </a:pPr>
            <a:fld id="{00000000-1234-1234-1234-123412341234}" type="slidenum">
              <a:rPr lang="es-SV" sz="1200" smtClean="0">
                <a:solidFill>
                  <a:srgbClr val="888888"/>
                </a:solidFill>
                <a:latin typeface="Calibri"/>
                <a:ea typeface="Calibri"/>
                <a:cs typeface="Calibri"/>
                <a:sym typeface="Calibri"/>
              </a:rPr>
              <a:t>17</a:t>
            </a:fld>
            <a:endParaRPr lang="es-SV" sz="1200">
              <a:solidFill>
                <a:srgbClr val="888888"/>
              </a:solidFill>
              <a:latin typeface="Calibri"/>
              <a:ea typeface="Calibri"/>
              <a:cs typeface="Calibri"/>
              <a:sym typeface="Calibri"/>
            </a:endParaRPr>
          </a:p>
        </p:txBody>
      </p:sp>
    </p:spTree>
    <p:extLst>
      <p:ext uri="{BB962C8B-B14F-4D97-AF65-F5344CB8AC3E}">
        <p14:creationId xmlns:p14="http://schemas.microsoft.com/office/powerpoint/2010/main" val="60265258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467544" y="459858"/>
            <a:ext cx="8239631" cy="6038576"/>
          </a:xfrm>
          <a:prstGeom prst="rect">
            <a:avLst/>
          </a:prstGeom>
        </p:spPr>
        <p:txBody>
          <a:bodyPr wrap="square">
            <a:spAutoFit/>
          </a:bodyPr>
          <a:lstStyle/>
          <a:p>
            <a:pPr algn="just">
              <a:lnSpc>
                <a:spcPct val="115000"/>
              </a:lnSpc>
            </a:pPr>
            <a:r>
              <a:rPr lang="es-SV" sz="1800" b="1" dirty="0">
                <a:solidFill>
                  <a:srgbClr val="000099"/>
                </a:solidFill>
                <a:latin typeface="Calibri" panose="020F0502020204030204" pitchFamily="34" charset="0"/>
                <a:ea typeface="Times New Roman" panose="02020603050405020304" pitchFamily="18" charset="0"/>
                <a:cs typeface="Calibri" panose="020F0502020204030204" pitchFamily="34" charset="0"/>
              </a:rPr>
              <a:t>OFICINA GENERAL DE ADMINISTRACIÓN - OGA </a:t>
            </a:r>
            <a:r>
              <a:rPr lang="es-SV" b="1" dirty="0">
                <a:solidFill>
                  <a:srgbClr val="000099"/>
                </a:solidFill>
                <a:latin typeface="Calibri" panose="020F0502020204030204" pitchFamily="34" charset="0"/>
                <a:ea typeface="Times New Roman" panose="02020603050405020304" pitchFamily="18" charset="0"/>
                <a:cs typeface="Calibri" panose="020F0502020204030204" pitchFamily="34" charset="0"/>
              </a:rPr>
              <a:t>(continuación parte </a:t>
            </a:r>
            <a:r>
              <a:rPr lang="es-SV" b="1" dirty="0" smtClean="0">
                <a:solidFill>
                  <a:srgbClr val="000099"/>
                </a:solidFill>
                <a:latin typeface="Calibri" panose="020F0502020204030204" pitchFamily="34" charset="0"/>
                <a:ea typeface="Times New Roman" panose="02020603050405020304" pitchFamily="18" charset="0"/>
                <a:cs typeface="Calibri" panose="020F0502020204030204" pitchFamily="34" charset="0"/>
              </a:rPr>
              <a:t>2)</a:t>
            </a:r>
            <a:endParaRPr lang="es-SV" u="sng" dirty="0" smtClean="0">
              <a:latin typeface="Calibri" panose="020F0502020204030204" pitchFamily="34" charset="0"/>
              <a:ea typeface="Times New Roman" panose="02020603050405020304" pitchFamily="18" charset="0"/>
              <a:cs typeface="Calibri" panose="020F0502020204030204" pitchFamily="34" charset="0"/>
            </a:endParaRPr>
          </a:p>
          <a:p>
            <a:pPr algn="just">
              <a:lnSpc>
                <a:spcPct val="115000"/>
              </a:lnSpc>
            </a:pPr>
            <a:endParaRPr lang="es-SV" u="sng" dirty="0">
              <a:latin typeface="Calibri" panose="020F0502020204030204" pitchFamily="34" charset="0"/>
              <a:ea typeface="Times New Roman" panose="02020603050405020304" pitchFamily="18" charset="0"/>
              <a:cs typeface="Calibri" panose="020F0502020204030204" pitchFamily="34" charset="0"/>
            </a:endParaRPr>
          </a:p>
          <a:p>
            <a:pPr algn="just">
              <a:lnSpc>
                <a:spcPct val="115000"/>
              </a:lnSpc>
            </a:pPr>
            <a:r>
              <a:rPr lang="es-SV" sz="1600" u="sng" dirty="0" smtClean="0">
                <a:latin typeface="Calibri" panose="020F0502020204030204" pitchFamily="34" charset="0"/>
                <a:ea typeface="Times New Roman" panose="02020603050405020304" pitchFamily="18" charset="0"/>
                <a:cs typeface="Calibri" panose="020F0502020204030204" pitchFamily="34" charset="0"/>
              </a:rPr>
              <a:t>División </a:t>
            </a:r>
            <a:r>
              <a:rPr lang="es-SV" sz="1600" u="sng" dirty="0">
                <a:latin typeface="Calibri" panose="020F0502020204030204" pitchFamily="34" charset="0"/>
                <a:ea typeface="Times New Roman" panose="02020603050405020304" pitchFamily="18" charset="0"/>
                <a:cs typeface="Calibri" panose="020F0502020204030204" pitchFamily="34" charset="0"/>
              </a:rPr>
              <a:t>de Desarrollo Institucional</a:t>
            </a:r>
            <a:endParaRPr lang="es-SV" sz="16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sz="1600" i="1" dirty="0">
                <a:latin typeface="Calibri" panose="020F0502020204030204" pitchFamily="34" charset="0"/>
                <a:ea typeface="Times New Roman" panose="02020603050405020304" pitchFamily="18" charset="0"/>
                <a:cs typeface="Calibri" panose="020F0502020204030204" pitchFamily="34" charset="0"/>
              </a:rPr>
              <a:t>Jefe División de Desarrollo Institucional: Elsa Edith Bernal Silva</a:t>
            </a:r>
            <a:endParaRPr lang="es-SV" sz="16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sz="1600" dirty="0">
                <a:latin typeface="Calibri" panose="020F0502020204030204" pitchFamily="34" charset="0"/>
                <a:ea typeface="Times New Roman" panose="02020603050405020304" pitchFamily="18" charset="0"/>
                <a:cs typeface="Calibri" panose="020F0502020204030204" pitchFamily="34" charset="0"/>
              </a:rPr>
              <a:t>Contribuir a la mejora continua del MAG, a través de la facilitación del diseño e implementación de estrategias que permitan elevar su eficacia y eficiencia en su desempeño organizacional; de acuerdo a las políticas generales de modernización de la administración pública</a:t>
            </a:r>
            <a:r>
              <a:rPr lang="es-SV" sz="1600" dirty="0" smtClean="0">
                <a:latin typeface="Calibri" panose="020F0502020204030204" pitchFamily="34" charset="0"/>
                <a:ea typeface="Times New Roman" panose="02020603050405020304" pitchFamily="18" charset="0"/>
                <a:cs typeface="Calibri" panose="020F0502020204030204" pitchFamily="34" charset="0"/>
              </a:rPr>
              <a:t>.</a:t>
            </a:r>
          </a:p>
          <a:p>
            <a:pPr algn="just">
              <a:lnSpc>
                <a:spcPct val="115000"/>
              </a:lnSpc>
            </a:pPr>
            <a:endParaRPr lang="es-ES" sz="1600" dirty="0">
              <a:latin typeface="Calibri" panose="020F0502020204030204" pitchFamily="34" charset="0"/>
              <a:ea typeface="Times New Roman" panose="02020603050405020304" pitchFamily="18" charset="0"/>
              <a:cs typeface="Calibri" panose="020F0502020204030204" pitchFamily="34" charset="0"/>
            </a:endParaRPr>
          </a:p>
          <a:p>
            <a:pPr algn="just">
              <a:lnSpc>
                <a:spcPct val="115000"/>
              </a:lnSpc>
            </a:pPr>
            <a:r>
              <a:rPr lang="es-ES" sz="1600" u="sng" dirty="0" smtClean="0">
                <a:latin typeface="Calibri" panose="020F0502020204030204" pitchFamily="34" charset="0"/>
                <a:ea typeface="Times New Roman" panose="02020603050405020304" pitchFamily="18" charset="0"/>
                <a:cs typeface="Calibri" panose="020F0502020204030204" pitchFamily="34" charset="0"/>
              </a:rPr>
              <a:t>División de Recursos Humanos</a:t>
            </a:r>
          </a:p>
          <a:p>
            <a:pPr algn="just">
              <a:lnSpc>
                <a:spcPct val="115000"/>
              </a:lnSpc>
            </a:pPr>
            <a:r>
              <a:rPr lang="es-ES" sz="1600" i="1" dirty="0" smtClean="0">
                <a:latin typeface="Calibri" panose="020F0502020204030204" pitchFamily="34" charset="0"/>
                <a:ea typeface="Times New Roman" panose="02020603050405020304" pitchFamily="18" charset="0"/>
                <a:cs typeface="Calibri" panose="020F0502020204030204" pitchFamily="34" charset="0"/>
              </a:rPr>
              <a:t>Jefe División de Recursos Humanos: Mayra Beatriz Barahona Santamaría</a:t>
            </a:r>
          </a:p>
          <a:p>
            <a:pPr algn="just">
              <a:lnSpc>
                <a:spcPct val="115000"/>
              </a:lnSpc>
            </a:pPr>
            <a:r>
              <a:rPr lang="es-ES" sz="1600" dirty="0" smtClean="0">
                <a:latin typeface="Calibri" pitchFamily="34" charset="0"/>
                <a:cs typeface="Calibri" pitchFamily="34" charset="0"/>
              </a:rPr>
              <a:t>Planificar, coordinar y administrar a </a:t>
            </a:r>
            <a:r>
              <a:rPr lang="es-ES" sz="1600" dirty="0">
                <a:latin typeface="Calibri" pitchFamily="34" charset="0"/>
                <a:cs typeface="Calibri" pitchFamily="34" charset="0"/>
              </a:rPr>
              <a:t>nivel institucional el desarrollo del talento </a:t>
            </a:r>
            <a:r>
              <a:rPr lang="es-ES" sz="1600" dirty="0" smtClean="0">
                <a:latin typeface="Calibri" pitchFamily="34" charset="0"/>
                <a:cs typeface="Calibri" pitchFamily="34" charset="0"/>
              </a:rPr>
              <a:t>humano; así como proveer </a:t>
            </a:r>
            <a:r>
              <a:rPr lang="es-ES" sz="1600" dirty="0">
                <a:latin typeface="Calibri" pitchFamily="34" charset="0"/>
                <a:cs typeface="Calibri" pitchFamily="34" charset="0"/>
              </a:rPr>
              <a:t>a los funcionarios y empleados del MAG, los servicios de bienestar laboral; incluyendo atención primaria en salud; de conformidad a la normativa </a:t>
            </a:r>
            <a:r>
              <a:rPr lang="es-ES" sz="1600" dirty="0" smtClean="0">
                <a:latin typeface="Calibri" pitchFamily="34" charset="0"/>
                <a:cs typeface="Calibri" pitchFamily="34" charset="0"/>
              </a:rPr>
              <a:t>aplicable.</a:t>
            </a:r>
            <a:endParaRPr lang="es-SV" sz="1600" dirty="0">
              <a:latin typeface="Calibri" panose="020F0502020204030204" pitchFamily="34" charset="0"/>
              <a:ea typeface="Times New Roman" panose="02020603050405020304" pitchFamily="18" charset="0"/>
              <a:cs typeface="Calibri" panose="020F0502020204030204" pitchFamily="34" charset="0"/>
            </a:endParaRPr>
          </a:p>
          <a:p>
            <a:pPr algn="just">
              <a:lnSpc>
                <a:spcPct val="115000"/>
              </a:lnSpc>
            </a:pPr>
            <a:r>
              <a:rPr lang="es-SV" sz="1600" dirty="0">
                <a:latin typeface="Calibri" panose="020F0502020204030204" pitchFamily="34" charset="0"/>
                <a:ea typeface="Times New Roman" panose="02020603050405020304" pitchFamily="18" charset="0"/>
                <a:cs typeface="Calibri" panose="020F0502020204030204" pitchFamily="34" charset="0"/>
              </a:rPr>
              <a:t> </a:t>
            </a:r>
            <a:endParaRPr lang="es-SV" sz="16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sz="1600" u="sng" dirty="0">
                <a:latin typeface="Calibri" panose="020F0502020204030204" pitchFamily="34" charset="0"/>
                <a:ea typeface="Times New Roman" panose="02020603050405020304" pitchFamily="18" charset="0"/>
                <a:cs typeface="Calibri" panose="020F0502020204030204" pitchFamily="34" charset="0"/>
              </a:rPr>
              <a:t>Departamento de Atención Administrativa</a:t>
            </a:r>
            <a:endParaRPr lang="es-SV" sz="16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ES" sz="1600" i="1" dirty="0" smtClean="0">
                <a:latin typeface="Calibri" panose="020F0502020204030204" pitchFamily="34" charset="0"/>
                <a:ea typeface="Times New Roman" panose="02020603050405020304" pitchFamily="18" charset="0"/>
                <a:cs typeface="Times New Roman" panose="02020603050405020304" pitchFamily="18" charset="0"/>
              </a:rPr>
              <a:t>Jefe departamento: sin definir</a:t>
            </a:r>
          </a:p>
          <a:p>
            <a:pPr algn="just">
              <a:lnSpc>
                <a:spcPct val="115000"/>
              </a:lnSpc>
            </a:pPr>
            <a:r>
              <a:rPr lang="es-SV" sz="1600" dirty="0" smtClean="0">
                <a:latin typeface="Calibri" panose="020F0502020204030204" pitchFamily="34" charset="0"/>
                <a:ea typeface="Times New Roman" panose="02020603050405020304" pitchFamily="18" charset="0"/>
                <a:cs typeface="Calibri" panose="020F0502020204030204" pitchFamily="34" charset="0"/>
              </a:rPr>
              <a:t>Facilitar </a:t>
            </a:r>
            <a:r>
              <a:rPr lang="es-SV" sz="1600" dirty="0">
                <a:latin typeface="Calibri" panose="020F0502020204030204" pitchFamily="34" charset="0"/>
                <a:ea typeface="Times New Roman" panose="02020603050405020304" pitchFamily="18" charset="0"/>
                <a:cs typeface="Calibri" panose="020F0502020204030204" pitchFamily="34" charset="0"/>
              </a:rPr>
              <a:t>la provisión de los servicios de apoyo interno administrativo y tecnológico informático a las dependencias del Ministerio desconcentradas, bajo las directrices y supervisión de la administración institucional; que permita la eficiente provisión de recursos y condiciones necesarias para la eficiente prestación de servicios en lo relacionado a activo fijo, transporte, combustible, bodega, informática, vigilancia, correspondencia y jardinería.</a:t>
            </a:r>
            <a:endParaRPr lang="es-SV" sz="16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3" name="2 Marcador de número de diapositiva"/>
          <p:cNvSpPr>
            <a:spLocks noGrp="1"/>
          </p:cNvSpPr>
          <p:nvPr>
            <p:ph type="sldNum" idx="12"/>
          </p:nvPr>
        </p:nvSpPr>
        <p:spPr/>
        <p:txBody>
          <a:bodyPr/>
          <a:lstStyle/>
          <a:p>
            <a:pPr marL="0" marR="0" lvl="0" indent="0" algn="r" rtl="0">
              <a:spcBef>
                <a:spcPts val="0"/>
              </a:spcBef>
              <a:buSzPct val="25000"/>
              <a:buNone/>
            </a:pPr>
            <a:fld id="{00000000-1234-1234-1234-123412341234}" type="slidenum">
              <a:rPr lang="es-SV" sz="1200" smtClean="0">
                <a:solidFill>
                  <a:srgbClr val="888888"/>
                </a:solidFill>
                <a:latin typeface="Calibri"/>
                <a:ea typeface="Calibri"/>
                <a:cs typeface="Calibri"/>
                <a:sym typeface="Calibri"/>
              </a:rPr>
              <a:t>18</a:t>
            </a:fld>
            <a:endParaRPr lang="es-SV" sz="1200">
              <a:solidFill>
                <a:srgbClr val="888888"/>
              </a:solidFill>
              <a:latin typeface="Calibri"/>
              <a:ea typeface="Calibri"/>
              <a:cs typeface="Calibri"/>
              <a:sym typeface="Calibri"/>
            </a:endParaRPr>
          </a:p>
        </p:txBody>
      </p:sp>
    </p:spTree>
    <p:extLst>
      <p:ext uri="{BB962C8B-B14F-4D97-AF65-F5344CB8AC3E}">
        <p14:creationId xmlns:p14="http://schemas.microsoft.com/office/powerpoint/2010/main" val="110178389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935596" y="1241478"/>
            <a:ext cx="7272808" cy="4375044"/>
          </a:xfrm>
          <a:prstGeom prst="rect">
            <a:avLst/>
          </a:prstGeom>
        </p:spPr>
        <p:txBody>
          <a:bodyPr wrap="square">
            <a:spAutoFit/>
          </a:bodyPr>
          <a:lstStyle/>
          <a:p>
            <a:pPr algn="just">
              <a:lnSpc>
                <a:spcPct val="115000"/>
              </a:lnSpc>
            </a:pPr>
            <a:r>
              <a:rPr lang="es-SV" sz="1600" dirty="0">
                <a:latin typeface="Calibri" panose="020F0502020204030204" pitchFamily="34" charset="0"/>
                <a:ea typeface="Times New Roman" panose="02020603050405020304" pitchFamily="18" charset="0"/>
                <a:cs typeface="Calibri" panose="020F0502020204030204" pitchFamily="34" charset="0"/>
              </a:rPr>
              <a:t> </a:t>
            </a:r>
            <a:r>
              <a:rPr lang="es-SV" sz="2000" b="1" dirty="0">
                <a:solidFill>
                  <a:srgbClr val="000099"/>
                </a:solidFill>
                <a:latin typeface="Calibri" panose="020F0502020204030204" pitchFamily="34" charset="0"/>
                <a:ea typeface="Times New Roman" panose="02020603050405020304" pitchFamily="18" charset="0"/>
                <a:cs typeface="Calibri" panose="020F0502020204030204" pitchFamily="34" charset="0"/>
              </a:rPr>
              <a:t>OFICINA DE INFORMACIÓN Y RESPUESTA - OIR </a:t>
            </a:r>
            <a:endParaRPr lang="es-SV" sz="18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endParaRPr lang="es-SV"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sz="1600" b="1" dirty="0">
                <a:latin typeface="Calibri" panose="020F0502020204030204" pitchFamily="34" charset="0"/>
                <a:ea typeface="Times New Roman" panose="02020603050405020304" pitchFamily="18" charset="0"/>
                <a:cs typeface="Calibri" panose="020F0502020204030204" pitchFamily="34" charset="0"/>
              </a:rPr>
              <a:t>CARGO Y NOMBRE DEL FUNCIONARIO</a:t>
            </a:r>
            <a:endParaRPr lang="es-SV" sz="16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sz="1600" dirty="0">
                <a:latin typeface="Calibri" panose="020F0502020204030204" pitchFamily="34" charset="0"/>
                <a:ea typeface="Times New Roman" panose="02020603050405020304" pitchFamily="18" charset="0"/>
                <a:cs typeface="Calibri" panose="020F0502020204030204" pitchFamily="34" charset="0"/>
              </a:rPr>
              <a:t>Oficial de Información:		</a:t>
            </a:r>
            <a:r>
              <a:rPr lang="es-SV" sz="1600" b="1" dirty="0" smtClean="0">
                <a:latin typeface="Calibri" panose="020F0502020204030204" pitchFamily="34" charset="0"/>
                <a:ea typeface="Times New Roman" panose="02020603050405020304" pitchFamily="18" charset="0"/>
                <a:cs typeface="Calibri" panose="020F0502020204030204" pitchFamily="34" charset="0"/>
              </a:rPr>
              <a:t>ANA </a:t>
            </a:r>
            <a:r>
              <a:rPr lang="es-SV" sz="1600" b="1" dirty="0">
                <a:latin typeface="Calibri" panose="020F0502020204030204" pitchFamily="34" charset="0"/>
                <a:ea typeface="Times New Roman" panose="02020603050405020304" pitchFamily="18" charset="0"/>
                <a:cs typeface="Calibri" panose="020F0502020204030204" pitchFamily="34" charset="0"/>
              </a:rPr>
              <a:t>PATRICIA SANCHEZ DE CRUZ</a:t>
            </a:r>
            <a:endParaRPr lang="es-SV" sz="1600" b="1"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sz="1600" dirty="0">
                <a:latin typeface="Calibri" panose="020F0502020204030204" pitchFamily="34" charset="0"/>
                <a:ea typeface="Times New Roman" panose="02020603050405020304" pitchFamily="18" charset="0"/>
                <a:cs typeface="Calibri" panose="020F0502020204030204" pitchFamily="34" charset="0"/>
              </a:rPr>
              <a:t> </a:t>
            </a:r>
            <a:endParaRPr lang="es-SV" sz="16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sz="1600" b="1" dirty="0">
                <a:latin typeface="Calibri" panose="020F0502020204030204" pitchFamily="34" charset="0"/>
                <a:ea typeface="Times New Roman" panose="02020603050405020304" pitchFamily="18" charset="0"/>
                <a:cs typeface="Calibri" panose="020F0502020204030204" pitchFamily="34" charset="0"/>
              </a:rPr>
              <a:t>FUNCIONES</a:t>
            </a:r>
            <a:endParaRPr lang="es-SV" sz="16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sz="1600" dirty="0">
                <a:latin typeface="Calibri" panose="020F0502020204030204" pitchFamily="34" charset="0"/>
                <a:ea typeface="Times New Roman" panose="02020603050405020304" pitchFamily="18" charset="0"/>
                <a:cs typeface="Calibri" panose="020F0502020204030204" pitchFamily="34" charset="0"/>
              </a:rPr>
              <a:t>Conducir la gestión del acceso a la información y promover la transparencia del quehacer institucional, recabar y difundir información oficiosa, así como propiciar que las entidades responsables la actualicen periódicamente.</a:t>
            </a:r>
            <a:endParaRPr lang="es-SV" sz="16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sz="1600" dirty="0">
                <a:latin typeface="Calibri" panose="020F0502020204030204" pitchFamily="34" charset="0"/>
                <a:ea typeface="Times New Roman" panose="02020603050405020304" pitchFamily="18" charset="0"/>
                <a:cs typeface="Calibri" panose="020F0502020204030204" pitchFamily="34" charset="0"/>
              </a:rPr>
              <a:t> </a:t>
            </a:r>
            <a:endParaRPr lang="es-SV" sz="16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sz="1600" b="1" dirty="0">
                <a:latin typeface="Calibri" panose="020F0502020204030204" pitchFamily="34" charset="0"/>
                <a:ea typeface="Times New Roman" panose="02020603050405020304" pitchFamily="18" charset="0"/>
                <a:cs typeface="Calibri" panose="020F0502020204030204" pitchFamily="34" charset="0"/>
              </a:rPr>
              <a:t>N° DE EMPLEADOS</a:t>
            </a:r>
            <a:endParaRPr lang="es-SV" sz="16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sz="1600" dirty="0" smtClean="0">
                <a:latin typeface="Calibri" panose="020F0502020204030204" pitchFamily="34" charset="0"/>
                <a:ea typeface="Times New Roman" panose="02020603050405020304" pitchFamily="18" charset="0"/>
                <a:cs typeface="Calibri" panose="020F0502020204030204" pitchFamily="34" charset="0"/>
              </a:rPr>
              <a:t>2 mujeres</a:t>
            </a:r>
          </a:p>
          <a:p>
            <a:pPr algn="just">
              <a:lnSpc>
                <a:spcPct val="115000"/>
              </a:lnSpc>
            </a:pPr>
            <a:endParaRPr lang="es-SV" sz="16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sz="1600" b="1" dirty="0">
                <a:latin typeface="Calibri" panose="020F0502020204030204" pitchFamily="34" charset="0"/>
                <a:ea typeface="Times New Roman" panose="02020603050405020304" pitchFamily="18" charset="0"/>
                <a:cs typeface="Calibri" panose="020F0502020204030204" pitchFamily="34" charset="0"/>
              </a:rPr>
              <a:t>AREAS DE TRABAJO</a:t>
            </a:r>
            <a:endParaRPr lang="es-SV" sz="16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sz="1600" dirty="0">
                <a:latin typeface="Calibri" panose="020F0502020204030204" pitchFamily="34" charset="0"/>
                <a:ea typeface="Times New Roman" panose="02020603050405020304" pitchFamily="18" charset="0"/>
                <a:cs typeface="Calibri" panose="020F0502020204030204" pitchFamily="34" charset="0"/>
              </a:rPr>
              <a:t>No tiene estructura interna</a:t>
            </a:r>
            <a:endParaRPr lang="es-SV" sz="16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3" name="2 Marcador de número de diapositiva"/>
          <p:cNvSpPr>
            <a:spLocks noGrp="1"/>
          </p:cNvSpPr>
          <p:nvPr>
            <p:ph type="sldNum" idx="12"/>
          </p:nvPr>
        </p:nvSpPr>
        <p:spPr/>
        <p:txBody>
          <a:bodyPr/>
          <a:lstStyle/>
          <a:p>
            <a:pPr marL="0" marR="0" lvl="0" indent="0" algn="r" rtl="0">
              <a:spcBef>
                <a:spcPts val="0"/>
              </a:spcBef>
              <a:buSzPct val="25000"/>
              <a:buNone/>
            </a:pPr>
            <a:fld id="{00000000-1234-1234-1234-123412341234}" type="slidenum">
              <a:rPr lang="es-SV" sz="1200" smtClean="0">
                <a:solidFill>
                  <a:srgbClr val="888888"/>
                </a:solidFill>
                <a:latin typeface="Calibri"/>
                <a:ea typeface="Calibri"/>
                <a:cs typeface="Calibri"/>
                <a:sym typeface="Calibri"/>
              </a:rPr>
              <a:t>19</a:t>
            </a:fld>
            <a:endParaRPr lang="es-SV" sz="1200">
              <a:solidFill>
                <a:srgbClr val="888888"/>
              </a:solidFill>
              <a:latin typeface="Calibri"/>
              <a:ea typeface="Calibri"/>
              <a:cs typeface="Calibri"/>
              <a:sym typeface="Calibri"/>
            </a:endParaRPr>
          </a:p>
        </p:txBody>
      </p:sp>
    </p:spTree>
    <p:extLst>
      <p:ext uri="{BB962C8B-B14F-4D97-AF65-F5344CB8AC3E}">
        <p14:creationId xmlns:p14="http://schemas.microsoft.com/office/powerpoint/2010/main" val="300452574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79"/>
        <p:cNvGrpSpPr/>
        <p:nvPr/>
      </p:nvGrpSpPr>
      <p:grpSpPr>
        <a:xfrm>
          <a:off x="0" y="0"/>
          <a:ext cx="0" cy="0"/>
          <a:chOff x="0" y="0"/>
          <a:chExt cx="0" cy="0"/>
        </a:xfrm>
      </p:grpSpPr>
      <p:sp>
        <p:nvSpPr>
          <p:cNvPr id="5" name="4 Rectángulo redondeado"/>
          <p:cNvSpPr/>
          <p:nvPr/>
        </p:nvSpPr>
        <p:spPr>
          <a:xfrm>
            <a:off x="2887483" y="171238"/>
            <a:ext cx="1944216" cy="576064"/>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s-SV" sz="1100" b="1" dirty="0" smtClean="0">
                <a:hlinkClick r:id="rId3" action="ppaction://hlinksldjump"/>
              </a:rPr>
              <a:t>DESPACHO</a:t>
            </a:r>
            <a:r>
              <a:rPr lang="es-SV" sz="1100" b="1" dirty="0" smtClean="0"/>
              <a:t> MINISTERIAL Y VICEMINISTR</a:t>
            </a:r>
            <a:r>
              <a:rPr lang="es-SV" sz="1100" b="1" dirty="0"/>
              <a:t>O</a:t>
            </a:r>
          </a:p>
        </p:txBody>
      </p:sp>
      <p:sp>
        <p:nvSpPr>
          <p:cNvPr id="14" name="13 Rectángulo redondeado"/>
          <p:cNvSpPr/>
          <p:nvPr/>
        </p:nvSpPr>
        <p:spPr>
          <a:xfrm>
            <a:off x="7524328" y="459270"/>
            <a:ext cx="1368152" cy="900100"/>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s-SV" sz="1050" dirty="0" smtClean="0">
                <a:hlinkClick r:id="rId4" action="ppaction://hlinksldjump"/>
              </a:rPr>
              <a:t>DIRECCIÓN </a:t>
            </a:r>
            <a:r>
              <a:rPr lang="es-SV" sz="1050" dirty="0" smtClean="0"/>
              <a:t>GENERAL DE ADMINITRACIÓN Y FINANZAS</a:t>
            </a:r>
          </a:p>
          <a:p>
            <a:pPr algn="ctr"/>
            <a:r>
              <a:rPr lang="es-SV" sz="1050" b="1" dirty="0" smtClean="0"/>
              <a:t>DGAF</a:t>
            </a:r>
            <a:endParaRPr lang="es-SV" sz="1050" b="1" dirty="0"/>
          </a:p>
        </p:txBody>
      </p:sp>
      <p:sp>
        <p:nvSpPr>
          <p:cNvPr id="6" name="5 Rectángulo redondeado"/>
          <p:cNvSpPr/>
          <p:nvPr/>
        </p:nvSpPr>
        <p:spPr>
          <a:xfrm>
            <a:off x="323529" y="963334"/>
            <a:ext cx="2433632" cy="503456"/>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s-SV" sz="1050" dirty="0" smtClean="0">
                <a:hlinkClick r:id="rId5" action="ppaction://hlinksldjump"/>
              </a:rPr>
              <a:t>OFICINA</a:t>
            </a:r>
            <a:r>
              <a:rPr lang="es-SV" sz="1050" dirty="0" smtClean="0"/>
              <a:t> DE ASESORIA JURIDICA</a:t>
            </a:r>
          </a:p>
          <a:p>
            <a:pPr algn="ctr"/>
            <a:r>
              <a:rPr lang="es-SV" sz="1050" b="1" dirty="0" smtClean="0"/>
              <a:t>OAJ</a:t>
            </a:r>
            <a:endParaRPr lang="es-SV" sz="1050" b="1" dirty="0"/>
          </a:p>
        </p:txBody>
      </p:sp>
      <p:sp>
        <p:nvSpPr>
          <p:cNvPr id="7" name="6 Rectángulo redondeado"/>
          <p:cNvSpPr/>
          <p:nvPr/>
        </p:nvSpPr>
        <p:spPr>
          <a:xfrm>
            <a:off x="323528" y="1610806"/>
            <a:ext cx="2434632" cy="432048"/>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s-SV" sz="1050" dirty="0" smtClean="0">
                <a:hlinkClick r:id="rId6" action="ppaction://hlinksldjump"/>
              </a:rPr>
              <a:t>OFICINA</a:t>
            </a:r>
            <a:r>
              <a:rPr lang="es-SV" sz="1050" dirty="0" smtClean="0"/>
              <a:t> DE AUDITORIA INTERNA</a:t>
            </a:r>
          </a:p>
          <a:p>
            <a:pPr algn="ctr"/>
            <a:r>
              <a:rPr lang="es-SV" sz="1050" b="1" dirty="0" smtClean="0"/>
              <a:t>OAI</a:t>
            </a:r>
            <a:endParaRPr lang="es-SV" sz="1050" b="1" dirty="0"/>
          </a:p>
        </p:txBody>
      </p:sp>
      <p:sp>
        <p:nvSpPr>
          <p:cNvPr id="8" name="7 Rectángulo redondeado"/>
          <p:cNvSpPr/>
          <p:nvPr/>
        </p:nvSpPr>
        <p:spPr>
          <a:xfrm>
            <a:off x="323528" y="2186870"/>
            <a:ext cx="2434632" cy="735804"/>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s-SV" sz="1050" dirty="0" smtClean="0">
                <a:hlinkClick r:id="rId7" action="ppaction://hlinksldjump"/>
              </a:rPr>
              <a:t>OFICINA</a:t>
            </a:r>
            <a:r>
              <a:rPr lang="es-SV" sz="1050" dirty="0" smtClean="0"/>
              <a:t> DE COOPERACION PARA EL DESARROLLO AGROPECUARIO</a:t>
            </a:r>
          </a:p>
          <a:p>
            <a:pPr algn="ctr"/>
            <a:r>
              <a:rPr lang="es-SV" sz="1050" b="1" dirty="0" smtClean="0"/>
              <a:t>OCDA</a:t>
            </a:r>
            <a:endParaRPr lang="es-SV" sz="1050" b="1" dirty="0"/>
          </a:p>
        </p:txBody>
      </p:sp>
      <p:sp>
        <p:nvSpPr>
          <p:cNvPr id="10" name="9 Rectángulo redondeado"/>
          <p:cNvSpPr/>
          <p:nvPr/>
        </p:nvSpPr>
        <p:spPr>
          <a:xfrm>
            <a:off x="4881803" y="1053591"/>
            <a:ext cx="2354493" cy="449442"/>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s-SV" sz="1050" dirty="0" smtClean="0">
                <a:hlinkClick r:id="rId8" action="ppaction://hlinksldjump"/>
              </a:rPr>
              <a:t>OFICINA</a:t>
            </a:r>
            <a:r>
              <a:rPr lang="es-SV" sz="1050" dirty="0" smtClean="0"/>
              <a:t> DE COMUNICACIONES</a:t>
            </a:r>
          </a:p>
          <a:p>
            <a:pPr algn="ctr"/>
            <a:r>
              <a:rPr lang="es-SV" sz="1050" b="1" dirty="0" smtClean="0"/>
              <a:t>ODC</a:t>
            </a:r>
            <a:endParaRPr lang="es-SV" sz="1050" b="1" dirty="0"/>
          </a:p>
        </p:txBody>
      </p:sp>
      <p:sp>
        <p:nvSpPr>
          <p:cNvPr id="12" name="11 Rectángulo redondeado"/>
          <p:cNvSpPr/>
          <p:nvPr/>
        </p:nvSpPr>
        <p:spPr>
          <a:xfrm>
            <a:off x="4881803" y="1658417"/>
            <a:ext cx="2354493" cy="648072"/>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s-SV" sz="1050" dirty="0" smtClean="0">
                <a:hlinkClick r:id="rId9" action="ppaction://hlinksldjump"/>
              </a:rPr>
              <a:t>OFICINA</a:t>
            </a:r>
            <a:r>
              <a:rPr lang="es-SV" sz="1050" dirty="0" smtClean="0"/>
              <a:t> DE POLITICAS Y PLANIFICACIÓN SECTORIAL </a:t>
            </a:r>
            <a:r>
              <a:rPr lang="es-SV" sz="1050" b="1" dirty="0" smtClean="0"/>
              <a:t>OPPS</a:t>
            </a:r>
            <a:endParaRPr lang="es-SV" sz="1050" b="1" dirty="0"/>
          </a:p>
        </p:txBody>
      </p:sp>
      <p:sp>
        <p:nvSpPr>
          <p:cNvPr id="13" name="12 Rectángulo redondeado"/>
          <p:cNvSpPr/>
          <p:nvPr/>
        </p:nvSpPr>
        <p:spPr>
          <a:xfrm>
            <a:off x="4881803" y="2414950"/>
            <a:ext cx="2354493" cy="456235"/>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s-SV" sz="1050" dirty="0" smtClean="0">
                <a:hlinkClick r:id="rId10" action="ppaction://hlinksldjump"/>
              </a:rPr>
              <a:t>UNIDAD</a:t>
            </a:r>
            <a:r>
              <a:rPr lang="es-SV" sz="1050" dirty="0" smtClean="0"/>
              <a:t> AMBIENTAL SECTORIAL</a:t>
            </a:r>
          </a:p>
          <a:p>
            <a:pPr algn="ctr"/>
            <a:r>
              <a:rPr lang="es-SV" sz="1050" b="1" dirty="0" smtClean="0"/>
              <a:t>UAS</a:t>
            </a:r>
            <a:endParaRPr lang="es-SV" sz="1050" b="1" dirty="0"/>
          </a:p>
        </p:txBody>
      </p:sp>
      <p:sp>
        <p:nvSpPr>
          <p:cNvPr id="15" name="14 Rectángulo redondeado"/>
          <p:cNvSpPr/>
          <p:nvPr/>
        </p:nvSpPr>
        <p:spPr>
          <a:xfrm>
            <a:off x="4881802" y="2997319"/>
            <a:ext cx="2354493" cy="223886"/>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s-SV" sz="1050" dirty="0" smtClean="0">
                <a:hlinkClick r:id="rId11" action="ppaction://hlinksldjump"/>
              </a:rPr>
              <a:t>UNIDAD</a:t>
            </a:r>
            <a:r>
              <a:rPr lang="es-SV" sz="1050" dirty="0" smtClean="0"/>
              <a:t> DE GENERO</a:t>
            </a:r>
            <a:endParaRPr lang="es-SV" sz="1050" b="1" dirty="0"/>
          </a:p>
        </p:txBody>
      </p:sp>
      <p:sp>
        <p:nvSpPr>
          <p:cNvPr id="16" name="15 Rectángulo redondeado"/>
          <p:cNvSpPr/>
          <p:nvPr/>
        </p:nvSpPr>
        <p:spPr>
          <a:xfrm>
            <a:off x="314017" y="3717032"/>
            <a:ext cx="1296144" cy="720080"/>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s-SV" sz="1050" dirty="0" smtClean="0">
                <a:hlinkClick r:id="rId12" action="ppaction://hlinksldjump"/>
              </a:rPr>
              <a:t>OFICINA</a:t>
            </a:r>
            <a:r>
              <a:rPr lang="es-SV" sz="1050" dirty="0" smtClean="0"/>
              <a:t> FINANCIERA INSTITUCIONAL</a:t>
            </a:r>
          </a:p>
          <a:p>
            <a:pPr algn="ctr"/>
            <a:r>
              <a:rPr lang="es-SV" sz="1050" b="1" dirty="0" smtClean="0"/>
              <a:t>OFI</a:t>
            </a:r>
            <a:endParaRPr lang="es-SV" sz="1050" b="1" dirty="0"/>
          </a:p>
        </p:txBody>
      </p:sp>
      <p:sp>
        <p:nvSpPr>
          <p:cNvPr id="17" name="16 Rectángulo redondeado"/>
          <p:cNvSpPr/>
          <p:nvPr/>
        </p:nvSpPr>
        <p:spPr>
          <a:xfrm>
            <a:off x="1674251" y="3717032"/>
            <a:ext cx="1449932" cy="720080"/>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s-SV" sz="1050" dirty="0" smtClean="0">
                <a:hlinkClick r:id="rId13" action="ppaction://hlinksldjump"/>
              </a:rPr>
              <a:t>OFICINA</a:t>
            </a:r>
            <a:r>
              <a:rPr lang="es-SV" sz="1050" dirty="0" smtClean="0"/>
              <a:t> GENERAL DE ADMINISTRACION</a:t>
            </a:r>
          </a:p>
          <a:p>
            <a:pPr algn="ctr"/>
            <a:r>
              <a:rPr lang="es-SV" sz="1050" b="1" dirty="0" smtClean="0"/>
              <a:t>OGA</a:t>
            </a:r>
            <a:endParaRPr lang="es-SV" sz="1050" b="1" dirty="0"/>
          </a:p>
        </p:txBody>
      </p:sp>
      <p:sp>
        <p:nvSpPr>
          <p:cNvPr id="18" name="17 Rectángulo redondeado"/>
          <p:cNvSpPr/>
          <p:nvPr/>
        </p:nvSpPr>
        <p:spPr>
          <a:xfrm>
            <a:off x="4981166" y="3717032"/>
            <a:ext cx="1609340" cy="720080"/>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s-SV" sz="1050" dirty="0" smtClean="0">
                <a:hlinkClick r:id="rId14" action="ppaction://hlinksldjump"/>
              </a:rPr>
              <a:t>OFICINA </a:t>
            </a:r>
            <a:r>
              <a:rPr lang="es-SV" sz="1050" dirty="0" smtClean="0"/>
              <a:t>DE INFORMACIÓN Y RESPUESTA</a:t>
            </a:r>
          </a:p>
          <a:p>
            <a:pPr algn="ctr"/>
            <a:r>
              <a:rPr lang="es-SV" sz="1050" b="1" dirty="0" smtClean="0"/>
              <a:t>OIR</a:t>
            </a:r>
            <a:endParaRPr lang="es-SV" sz="1050" b="1" dirty="0"/>
          </a:p>
        </p:txBody>
      </p:sp>
      <p:sp>
        <p:nvSpPr>
          <p:cNvPr id="19" name="18 Rectángulo redondeado"/>
          <p:cNvSpPr/>
          <p:nvPr/>
        </p:nvSpPr>
        <p:spPr>
          <a:xfrm>
            <a:off x="6734522" y="3717032"/>
            <a:ext cx="1766154" cy="792088"/>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s-SV" sz="1000" dirty="0" smtClean="0">
                <a:hlinkClick r:id="rId15" action="ppaction://hlinksldjump"/>
              </a:rPr>
              <a:t>OFICINA</a:t>
            </a:r>
            <a:r>
              <a:rPr lang="es-SV" sz="1000" dirty="0" smtClean="0"/>
              <a:t> DE ADQUISICIONES Y CONTRATACIONES INSTITUCIONAL</a:t>
            </a:r>
          </a:p>
          <a:p>
            <a:pPr algn="ctr"/>
            <a:r>
              <a:rPr lang="es-SV" sz="1050" b="1" dirty="0" smtClean="0"/>
              <a:t>OACI</a:t>
            </a:r>
            <a:endParaRPr lang="es-SV" sz="1050" b="1" dirty="0"/>
          </a:p>
        </p:txBody>
      </p:sp>
      <p:sp>
        <p:nvSpPr>
          <p:cNvPr id="20" name="19 Rectángulo redondeado"/>
          <p:cNvSpPr/>
          <p:nvPr/>
        </p:nvSpPr>
        <p:spPr>
          <a:xfrm>
            <a:off x="159439" y="5157192"/>
            <a:ext cx="1316217" cy="941951"/>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s-SV" sz="1000" dirty="0" smtClean="0">
                <a:hlinkClick r:id="rId16" action="ppaction://hlinksldjump"/>
              </a:rPr>
              <a:t>DIIRECCIÓN</a:t>
            </a:r>
            <a:r>
              <a:rPr lang="es-SV" sz="1000" dirty="0" smtClean="0"/>
              <a:t> GENERAL DE DESARROLLO RURAL</a:t>
            </a:r>
          </a:p>
          <a:p>
            <a:pPr algn="ctr"/>
            <a:r>
              <a:rPr lang="es-SV" sz="1050" b="1" dirty="0" smtClean="0"/>
              <a:t>DGDR</a:t>
            </a:r>
            <a:endParaRPr lang="es-SV" sz="1050" b="1" dirty="0"/>
          </a:p>
        </p:txBody>
      </p:sp>
      <p:sp>
        <p:nvSpPr>
          <p:cNvPr id="21" name="20 Rectángulo redondeado"/>
          <p:cNvSpPr/>
          <p:nvPr/>
        </p:nvSpPr>
        <p:spPr>
          <a:xfrm>
            <a:off x="1540345" y="5157192"/>
            <a:ext cx="1377662" cy="958242"/>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s-SV" sz="1000" dirty="0" smtClean="0">
                <a:hlinkClick r:id="rId17" action="ppaction://hlinksldjump"/>
              </a:rPr>
              <a:t>DIIRECCIÓN</a:t>
            </a:r>
            <a:r>
              <a:rPr lang="es-SV" sz="1000" dirty="0" smtClean="0"/>
              <a:t> GENERAL DE ECONOMIA AGROPECUARIA</a:t>
            </a:r>
          </a:p>
          <a:p>
            <a:pPr algn="ctr"/>
            <a:r>
              <a:rPr lang="es-SV" sz="1050" b="1" dirty="0" smtClean="0"/>
              <a:t>DGEA</a:t>
            </a:r>
            <a:endParaRPr lang="es-SV" sz="1050" b="1" dirty="0"/>
          </a:p>
        </p:txBody>
      </p:sp>
      <p:sp>
        <p:nvSpPr>
          <p:cNvPr id="22" name="21 Rectángulo redondeado"/>
          <p:cNvSpPr/>
          <p:nvPr/>
        </p:nvSpPr>
        <p:spPr>
          <a:xfrm>
            <a:off x="2978022" y="5140902"/>
            <a:ext cx="1209152" cy="958241"/>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s-SV" sz="1000" dirty="0" smtClean="0">
                <a:hlinkClick r:id="rId18" action="ppaction://hlinksldjump"/>
              </a:rPr>
              <a:t>DIIRECCIÓN</a:t>
            </a:r>
            <a:r>
              <a:rPr lang="es-SV" sz="1000" dirty="0" smtClean="0"/>
              <a:t> GENERAL DE SANIDAD VEGETAL</a:t>
            </a:r>
          </a:p>
          <a:p>
            <a:pPr algn="ctr"/>
            <a:r>
              <a:rPr lang="es-SV" sz="1050" b="1" dirty="0" smtClean="0"/>
              <a:t>DGSV</a:t>
            </a:r>
            <a:endParaRPr lang="es-SV" sz="1050" b="1" dirty="0"/>
          </a:p>
        </p:txBody>
      </p:sp>
      <p:sp>
        <p:nvSpPr>
          <p:cNvPr id="25" name="24 Rectángulo redondeado"/>
          <p:cNvSpPr/>
          <p:nvPr/>
        </p:nvSpPr>
        <p:spPr>
          <a:xfrm>
            <a:off x="4283967" y="5140902"/>
            <a:ext cx="1775081" cy="958241"/>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s-SV" sz="1000" dirty="0" smtClean="0">
                <a:hlinkClick r:id="rId19" action="ppaction://hlinksldjump"/>
              </a:rPr>
              <a:t>DIIRECCIÓN</a:t>
            </a:r>
            <a:r>
              <a:rPr lang="es-SV" sz="1000" dirty="0" smtClean="0"/>
              <a:t> GERNERAL DE ORDENAMIENTO FORESTAL CUENCAS Y RIEGO</a:t>
            </a:r>
          </a:p>
          <a:p>
            <a:pPr algn="ctr"/>
            <a:r>
              <a:rPr lang="es-SV" sz="1050" b="1" dirty="0" smtClean="0"/>
              <a:t>DGFCR</a:t>
            </a:r>
            <a:endParaRPr lang="es-SV" sz="1050" b="1" dirty="0"/>
          </a:p>
        </p:txBody>
      </p:sp>
      <p:sp>
        <p:nvSpPr>
          <p:cNvPr id="26" name="25 Rectángulo redondeado"/>
          <p:cNvSpPr/>
          <p:nvPr/>
        </p:nvSpPr>
        <p:spPr>
          <a:xfrm>
            <a:off x="6156176" y="5124611"/>
            <a:ext cx="1539569" cy="974532"/>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s-SV" sz="1000" dirty="0" smtClean="0">
                <a:hlinkClick r:id="rId20" action="ppaction://hlinksldjump"/>
              </a:rPr>
              <a:t>DIIRECCIÓN</a:t>
            </a:r>
            <a:r>
              <a:rPr lang="es-SV" sz="1000" dirty="0" smtClean="0"/>
              <a:t> GENERAL DE DESARROLLO DE LA PESCA Y ACUICULTURA</a:t>
            </a:r>
          </a:p>
          <a:p>
            <a:pPr algn="ctr"/>
            <a:r>
              <a:rPr lang="es-SV" sz="1050" b="1" dirty="0" smtClean="0"/>
              <a:t>CENDEPESCA</a:t>
            </a:r>
            <a:endParaRPr lang="es-SV" sz="1050" b="1" dirty="0"/>
          </a:p>
        </p:txBody>
      </p:sp>
      <p:sp>
        <p:nvSpPr>
          <p:cNvPr id="27" name="26 Rectángulo redondeado"/>
          <p:cNvSpPr/>
          <p:nvPr/>
        </p:nvSpPr>
        <p:spPr>
          <a:xfrm>
            <a:off x="7884368" y="5112319"/>
            <a:ext cx="1151928" cy="958241"/>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s-SV" sz="1000" dirty="0" smtClean="0">
                <a:hlinkClick r:id="rId21" action="ppaction://hlinksldjump"/>
              </a:rPr>
              <a:t>DIIRECCIÓN</a:t>
            </a:r>
            <a:r>
              <a:rPr lang="es-SV" sz="1000" dirty="0" smtClean="0"/>
              <a:t> GENERAL DE GANADERÍA</a:t>
            </a:r>
          </a:p>
          <a:p>
            <a:pPr algn="ctr"/>
            <a:r>
              <a:rPr lang="es-SV" sz="1050" b="1" dirty="0" smtClean="0"/>
              <a:t>DGG</a:t>
            </a:r>
            <a:endParaRPr lang="es-SV" sz="1050" b="1" dirty="0"/>
          </a:p>
        </p:txBody>
      </p:sp>
      <p:cxnSp>
        <p:nvCxnSpPr>
          <p:cNvPr id="33" name="32 Conector recto"/>
          <p:cNvCxnSpPr>
            <a:endCxn id="14" idx="1"/>
          </p:cNvCxnSpPr>
          <p:nvPr/>
        </p:nvCxnSpPr>
        <p:spPr>
          <a:xfrm>
            <a:off x="3891759" y="909320"/>
            <a:ext cx="3632569"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5" name="34 Conector recto"/>
          <p:cNvCxnSpPr>
            <a:stCxn id="6" idx="3"/>
          </p:cNvCxnSpPr>
          <p:nvPr/>
        </p:nvCxnSpPr>
        <p:spPr>
          <a:xfrm>
            <a:off x="2757161" y="1215062"/>
            <a:ext cx="2124641"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7" name="36 Conector recto"/>
          <p:cNvCxnSpPr>
            <a:stCxn id="7" idx="3"/>
          </p:cNvCxnSpPr>
          <p:nvPr/>
        </p:nvCxnSpPr>
        <p:spPr>
          <a:xfrm>
            <a:off x="2758160" y="1826830"/>
            <a:ext cx="21236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41" name="40 Conector recto"/>
          <p:cNvCxnSpPr>
            <a:stCxn id="8" idx="3"/>
          </p:cNvCxnSpPr>
          <p:nvPr/>
        </p:nvCxnSpPr>
        <p:spPr>
          <a:xfrm>
            <a:off x="2758160" y="2554772"/>
            <a:ext cx="212364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43" name="42 Conector recto"/>
          <p:cNvCxnSpPr>
            <a:endCxn id="15" idx="1"/>
          </p:cNvCxnSpPr>
          <p:nvPr/>
        </p:nvCxnSpPr>
        <p:spPr>
          <a:xfrm>
            <a:off x="3891759" y="3109262"/>
            <a:ext cx="9900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51" name="50 Conector recto"/>
          <p:cNvCxnSpPr>
            <a:stCxn id="5" idx="2"/>
          </p:cNvCxnSpPr>
          <p:nvPr/>
        </p:nvCxnSpPr>
        <p:spPr>
          <a:xfrm>
            <a:off x="3859591" y="747302"/>
            <a:ext cx="32168" cy="4121858"/>
          </a:xfrm>
          <a:prstGeom prst="line">
            <a:avLst/>
          </a:prstGeom>
        </p:spPr>
        <p:style>
          <a:lnRef idx="1">
            <a:schemeClr val="accent1"/>
          </a:lnRef>
          <a:fillRef idx="0">
            <a:schemeClr val="accent1"/>
          </a:fillRef>
          <a:effectRef idx="0">
            <a:schemeClr val="accent1"/>
          </a:effectRef>
          <a:fontRef idx="minor">
            <a:schemeClr val="tx1"/>
          </a:fontRef>
        </p:style>
      </p:cxnSp>
      <p:cxnSp>
        <p:nvCxnSpPr>
          <p:cNvPr id="53" name="52 Conector recto"/>
          <p:cNvCxnSpPr/>
          <p:nvPr/>
        </p:nvCxnSpPr>
        <p:spPr>
          <a:xfrm>
            <a:off x="962089" y="3429000"/>
            <a:ext cx="6562239"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55" name="54 Conector recto"/>
          <p:cNvCxnSpPr>
            <a:endCxn id="16" idx="0"/>
          </p:cNvCxnSpPr>
          <p:nvPr/>
        </p:nvCxnSpPr>
        <p:spPr>
          <a:xfrm>
            <a:off x="962089" y="3429000"/>
            <a:ext cx="0" cy="288032"/>
          </a:xfrm>
          <a:prstGeom prst="line">
            <a:avLst/>
          </a:prstGeom>
        </p:spPr>
        <p:style>
          <a:lnRef idx="1">
            <a:schemeClr val="accent1"/>
          </a:lnRef>
          <a:fillRef idx="0">
            <a:schemeClr val="accent1"/>
          </a:fillRef>
          <a:effectRef idx="0">
            <a:schemeClr val="accent1"/>
          </a:effectRef>
          <a:fontRef idx="minor">
            <a:schemeClr val="tx1"/>
          </a:fontRef>
        </p:style>
      </p:cxnSp>
      <p:cxnSp>
        <p:nvCxnSpPr>
          <p:cNvPr id="57" name="56 Conector recto"/>
          <p:cNvCxnSpPr>
            <a:endCxn id="17" idx="0"/>
          </p:cNvCxnSpPr>
          <p:nvPr/>
        </p:nvCxnSpPr>
        <p:spPr>
          <a:xfrm>
            <a:off x="2399217" y="3429000"/>
            <a:ext cx="0" cy="288032"/>
          </a:xfrm>
          <a:prstGeom prst="line">
            <a:avLst/>
          </a:prstGeom>
        </p:spPr>
        <p:style>
          <a:lnRef idx="1">
            <a:schemeClr val="accent1"/>
          </a:lnRef>
          <a:fillRef idx="0">
            <a:schemeClr val="accent1"/>
          </a:fillRef>
          <a:effectRef idx="0">
            <a:schemeClr val="accent1"/>
          </a:effectRef>
          <a:fontRef idx="minor">
            <a:schemeClr val="tx1"/>
          </a:fontRef>
        </p:style>
      </p:cxnSp>
      <p:cxnSp>
        <p:nvCxnSpPr>
          <p:cNvPr id="60" name="59 Conector recto"/>
          <p:cNvCxnSpPr/>
          <p:nvPr/>
        </p:nvCxnSpPr>
        <p:spPr>
          <a:xfrm>
            <a:off x="5708043" y="3429000"/>
            <a:ext cx="0" cy="288032"/>
          </a:xfrm>
          <a:prstGeom prst="line">
            <a:avLst/>
          </a:prstGeom>
        </p:spPr>
        <p:style>
          <a:lnRef idx="1">
            <a:schemeClr val="accent1"/>
          </a:lnRef>
          <a:fillRef idx="0">
            <a:schemeClr val="accent1"/>
          </a:fillRef>
          <a:effectRef idx="0">
            <a:schemeClr val="accent1"/>
          </a:effectRef>
          <a:fontRef idx="minor">
            <a:schemeClr val="tx1"/>
          </a:fontRef>
        </p:style>
      </p:cxnSp>
      <p:cxnSp>
        <p:nvCxnSpPr>
          <p:cNvPr id="62" name="61 Conector recto"/>
          <p:cNvCxnSpPr/>
          <p:nvPr/>
        </p:nvCxnSpPr>
        <p:spPr>
          <a:xfrm>
            <a:off x="7524328" y="3429000"/>
            <a:ext cx="0" cy="288032"/>
          </a:xfrm>
          <a:prstGeom prst="line">
            <a:avLst/>
          </a:prstGeom>
        </p:spPr>
        <p:style>
          <a:lnRef idx="1">
            <a:schemeClr val="accent1"/>
          </a:lnRef>
          <a:fillRef idx="0">
            <a:schemeClr val="accent1"/>
          </a:fillRef>
          <a:effectRef idx="0">
            <a:schemeClr val="accent1"/>
          </a:effectRef>
          <a:fontRef idx="minor">
            <a:schemeClr val="tx1"/>
          </a:fontRef>
        </p:style>
      </p:cxnSp>
      <p:cxnSp>
        <p:nvCxnSpPr>
          <p:cNvPr id="65" name="64 Conector recto"/>
          <p:cNvCxnSpPr/>
          <p:nvPr/>
        </p:nvCxnSpPr>
        <p:spPr>
          <a:xfrm>
            <a:off x="683568" y="4869159"/>
            <a:ext cx="7817108" cy="9062"/>
          </a:xfrm>
          <a:prstGeom prst="line">
            <a:avLst/>
          </a:prstGeom>
        </p:spPr>
        <p:style>
          <a:lnRef idx="1">
            <a:schemeClr val="accent1"/>
          </a:lnRef>
          <a:fillRef idx="0">
            <a:schemeClr val="accent1"/>
          </a:fillRef>
          <a:effectRef idx="0">
            <a:schemeClr val="accent1"/>
          </a:effectRef>
          <a:fontRef idx="minor">
            <a:schemeClr val="tx1"/>
          </a:fontRef>
        </p:style>
      </p:cxnSp>
      <p:cxnSp>
        <p:nvCxnSpPr>
          <p:cNvPr id="67" name="66 Conector recto"/>
          <p:cNvCxnSpPr/>
          <p:nvPr/>
        </p:nvCxnSpPr>
        <p:spPr>
          <a:xfrm>
            <a:off x="683568" y="4869160"/>
            <a:ext cx="0" cy="243159"/>
          </a:xfrm>
          <a:prstGeom prst="line">
            <a:avLst/>
          </a:prstGeom>
        </p:spPr>
        <p:style>
          <a:lnRef idx="1">
            <a:schemeClr val="accent1"/>
          </a:lnRef>
          <a:fillRef idx="0">
            <a:schemeClr val="accent1"/>
          </a:fillRef>
          <a:effectRef idx="0">
            <a:schemeClr val="accent1"/>
          </a:effectRef>
          <a:fontRef idx="minor">
            <a:schemeClr val="tx1"/>
          </a:fontRef>
        </p:style>
      </p:cxnSp>
      <p:cxnSp>
        <p:nvCxnSpPr>
          <p:cNvPr id="69" name="68 Conector recto"/>
          <p:cNvCxnSpPr>
            <a:endCxn id="21" idx="0"/>
          </p:cNvCxnSpPr>
          <p:nvPr/>
        </p:nvCxnSpPr>
        <p:spPr>
          <a:xfrm>
            <a:off x="2229176" y="4869160"/>
            <a:ext cx="0" cy="288032"/>
          </a:xfrm>
          <a:prstGeom prst="line">
            <a:avLst/>
          </a:prstGeom>
        </p:spPr>
        <p:style>
          <a:lnRef idx="1">
            <a:schemeClr val="accent1"/>
          </a:lnRef>
          <a:fillRef idx="0">
            <a:schemeClr val="accent1"/>
          </a:fillRef>
          <a:effectRef idx="0">
            <a:schemeClr val="accent1"/>
          </a:effectRef>
          <a:fontRef idx="minor">
            <a:schemeClr val="tx1"/>
          </a:fontRef>
        </p:style>
      </p:cxnSp>
      <p:cxnSp>
        <p:nvCxnSpPr>
          <p:cNvPr id="71" name="70 Conector recto"/>
          <p:cNvCxnSpPr>
            <a:endCxn id="22" idx="0"/>
          </p:cNvCxnSpPr>
          <p:nvPr/>
        </p:nvCxnSpPr>
        <p:spPr>
          <a:xfrm>
            <a:off x="3582598" y="4869160"/>
            <a:ext cx="0" cy="271742"/>
          </a:xfrm>
          <a:prstGeom prst="line">
            <a:avLst/>
          </a:prstGeom>
        </p:spPr>
        <p:style>
          <a:lnRef idx="1">
            <a:schemeClr val="accent1"/>
          </a:lnRef>
          <a:fillRef idx="0">
            <a:schemeClr val="accent1"/>
          </a:fillRef>
          <a:effectRef idx="0">
            <a:schemeClr val="accent1"/>
          </a:effectRef>
          <a:fontRef idx="minor">
            <a:schemeClr val="tx1"/>
          </a:fontRef>
        </p:style>
      </p:cxnSp>
      <p:cxnSp>
        <p:nvCxnSpPr>
          <p:cNvPr id="73" name="72 Conector recto"/>
          <p:cNvCxnSpPr>
            <a:endCxn id="25" idx="0"/>
          </p:cNvCxnSpPr>
          <p:nvPr/>
        </p:nvCxnSpPr>
        <p:spPr>
          <a:xfrm>
            <a:off x="5171508" y="4869160"/>
            <a:ext cx="0" cy="271742"/>
          </a:xfrm>
          <a:prstGeom prst="line">
            <a:avLst/>
          </a:prstGeom>
        </p:spPr>
        <p:style>
          <a:lnRef idx="1">
            <a:schemeClr val="accent1"/>
          </a:lnRef>
          <a:fillRef idx="0">
            <a:schemeClr val="accent1"/>
          </a:fillRef>
          <a:effectRef idx="0">
            <a:schemeClr val="accent1"/>
          </a:effectRef>
          <a:fontRef idx="minor">
            <a:schemeClr val="tx1"/>
          </a:fontRef>
        </p:style>
      </p:cxnSp>
      <p:cxnSp>
        <p:nvCxnSpPr>
          <p:cNvPr id="75" name="74 Conector recto"/>
          <p:cNvCxnSpPr>
            <a:endCxn id="26" idx="0"/>
          </p:cNvCxnSpPr>
          <p:nvPr/>
        </p:nvCxnSpPr>
        <p:spPr>
          <a:xfrm>
            <a:off x="6925960" y="4869160"/>
            <a:ext cx="1" cy="255451"/>
          </a:xfrm>
          <a:prstGeom prst="line">
            <a:avLst/>
          </a:prstGeom>
        </p:spPr>
        <p:style>
          <a:lnRef idx="1">
            <a:schemeClr val="accent1"/>
          </a:lnRef>
          <a:fillRef idx="0">
            <a:schemeClr val="accent1"/>
          </a:fillRef>
          <a:effectRef idx="0">
            <a:schemeClr val="accent1"/>
          </a:effectRef>
          <a:fontRef idx="minor">
            <a:schemeClr val="tx1"/>
          </a:fontRef>
        </p:style>
      </p:cxnSp>
      <p:cxnSp>
        <p:nvCxnSpPr>
          <p:cNvPr id="77" name="76 Conector recto"/>
          <p:cNvCxnSpPr/>
          <p:nvPr/>
        </p:nvCxnSpPr>
        <p:spPr>
          <a:xfrm>
            <a:off x="8493030" y="4869159"/>
            <a:ext cx="0" cy="243159"/>
          </a:xfrm>
          <a:prstGeom prst="line">
            <a:avLst/>
          </a:prstGeom>
        </p:spPr>
        <p:style>
          <a:lnRef idx="1">
            <a:schemeClr val="accent1"/>
          </a:lnRef>
          <a:fillRef idx="0">
            <a:schemeClr val="accent1"/>
          </a:fillRef>
          <a:effectRef idx="0">
            <a:schemeClr val="accent1"/>
          </a:effectRef>
          <a:fontRef idx="minor">
            <a:schemeClr val="tx1"/>
          </a:fontRef>
        </p:style>
      </p:cxnSp>
      <p:cxnSp>
        <p:nvCxnSpPr>
          <p:cNvPr id="79" name="78 Conector recto"/>
          <p:cNvCxnSpPr>
            <a:stCxn id="14" idx="2"/>
          </p:cNvCxnSpPr>
          <p:nvPr/>
        </p:nvCxnSpPr>
        <p:spPr>
          <a:xfrm>
            <a:off x="8208404" y="1359370"/>
            <a:ext cx="0" cy="2177642"/>
          </a:xfrm>
          <a:prstGeom prst="line">
            <a:avLst/>
          </a:prstGeom>
          <a:ln>
            <a:prstDash val="lgDashDot"/>
          </a:ln>
        </p:spPr>
        <p:style>
          <a:lnRef idx="1">
            <a:schemeClr val="accent1"/>
          </a:lnRef>
          <a:fillRef idx="0">
            <a:schemeClr val="accent1"/>
          </a:fillRef>
          <a:effectRef idx="0">
            <a:schemeClr val="accent1"/>
          </a:effectRef>
          <a:fontRef idx="minor">
            <a:schemeClr val="tx1"/>
          </a:fontRef>
        </p:style>
      </p:cxnSp>
      <p:cxnSp>
        <p:nvCxnSpPr>
          <p:cNvPr id="81" name="80 Conector recto"/>
          <p:cNvCxnSpPr/>
          <p:nvPr/>
        </p:nvCxnSpPr>
        <p:spPr>
          <a:xfrm flipH="1">
            <a:off x="1115616" y="3537012"/>
            <a:ext cx="7092788" cy="0"/>
          </a:xfrm>
          <a:prstGeom prst="line">
            <a:avLst/>
          </a:prstGeom>
          <a:ln>
            <a:prstDash val="lgDashDot"/>
          </a:ln>
        </p:spPr>
        <p:style>
          <a:lnRef idx="1">
            <a:schemeClr val="accent1"/>
          </a:lnRef>
          <a:fillRef idx="0">
            <a:schemeClr val="accent1"/>
          </a:fillRef>
          <a:effectRef idx="0">
            <a:schemeClr val="accent1"/>
          </a:effectRef>
          <a:fontRef idx="minor">
            <a:schemeClr val="tx1"/>
          </a:fontRef>
        </p:style>
      </p:cxnSp>
      <p:cxnSp>
        <p:nvCxnSpPr>
          <p:cNvPr id="84" name="83 Conector recto"/>
          <p:cNvCxnSpPr/>
          <p:nvPr/>
        </p:nvCxnSpPr>
        <p:spPr>
          <a:xfrm>
            <a:off x="1115616" y="3537012"/>
            <a:ext cx="0" cy="180020"/>
          </a:xfrm>
          <a:prstGeom prst="line">
            <a:avLst/>
          </a:prstGeom>
          <a:ln>
            <a:prstDash val="sysDot"/>
          </a:ln>
        </p:spPr>
        <p:style>
          <a:lnRef idx="1">
            <a:schemeClr val="accent1"/>
          </a:lnRef>
          <a:fillRef idx="0">
            <a:schemeClr val="accent1"/>
          </a:fillRef>
          <a:effectRef idx="0">
            <a:schemeClr val="accent1"/>
          </a:effectRef>
          <a:fontRef idx="minor">
            <a:schemeClr val="tx1"/>
          </a:fontRef>
        </p:style>
      </p:cxnSp>
      <p:cxnSp>
        <p:nvCxnSpPr>
          <p:cNvPr id="86" name="85 Conector recto"/>
          <p:cNvCxnSpPr/>
          <p:nvPr/>
        </p:nvCxnSpPr>
        <p:spPr>
          <a:xfrm>
            <a:off x="2555776" y="3537012"/>
            <a:ext cx="0" cy="180020"/>
          </a:xfrm>
          <a:prstGeom prst="line">
            <a:avLst/>
          </a:prstGeom>
          <a:ln>
            <a:prstDash val="sysDot"/>
          </a:ln>
        </p:spPr>
        <p:style>
          <a:lnRef idx="1">
            <a:schemeClr val="accent1"/>
          </a:lnRef>
          <a:fillRef idx="0">
            <a:schemeClr val="accent1"/>
          </a:fillRef>
          <a:effectRef idx="0">
            <a:schemeClr val="accent1"/>
          </a:effectRef>
          <a:fontRef idx="minor">
            <a:schemeClr val="tx1"/>
          </a:fontRef>
        </p:style>
      </p:cxnSp>
      <p:cxnSp>
        <p:nvCxnSpPr>
          <p:cNvPr id="88" name="87 Conector recto"/>
          <p:cNvCxnSpPr/>
          <p:nvPr/>
        </p:nvCxnSpPr>
        <p:spPr>
          <a:xfrm>
            <a:off x="6059048" y="3573016"/>
            <a:ext cx="0" cy="144016"/>
          </a:xfrm>
          <a:prstGeom prst="line">
            <a:avLst/>
          </a:prstGeom>
          <a:ln>
            <a:prstDash val="sysDot"/>
          </a:ln>
        </p:spPr>
        <p:style>
          <a:lnRef idx="1">
            <a:schemeClr val="accent1"/>
          </a:lnRef>
          <a:fillRef idx="0">
            <a:schemeClr val="accent1"/>
          </a:fillRef>
          <a:effectRef idx="0">
            <a:schemeClr val="accent1"/>
          </a:effectRef>
          <a:fontRef idx="minor">
            <a:schemeClr val="tx1"/>
          </a:fontRef>
        </p:style>
      </p:cxnSp>
      <p:cxnSp>
        <p:nvCxnSpPr>
          <p:cNvPr id="90" name="89 Conector recto"/>
          <p:cNvCxnSpPr/>
          <p:nvPr/>
        </p:nvCxnSpPr>
        <p:spPr>
          <a:xfrm>
            <a:off x="7884368" y="3573016"/>
            <a:ext cx="0" cy="144016"/>
          </a:xfrm>
          <a:prstGeom prst="line">
            <a:avLst/>
          </a:prstGeom>
          <a:ln>
            <a:prstDash val="sysDot"/>
          </a:ln>
        </p:spPr>
        <p:style>
          <a:lnRef idx="1">
            <a:schemeClr val="accent1"/>
          </a:lnRef>
          <a:fillRef idx="0">
            <a:schemeClr val="accent1"/>
          </a:fillRef>
          <a:effectRef idx="0">
            <a:schemeClr val="accent1"/>
          </a:effectRef>
          <a:fontRef idx="minor">
            <a:schemeClr val="tx1"/>
          </a:fontRef>
        </p:style>
      </p:cxnSp>
      <p:sp>
        <p:nvSpPr>
          <p:cNvPr id="2" name="1 Marcador de número de diapositiva"/>
          <p:cNvSpPr>
            <a:spLocks noGrp="1"/>
          </p:cNvSpPr>
          <p:nvPr>
            <p:ph type="sldNum" idx="12"/>
          </p:nvPr>
        </p:nvSpPr>
        <p:spPr/>
        <p:txBody>
          <a:bodyPr/>
          <a:lstStyle/>
          <a:p>
            <a:pPr marL="0" marR="0" lvl="0" indent="0" algn="r" rtl="0">
              <a:spcBef>
                <a:spcPts val="0"/>
              </a:spcBef>
              <a:buSzPct val="25000"/>
              <a:buNone/>
            </a:pPr>
            <a:fld id="{00000000-1234-1234-1234-123412341234}" type="slidenum">
              <a:rPr lang="es-SV" sz="1200" smtClean="0">
                <a:solidFill>
                  <a:srgbClr val="888888"/>
                </a:solidFill>
                <a:latin typeface="Calibri"/>
                <a:ea typeface="Calibri"/>
                <a:cs typeface="Calibri"/>
                <a:sym typeface="Calibri"/>
              </a:rPr>
              <a:t>2</a:t>
            </a:fld>
            <a:endParaRPr lang="es-SV" sz="1200">
              <a:solidFill>
                <a:srgbClr val="888888"/>
              </a:solidFill>
              <a:latin typeface="Calibri"/>
              <a:ea typeface="Calibri"/>
              <a:cs typeface="Calibri"/>
              <a:sym typeface="Calibri"/>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287524" y="462803"/>
            <a:ext cx="8568952" cy="5560753"/>
          </a:xfrm>
          <a:prstGeom prst="rect">
            <a:avLst/>
          </a:prstGeom>
        </p:spPr>
        <p:txBody>
          <a:bodyPr wrap="square">
            <a:spAutoFit/>
          </a:bodyPr>
          <a:lstStyle/>
          <a:p>
            <a:pPr lvl="0" algn="just">
              <a:lnSpc>
                <a:spcPct val="115000"/>
              </a:lnSpc>
            </a:pPr>
            <a:r>
              <a:rPr lang="es-SV" sz="1800" b="1" dirty="0">
                <a:solidFill>
                  <a:srgbClr val="000099"/>
                </a:solidFill>
                <a:latin typeface="Calibri" panose="020F0502020204030204" pitchFamily="34" charset="0"/>
                <a:ea typeface="Times New Roman" panose="02020603050405020304" pitchFamily="18" charset="0"/>
                <a:cs typeface="Calibri" panose="020F0502020204030204" pitchFamily="34" charset="0"/>
              </a:rPr>
              <a:t>OFICINA DE ADQUISICIONES Y CONTRATACIONES INSTITUCIONAL – OACI</a:t>
            </a:r>
            <a:endParaRPr lang="es-SV" sz="16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dirty="0">
                <a:latin typeface="Calibri" panose="020F0502020204030204" pitchFamily="34" charset="0"/>
                <a:ea typeface="Times New Roman" panose="02020603050405020304" pitchFamily="18" charset="0"/>
                <a:cs typeface="Calibri" panose="020F0502020204030204" pitchFamily="34" charset="0"/>
              </a:rPr>
              <a:t> </a:t>
            </a:r>
            <a:endParaRPr lang="es-SV"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sz="1200" b="1" dirty="0">
                <a:latin typeface="Calibri" panose="020F0502020204030204" pitchFamily="34" charset="0"/>
                <a:ea typeface="Times New Roman" panose="02020603050405020304" pitchFamily="18" charset="0"/>
                <a:cs typeface="Calibri" panose="020F0502020204030204" pitchFamily="34" charset="0"/>
              </a:rPr>
              <a:t>CARGO Y NOMBRE DEL FUNCIONARIO</a:t>
            </a:r>
            <a:endParaRPr lang="es-SV" sz="12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sz="1200" dirty="0">
                <a:latin typeface="Calibri" panose="020F0502020204030204" pitchFamily="34" charset="0"/>
                <a:ea typeface="Times New Roman" panose="02020603050405020304" pitchFamily="18" charset="0"/>
                <a:cs typeface="Calibri" panose="020F0502020204030204" pitchFamily="34" charset="0"/>
              </a:rPr>
              <a:t>Directora Oficina de Contrataciones y Adquisiciones </a:t>
            </a:r>
            <a:r>
              <a:rPr lang="es-SV" sz="1200" dirty="0" smtClean="0">
                <a:latin typeface="Calibri" panose="020F0502020204030204" pitchFamily="34" charset="0"/>
                <a:ea typeface="Times New Roman" panose="02020603050405020304" pitchFamily="18" charset="0"/>
                <a:cs typeface="Calibri" panose="020F0502020204030204" pitchFamily="34" charset="0"/>
              </a:rPr>
              <a:t>Institucional:</a:t>
            </a:r>
            <a:r>
              <a:rPr lang="es-SV" sz="1200" dirty="0">
                <a:latin typeface="Calibri" panose="020F0502020204030204" pitchFamily="34" charset="0"/>
                <a:ea typeface="Times New Roman" panose="02020603050405020304" pitchFamily="18" charset="0"/>
                <a:cs typeface="Calibri" panose="020F0502020204030204" pitchFamily="34" charset="0"/>
              </a:rPr>
              <a:t>	</a:t>
            </a:r>
            <a:r>
              <a:rPr lang="es-SV" sz="1300" b="1" dirty="0" smtClean="0">
                <a:latin typeface="Calibri" panose="020F0502020204030204" pitchFamily="34" charset="0"/>
                <a:ea typeface="Times New Roman" panose="02020603050405020304" pitchFamily="18" charset="0"/>
                <a:cs typeface="Calibri" panose="020F0502020204030204" pitchFamily="34" charset="0"/>
              </a:rPr>
              <a:t>LORENZO ADALBERTO CORPEÑO</a:t>
            </a:r>
            <a:endParaRPr lang="es-SV" sz="1300" b="1"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endParaRPr lang="es-SV" sz="1200" b="1" dirty="0" smtClean="0">
              <a:latin typeface="Calibri" panose="020F0502020204030204" pitchFamily="34" charset="0"/>
              <a:ea typeface="Times New Roman" panose="02020603050405020304" pitchFamily="18" charset="0"/>
              <a:cs typeface="Calibri" panose="020F0502020204030204" pitchFamily="34" charset="0"/>
            </a:endParaRPr>
          </a:p>
          <a:p>
            <a:pPr algn="just">
              <a:lnSpc>
                <a:spcPct val="115000"/>
              </a:lnSpc>
            </a:pPr>
            <a:r>
              <a:rPr lang="es-SV" sz="1200" b="1" dirty="0" smtClean="0">
                <a:latin typeface="Calibri" panose="020F0502020204030204" pitchFamily="34" charset="0"/>
                <a:ea typeface="Times New Roman" panose="02020603050405020304" pitchFamily="18" charset="0"/>
                <a:cs typeface="Calibri" panose="020F0502020204030204" pitchFamily="34" charset="0"/>
              </a:rPr>
              <a:t>FUNCIONES</a:t>
            </a:r>
            <a:endParaRPr lang="es-SV" sz="12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sz="1200" dirty="0">
                <a:latin typeface="Calibri" panose="020F0502020204030204" pitchFamily="34" charset="0"/>
                <a:ea typeface="Times New Roman" panose="02020603050405020304" pitchFamily="18" charset="0"/>
                <a:cs typeface="Calibri" panose="020F0502020204030204" pitchFamily="34" charset="0"/>
              </a:rPr>
              <a:t>Realizar las actividades relacionadas con la gestión de adquisiciones y contrataciones de obras, bienes y servicios del Ministerio de Agricultura y Ganadería.</a:t>
            </a:r>
            <a:endParaRPr lang="es-SV" sz="12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endParaRPr lang="es-SV" sz="1200" b="1" dirty="0" smtClean="0">
              <a:latin typeface="Calibri" panose="020F0502020204030204" pitchFamily="34" charset="0"/>
              <a:ea typeface="Times New Roman" panose="02020603050405020304" pitchFamily="18" charset="0"/>
              <a:cs typeface="Calibri" panose="020F0502020204030204" pitchFamily="34" charset="0"/>
            </a:endParaRPr>
          </a:p>
          <a:p>
            <a:pPr algn="just">
              <a:lnSpc>
                <a:spcPct val="115000"/>
              </a:lnSpc>
            </a:pPr>
            <a:r>
              <a:rPr lang="es-SV" sz="1200" b="1" dirty="0" smtClean="0">
                <a:latin typeface="Calibri" panose="020F0502020204030204" pitchFamily="34" charset="0"/>
                <a:ea typeface="Times New Roman" panose="02020603050405020304" pitchFamily="18" charset="0"/>
                <a:cs typeface="Calibri" panose="020F0502020204030204" pitchFamily="34" charset="0"/>
              </a:rPr>
              <a:t>N</a:t>
            </a:r>
            <a:r>
              <a:rPr lang="es-SV" sz="1200" b="1" dirty="0">
                <a:latin typeface="Calibri" panose="020F0502020204030204" pitchFamily="34" charset="0"/>
                <a:ea typeface="Times New Roman" panose="02020603050405020304" pitchFamily="18" charset="0"/>
                <a:cs typeface="Calibri" panose="020F0502020204030204" pitchFamily="34" charset="0"/>
              </a:rPr>
              <a:t>° DE EMPLEADOS</a:t>
            </a:r>
            <a:endParaRPr lang="es-SV" sz="12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sz="1200" dirty="0">
                <a:latin typeface="Calibri" panose="020F0502020204030204" pitchFamily="34" charset="0"/>
                <a:ea typeface="Times New Roman" panose="02020603050405020304" pitchFamily="18" charset="0"/>
                <a:cs typeface="Calibri" panose="020F0502020204030204" pitchFamily="34" charset="0"/>
              </a:rPr>
              <a:t>9</a:t>
            </a:r>
            <a:r>
              <a:rPr lang="es-SV" sz="1200" dirty="0" smtClean="0">
                <a:latin typeface="Calibri" panose="020F0502020204030204" pitchFamily="34" charset="0"/>
                <a:ea typeface="Times New Roman" panose="02020603050405020304" pitchFamily="18" charset="0"/>
                <a:cs typeface="Calibri" panose="020F0502020204030204" pitchFamily="34" charset="0"/>
              </a:rPr>
              <a:t> </a:t>
            </a:r>
            <a:r>
              <a:rPr lang="es-SV" sz="1200" dirty="0">
                <a:latin typeface="Calibri" panose="020F0502020204030204" pitchFamily="34" charset="0"/>
                <a:ea typeface="Times New Roman" panose="02020603050405020304" pitchFamily="18" charset="0"/>
                <a:cs typeface="Calibri" panose="020F0502020204030204" pitchFamily="34" charset="0"/>
              </a:rPr>
              <a:t>hombres</a:t>
            </a:r>
            <a:endParaRPr lang="es-SV" sz="12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sz="1200" dirty="0">
                <a:latin typeface="Calibri" panose="020F0502020204030204" pitchFamily="34" charset="0"/>
                <a:ea typeface="Times New Roman" panose="02020603050405020304" pitchFamily="18" charset="0"/>
                <a:cs typeface="Calibri" panose="020F0502020204030204" pitchFamily="34" charset="0"/>
              </a:rPr>
              <a:t>9</a:t>
            </a:r>
            <a:r>
              <a:rPr lang="es-SV" sz="1200" dirty="0" smtClean="0">
                <a:latin typeface="Calibri" panose="020F0502020204030204" pitchFamily="34" charset="0"/>
                <a:ea typeface="Times New Roman" panose="02020603050405020304" pitchFamily="18" charset="0"/>
                <a:cs typeface="Calibri" panose="020F0502020204030204" pitchFamily="34" charset="0"/>
              </a:rPr>
              <a:t> mujeres</a:t>
            </a:r>
            <a:endParaRPr lang="es-SV" sz="12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endParaRPr lang="es-SV" sz="1200" b="1" dirty="0" smtClean="0">
              <a:latin typeface="Calibri" panose="020F0502020204030204" pitchFamily="34" charset="0"/>
              <a:ea typeface="Times New Roman" panose="02020603050405020304" pitchFamily="18" charset="0"/>
              <a:cs typeface="Calibri" panose="020F0502020204030204" pitchFamily="34" charset="0"/>
            </a:endParaRPr>
          </a:p>
          <a:p>
            <a:pPr algn="just">
              <a:lnSpc>
                <a:spcPct val="115000"/>
              </a:lnSpc>
            </a:pPr>
            <a:r>
              <a:rPr lang="es-SV" sz="1200" b="1" dirty="0" smtClean="0">
                <a:latin typeface="Calibri" panose="020F0502020204030204" pitchFamily="34" charset="0"/>
                <a:ea typeface="Times New Roman" panose="02020603050405020304" pitchFamily="18" charset="0"/>
                <a:cs typeface="Calibri" panose="020F0502020204030204" pitchFamily="34" charset="0"/>
              </a:rPr>
              <a:t>AREAS </a:t>
            </a:r>
            <a:r>
              <a:rPr lang="es-SV" sz="1200" b="1" dirty="0">
                <a:latin typeface="Calibri" panose="020F0502020204030204" pitchFamily="34" charset="0"/>
                <a:ea typeface="Times New Roman" panose="02020603050405020304" pitchFamily="18" charset="0"/>
                <a:cs typeface="Calibri" panose="020F0502020204030204" pitchFamily="34" charset="0"/>
              </a:rPr>
              <a:t>DE TRABAJO</a:t>
            </a:r>
            <a:endParaRPr lang="es-SV" sz="12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endParaRPr lang="es-SV" sz="1200" u="sng" dirty="0" smtClean="0">
              <a:latin typeface="Calibri" panose="020F0502020204030204" pitchFamily="34" charset="0"/>
              <a:ea typeface="Times New Roman" panose="02020603050405020304" pitchFamily="18" charset="0"/>
              <a:cs typeface="Calibri" panose="020F0502020204030204" pitchFamily="34" charset="0"/>
            </a:endParaRPr>
          </a:p>
          <a:p>
            <a:pPr algn="just">
              <a:lnSpc>
                <a:spcPct val="115000"/>
              </a:lnSpc>
            </a:pPr>
            <a:r>
              <a:rPr lang="es-SV" sz="1200" u="sng" dirty="0" smtClean="0">
                <a:latin typeface="Calibri" panose="020F0502020204030204" pitchFamily="34" charset="0"/>
                <a:ea typeface="Times New Roman" panose="02020603050405020304" pitchFamily="18" charset="0"/>
                <a:cs typeface="Calibri" panose="020F0502020204030204" pitchFamily="34" charset="0"/>
              </a:rPr>
              <a:t>Área </a:t>
            </a:r>
            <a:r>
              <a:rPr lang="es-SV" sz="1200" u="sng" dirty="0">
                <a:latin typeface="Calibri" panose="020F0502020204030204" pitchFamily="34" charset="0"/>
                <a:ea typeface="Times New Roman" panose="02020603050405020304" pitchFamily="18" charset="0"/>
                <a:cs typeface="Calibri" panose="020F0502020204030204" pitchFamily="34" charset="0"/>
              </a:rPr>
              <a:t>de Libre Gestión</a:t>
            </a:r>
            <a:endParaRPr lang="es-SV" sz="12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sz="1200" dirty="0" smtClean="0">
                <a:latin typeface="Calibri" panose="020F0502020204030204" pitchFamily="34" charset="0"/>
                <a:ea typeface="Times New Roman" panose="02020603050405020304" pitchFamily="18" charset="0"/>
                <a:cs typeface="Calibri" panose="020F0502020204030204" pitchFamily="34" charset="0"/>
              </a:rPr>
              <a:t>Realizar </a:t>
            </a:r>
            <a:r>
              <a:rPr lang="es-SV" sz="1200" dirty="0">
                <a:latin typeface="Calibri" panose="020F0502020204030204" pitchFamily="34" charset="0"/>
                <a:ea typeface="Times New Roman" panose="02020603050405020304" pitchFamily="18" charset="0"/>
                <a:cs typeface="Calibri" panose="020F0502020204030204" pitchFamily="34" charset="0"/>
              </a:rPr>
              <a:t>la gestión de adquisiciones bajo la modalidad de libre gestión, acorde a lo establecido en la ley de adquisiciones y contrataciones de la administración pública, su reglamento y demás normativas aplicables; cumpliendo las políticas, lineamientos y disposiciones técnicas que sean establecidas por la UNAC del Ministerio de Hacienda.</a:t>
            </a:r>
            <a:endParaRPr lang="es-SV" sz="12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sz="1200" dirty="0">
                <a:latin typeface="Calibri" panose="020F0502020204030204" pitchFamily="34" charset="0"/>
                <a:ea typeface="Times New Roman" panose="02020603050405020304" pitchFamily="18" charset="0"/>
                <a:cs typeface="Calibri" panose="020F0502020204030204" pitchFamily="34" charset="0"/>
              </a:rPr>
              <a:t> </a:t>
            </a:r>
            <a:endParaRPr lang="es-SV" sz="12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sz="1200" u="sng" dirty="0">
                <a:latin typeface="Calibri" panose="020F0502020204030204" pitchFamily="34" charset="0"/>
                <a:ea typeface="Times New Roman" panose="02020603050405020304" pitchFamily="18" charset="0"/>
                <a:cs typeface="Calibri" panose="020F0502020204030204" pitchFamily="34" charset="0"/>
              </a:rPr>
              <a:t>Área de Contrataciones directas, licitaciones y concursos</a:t>
            </a:r>
            <a:endParaRPr lang="es-SV" sz="12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sz="1200" dirty="0" smtClean="0">
                <a:latin typeface="Calibri" panose="020F0502020204030204" pitchFamily="34" charset="0"/>
                <a:ea typeface="Times New Roman" panose="02020603050405020304" pitchFamily="18" charset="0"/>
                <a:cs typeface="Calibri" panose="020F0502020204030204" pitchFamily="34" charset="0"/>
              </a:rPr>
              <a:t>Realizar </a:t>
            </a:r>
            <a:r>
              <a:rPr lang="es-SV" sz="1200" dirty="0">
                <a:latin typeface="Calibri" panose="020F0502020204030204" pitchFamily="34" charset="0"/>
                <a:ea typeface="Times New Roman" panose="02020603050405020304" pitchFamily="18" charset="0"/>
                <a:cs typeface="Calibri" panose="020F0502020204030204" pitchFamily="34" charset="0"/>
              </a:rPr>
              <a:t>la gestión de adquisiciones bajo la modalidad de: contratación directa, licitación pública, licitación pública por invitación, concurso público, concurso público por invitación y mercado bursátil; acorde a lo establecido en la ley de adquisiciones y contrataciones de la administración pública su reglamento y demás normativas aplicables; cumpliendo las políticas, lineamientos y disposiciones técnicas que sean establecidas por la UNAC</a:t>
            </a:r>
            <a:endParaRPr lang="es-SV" sz="12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3" name="2 Marcador de número de diapositiva"/>
          <p:cNvSpPr>
            <a:spLocks noGrp="1"/>
          </p:cNvSpPr>
          <p:nvPr>
            <p:ph type="sldNum" idx="12"/>
          </p:nvPr>
        </p:nvSpPr>
        <p:spPr/>
        <p:txBody>
          <a:bodyPr/>
          <a:lstStyle/>
          <a:p>
            <a:pPr marL="0" marR="0" lvl="0" indent="0" algn="r" rtl="0">
              <a:spcBef>
                <a:spcPts val="0"/>
              </a:spcBef>
              <a:buSzPct val="25000"/>
              <a:buNone/>
            </a:pPr>
            <a:fld id="{00000000-1234-1234-1234-123412341234}" type="slidenum">
              <a:rPr lang="es-SV" sz="1200" smtClean="0">
                <a:solidFill>
                  <a:srgbClr val="888888"/>
                </a:solidFill>
                <a:latin typeface="Calibri"/>
                <a:ea typeface="Calibri"/>
                <a:cs typeface="Calibri"/>
                <a:sym typeface="Calibri"/>
              </a:rPr>
              <a:t>20</a:t>
            </a:fld>
            <a:endParaRPr lang="es-SV" sz="1200">
              <a:solidFill>
                <a:srgbClr val="888888"/>
              </a:solidFill>
              <a:latin typeface="Calibri"/>
              <a:ea typeface="Calibri"/>
              <a:cs typeface="Calibri"/>
              <a:sym typeface="Calibri"/>
            </a:endParaRPr>
          </a:p>
        </p:txBody>
      </p:sp>
    </p:spTree>
    <p:extLst>
      <p:ext uri="{BB962C8B-B14F-4D97-AF65-F5344CB8AC3E}">
        <p14:creationId xmlns:p14="http://schemas.microsoft.com/office/powerpoint/2010/main" val="58842753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179511" y="56538"/>
            <a:ext cx="8856985" cy="6744923"/>
          </a:xfrm>
          <a:prstGeom prst="rect">
            <a:avLst/>
          </a:prstGeom>
        </p:spPr>
        <p:txBody>
          <a:bodyPr wrap="square">
            <a:spAutoFit/>
          </a:bodyPr>
          <a:lstStyle/>
          <a:p>
            <a:pPr lvl="0" algn="just">
              <a:lnSpc>
                <a:spcPct val="115000"/>
              </a:lnSpc>
            </a:pPr>
            <a:r>
              <a:rPr lang="es-SV" sz="2000" b="1" dirty="0">
                <a:solidFill>
                  <a:srgbClr val="000099"/>
                </a:solidFill>
                <a:latin typeface="Calibri" panose="020F0502020204030204" pitchFamily="34" charset="0"/>
                <a:ea typeface="Times New Roman" panose="02020603050405020304" pitchFamily="18" charset="0"/>
                <a:cs typeface="Calibri" panose="020F0502020204030204" pitchFamily="34" charset="0"/>
              </a:rPr>
              <a:t>DIRECCIÓN GENERAL DE DESARROLLO RURAL - DGDR </a:t>
            </a:r>
            <a:endParaRPr lang="es-SV" sz="18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b="1" dirty="0">
                <a:latin typeface="Calibri" panose="020F0502020204030204" pitchFamily="34" charset="0"/>
                <a:ea typeface="Times New Roman" panose="02020603050405020304" pitchFamily="18" charset="0"/>
                <a:cs typeface="Calibri" panose="020F0502020204030204" pitchFamily="34" charset="0"/>
              </a:rPr>
              <a:t> </a:t>
            </a:r>
            <a:endParaRPr lang="es-SV" dirty="0">
              <a:latin typeface="Calibri" panose="020F0502020204030204" pitchFamily="34" charset="0"/>
              <a:ea typeface="Times New Roman" panose="02020603050405020304" pitchFamily="18" charset="0"/>
              <a:cs typeface="Times New Roman" panose="02020603050405020304" pitchFamily="18" charset="0"/>
            </a:endParaRPr>
          </a:p>
          <a:p>
            <a:pPr algn="just"/>
            <a:r>
              <a:rPr lang="es-SV" b="1" dirty="0">
                <a:latin typeface="Calibri" panose="020F0502020204030204" pitchFamily="34" charset="0"/>
                <a:ea typeface="Times New Roman" panose="02020603050405020304" pitchFamily="18" charset="0"/>
                <a:cs typeface="Calibri" panose="020F0502020204030204" pitchFamily="34" charset="0"/>
              </a:rPr>
              <a:t>CARGO Y NOMBRE DEL FUNCIONARIO</a:t>
            </a:r>
            <a:endParaRPr lang="es-SV" dirty="0">
              <a:latin typeface="Calibri" panose="020F0502020204030204" pitchFamily="34" charset="0"/>
              <a:ea typeface="Times New Roman" panose="02020603050405020304" pitchFamily="18" charset="0"/>
              <a:cs typeface="Times New Roman" panose="02020603050405020304" pitchFamily="18" charset="0"/>
            </a:endParaRPr>
          </a:p>
          <a:p>
            <a:pPr algn="just"/>
            <a:r>
              <a:rPr lang="es-SV" dirty="0">
                <a:latin typeface="Calibri" panose="020F0502020204030204" pitchFamily="34" charset="0"/>
                <a:ea typeface="Times New Roman" panose="02020603050405020304" pitchFamily="18" charset="0"/>
                <a:cs typeface="Calibri" panose="020F0502020204030204" pitchFamily="34" charset="0"/>
              </a:rPr>
              <a:t>Director General de Desarrollo Rural:	</a:t>
            </a:r>
            <a:r>
              <a:rPr lang="es-SV" dirty="0" smtClean="0">
                <a:latin typeface="Calibri" panose="020F0502020204030204" pitchFamily="34" charset="0"/>
                <a:ea typeface="Times New Roman" panose="02020603050405020304" pitchFamily="18" charset="0"/>
                <a:cs typeface="Calibri" panose="020F0502020204030204" pitchFamily="34" charset="0"/>
              </a:rPr>
              <a:t>	</a:t>
            </a:r>
            <a:r>
              <a:rPr lang="es-SV" b="1" dirty="0" smtClean="0">
                <a:latin typeface="Calibri" panose="020F0502020204030204" pitchFamily="34" charset="0"/>
                <a:ea typeface="Times New Roman" panose="02020603050405020304" pitchFamily="18" charset="0"/>
                <a:cs typeface="Calibri" panose="020F0502020204030204" pitchFamily="34" charset="0"/>
              </a:rPr>
              <a:t>AMILCAR DANIEL LANDAVERDE LEMUS</a:t>
            </a:r>
            <a:endParaRPr lang="es-SV" b="1" dirty="0">
              <a:latin typeface="Calibri" panose="020F0502020204030204" pitchFamily="34" charset="0"/>
              <a:ea typeface="Times New Roman" panose="02020603050405020304" pitchFamily="18" charset="0"/>
              <a:cs typeface="Times New Roman" panose="02020603050405020304" pitchFamily="18" charset="0"/>
            </a:endParaRPr>
          </a:p>
          <a:p>
            <a:endParaRPr lang="es-SV" b="1" dirty="0" smtClean="0">
              <a:latin typeface="Calibri" panose="020F0502020204030204" pitchFamily="34" charset="0"/>
              <a:ea typeface="Times New Roman" panose="02020603050405020304" pitchFamily="18" charset="0"/>
              <a:cs typeface="Calibri" panose="020F0502020204030204" pitchFamily="34" charset="0"/>
            </a:endParaRPr>
          </a:p>
          <a:p>
            <a:r>
              <a:rPr lang="es-SV" b="1" dirty="0" smtClean="0">
                <a:latin typeface="Calibri" panose="020F0502020204030204" pitchFamily="34" charset="0"/>
                <a:ea typeface="Times New Roman" panose="02020603050405020304" pitchFamily="18" charset="0"/>
                <a:cs typeface="Calibri" panose="020F0502020204030204" pitchFamily="34" charset="0"/>
              </a:rPr>
              <a:t>FUNCIONES</a:t>
            </a:r>
          </a:p>
          <a:p>
            <a:r>
              <a:rPr lang="es-SV" dirty="0" smtClean="0">
                <a:latin typeface="Calibri" panose="020F0502020204030204" pitchFamily="34" charset="0"/>
                <a:ea typeface="Times New Roman" panose="02020603050405020304" pitchFamily="18" charset="0"/>
                <a:cs typeface="Calibri" panose="020F0502020204030204" pitchFamily="34" charset="0"/>
              </a:rPr>
              <a:t>Lograr </a:t>
            </a:r>
            <a:r>
              <a:rPr lang="es-SV" dirty="0">
                <a:latin typeface="Calibri" panose="020F0502020204030204" pitchFamily="34" charset="0"/>
                <a:ea typeface="Times New Roman" panose="02020603050405020304" pitchFamily="18" charset="0"/>
                <a:cs typeface="Calibri" panose="020F0502020204030204" pitchFamily="34" charset="0"/>
              </a:rPr>
              <a:t>que la institución cumpla con los objetivos y metas a través de una adecuada coordinación en la planificación, ejecución, verificación y corrección de las funciones que corresponden a las diferentes unidades organizativas de la Dirección General de </a:t>
            </a:r>
            <a:r>
              <a:rPr lang="es-SV" dirty="0" smtClean="0">
                <a:latin typeface="Calibri" panose="020F0502020204030204" pitchFamily="34" charset="0"/>
                <a:ea typeface="Times New Roman" panose="02020603050405020304" pitchFamily="18" charset="0"/>
                <a:cs typeface="Calibri" panose="020F0502020204030204" pitchFamily="34" charset="0"/>
              </a:rPr>
              <a:t>Desarrollo Rural</a:t>
            </a:r>
            <a:r>
              <a:rPr lang="es-SV" b="1" dirty="0">
                <a:latin typeface="Calibri" panose="020F0502020204030204" pitchFamily="34" charset="0"/>
                <a:ea typeface="Times New Roman" panose="02020603050405020304" pitchFamily="18" charset="0"/>
                <a:cs typeface="Calibri" panose="020F0502020204030204" pitchFamily="34" charset="0"/>
              </a:rPr>
              <a:t/>
            </a:r>
            <a:br>
              <a:rPr lang="es-SV" b="1" dirty="0">
                <a:latin typeface="Calibri" panose="020F0502020204030204" pitchFamily="34" charset="0"/>
                <a:ea typeface="Times New Roman" panose="02020603050405020304" pitchFamily="18" charset="0"/>
                <a:cs typeface="Calibri" panose="020F0502020204030204" pitchFamily="34" charset="0"/>
              </a:rPr>
            </a:br>
            <a:endParaRPr lang="es-SV" b="1" dirty="0" smtClean="0">
              <a:latin typeface="Calibri" panose="020F0502020204030204" pitchFamily="34" charset="0"/>
              <a:ea typeface="Times New Roman" panose="02020603050405020304" pitchFamily="18" charset="0"/>
              <a:cs typeface="Calibri" panose="020F0502020204030204" pitchFamily="34" charset="0"/>
            </a:endParaRPr>
          </a:p>
          <a:p>
            <a:r>
              <a:rPr lang="es-SV" b="1" dirty="0" smtClean="0">
                <a:latin typeface="Calibri" panose="020F0502020204030204" pitchFamily="34" charset="0"/>
                <a:ea typeface="Times New Roman" panose="02020603050405020304" pitchFamily="18" charset="0"/>
                <a:cs typeface="Calibri" panose="020F0502020204030204" pitchFamily="34" charset="0"/>
              </a:rPr>
              <a:t>N</a:t>
            </a:r>
            <a:r>
              <a:rPr lang="es-SV" b="1" dirty="0">
                <a:latin typeface="Calibri" panose="020F0502020204030204" pitchFamily="34" charset="0"/>
                <a:ea typeface="Times New Roman" panose="02020603050405020304" pitchFamily="18" charset="0"/>
                <a:cs typeface="Calibri" panose="020F0502020204030204" pitchFamily="34" charset="0"/>
              </a:rPr>
              <a:t>° DE </a:t>
            </a:r>
            <a:r>
              <a:rPr lang="es-SV" b="1" dirty="0" smtClean="0">
                <a:latin typeface="Calibri" panose="020F0502020204030204" pitchFamily="34" charset="0"/>
                <a:ea typeface="Times New Roman" panose="02020603050405020304" pitchFamily="18" charset="0"/>
                <a:cs typeface="Calibri" panose="020F0502020204030204" pitchFamily="34" charset="0"/>
              </a:rPr>
              <a:t>EMPLEADOS</a:t>
            </a:r>
          </a:p>
          <a:p>
            <a:r>
              <a:rPr lang="es-SV" dirty="0" smtClean="0">
                <a:latin typeface="Calibri" panose="020F0502020204030204" pitchFamily="34" charset="0"/>
                <a:ea typeface="Times New Roman" panose="02020603050405020304" pitchFamily="18" charset="0"/>
                <a:cs typeface="Calibri" panose="020F0502020204030204" pitchFamily="34" charset="0"/>
              </a:rPr>
              <a:t>9 hombres</a:t>
            </a:r>
          </a:p>
          <a:p>
            <a:r>
              <a:rPr lang="es-ES" dirty="0" smtClean="0">
                <a:latin typeface="Calibri" panose="020F0502020204030204" pitchFamily="34" charset="0"/>
                <a:ea typeface="Times New Roman" panose="02020603050405020304" pitchFamily="18" charset="0"/>
                <a:cs typeface="Calibri" panose="020F0502020204030204" pitchFamily="34" charset="0"/>
              </a:rPr>
              <a:t>6 mujeres</a:t>
            </a:r>
            <a:endParaRPr lang="es-SV" dirty="0" smtClean="0">
              <a:latin typeface="Calibri" panose="020F0502020204030204" pitchFamily="34" charset="0"/>
              <a:ea typeface="Times New Roman" panose="02020603050405020304" pitchFamily="18" charset="0"/>
              <a:cs typeface="Calibri" panose="020F0502020204030204" pitchFamily="34" charset="0"/>
            </a:endParaRPr>
          </a:p>
          <a:p>
            <a:endParaRPr lang="es-SV"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b="1" dirty="0">
                <a:latin typeface="Calibri" panose="020F0502020204030204" pitchFamily="34" charset="0"/>
                <a:ea typeface="Times New Roman" panose="02020603050405020304" pitchFamily="18" charset="0"/>
                <a:cs typeface="Calibri" panose="020F0502020204030204" pitchFamily="34" charset="0"/>
              </a:rPr>
              <a:t> </a:t>
            </a:r>
            <a:endParaRPr lang="es-SV" dirty="0" smtClean="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b="1" dirty="0" smtClean="0">
                <a:latin typeface="Calibri" panose="020F0502020204030204" pitchFamily="34" charset="0"/>
                <a:ea typeface="Times New Roman" panose="02020603050405020304" pitchFamily="18" charset="0"/>
                <a:cs typeface="Calibri" panose="020F0502020204030204" pitchFamily="34" charset="0"/>
              </a:rPr>
              <a:t>FUNCIONES</a:t>
            </a:r>
            <a:endParaRPr lang="es-SV" dirty="0" smtClean="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u="sng" dirty="0">
                <a:latin typeface="Calibri" panose="020F0502020204030204" pitchFamily="34" charset="0"/>
                <a:ea typeface="Times New Roman" panose="02020603050405020304" pitchFamily="18" charset="0"/>
                <a:cs typeface="Calibri" panose="020F0502020204030204" pitchFamily="34" charset="0"/>
              </a:rPr>
              <a:t>Departamento de Planificación (Pendiente oficializar la coordinación)</a:t>
            </a:r>
          </a:p>
          <a:p>
            <a:pPr algn="just">
              <a:lnSpc>
                <a:spcPct val="115000"/>
              </a:lnSpc>
            </a:pPr>
            <a:r>
              <a:rPr lang="es-SV" dirty="0">
                <a:latin typeface="Calibri" panose="020F0502020204030204" pitchFamily="34" charset="0"/>
                <a:ea typeface="Times New Roman" panose="02020603050405020304" pitchFamily="18" charset="0"/>
                <a:cs typeface="Calibri" panose="020F0502020204030204" pitchFamily="34" charset="0"/>
              </a:rPr>
              <a:t>Contribuir al logro de los resultados y objetivos de la Dirección General de Desarrollo Rural en el proceso de planificación de desarrollo rural de acuerdo con los </a:t>
            </a:r>
            <a:r>
              <a:rPr lang="es-SV" dirty="0" smtClean="0">
                <a:latin typeface="Calibri" panose="020F0502020204030204" pitchFamily="34" charset="0"/>
                <a:ea typeface="Times New Roman" panose="02020603050405020304" pitchFamily="18" charset="0"/>
                <a:cs typeface="Calibri" panose="020F0502020204030204" pitchFamily="34" charset="0"/>
              </a:rPr>
              <a:t>planes</a:t>
            </a:r>
          </a:p>
          <a:p>
            <a:pPr algn="just">
              <a:lnSpc>
                <a:spcPct val="115000"/>
              </a:lnSpc>
            </a:pPr>
            <a:r>
              <a:rPr lang="es-SV" dirty="0">
                <a:latin typeface="Calibri" panose="020F0502020204030204" pitchFamily="34" charset="0"/>
                <a:ea typeface="Times New Roman" panose="02020603050405020304" pitchFamily="18" charset="0"/>
                <a:cs typeface="Calibri" panose="020F0502020204030204" pitchFamily="34" charset="0"/>
              </a:rPr>
              <a:t> </a:t>
            </a:r>
            <a:endParaRPr lang="es-SV"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u="sng" dirty="0">
                <a:latin typeface="Calibri" panose="020F0502020204030204" pitchFamily="34" charset="0"/>
                <a:ea typeface="Times New Roman" panose="02020603050405020304" pitchFamily="18" charset="0"/>
                <a:cs typeface="Calibri" panose="020F0502020204030204" pitchFamily="34" charset="0"/>
              </a:rPr>
              <a:t>Departamento de Asesoría Jurídica (Pendiente de oficializar la coordinación)</a:t>
            </a:r>
            <a:endParaRPr lang="es-SV"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dirty="0">
                <a:latin typeface="Calibri" panose="020F0502020204030204" pitchFamily="34" charset="0"/>
                <a:ea typeface="Times New Roman" panose="02020603050405020304" pitchFamily="18" charset="0"/>
                <a:cs typeface="Calibri" panose="020F0502020204030204" pitchFamily="34" charset="0"/>
              </a:rPr>
              <a:t>Asesorar a la Dirección General de Desarrollo Rural en materia jurídica y asistir a los proyectos a fin de que sus actuaciones y procedimientos se enmarquen dentro del marco legal vigente.</a:t>
            </a:r>
            <a:endParaRPr lang="es-SV"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dirty="0">
                <a:latin typeface="Calibri" panose="020F0502020204030204" pitchFamily="34" charset="0"/>
                <a:ea typeface="Times New Roman" panose="02020603050405020304" pitchFamily="18" charset="0"/>
                <a:cs typeface="Calibri" panose="020F0502020204030204" pitchFamily="34" charset="0"/>
              </a:rPr>
              <a:t> </a:t>
            </a:r>
            <a:endParaRPr lang="es-SV"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u="sng" dirty="0">
                <a:latin typeface="Calibri" panose="020F0502020204030204" pitchFamily="34" charset="0"/>
                <a:ea typeface="Times New Roman" panose="02020603050405020304" pitchFamily="18" charset="0"/>
                <a:cs typeface="Calibri" panose="020F0502020204030204" pitchFamily="34" charset="0"/>
              </a:rPr>
              <a:t>División de Desarrollo de Infraestructura </a:t>
            </a:r>
            <a:r>
              <a:rPr lang="es-SV" u="sng" dirty="0" smtClean="0">
                <a:latin typeface="Calibri" panose="020F0502020204030204" pitchFamily="34" charset="0"/>
                <a:ea typeface="Times New Roman" panose="02020603050405020304" pitchFamily="18" charset="0"/>
                <a:cs typeface="Calibri" panose="020F0502020204030204" pitchFamily="34" charset="0"/>
              </a:rPr>
              <a:t>Rural: </a:t>
            </a:r>
            <a:r>
              <a:rPr lang="es-SV" i="1" u="sng" dirty="0" err="1" smtClean="0">
                <a:latin typeface="Calibri" panose="020F0502020204030204" pitchFamily="34" charset="0"/>
                <a:ea typeface="Times New Roman" panose="02020603050405020304" pitchFamily="18" charset="0"/>
                <a:cs typeface="Calibri" panose="020F0502020204030204" pitchFamily="34" charset="0"/>
              </a:rPr>
              <a:t>Ruben</a:t>
            </a:r>
            <a:r>
              <a:rPr lang="es-SV" i="1" u="sng" dirty="0" smtClean="0">
                <a:latin typeface="Calibri" panose="020F0502020204030204" pitchFamily="34" charset="0"/>
                <a:ea typeface="Times New Roman" panose="02020603050405020304" pitchFamily="18" charset="0"/>
                <a:cs typeface="Calibri" panose="020F0502020204030204" pitchFamily="34" charset="0"/>
              </a:rPr>
              <a:t> Antonio Ascencio Carpio</a:t>
            </a:r>
            <a:endParaRPr lang="es-SV" i="1"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dirty="0" smtClean="0">
                <a:latin typeface="Calibri" panose="020F0502020204030204" pitchFamily="34" charset="0"/>
                <a:ea typeface="Times New Roman" panose="02020603050405020304" pitchFamily="18" charset="0"/>
                <a:cs typeface="Calibri" panose="020F0502020204030204" pitchFamily="34" charset="0"/>
              </a:rPr>
              <a:t>Coordinar </a:t>
            </a:r>
            <a:r>
              <a:rPr lang="es-SV" dirty="0">
                <a:latin typeface="Calibri" panose="020F0502020204030204" pitchFamily="34" charset="0"/>
                <a:ea typeface="Times New Roman" panose="02020603050405020304" pitchFamily="18" charset="0"/>
                <a:cs typeface="Calibri" panose="020F0502020204030204" pitchFamily="34" charset="0"/>
              </a:rPr>
              <a:t>el estudio, proyecto diseño y ejecución de obras civiles, referidas a infraestructura agroproductiva del MAG, para el desarrollo rural y promover ante otras entidades competentes la ejecución de proyectos de infraestructura para el desarrollo rural.</a:t>
            </a:r>
            <a:endParaRPr lang="es-SV"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3" name="2 Marcador de número de diapositiva"/>
          <p:cNvSpPr>
            <a:spLocks noGrp="1"/>
          </p:cNvSpPr>
          <p:nvPr>
            <p:ph type="sldNum" idx="12"/>
          </p:nvPr>
        </p:nvSpPr>
        <p:spPr/>
        <p:txBody>
          <a:bodyPr/>
          <a:lstStyle/>
          <a:p>
            <a:pPr marL="0" marR="0" lvl="0" indent="0" algn="r" rtl="0">
              <a:spcBef>
                <a:spcPts val="0"/>
              </a:spcBef>
              <a:buSzPct val="25000"/>
              <a:buNone/>
            </a:pPr>
            <a:fld id="{00000000-1234-1234-1234-123412341234}" type="slidenum">
              <a:rPr lang="es-SV" sz="1200" smtClean="0">
                <a:solidFill>
                  <a:srgbClr val="888888"/>
                </a:solidFill>
                <a:latin typeface="Calibri"/>
                <a:ea typeface="Calibri"/>
                <a:cs typeface="Calibri"/>
                <a:sym typeface="Calibri"/>
              </a:rPr>
              <a:t>21</a:t>
            </a:fld>
            <a:endParaRPr lang="es-SV" sz="1200">
              <a:solidFill>
                <a:srgbClr val="888888"/>
              </a:solidFill>
              <a:latin typeface="Calibri"/>
              <a:ea typeface="Calibri"/>
              <a:cs typeface="Calibri"/>
              <a:sym typeface="Calibri"/>
            </a:endParaRPr>
          </a:p>
        </p:txBody>
      </p:sp>
    </p:spTree>
    <p:extLst>
      <p:ext uri="{BB962C8B-B14F-4D97-AF65-F5344CB8AC3E}">
        <p14:creationId xmlns:p14="http://schemas.microsoft.com/office/powerpoint/2010/main" val="336668904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647564" y="805718"/>
            <a:ext cx="7848872" cy="5494325"/>
          </a:xfrm>
          <a:prstGeom prst="rect">
            <a:avLst/>
          </a:prstGeom>
        </p:spPr>
        <p:txBody>
          <a:bodyPr wrap="square">
            <a:spAutoFit/>
          </a:bodyPr>
          <a:lstStyle/>
          <a:p>
            <a:pPr lvl="0" algn="just">
              <a:lnSpc>
                <a:spcPct val="115000"/>
              </a:lnSpc>
            </a:pPr>
            <a:r>
              <a:rPr lang="es-SV" sz="1800" b="1" dirty="0">
                <a:solidFill>
                  <a:srgbClr val="000099"/>
                </a:solidFill>
                <a:latin typeface="Calibri" panose="020F0502020204030204" pitchFamily="34" charset="0"/>
                <a:ea typeface="Times New Roman" panose="02020603050405020304" pitchFamily="18" charset="0"/>
                <a:cs typeface="Calibri" panose="020F0502020204030204" pitchFamily="34" charset="0"/>
              </a:rPr>
              <a:t>DIRECCIÓN GENERAL DE ECONOMÍA AGROPECUARIA - DGEA </a:t>
            </a:r>
            <a:endParaRPr lang="es-SV" sz="16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b="1" dirty="0" smtClean="0">
                <a:latin typeface="Calibri" panose="020F0502020204030204" pitchFamily="34" charset="0"/>
                <a:ea typeface="Times New Roman" panose="02020603050405020304" pitchFamily="18" charset="0"/>
                <a:cs typeface="Calibri" panose="020F0502020204030204" pitchFamily="34" charset="0"/>
              </a:rPr>
              <a:t>CARGO </a:t>
            </a:r>
            <a:r>
              <a:rPr lang="es-SV" b="1" dirty="0">
                <a:latin typeface="Calibri" panose="020F0502020204030204" pitchFamily="34" charset="0"/>
                <a:ea typeface="Times New Roman" panose="02020603050405020304" pitchFamily="18" charset="0"/>
                <a:cs typeface="Calibri" panose="020F0502020204030204" pitchFamily="34" charset="0"/>
              </a:rPr>
              <a:t>Y NOMBRE DEL FUNCIONARIO</a:t>
            </a:r>
            <a:endParaRPr lang="es-SV"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dirty="0">
                <a:latin typeface="Calibri" panose="020F0502020204030204" pitchFamily="34" charset="0"/>
                <a:ea typeface="Times New Roman" panose="02020603050405020304" pitchFamily="18" charset="0"/>
                <a:cs typeface="Calibri" panose="020F0502020204030204" pitchFamily="34" charset="0"/>
              </a:rPr>
              <a:t>Director General de Economía </a:t>
            </a:r>
            <a:r>
              <a:rPr lang="es-SV" dirty="0" smtClean="0">
                <a:latin typeface="Calibri" panose="020F0502020204030204" pitchFamily="34" charset="0"/>
                <a:ea typeface="Times New Roman" panose="02020603050405020304" pitchFamily="18" charset="0"/>
                <a:cs typeface="Calibri" panose="020F0502020204030204" pitchFamily="34" charset="0"/>
              </a:rPr>
              <a:t>Agropecuaria:</a:t>
            </a:r>
            <a:r>
              <a:rPr lang="es-SV" dirty="0">
                <a:latin typeface="Calibri" panose="020F0502020204030204" pitchFamily="34" charset="0"/>
                <a:ea typeface="Times New Roman" panose="02020603050405020304" pitchFamily="18" charset="0"/>
                <a:cs typeface="Calibri" panose="020F0502020204030204" pitchFamily="34" charset="0"/>
              </a:rPr>
              <a:t> </a:t>
            </a:r>
            <a:r>
              <a:rPr lang="es-SV" dirty="0" smtClean="0">
                <a:latin typeface="Calibri" panose="020F0502020204030204" pitchFamily="34" charset="0"/>
                <a:ea typeface="Times New Roman" panose="02020603050405020304" pitchFamily="18" charset="0"/>
                <a:cs typeface="Calibri" panose="020F0502020204030204" pitchFamily="34" charset="0"/>
              </a:rPr>
              <a:t>	</a:t>
            </a:r>
            <a:r>
              <a:rPr lang="es-SV" b="1" dirty="0" smtClean="0">
                <a:latin typeface="Calibri" panose="020F0502020204030204" pitchFamily="34" charset="0"/>
                <a:ea typeface="Times New Roman" panose="02020603050405020304" pitchFamily="18" charset="0"/>
                <a:cs typeface="Calibri" panose="020F0502020204030204" pitchFamily="34" charset="0"/>
              </a:rPr>
              <a:t>PETRONILA GUZMAN CABEZAS </a:t>
            </a:r>
          </a:p>
          <a:p>
            <a:pPr algn="just">
              <a:lnSpc>
                <a:spcPct val="115000"/>
              </a:lnSpc>
            </a:pPr>
            <a:r>
              <a:rPr lang="es-SV" dirty="0">
                <a:latin typeface="Calibri" panose="020F0502020204030204" pitchFamily="34" charset="0"/>
                <a:ea typeface="Times New Roman" panose="02020603050405020304" pitchFamily="18" charset="0"/>
                <a:cs typeface="Calibri" panose="020F0502020204030204" pitchFamily="34" charset="0"/>
              </a:rPr>
              <a:t>Subdirector:	</a:t>
            </a:r>
            <a:r>
              <a:rPr lang="es-SV" b="1" dirty="0">
                <a:latin typeface="Calibri" panose="020F0502020204030204" pitchFamily="34" charset="0"/>
                <a:ea typeface="Times New Roman" panose="02020603050405020304" pitchFamily="18" charset="0"/>
                <a:cs typeface="Calibri" panose="020F0502020204030204" pitchFamily="34" charset="0"/>
              </a:rPr>
              <a:t>			LUIS MIGUEL SEGOVIA GRANILLO </a:t>
            </a:r>
          </a:p>
          <a:p>
            <a:pPr algn="just">
              <a:lnSpc>
                <a:spcPct val="115000"/>
              </a:lnSpc>
            </a:pPr>
            <a:r>
              <a:rPr lang="es-SV" dirty="0">
                <a:latin typeface="Calibri" panose="020F0502020204030204" pitchFamily="34" charset="0"/>
                <a:ea typeface="Times New Roman" panose="02020603050405020304" pitchFamily="18" charset="0"/>
                <a:cs typeface="Calibri" panose="020F0502020204030204" pitchFamily="34" charset="0"/>
              </a:rPr>
              <a:t>	</a:t>
            </a:r>
            <a:r>
              <a:rPr lang="es-SV" dirty="0" smtClean="0">
                <a:latin typeface="Calibri" panose="020F0502020204030204" pitchFamily="34" charset="0"/>
                <a:ea typeface="Times New Roman" panose="02020603050405020304" pitchFamily="18" charset="0"/>
                <a:cs typeface="Calibri" panose="020F0502020204030204" pitchFamily="34" charset="0"/>
              </a:rPr>
              <a:t>			</a:t>
            </a:r>
            <a:endParaRPr lang="es-SV" dirty="0">
              <a:latin typeface="Calibri" panose="020F0502020204030204" pitchFamily="34" charset="0"/>
              <a:ea typeface="Times New Roman" panose="02020603050405020304" pitchFamily="18" charset="0"/>
              <a:cs typeface="Calibri" panose="020F0502020204030204" pitchFamily="34" charset="0"/>
            </a:endParaRPr>
          </a:p>
          <a:p>
            <a:pPr algn="just">
              <a:lnSpc>
                <a:spcPct val="115000"/>
              </a:lnSpc>
            </a:pPr>
            <a:r>
              <a:rPr lang="es-SV" b="1" dirty="0" smtClean="0">
                <a:latin typeface="Calibri" panose="020F0502020204030204" pitchFamily="34" charset="0"/>
                <a:ea typeface="Times New Roman" panose="02020603050405020304" pitchFamily="18" charset="0"/>
                <a:cs typeface="Calibri" panose="020F0502020204030204" pitchFamily="34" charset="0"/>
              </a:rPr>
              <a:t>FUNCIONES</a:t>
            </a:r>
            <a:endParaRPr lang="es-SV"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dirty="0">
                <a:latin typeface="Calibri" panose="020F0502020204030204" pitchFamily="34" charset="0"/>
                <a:ea typeface="Times New Roman" panose="02020603050405020304" pitchFamily="18" charset="0"/>
                <a:cs typeface="Calibri" panose="020F0502020204030204" pitchFamily="34" charset="0"/>
              </a:rPr>
              <a:t>Contribuir a mejorar la rentabilidad y competitividad de manera sostenible de las actividades agropecuarias, forestales y pesqueras, mediante la generación y divulgación de información estadística agropecuaria; asistencia a los agronegocios; asistencia a las asociaciones agropecuarias y la entrega de insumos y granos básicos</a:t>
            </a:r>
            <a:endParaRPr lang="es-SV"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b="1" dirty="0">
                <a:latin typeface="Calibri" panose="020F0502020204030204" pitchFamily="34" charset="0"/>
                <a:ea typeface="Times New Roman" panose="02020603050405020304" pitchFamily="18" charset="0"/>
                <a:cs typeface="Calibri" panose="020F0502020204030204" pitchFamily="34" charset="0"/>
              </a:rPr>
              <a:t> </a:t>
            </a:r>
            <a:endParaRPr lang="es-SV"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b="1" dirty="0">
                <a:latin typeface="Calibri" panose="020F0502020204030204" pitchFamily="34" charset="0"/>
                <a:ea typeface="Times New Roman" panose="02020603050405020304" pitchFamily="18" charset="0"/>
                <a:cs typeface="Calibri" panose="020F0502020204030204" pitchFamily="34" charset="0"/>
              </a:rPr>
              <a:t>N° DE EMPLEADOS</a:t>
            </a:r>
            <a:endParaRPr lang="es-SV"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dirty="0" smtClean="0">
                <a:latin typeface="Calibri" panose="020F0502020204030204" pitchFamily="34" charset="0"/>
                <a:ea typeface="Times New Roman" panose="02020603050405020304" pitchFamily="18" charset="0"/>
                <a:cs typeface="Calibri" panose="020F0502020204030204" pitchFamily="34" charset="0"/>
              </a:rPr>
              <a:t>86 </a:t>
            </a:r>
            <a:r>
              <a:rPr lang="es-SV" dirty="0">
                <a:latin typeface="Calibri" panose="020F0502020204030204" pitchFamily="34" charset="0"/>
                <a:ea typeface="Times New Roman" panose="02020603050405020304" pitchFamily="18" charset="0"/>
                <a:cs typeface="Calibri" panose="020F0502020204030204" pitchFamily="34" charset="0"/>
              </a:rPr>
              <a:t>hombres</a:t>
            </a:r>
            <a:endParaRPr lang="es-SV"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dirty="0" smtClean="0">
                <a:latin typeface="Calibri" panose="020F0502020204030204" pitchFamily="34" charset="0"/>
                <a:ea typeface="Times New Roman" panose="02020603050405020304" pitchFamily="18" charset="0"/>
                <a:cs typeface="Calibri" panose="020F0502020204030204" pitchFamily="34" charset="0"/>
              </a:rPr>
              <a:t>42 </a:t>
            </a:r>
            <a:r>
              <a:rPr lang="es-SV" dirty="0">
                <a:latin typeface="Calibri" panose="020F0502020204030204" pitchFamily="34" charset="0"/>
                <a:ea typeface="Times New Roman" panose="02020603050405020304" pitchFamily="18" charset="0"/>
                <a:cs typeface="Calibri" panose="020F0502020204030204" pitchFamily="34" charset="0"/>
              </a:rPr>
              <a:t>mujeres</a:t>
            </a:r>
            <a:endParaRPr lang="es-SV" dirty="0">
              <a:latin typeface="Calibri" panose="020F0502020204030204" pitchFamily="34" charset="0"/>
              <a:ea typeface="Times New Roman" panose="02020603050405020304" pitchFamily="18" charset="0"/>
              <a:cs typeface="Times New Roman" panose="02020603050405020304" pitchFamily="18" charset="0"/>
            </a:endParaRPr>
          </a:p>
          <a:p>
            <a:pPr>
              <a:lnSpc>
                <a:spcPct val="115000"/>
              </a:lnSpc>
              <a:spcAft>
                <a:spcPts val="1000"/>
              </a:spcAft>
            </a:pPr>
            <a:r>
              <a:rPr lang="es-SV" dirty="0">
                <a:latin typeface="Calibri" panose="020F0502020204030204" pitchFamily="34" charset="0"/>
                <a:ea typeface="Times New Roman" panose="02020603050405020304" pitchFamily="18" charset="0"/>
                <a:cs typeface="Calibri" panose="020F0502020204030204" pitchFamily="34" charset="0"/>
              </a:rPr>
              <a:t/>
            </a:r>
            <a:br>
              <a:rPr lang="es-SV" dirty="0">
                <a:latin typeface="Calibri" panose="020F0502020204030204" pitchFamily="34" charset="0"/>
                <a:ea typeface="Times New Roman" panose="02020603050405020304" pitchFamily="18" charset="0"/>
                <a:cs typeface="Calibri" panose="020F0502020204030204" pitchFamily="34" charset="0"/>
              </a:rPr>
            </a:br>
            <a:r>
              <a:rPr lang="es-SV" dirty="0">
                <a:latin typeface="Calibri" panose="020F0502020204030204" pitchFamily="34" charset="0"/>
                <a:ea typeface="Times New Roman" panose="02020603050405020304" pitchFamily="18" charset="0"/>
                <a:cs typeface="Calibri" panose="020F0502020204030204" pitchFamily="34" charset="0"/>
              </a:rPr>
              <a:t> </a:t>
            </a:r>
            <a:r>
              <a:rPr lang="es-SV" b="1" dirty="0" smtClean="0">
                <a:latin typeface="Calibri" panose="020F0502020204030204" pitchFamily="34" charset="0"/>
                <a:ea typeface="Times New Roman" panose="02020603050405020304" pitchFamily="18" charset="0"/>
                <a:cs typeface="Calibri" panose="020F0502020204030204" pitchFamily="34" charset="0"/>
              </a:rPr>
              <a:t>AREAS </a:t>
            </a:r>
            <a:r>
              <a:rPr lang="es-SV" b="1" dirty="0">
                <a:latin typeface="Calibri" panose="020F0502020204030204" pitchFamily="34" charset="0"/>
                <a:ea typeface="Times New Roman" panose="02020603050405020304" pitchFamily="18" charset="0"/>
                <a:cs typeface="Calibri" panose="020F0502020204030204" pitchFamily="34" charset="0"/>
              </a:rPr>
              <a:t>DE TRABAJO</a:t>
            </a:r>
            <a:endParaRPr lang="es-SV"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u="sng" dirty="0">
                <a:latin typeface="Calibri" panose="020F0502020204030204" pitchFamily="34" charset="0"/>
                <a:ea typeface="Times New Roman" panose="02020603050405020304" pitchFamily="18" charset="0"/>
                <a:cs typeface="Calibri" panose="020F0502020204030204" pitchFamily="34" charset="0"/>
              </a:rPr>
              <a:t>División de Estadísticas Agropecuarias</a:t>
            </a:r>
            <a:endParaRPr lang="es-SV"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i="1" dirty="0">
                <a:latin typeface="Calibri" panose="020F0502020204030204" pitchFamily="34" charset="0"/>
                <a:ea typeface="Times New Roman" panose="02020603050405020304" pitchFamily="18" charset="0"/>
                <a:cs typeface="Calibri" panose="020F0502020204030204" pitchFamily="34" charset="0"/>
              </a:rPr>
              <a:t>Jefe de División: Francisco Márquez Parada</a:t>
            </a:r>
            <a:endParaRPr lang="es-SV"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dirty="0">
                <a:latin typeface="Calibri" panose="020F0502020204030204" pitchFamily="34" charset="0"/>
                <a:ea typeface="Times New Roman" panose="02020603050405020304" pitchFamily="18" charset="0"/>
                <a:cs typeface="Calibri" panose="020F0502020204030204" pitchFamily="34" charset="0"/>
              </a:rPr>
              <a:t>Generar información estadística sobre las actividades agropecuarias, información sobre mercados y precios de productos agropecuarios e información geográfica del territorio agropecuario nacional, a fin de contribuir a la toma de decisiones de diferentes actores del sector para el desarrollo agropecuario.</a:t>
            </a:r>
            <a:endParaRPr lang="es-SV"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3" name="2 Marcador de número de diapositiva"/>
          <p:cNvSpPr>
            <a:spLocks noGrp="1"/>
          </p:cNvSpPr>
          <p:nvPr>
            <p:ph type="sldNum" idx="12"/>
          </p:nvPr>
        </p:nvSpPr>
        <p:spPr/>
        <p:txBody>
          <a:bodyPr/>
          <a:lstStyle/>
          <a:p>
            <a:pPr marL="0" marR="0" lvl="0" indent="0" algn="r" rtl="0">
              <a:spcBef>
                <a:spcPts val="0"/>
              </a:spcBef>
              <a:buSzPct val="25000"/>
              <a:buNone/>
            </a:pPr>
            <a:fld id="{00000000-1234-1234-1234-123412341234}" type="slidenum">
              <a:rPr lang="es-SV" sz="1200" smtClean="0">
                <a:solidFill>
                  <a:srgbClr val="888888"/>
                </a:solidFill>
                <a:latin typeface="Calibri"/>
                <a:ea typeface="Calibri"/>
                <a:cs typeface="Calibri"/>
                <a:sym typeface="Calibri"/>
              </a:rPr>
              <a:t>22</a:t>
            </a:fld>
            <a:endParaRPr lang="es-SV" sz="1200">
              <a:solidFill>
                <a:srgbClr val="888888"/>
              </a:solidFill>
              <a:latin typeface="Calibri"/>
              <a:ea typeface="Calibri"/>
              <a:cs typeface="Calibri"/>
              <a:sym typeface="Calibri"/>
            </a:endParaRPr>
          </a:p>
        </p:txBody>
      </p:sp>
    </p:spTree>
    <p:extLst>
      <p:ext uri="{BB962C8B-B14F-4D97-AF65-F5344CB8AC3E}">
        <p14:creationId xmlns:p14="http://schemas.microsoft.com/office/powerpoint/2010/main" val="96742901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755576" y="1042193"/>
            <a:ext cx="7632848" cy="4773614"/>
          </a:xfrm>
          <a:prstGeom prst="rect">
            <a:avLst/>
          </a:prstGeom>
        </p:spPr>
        <p:txBody>
          <a:bodyPr wrap="square">
            <a:spAutoFit/>
          </a:bodyPr>
          <a:lstStyle/>
          <a:p>
            <a:pPr algn="just">
              <a:lnSpc>
                <a:spcPct val="115000"/>
              </a:lnSpc>
            </a:pPr>
            <a:r>
              <a:rPr lang="es-SV" sz="1800" b="1" dirty="0">
                <a:solidFill>
                  <a:srgbClr val="000099"/>
                </a:solidFill>
                <a:latin typeface="Calibri" panose="020F0502020204030204" pitchFamily="34" charset="0"/>
                <a:ea typeface="Times New Roman" panose="02020603050405020304" pitchFamily="18" charset="0"/>
                <a:cs typeface="Calibri" panose="020F0502020204030204" pitchFamily="34" charset="0"/>
              </a:rPr>
              <a:t>DIRECCIÓN GENERAL DE ECONOMÍA AGROPECUARIA </a:t>
            </a:r>
            <a:r>
              <a:rPr lang="es-SV" b="1" dirty="0">
                <a:solidFill>
                  <a:srgbClr val="000099"/>
                </a:solidFill>
                <a:latin typeface="Calibri" panose="020F0502020204030204" pitchFamily="34" charset="0"/>
                <a:ea typeface="Times New Roman" panose="02020603050405020304" pitchFamily="18" charset="0"/>
                <a:cs typeface="Calibri" panose="020F0502020204030204" pitchFamily="34" charset="0"/>
              </a:rPr>
              <a:t>- DGEA </a:t>
            </a:r>
            <a:r>
              <a:rPr lang="es-SV" b="1" dirty="0" smtClean="0">
                <a:solidFill>
                  <a:srgbClr val="000099"/>
                </a:solidFill>
                <a:latin typeface="Calibri" panose="020F0502020204030204" pitchFamily="34" charset="0"/>
                <a:ea typeface="Times New Roman" panose="02020603050405020304" pitchFamily="18" charset="0"/>
                <a:cs typeface="Calibri" panose="020F0502020204030204" pitchFamily="34" charset="0"/>
              </a:rPr>
              <a:t>(continuación)</a:t>
            </a:r>
            <a:endParaRPr lang="es-SV" sz="12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endParaRPr lang="es-SV" u="sng" dirty="0">
              <a:latin typeface="Calibri" panose="020F0502020204030204" pitchFamily="34" charset="0"/>
              <a:ea typeface="Times New Roman" panose="02020603050405020304" pitchFamily="18" charset="0"/>
              <a:cs typeface="Calibri" panose="020F0502020204030204" pitchFamily="34" charset="0"/>
            </a:endParaRPr>
          </a:p>
          <a:p>
            <a:pPr algn="just">
              <a:lnSpc>
                <a:spcPct val="115000"/>
              </a:lnSpc>
            </a:pPr>
            <a:r>
              <a:rPr lang="es-SV" u="sng" dirty="0" smtClean="0">
                <a:latin typeface="Calibri" panose="020F0502020204030204" pitchFamily="34" charset="0"/>
                <a:ea typeface="Times New Roman" panose="02020603050405020304" pitchFamily="18" charset="0"/>
                <a:cs typeface="Calibri" panose="020F0502020204030204" pitchFamily="34" charset="0"/>
              </a:rPr>
              <a:t>División </a:t>
            </a:r>
            <a:r>
              <a:rPr lang="es-SV" u="sng" dirty="0">
                <a:latin typeface="Calibri" panose="020F0502020204030204" pitchFamily="34" charset="0"/>
                <a:ea typeface="Times New Roman" panose="02020603050405020304" pitchFamily="18" charset="0"/>
                <a:cs typeface="Calibri" panose="020F0502020204030204" pitchFamily="34" charset="0"/>
              </a:rPr>
              <a:t>de Agronegocios</a:t>
            </a:r>
            <a:endParaRPr lang="es-SV"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i="1" dirty="0">
                <a:latin typeface="Calibri" panose="020F0502020204030204" pitchFamily="34" charset="0"/>
                <a:ea typeface="Times New Roman" panose="02020603050405020304" pitchFamily="18" charset="0"/>
                <a:cs typeface="Calibri" panose="020F0502020204030204" pitchFamily="34" charset="0"/>
              </a:rPr>
              <a:t>Jefe de División: </a:t>
            </a:r>
            <a:r>
              <a:rPr lang="es-SV" i="1" dirty="0" smtClean="0">
                <a:latin typeface="Calibri" panose="020F0502020204030204" pitchFamily="34" charset="0"/>
                <a:ea typeface="Times New Roman" panose="02020603050405020304" pitchFamily="18" charset="0"/>
                <a:cs typeface="Calibri" panose="020F0502020204030204" pitchFamily="34" charset="0"/>
              </a:rPr>
              <a:t>Beatriz Alegría</a:t>
            </a:r>
            <a:endParaRPr lang="es-SV"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dirty="0">
                <a:latin typeface="Calibri" panose="020F0502020204030204" pitchFamily="34" charset="0"/>
                <a:ea typeface="Times New Roman" panose="02020603050405020304" pitchFamily="18" charset="0"/>
                <a:cs typeface="Calibri" panose="020F0502020204030204" pitchFamily="34" charset="0"/>
              </a:rPr>
              <a:t>Contribuir a mejorar la productividad, rentabilidad y competitividad de los agronegocios mediante el fortalecimiento de sus capacidades de gestión agroempresarial, orientación sobre comercialización y facilitación del acceso a mercados nacionales e internacionales.</a:t>
            </a:r>
            <a:endParaRPr lang="es-SV"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dirty="0">
                <a:latin typeface="Calibri" panose="020F0502020204030204" pitchFamily="34" charset="0"/>
                <a:ea typeface="Times New Roman" panose="02020603050405020304" pitchFamily="18" charset="0"/>
                <a:cs typeface="Calibri" panose="020F0502020204030204" pitchFamily="34" charset="0"/>
              </a:rPr>
              <a:t> </a:t>
            </a:r>
            <a:endParaRPr lang="es-SV"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u="sng" dirty="0">
                <a:latin typeface="Calibri" panose="020F0502020204030204" pitchFamily="34" charset="0"/>
                <a:ea typeface="Times New Roman" panose="02020603050405020304" pitchFamily="18" charset="0"/>
                <a:cs typeface="Calibri" panose="020F0502020204030204" pitchFamily="34" charset="0"/>
              </a:rPr>
              <a:t>División de Asociaciones Agropecuarias</a:t>
            </a:r>
            <a:endParaRPr lang="es-SV"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i="1" dirty="0">
                <a:latin typeface="Calibri" panose="020F0502020204030204" pitchFamily="34" charset="0"/>
                <a:ea typeface="Times New Roman" panose="02020603050405020304" pitchFamily="18" charset="0"/>
                <a:cs typeface="Calibri" panose="020F0502020204030204" pitchFamily="34" charset="0"/>
              </a:rPr>
              <a:t>Jefe de División: Carlos Francisco José Rodolfo Hurtado</a:t>
            </a:r>
            <a:endParaRPr lang="es-SV"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dirty="0">
                <a:latin typeface="Calibri" panose="020F0502020204030204" pitchFamily="34" charset="0"/>
                <a:ea typeface="Times New Roman" panose="02020603050405020304" pitchFamily="18" charset="0"/>
                <a:cs typeface="Calibri" panose="020F0502020204030204" pitchFamily="34" charset="0"/>
              </a:rPr>
              <a:t>Contribuir a la reactivación del sector agropecuario mediante la promoción, organización, reconocimiento y otorgamiento de la personería jurídica de las asociaciones cooperativas de producción agropecuaria, pesqueras y demás que desarrollen actividades agropecuarias.</a:t>
            </a:r>
            <a:endParaRPr lang="es-SV"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dirty="0">
                <a:latin typeface="Calibri" panose="020F0502020204030204" pitchFamily="34" charset="0"/>
                <a:ea typeface="Times New Roman" panose="02020603050405020304" pitchFamily="18" charset="0"/>
                <a:cs typeface="Calibri" panose="020F0502020204030204" pitchFamily="34" charset="0"/>
              </a:rPr>
              <a:t> </a:t>
            </a:r>
            <a:endParaRPr lang="es-SV"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u="sng" dirty="0">
                <a:latin typeface="Calibri" panose="020F0502020204030204" pitchFamily="34" charset="0"/>
                <a:ea typeface="Times New Roman" panose="02020603050405020304" pitchFamily="18" charset="0"/>
                <a:cs typeface="Calibri" panose="020F0502020204030204" pitchFamily="34" charset="0"/>
              </a:rPr>
              <a:t>División de Abastecimiento</a:t>
            </a:r>
            <a:endParaRPr lang="es-SV"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i="1" dirty="0">
                <a:latin typeface="Calibri" panose="020F0502020204030204" pitchFamily="34" charset="0"/>
                <a:ea typeface="Times New Roman" panose="02020603050405020304" pitchFamily="18" charset="0"/>
                <a:cs typeface="Calibri" panose="020F0502020204030204" pitchFamily="34" charset="0"/>
              </a:rPr>
              <a:t>Jefe de División </a:t>
            </a:r>
            <a:r>
              <a:rPr lang="es-SV" i="1" dirty="0" smtClean="0">
                <a:latin typeface="Calibri" panose="020F0502020204030204" pitchFamily="34" charset="0"/>
                <a:ea typeface="Times New Roman" panose="02020603050405020304" pitchFamily="18" charset="0"/>
                <a:cs typeface="Calibri" panose="020F0502020204030204" pitchFamily="34" charset="0"/>
              </a:rPr>
              <a:t>Susana Álvarez</a:t>
            </a:r>
            <a:endParaRPr lang="es-SV" dirty="0">
              <a:latin typeface="Calibri" panose="020F0502020204030204" pitchFamily="34" charset="0"/>
              <a:ea typeface="Times New Roman" panose="02020603050405020304" pitchFamily="18" charset="0"/>
              <a:cs typeface="Times New Roman" panose="02020603050405020304" pitchFamily="18" charset="0"/>
            </a:endParaRPr>
          </a:p>
          <a:p>
            <a:r>
              <a:rPr lang="es-SV" dirty="0">
                <a:latin typeface="Calibri" panose="020F0502020204030204" pitchFamily="34" charset="0"/>
                <a:ea typeface="Times New Roman" panose="02020603050405020304" pitchFamily="18" charset="0"/>
                <a:cs typeface="Calibri" panose="020F0502020204030204" pitchFamily="34" charset="0"/>
              </a:rPr>
              <a:t>Incrementar la disponibilidad, el acceso y consumo de alimentos a través de la mejora de los sistemas de abastecimiento de insumos agrícolas y granos básicos para las familias, tanto en las zonas urbanas como rurales. </a:t>
            </a:r>
            <a:endParaRPr lang="es-SV" dirty="0"/>
          </a:p>
        </p:txBody>
      </p:sp>
      <p:sp>
        <p:nvSpPr>
          <p:cNvPr id="3" name="2 Marcador de número de diapositiva"/>
          <p:cNvSpPr>
            <a:spLocks noGrp="1"/>
          </p:cNvSpPr>
          <p:nvPr>
            <p:ph type="sldNum" idx="12"/>
          </p:nvPr>
        </p:nvSpPr>
        <p:spPr/>
        <p:txBody>
          <a:bodyPr/>
          <a:lstStyle/>
          <a:p>
            <a:pPr marL="0" marR="0" lvl="0" indent="0" algn="r" rtl="0">
              <a:spcBef>
                <a:spcPts val="0"/>
              </a:spcBef>
              <a:buSzPct val="25000"/>
              <a:buNone/>
            </a:pPr>
            <a:fld id="{00000000-1234-1234-1234-123412341234}" type="slidenum">
              <a:rPr lang="es-SV" sz="1200" smtClean="0">
                <a:solidFill>
                  <a:srgbClr val="888888"/>
                </a:solidFill>
                <a:latin typeface="Calibri"/>
                <a:ea typeface="Calibri"/>
                <a:cs typeface="Calibri"/>
                <a:sym typeface="Calibri"/>
              </a:rPr>
              <a:t>23</a:t>
            </a:fld>
            <a:endParaRPr lang="es-SV" sz="1200">
              <a:solidFill>
                <a:srgbClr val="888888"/>
              </a:solidFill>
              <a:latin typeface="Calibri"/>
              <a:ea typeface="Calibri"/>
              <a:cs typeface="Calibri"/>
              <a:sym typeface="Calibri"/>
            </a:endParaRPr>
          </a:p>
        </p:txBody>
      </p:sp>
    </p:spTree>
    <p:extLst>
      <p:ext uri="{BB962C8B-B14F-4D97-AF65-F5344CB8AC3E}">
        <p14:creationId xmlns:p14="http://schemas.microsoft.com/office/powerpoint/2010/main" val="82082377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ángulo 2"/>
          <p:cNvSpPr/>
          <p:nvPr/>
        </p:nvSpPr>
        <p:spPr>
          <a:xfrm>
            <a:off x="287524" y="151179"/>
            <a:ext cx="8568952" cy="6555641"/>
          </a:xfrm>
          <a:prstGeom prst="rect">
            <a:avLst/>
          </a:prstGeom>
        </p:spPr>
        <p:txBody>
          <a:bodyPr wrap="square">
            <a:spAutoFit/>
          </a:bodyPr>
          <a:lstStyle/>
          <a:p>
            <a:pPr lvl="0" algn="just"/>
            <a:r>
              <a:rPr lang="es-SV" sz="2000" b="1" dirty="0">
                <a:solidFill>
                  <a:srgbClr val="000099"/>
                </a:solidFill>
                <a:latin typeface="Calibri" panose="020F0502020204030204" pitchFamily="34" charset="0"/>
                <a:ea typeface="Times New Roman" panose="02020603050405020304" pitchFamily="18" charset="0"/>
                <a:cs typeface="Calibri" panose="020F0502020204030204" pitchFamily="34" charset="0"/>
              </a:rPr>
              <a:t>DIRECCIÓN GENERAL DE SANIDAD VEGETAL - DGSV </a:t>
            </a:r>
            <a:endParaRPr lang="es-SV" sz="2000" dirty="0">
              <a:latin typeface="Calibri" panose="020F0502020204030204" pitchFamily="34" charset="0"/>
              <a:ea typeface="Times New Roman" panose="02020603050405020304" pitchFamily="18" charset="0"/>
              <a:cs typeface="Times New Roman" panose="02020603050405020304" pitchFamily="18" charset="0"/>
            </a:endParaRPr>
          </a:p>
          <a:p>
            <a:pPr algn="just"/>
            <a:r>
              <a:rPr lang="es-SV" dirty="0">
                <a:latin typeface="Calibri" panose="020F0502020204030204" pitchFamily="34" charset="0"/>
                <a:ea typeface="Times New Roman" panose="02020603050405020304" pitchFamily="18" charset="0"/>
                <a:cs typeface="Calibri" panose="020F0502020204030204" pitchFamily="34" charset="0"/>
              </a:rPr>
              <a:t> </a:t>
            </a:r>
            <a:endParaRPr lang="es-SV" dirty="0">
              <a:latin typeface="Calibri" panose="020F0502020204030204" pitchFamily="34" charset="0"/>
              <a:ea typeface="Times New Roman" panose="02020603050405020304" pitchFamily="18" charset="0"/>
              <a:cs typeface="Times New Roman" panose="02020603050405020304" pitchFamily="18" charset="0"/>
            </a:endParaRPr>
          </a:p>
          <a:p>
            <a:pPr algn="just"/>
            <a:r>
              <a:rPr lang="es-SV" b="1" dirty="0">
                <a:latin typeface="Calibri" panose="020F0502020204030204" pitchFamily="34" charset="0"/>
                <a:ea typeface="Times New Roman" panose="02020603050405020304" pitchFamily="18" charset="0"/>
                <a:cs typeface="Calibri" panose="020F0502020204030204" pitchFamily="34" charset="0"/>
              </a:rPr>
              <a:t>CARGO Y NOMBRE DEL FUNCIONARIO</a:t>
            </a:r>
            <a:endParaRPr lang="es-SV" dirty="0">
              <a:latin typeface="Calibri" panose="020F0502020204030204" pitchFamily="34" charset="0"/>
              <a:ea typeface="Times New Roman" panose="02020603050405020304" pitchFamily="18" charset="0"/>
              <a:cs typeface="Times New Roman" panose="02020603050405020304" pitchFamily="18" charset="0"/>
            </a:endParaRPr>
          </a:p>
          <a:p>
            <a:pPr algn="just"/>
            <a:r>
              <a:rPr lang="es-SV" dirty="0">
                <a:latin typeface="Calibri" panose="020F0502020204030204" pitchFamily="34" charset="0"/>
                <a:ea typeface="Times New Roman" panose="02020603050405020304" pitchFamily="18" charset="0"/>
                <a:cs typeface="Calibri" panose="020F0502020204030204" pitchFamily="34" charset="0"/>
              </a:rPr>
              <a:t>Director General de Sanidad Vegetal y Animal:	</a:t>
            </a:r>
            <a:r>
              <a:rPr lang="es-SV" b="1" dirty="0" smtClean="0">
                <a:latin typeface="Calibri" panose="020F0502020204030204" pitchFamily="34" charset="0"/>
                <a:ea typeface="Times New Roman" panose="02020603050405020304" pitchFamily="18" charset="0"/>
                <a:cs typeface="Calibri" panose="020F0502020204030204" pitchFamily="34" charset="0"/>
              </a:rPr>
              <a:t>MEDARDO LIZANO</a:t>
            </a:r>
            <a:r>
              <a:rPr lang="es-SV" dirty="0">
                <a:latin typeface="Calibri" panose="020F0502020204030204" pitchFamily="34" charset="0"/>
                <a:ea typeface="Times New Roman" panose="02020603050405020304" pitchFamily="18" charset="0"/>
                <a:cs typeface="Calibri" panose="020F0502020204030204" pitchFamily="34" charset="0"/>
              </a:rPr>
              <a:t> </a:t>
            </a:r>
            <a:endParaRPr lang="es-SV" dirty="0">
              <a:latin typeface="Calibri" panose="020F0502020204030204" pitchFamily="34" charset="0"/>
              <a:ea typeface="Times New Roman" panose="02020603050405020304" pitchFamily="18" charset="0"/>
              <a:cs typeface="Times New Roman" panose="02020603050405020304" pitchFamily="18" charset="0"/>
            </a:endParaRPr>
          </a:p>
          <a:p>
            <a:pPr algn="just"/>
            <a:r>
              <a:rPr lang="es-SV" b="1" dirty="0">
                <a:latin typeface="Calibri" panose="020F0502020204030204" pitchFamily="34" charset="0"/>
                <a:ea typeface="Times New Roman" panose="02020603050405020304" pitchFamily="18" charset="0"/>
                <a:cs typeface="Calibri" panose="020F0502020204030204" pitchFamily="34" charset="0"/>
              </a:rPr>
              <a:t>FUNCIONES</a:t>
            </a:r>
            <a:endParaRPr lang="es-SV" dirty="0">
              <a:latin typeface="Calibri" panose="020F0502020204030204" pitchFamily="34" charset="0"/>
              <a:ea typeface="Times New Roman" panose="02020603050405020304" pitchFamily="18" charset="0"/>
              <a:cs typeface="Times New Roman" panose="02020603050405020304" pitchFamily="18" charset="0"/>
            </a:endParaRPr>
          </a:p>
          <a:p>
            <a:pPr algn="just"/>
            <a:r>
              <a:rPr lang="es-SV" dirty="0">
                <a:latin typeface="Calibri" panose="020F0502020204030204" pitchFamily="34" charset="0"/>
                <a:ea typeface="Times New Roman" panose="02020603050405020304" pitchFamily="18" charset="0"/>
                <a:cs typeface="Calibri" panose="020F0502020204030204" pitchFamily="34" charset="0"/>
              </a:rPr>
              <a:t>Proteger el patrimonio agrícola del país, de las plagas que lo afectan, así como garantizar la fitosanidad e inocuidad de alimentos de origen vegetal, para prevenir daños en la salud humana y medio </a:t>
            </a:r>
            <a:r>
              <a:rPr lang="es-SV" dirty="0" smtClean="0">
                <a:latin typeface="Calibri" panose="020F0502020204030204" pitchFamily="34" charset="0"/>
                <a:ea typeface="Times New Roman" panose="02020603050405020304" pitchFamily="18" charset="0"/>
                <a:cs typeface="Calibri" panose="020F0502020204030204" pitchFamily="34" charset="0"/>
              </a:rPr>
              <a:t>ambiente</a:t>
            </a:r>
          </a:p>
          <a:p>
            <a:pPr algn="just"/>
            <a:r>
              <a:rPr lang="es-SV" b="1" dirty="0">
                <a:latin typeface="Calibri" panose="020F0502020204030204" pitchFamily="34" charset="0"/>
                <a:ea typeface="Times New Roman" panose="02020603050405020304" pitchFamily="18" charset="0"/>
                <a:cs typeface="Calibri" panose="020F0502020204030204" pitchFamily="34" charset="0"/>
              </a:rPr>
              <a:t> </a:t>
            </a:r>
            <a:endParaRPr lang="es-SV" dirty="0">
              <a:latin typeface="Calibri" panose="020F0502020204030204" pitchFamily="34" charset="0"/>
              <a:ea typeface="Times New Roman" panose="02020603050405020304" pitchFamily="18" charset="0"/>
              <a:cs typeface="Times New Roman" panose="02020603050405020304" pitchFamily="18" charset="0"/>
            </a:endParaRPr>
          </a:p>
          <a:p>
            <a:pPr algn="just"/>
            <a:r>
              <a:rPr lang="es-SV" b="1" dirty="0">
                <a:latin typeface="Calibri" panose="020F0502020204030204" pitchFamily="34" charset="0"/>
                <a:ea typeface="Times New Roman" panose="02020603050405020304" pitchFamily="18" charset="0"/>
                <a:cs typeface="Calibri" panose="020F0502020204030204" pitchFamily="34" charset="0"/>
              </a:rPr>
              <a:t>N° DE EMPLEADOS</a:t>
            </a:r>
            <a:endParaRPr lang="es-SV" dirty="0">
              <a:latin typeface="Calibri" panose="020F0502020204030204" pitchFamily="34" charset="0"/>
              <a:ea typeface="Times New Roman" panose="02020603050405020304" pitchFamily="18" charset="0"/>
              <a:cs typeface="Times New Roman" panose="02020603050405020304" pitchFamily="18" charset="0"/>
            </a:endParaRPr>
          </a:p>
          <a:p>
            <a:pPr algn="just"/>
            <a:r>
              <a:rPr lang="es-SV" dirty="0" smtClean="0">
                <a:latin typeface="Calibri" panose="020F0502020204030204" pitchFamily="34" charset="0"/>
                <a:ea typeface="Times New Roman" panose="02020603050405020304" pitchFamily="18" charset="0"/>
                <a:cs typeface="Calibri" panose="020F0502020204030204" pitchFamily="34" charset="0"/>
              </a:rPr>
              <a:t>52 </a:t>
            </a:r>
            <a:r>
              <a:rPr lang="es-SV" dirty="0">
                <a:latin typeface="Calibri" panose="020F0502020204030204" pitchFamily="34" charset="0"/>
                <a:ea typeface="Times New Roman" panose="02020603050405020304" pitchFamily="18" charset="0"/>
                <a:cs typeface="Calibri" panose="020F0502020204030204" pitchFamily="34" charset="0"/>
              </a:rPr>
              <a:t>hombres</a:t>
            </a:r>
            <a:endParaRPr lang="es-SV" dirty="0">
              <a:latin typeface="Calibri" panose="020F0502020204030204" pitchFamily="34" charset="0"/>
              <a:ea typeface="Times New Roman" panose="02020603050405020304" pitchFamily="18" charset="0"/>
              <a:cs typeface="Times New Roman" panose="02020603050405020304" pitchFamily="18" charset="0"/>
            </a:endParaRPr>
          </a:p>
          <a:p>
            <a:pPr algn="just"/>
            <a:r>
              <a:rPr lang="es-SV" dirty="0" smtClean="0">
                <a:latin typeface="Calibri" panose="020F0502020204030204" pitchFamily="34" charset="0"/>
                <a:ea typeface="Times New Roman" panose="02020603050405020304" pitchFamily="18" charset="0"/>
                <a:cs typeface="Calibri" panose="020F0502020204030204" pitchFamily="34" charset="0"/>
              </a:rPr>
              <a:t>27 </a:t>
            </a:r>
            <a:r>
              <a:rPr lang="es-SV" dirty="0">
                <a:latin typeface="Calibri" panose="020F0502020204030204" pitchFamily="34" charset="0"/>
                <a:ea typeface="Times New Roman" panose="02020603050405020304" pitchFamily="18" charset="0"/>
                <a:cs typeface="Calibri" panose="020F0502020204030204" pitchFamily="34" charset="0"/>
              </a:rPr>
              <a:t>mujeres</a:t>
            </a:r>
            <a:endParaRPr lang="es-SV" dirty="0">
              <a:latin typeface="Calibri" panose="020F0502020204030204" pitchFamily="34" charset="0"/>
              <a:ea typeface="Times New Roman" panose="02020603050405020304" pitchFamily="18" charset="0"/>
              <a:cs typeface="Times New Roman" panose="02020603050405020304" pitchFamily="18" charset="0"/>
            </a:endParaRPr>
          </a:p>
          <a:p>
            <a:r>
              <a:rPr lang="es-SV" b="1" dirty="0">
                <a:latin typeface="Calibri" panose="020F0502020204030204" pitchFamily="34" charset="0"/>
                <a:ea typeface="Times New Roman" panose="02020603050405020304" pitchFamily="18" charset="0"/>
                <a:cs typeface="Calibri" panose="020F0502020204030204" pitchFamily="34" charset="0"/>
              </a:rPr>
              <a:t/>
            </a:r>
            <a:br>
              <a:rPr lang="es-SV" b="1" dirty="0">
                <a:latin typeface="Calibri" panose="020F0502020204030204" pitchFamily="34" charset="0"/>
                <a:ea typeface="Times New Roman" panose="02020603050405020304" pitchFamily="18" charset="0"/>
                <a:cs typeface="Calibri" panose="020F0502020204030204" pitchFamily="34" charset="0"/>
              </a:rPr>
            </a:br>
            <a:r>
              <a:rPr lang="es-SV" b="1" dirty="0" smtClean="0">
                <a:latin typeface="Calibri" panose="020F0502020204030204" pitchFamily="34" charset="0"/>
                <a:ea typeface="Times New Roman" panose="02020603050405020304" pitchFamily="18" charset="0"/>
                <a:cs typeface="Calibri" panose="020F0502020204030204" pitchFamily="34" charset="0"/>
              </a:rPr>
              <a:t>AREAS </a:t>
            </a:r>
            <a:r>
              <a:rPr lang="es-SV" b="1" dirty="0">
                <a:latin typeface="Calibri" panose="020F0502020204030204" pitchFamily="34" charset="0"/>
                <a:ea typeface="Times New Roman" panose="02020603050405020304" pitchFamily="18" charset="0"/>
                <a:cs typeface="Calibri" panose="020F0502020204030204" pitchFamily="34" charset="0"/>
              </a:rPr>
              <a:t>DE TRABAJO</a:t>
            </a:r>
            <a:endParaRPr lang="es-SV" dirty="0">
              <a:latin typeface="Calibri" panose="020F0502020204030204" pitchFamily="34" charset="0"/>
              <a:ea typeface="Times New Roman" panose="02020603050405020304" pitchFamily="18" charset="0"/>
              <a:cs typeface="Times New Roman" panose="02020603050405020304" pitchFamily="18" charset="0"/>
            </a:endParaRPr>
          </a:p>
          <a:p>
            <a:pPr algn="just"/>
            <a:r>
              <a:rPr lang="es-SV" u="sng" dirty="0">
                <a:latin typeface="Calibri" panose="020F0502020204030204" pitchFamily="34" charset="0"/>
                <a:ea typeface="Times New Roman" panose="02020603050405020304" pitchFamily="18" charset="0"/>
                <a:cs typeface="Calibri" panose="020F0502020204030204" pitchFamily="34" charset="0"/>
              </a:rPr>
              <a:t>Departamento de Planificación (pendiente oficializar la coordinación)</a:t>
            </a:r>
            <a:endParaRPr lang="es-SV" dirty="0">
              <a:latin typeface="Calibri" panose="020F0502020204030204" pitchFamily="34" charset="0"/>
              <a:ea typeface="Times New Roman" panose="02020603050405020304" pitchFamily="18" charset="0"/>
              <a:cs typeface="Times New Roman" panose="02020603050405020304" pitchFamily="18" charset="0"/>
            </a:endParaRPr>
          </a:p>
          <a:p>
            <a:pPr algn="just"/>
            <a:r>
              <a:rPr lang="es-SV" dirty="0">
                <a:latin typeface="Calibri" panose="020F0502020204030204" pitchFamily="34" charset="0"/>
                <a:ea typeface="Times New Roman" panose="02020603050405020304" pitchFamily="18" charset="0"/>
                <a:cs typeface="Calibri" panose="020F0502020204030204" pitchFamily="34" charset="0"/>
              </a:rPr>
              <a:t>Desarrollar los mecanismos y herramientas de planificación y formulación de proyectos que orienten las actividades a efecto de alcanzar las metas y objetivos de la dirección general bajo las directrices de la unidad competente del MAG</a:t>
            </a:r>
            <a:r>
              <a:rPr lang="es-SV" dirty="0" smtClean="0">
                <a:latin typeface="Calibri" panose="020F0502020204030204" pitchFamily="34" charset="0"/>
                <a:ea typeface="Times New Roman" panose="02020603050405020304" pitchFamily="18" charset="0"/>
                <a:cs typeface="Calibri" panose="020F0502020204030204" pitchFamily="34" charset="0"/>
              </a:rPr>
              <a:t>.</a:t>
            </a:r>
          </a:p>
          <a:p>
            <a:endParaRPr lang="es-SV" sz="1050" dirty="0">
              <a:latin typeface="Calibri" panose="020F0502020204030204" pitchFamily="34" charset="0"/>
            </a:endParaRPr>
          </a:p>
          <a:p>
            <a:r>
              <a:rPr lang="es-SV" u="sng" dirty="0">
                <a:latin typeface="Calibri" panose="020F0502020204030204" pitchFamily="34" charset="0"/>
                <a:ea typeface="Times New Roman" panose="02020603050405020304" pitchFamily="18" charset="0"/>
                <a:cs typeface="Calibri" panose="020F0502020204030204" pitchFamily="34" charset="0"/>
              </a:rPr>
              <a:t>Departamento de Asesoría Jurídica</a:t>
            </a:r>
          </a:p>
          <a:p>
            <a:r>
              <a:rPr lang="es-SV" i="1" dirty="0">
                <a:latin typeface="Calibri" panose="020F0502020204030204" pitchFamily="34" charset="0"/>
                <a:ea typeface="Times New Roman" panose="02020603050405020304" pitchFamily="18" charset="0"/>
                <a:cs typeface="Calibri" panose="020F0502020204030204" pitchFamily="34" charset="0"/>
              </a:rPr>
              <a:t>Jefe Departamento: Roberto Danilo Escobar Mariona</a:t>
            </a:r>
          </a:p>
          <a:p>
            <a:pPr algn="just"/>
            <a:r>
              <a:rPr lang="es-SV" dirty="0">
                <a:latin typeface="Calibri" panose="020F0502020204030204" pitchFamily="34" charset="0"/>
                <a:ea typeface="Times New Roman" panose="02020603050405020304" pitchFamily="18" charset="0"/>
                <a:cs typeface="Calibri" panose="020F0502020204030204" pitchFamily="34" charset="0"/>
              </a:rPr>
              <a:t>Desarrollar los mecanismos y herramientas de planificación y formulación de proyectos que orienten las actividades a efecto de alcanzar las metas y objetivos de la dirección general bajo las directrices de la unidad competente del MAG</a:t>
            </a:r>
            <a:r>
              <a:rPr lang="es-SV" dirty="0" smtClean="0">
                <a:latin typeface="Calibri" panose="020F0502020204030204" pitchFamily="34" charset="0"/>
                <a:ea typeface="Times New Roman" panose="02020603050405020304" pitchFamily="18" charset="0"/>
                <a:cs typeface="Calibri" panose="020F0502020204030204" pitchFamily="34" charset="0"/>
              </a:rPr>
              <a:t>.</a:t>
            </a:r>
          </a:p>
          <a:p>
            <a:pPr algn="just"/>
            <a:r>
              <a:rPr lang="es-SV" dirty="0" smtClean="0">
                <a:latin typeface="Calibri" panose="020F0502020204030204" pitchFamily="34" charset="0"/>
                <a:ea typeface="Times New Roman" panose="02020603050405020304" pitchFamily="18" charset="0"/>
                <a:cs typeface="Calibri" panose="020F0502020204030204" pitchFamily="34" charset="0"/>
              </a:rPr>
              <a:t> </a:t>
            </a:r>
          </a:p>
          <a:p>
            <a:pPr algn="just"/>
            <a:r>
              <a:rPr lang="es-SV" u="sng" dirty="0">
                <a:latin typeface="Calibri" panose="020F0502020204030204" pitchFamily="34" charset="0"/>
                <a:ea typeface="Times New Roman" panose="02020603050405020304" pitchFamily="18" charset="0"/>
                <a:cs typeface="Calibri" panose="020F0502020204030204" pitchFamily="34" charset="0"/>
              </a:rPr>
              <a:t>Laboratorios de Diagnóstico Vegetal</a:t>
            </a:r>
            <a:endParaRPr lang="es-SV" dirty="0">
              <a:latin typeface="Calibri" panose="020F0502020204030204" pitchFamily="34" charset="0"/>
              <a:ea typeface="Times New Roman" panose="02020603050405020304" pitchFamily="18" charset="0"/>
              <a:cs typeface="Times New Roman" panose="02020603050405020304" pitchFamily="18" charset="0"/>
            </a:endParaRPr>
          </a:p>
          <a:p>
            <a:pPr algn="just"/>
            <a:r>
              <a:rPr lang="es-SV" i="1" dirty="0">
                <a:latin typeface="Calibri" panose="020F0502020204030204" pitchFamily="34" charset="0"/>
                <a:ea typeface="Times New Roman" panose="02020603050405020304" pitchFamily="18" charset="0"/>
                <a:cs typeface="Calibri" panose="020F0502020204030204" pitchFamily="34" charset="0"/>
              </a:rPr>
              <a:t>Jefe de Laboratorio: José Alberto Flores Chorro</a:t>
            </a:r>
            <a:endParaRPr lang="es-SV" dirty="0">
              <a:latin typeface="Calibri" panose="020F0502020204030204" pitchFamily="34" charset="0"/>
              <a:ea typeface="Times New Roman" panose="02020603050405020304" pitchFamily="18" charset="0"/>
              <a:cs typeface="Times New Roman" panose="02020603050405020304" pitchFamily="18" charset="0"/>
            </a:endParaRPr>
          </a:p>
          <a:p>
            <a:pPr algn="just"/>
            <a:r>
              <a:rPr lang="es-SV" dirty="0">
                <a:latin typeface="Calibri" panose="020F0502020204030204" pitchFamily="34" charset="0"/>
                <a:ea typeface="Times New Roman" panose="02020603050405020304" pitchFamily="18" charset="0"/>
                <a:cs typeface="Calibri" panose="020F0502020204030204" pitchFamily="34" charset="0"/>
              </a:rPr>
              <a:t>Realizar análisis de laboratorio y diagnóstico para identificar problemas fitosanitarios, diagnosticar las principales plagas que afectan la producción agrícola y solicitar las acreditaciones para ensayos de laboratorio a efecto de garantizar la confiabilidad de los resultados.</a:t>
            </a:r>
          </a:p>
        </p:txBody>
      </p:sp>
      <p:sp>
        <p:nvSpPr>
          <p:cNvPr id="2" name="1 Marcador de número de diapositiva"/>
          <p:cNvSpPr>
            <a:spLocks noGrp="1"/>
          </p:cNvSpPr>
          <p:nvPr>
            <p:ph type="sldNum" idx="12"/>
          </p:nvPr>
        </p:nvSpPr>
        <p:spPr/>
        <p:txBody>
          <a:bodyPr/>
          <a:lstStyle/>
          <a:p>
            <a:pPr marL="0" marR="0" lvl="0" indent="0" algn="r" rtl="0">
              <a:spcBef>
                <a:spcPts val="0"/>
              </a:spcBef>
              <a:buSzPct val="25000"/>
              <a:buNone/>
            </a:pPr>
            <a:fld id="{00000000-1234-1234-1234-123412341234}" type="slidenum">
              <a:rPr lang="es-SV" sz="1200" smtClean="0">
                <a:solidFill>
                  <a:srgbClr val="888888"/>
                </a:solidFill>
                <a:latin typeface="Calibri"/>
                <a:ea typeface="Calibri"/>
                <a:cs typeface="Calibri"/>
                <a:sym typeface="Calibri"/>
              </a:rPr>
              <a:t>24</a:t>
            </a:fld>
            <a:endParaRPr lang="es-SV" sz="1200">
              <a:solidFill>
                <a:srgbClr val="888888"/>
              </a:solidFill>
              <a:latin typeface="Calibri"/>
              <a:ea typeface="Calibri"/>
              <a:cs typeface="Calibri"/>
              <a:sym typeface="Calibri"/>
            </a:endParaRPr>
          </a:p>
        </p:txBody>
      </p:sp>
    </p:spTree>
    <p:extLst>
      <p:ext uri="{BB962C8B-B14F-4D97-AF65-F5344CB8AC3E}">
        <p14:creationId xmlns:p14="http://schemas.microsoft.com/office/powerpoint/2010/main" val="105752669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251520" y="332656"/>
            <a:ext cx="8748464" cy="6012030"/>
          </a:xfrm>
          <a:prstGeom prst="rect">
            <a:avLst/>
          </a:prstGeom>
          <a:solidFill>
            <a:schemeClr val="bg1"/>
          </a:solidFill>
          <a:ln>
            <a:solidFill>
              <a:schemeClr val="bg1"/>
            </a:solidFill>
          </a:ln>
        </p:spPr>
        <p:txBody>
          <a:bodyPr wrap="square">
            <a:spAutoFit/>
          </a:bodyPr>
          <a:lstStyle/>
          <a:p>
            <a:pPr algn="just">
              <a:lnSpc>
                <a:spcPct val="115000"/>
              </a:lnSpc>
            </a:pPr>
            <a:r>
              <a:rPr lang="es-SV" sz="1600" dirty="0">
                <a:latin typeface="Calibri" panose="020F0502020204030204" pitchFamily="34" charset="0"/>
                <a:ea typeface="Times New Roman" panose="02020603050405020304" pitchFamily="18" charset="0"/>
                <a:cs typeface="Calibri" panose="020F0502020204030204" pitchFamily="34" charset="0"/>
              </a:rPr>
              <a:t> </a:t>
            </a:r>
            <a:r>
              <a:rPr lang="es-SV" sz="1600" b="1" dirty="0">
                <a:solidFill>
                  <a:srgbClr val="000099"/>
                </a:solidFill>
                <a:latin typeface="Calibri" panose="020F0502020204030204" pitchFamily="34" charset="0"/>
                <a:ea typeface="Times New Roman" panose="02020603050405020304" pitchFamily="18" charset="0"/>
                <a:cs typeface="Calibri" panose="020F0502020204030204" pitchFamily="34" charset="0"/>
              </a:rPr>
              <a:t>DIRECCIÓN GENERAL DE SANIDAD VEGETAL - DGSV </a:t>
            </a:r>
            <a:r>
              <a:rPr lang="es-SV" sz="1600" b="1" dirty="0" smtClean="0">
                <a:solidFill>
                  <a:srgbClr val="000099"/>
                </a:solidFill>
                <a:latin typeface="Calibri" panose="020F0502020204030204" pitchFamily="34" charset="0"/>
                <a:ea typeface="Times New Roman" panose="02020603050405020304" pitchFamily="18" charset="0"/>
                <a:cs typeface="Calibri" panose="020F0502020204030204" pitchFamily="34" charset="0"/>
              </a:rPr>
              <a:t>(continuación)</a:t>
            </a:r>
            <a:endParaRPr lang="es-SV" sz="16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endParaRPr lang="es-SV" sz="105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u="sng" dirty="0">
                <a:latin typeface="Calibri" panose="020F0502020204030204" pitchFamily="34" charset="0"/>
                <a:ea typeface="Times New Roman" panose="02020603050405020304" pitchFamily="18" charset="0"/>
                <a:cs typeface="Calibri" panose="020F0502020204030204" pitchFamily="34" charset="0"/>
              </a:rPr>
              <a:t>Laboratorio de Control de Calidad y Análisis de Residuos de Sustancias Químicas y Biológicas</a:t>
            </a:r>
            <a:endParaRPr lang="es-SV"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i="1" dirty="0">
                <a:latin typeface="Calibri" panose="020F0502020204030204" pitchFamily="34" charset="0"/>
                <a:ea typeface="Times New Roman" panose="02020603050405020304" pitchFamily="18" charset="0"/>
                <a:cs typeface="Calibri" panose="020F0502020204030204" pitchFamily="34" charset="0"/>
              </a:rPr>
              <a:t>Jefe de Laboratorio: Mercedes Elizabeth Carranza Águila OIRSA</a:t>
            </a:r>
          </a:p>
          <a:p>
            <a:pPr algn="just">
              <a:lnSpc>
                <a:spcPct val="115000"/>
              </a:lnSpc>
            </a:pPr>
            <a:r>
              <a:rPr lang="es-SV" dirty="0">
                <a:latin typeface="Calibri" panose="020F0502020204030204" pitchFamily="34" charset="0"/>
                <a:ea typeface="Times New Roman" panose="02020603050405020304" pitchFamily="18" charset="0"/>
                <a:cs typeface="Calibri" panose="020F0502020204030204" pitchFamily="34" charset="0"/>
              </a:rPr>
              <a:t>Realizar análisis y control de calidad de agroquímicos y sustancias afines de importación exportación y análisis de residuos químicos en productos de origen animal, vegetal, suelo y agua.</a:t>
            </a:r>
            <a:endParaRPr lang="es-SV"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dirty="0">
                <a:latin typeface="Calibri" panose="020F0502020204030204" pitchFamily="34" charset="0"/>
                <a:ea typeface="Times New Roman" panose="02020603050405020304" pitchFamily="18" charset="0"/>
                <a:cs typeface="Calibri" panose="020F0502020204030204" pitchFamily="34" charset="0"/>
              </a:rPr>
              <a:t> </a:t>
            </a:r>
            <a:endParaRPr lang="es-SV"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u="sng" dirty="0">
                <a:latin typeface="Calibri" panose="020F0502020204030204" pitchFamily="34" charset="0"/>
                <a:ea typeface="Times New Roman" panose="02020603050405020304" pitchFamily="18" charset="0"/>
                <a:cs typeface="Calibri" panose="020F0502020204030204" pitchFamily="34" charset="0"/>
              </a:rPr>
              <a:t>Unidad de Análisis de Riesgos y Requisitos Fitosanitarios</a:t>
            </a:r>
            <a:endParaRPr lang="es-SV"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i="1" dirty="0">
                <a:latin typeface="Calibri" panose="020F0502020204030204" pitchFamily="34" charset="0"/>
                <a:ea typeface="Times New Roman" panose="02020603050405020304" pitchFamily="18" charset="0"/>
                <a:cs typeface="Calibri" panose="020F0502020204030204" pitchFamily="34" charset="0"/>
              </a:rPr>
              <a:t>Jefe de Unidad: Luis </a:t>
            </a:r>
            <a:r>
              <a:rPr lang="es-SV" i="1" dirty="0" smtClean="0">
                <a:latin typeface="Calibri" panose="020F0502020204030204" pitchFamily="34" charset="0"/>
                <a:ea typeface="Times New Roman" panose="02020603050405020304" pitchFamily="18" charset="0"/>
                <a:cs typeface="Calibri" panose="020F0502020204030204" pitchFamily="34" charset="0"/>
              </a:rPr>
              <a:t>Ángel Huezo </a:t>
            </a:r>
            <a:r>
              <a:rPr lang="es-SV" i="1" dirty="0">
                <a:latin typeface="Calibri" panose="020F0502020204030204" pitchFamily="34" charset="0"/>
                <a:ea typeface="Times New Roman" panose="02020603050405020304" pitchFamily="18" charset="0"/>
                <a:cs typeface="Calibri" panose="020F0502020204030204" pitchFamily="34" charset="0"/>
              </a:rPr>
              <a:t>Abarca </a:t>
            </a:r>
          </a:p>
          <a:p>
            <a:pPr algn="just">
              <a:lnSpc>
                <a:spcPct val="115000"/>
              </a:lnSpc>
            </a:pPr>
            <a:r>
              <a:rPr lang="es-SV" dirty="0">
                <a:latin typeface="Calibri" panose="020F0502020204030204" pitchFamily="34" charset="0"/>
                <a:ea typeface="Times New Roman" panose="02020603050405020304" pitchFamily="18" charset="0"/>
                <a:cs typeface="Calibri" panose="020F0502020204030204" pitchFamily="34" charset="0"/>
              </a:rPr>
              <a:t>Realizar los estudios de análisis de riesgos de plagas (</a:t>
            </a:r>
            <a:r>
              <a:rPr lang="es-SV" dirty="0" err="1">
                <a:latin typeface="Calibri" panose="020F0502020204030204" pitchFamily="34" charset="0"/>
                <a:ea typeface="Times New Roman" panose="02020603050405020304" pitchFamily="18" charset="0"/>
                <a:cs typeface="Calibri" panose="020F0502020204030204" pitchFamily="34" charset="0"/>
              </a:rPr>
              <a:t>ARPs</a:t>
            </a:r>
            <a:r>
              <a:rPr lang="es-SV" dirty="0">
                <a:latin typeface="Calibri" panose="020F0502020204030204" pitchFamily="34" charset="0"/>
                <a:ea typeface="Times New Roman" panose="02020603050405020304" pitchFamily="18" charset="0"/>
                <a:cs typeface="Calibri" panose="020F0502020204030204" pitchFamily="34" charset="0"/>
              </a:rPr>
              <a:t>), para el establecimiento de los requisitos fitosanitarios que permitan</a:t>
            </a:r>
            <a:endParaRPr lang="es-SV"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dirty="0">
                <a:latin typeface="Calibri" panose="020F0502020204030204" pitchFamily="34" charset="0"/>
                <a:ea typeface="Times New Roman" panose="02020603050405020304" pitchFamily="18" charset="0"/>
                <a:cs typeface="Calibri" panose="020F0502020204030204" pitchFamily="34" charset="0"/>
              </a:rPr>
              <a:t> </a:t>
            </a:r>
            <a:endParaRPr lang="es-SV"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u="sng" dirty="0">
                <a:latin typeface="Calibri" panose="020F0502020204030204" pitchFamily="34" charset="0"/>
                <a:ea typeface="Times New Roman" panose="02020603050405020304" pitchFamily="18" charset="0"/>
                <a:cs typeface="Calibri" panose="020F0502020204030204" pitchFamily="34" charset="0"/>
              </a:rPr>
              <a:t>División de Registro y Fiscalización de Insumos Agrícolas</a:t>
            </a:r>
            <a:endParaRPr lang="es-SV"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i="1" dirty="0">
                <a:latin typeface="Calibri" panose="020F0502020204030204" pitchFamily="34" charset="0"/>
                <a:ea typeface="Times New Roman" panose="02020603050405020304" pitchFamily="18" charset="0"/>
                <a:cs typeface="Calibri" panose="020F0502020204030204" pitchFamily="34" charset="0"/>
              </a:rPr>
              <a:t>Jefe de División: René Arturo Santamaría</a:t>
            </a:r>
            <a:endParaRPr lang="es-SV"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dirty="0">
                <a:latin typeface="Calibri" panose="020F0502020204030204" pitchFamily="34" charset="0"/>
                <a:ea typeface="Times New Roman" panose="02020603050405020304" pitchFamily="18" charset="0"/>
                <a:cs typeface="Calibri" panose="020F0502020204030204" pitchFamily="34" charset="0"/>
              </a:rPr>
              <a:t>Vela por el control de calidad en la cadena de los insumos agrícolas, con el fin de prevenir daños en las actividades agrícolas, a la salud humana y  medio ambiente,  aplicar la normativa legal en materia de certificación de semillas para garantizar su calidad genética, física, fisiológica y sanitaria.</a:t>
            </a:r>
            <a:endParaRPr lang="es-SV"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endParaRPr lang="es-SV"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u="sng" dirty="0">
                <a:latin typeface="Calibri" panose="020F0502020204030204" pitchFamily="34" charset="0"/>
                <a:ea typeface="Times New Roman" panose="02020603050405020304" pitchFamily="18" charset="0"/>
                <a:cs typeface="Calibri" panose="020F0502020204030204" pitchFamily="34" charset="0"/>
              </a:rPr>
              <a:t>División de Vigilancia y Certificación de Producción Agrícola</a:t>
            </a:r>
            <a:endParaRPr lang="es-SV"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i="1" dirty="0">
                <a:latin typeface="Calibri" panose="020F0502020204030204" pitchFamily="34" charset="0"/>
                <a:ea typeface="Times New Roman" panose="02020603050405020304" pitchFamily="18" charset="0"/>
                <a:cs typeface="Calibri" panose="020F0502020204030204" pitchFamily="34" charset="0"/>
              </a:rPr>
              <a:t>Jefe de División: Douglas Arsenio Navarro Montes</a:t>
            </a:r>
            <a:endParaRPr lang="es-SV"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dirty="0">
                <a:latin typeface="Calibri" panose="020F0502020204030204" pitchFamily="34" charset="0"/>
                <a:ea typeface="Times New Roman" panose="02020603050405020304" pitchFamily="18" charset="0"/>
                <a:cs typeface="Calibri" panose="020F0502020204030204" pitchFamily="34" charset="0"/>
              </a:rPr>
              <a:t>Garantizar la condición fitosanitaria y proteger las especies vegetales productivas del país, por medio de acciones de prevención, control y posible erradicación de plagas de importación económica y cuarentenaria; además de velar por la inocuidad de alimentos de origen vegetal para proteger la salud del consumidor y garantizar las exportaciones, así como asegurar que la producción orgánica cumpla con la normativa vigente nacional e internacional.</a:t>
            </a:r>
            <a:endParaRPr lang="es-SV"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3" name="2 Marcador de número de diapositiva"/>
          <p:cNvSpPr>
            <a:spLocks noGrp="1"/>
          </p:cNvSpPr>
          <p:nvPr>
            <p:ph type="sldNum" idx="12"/>
          </p:nvPr>
        </p:nvSpPr>
        <p:spPr/>
        <p:txBody>
          <a:bodyPr/>
          <a:lstStyle/>
          <a:p>
            <a:pPr marL="0" marR="0" lvl="0" indent="0" algn="r" rtl="0">
              <a:spcBef>
                <a:spcPts val="0"/>
              </a:spcBef>
              <a:buSzPct val="25000"/>
              <a:buNone/>
            </a:pPr>
            <a:fld id="{00000000-1234-1234-1234-123412341234}" type="slidenum">
              <a:rPr lang="es-SV" sz="1200" smtClean="0">
                <a:solidFill>
                  <a:srgbClr val="888888"/>
                </a:solidFill>
                <a:latin typeface="Calibri"/>
                <a:ea typeface="Calibri"/>
                <a:cs typeface="Calibri"/>
                <a:sym typeface="Calibri"/>
              </a:rPr>
              <a:t>25</a:t>
            </a:fld>
            <a:endParaRPr lang="es-SV" sz="1200">
              <a:solidFill>
                <a:srgbClr val="888888"/>
              </a:solidFill>
              <a:latin typeface="Calibri"/>
              <a:ea typeface="Calibri"/>
              <a:cs typeface="Calibri"/>
              <a:sym typeface="Calibri"/>
            </a:endParaRPr>
          </a:p>
        </p:txBody>
      </p:sp>
    </p:spTree>
    <p:extLst>
      <p:ext uri="{BB962C8B-B14F-4D97-AF65-F5344CB8AC3E}">
        <p14:creationId xmlns:p14="http://schemas.microsoft.com/office/powerpoint/2010/main" val="4277307186"/>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251520" y="533592"/>
            <a:ext cx="8640960" cy="5790816"/>
          </a:xfrm>
          <a:prstGeom prst="rect">
            <a:avLst/>
          </a:prstGeom>
        </p:spPr>
        <p:txBody>
          <a:bodyPr wrap="square">
            <a:spAutoFit/>
          </a:bodyPr>
          <a:lstStyle/>
          <a:p>
            <a:pPr lvl="0" algn="just">
              <a:lnSpc>
                <a:spcPct val="115000"/>
              </a:lnSpc>
            </a:pPr>
            <a:r>
              <a:rPr lang="es-SV" sz="2000" b="1" dirty="0">
                <a:solidFill>
                  <a:srgbClr val="000099"/>
                </a:solidFill>
                <a:latin typeface="Calibri" panose="020F0502020204030204" pitchFamily="34" charset="0"/>
                <a:ea typeface="Times New Roman" panose="02020603050405020304" pitchFamily="18" charset="0"/>
                <a:cs typeface="Calibri" panose="020F0502020204030204" pitchFamily="34" charset="0"/>
              </a:rPr>
              <a:t>DIRECCIÓN GENERAL DE ORDENAMIENTO FORESTAL CUENCAS Y RIEGO -DGFCR </a:t>
            </a:r>
            <a:endParaRPr lang="es-SV" sz="18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dirty="0">
                <a:latin typeface="Calibri" panose="020F0502020204030204" pitchFamily="34" charset="0"/>
                <a:ea typeface="Times New Roman" panose="02020603050405020304" pitchFamily="18" charset="0"/>
                <a:cs typeface="Calibri" panose="020F0502020204030204" pitchFamily="34" charset="0"/>
              </a:rPr>
              <a:t> </a:t>
            </a:r>
            <a:endParaRPr lang="es-SV"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sz="1600" b="1" dirty="0">
                <a:latin typeface="Calibri" panose="020F0502020204030204" pitchFamily="34" charset="0"/>
                <a:ea typeface="Times New Roman" panose="02020603050405020304" pitchFamily="18" charset="0"/>
                <a:cs typeface="Calibri" panose="020F0502020204030204" pitchFamily="34" charset="0"/>
              </a:rPr>
              <a:t>CARGO Y NOMBRE DEL FUNCIONARIO</a:t>
            </a:r>
            <a:endParaRPr lang="es-SV" sz="16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sz="1600" dirty="0">
                <a:latin typeface="Calibri" panose="020F0502020204030204" pitchFamily="34" charset="0"/>
                <a:ea typeface="Times New Roman" panose="02020603050405020304" pitchFamily="18" charset="0"/>
                <a:cs typeface="Calibri" panose="020F0502020204030204" pitchFamily="34" charset="0"/>
              </a:rPr>
              <a:t>Director General de Ordenamiento Forestal Cuencas y </a:t>
            </a:r>
            <a:r>
              <a:rPr lang="es-SV" sz="1600" dirty="0" smtClean="0">
                <a:latin typeface="Calibri" panose="020F0502020204030204" pitchFamily="34" charset="0"/>
                <a:ea typeface="Times New Roman" panose="02020603050405020304" pitchFamily="18" charset="0"/>
                <a:cs typeface="Calibri" panose="020F0502020204030204" pitchFamily="34" charset="0"/>
              </a:rPr>
              <a:t>Riego: </a:t>
            </a:r>
            <a:r>
              <a:rPr lang="es-SV" sz="1600" b="1" dirty="0" smtClean="0">
                <a:latin typeface="Calibri" panose="020F0502020204030204" pitchFamily="34" charset="0"/>
                <a:ea typeface="Times New Roman" panose="02020603050405020304" pitchFamily="18" charset="0"/>
                <a:cs typeface="Calibri" panose="020F0502020204030204" pitchFamily="34" charset="0"/>
              </a:rPr>
              <a:t>MARIO CESAR GUERRA ALVAREZ</a:t>
            </a:r>
            <a:endParaRPr lang="es-SV" sz="1600" b="1"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sz="1600" dirty="0">
                <a:latin typeface="Calibri" panose="020F0502020204030204" pitchFamily="34" charset="0"/>
                <a:ea typeface="Times New Roman" panose="02020603050405020304" pitchFamily="18" charset="0"/>
                <a:cs typeface="Calibri" panose="020F0502020204030204" pitchFamily="34" charset="0"/>
              </a:rPr>
              <a:t> </a:t>
            </a:r>
            <a:endParaRPr lang="es-SV" sz="16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sz="1600" b="1" dirty="0">
                <a:latin typeface="Calibri" panose="020F0502020204030204" pitchFamily="34" charset="0"/>
                <a:ea typeface="Times New Roman" panose="02020603050405020304" pitchFamily="18" charset="0"/>
                <a:cs typeface="Calibri" panose="020F0502020204030204" pitchFamily="34" charset="0"/>
              </a:rPr>
              <a:t>FUNCIONES</a:t>
            </a:r>
            <a:endParaRPr lang="es-SV" sz="16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sz="1600" dirty="0">
                <a:latin typeface="Calibri" panose="020F0502020204030204" pitchFamily="34" charset="0"/>
                <a:ea typeface="Times New Roman" panose="02020603050405020304" pitchFamily="18" charset="0"/>
                <a:cs typeface="Calibri" panose="020F0502020204030204" pitchFamily="34" charset="0"/>
              </a:rPr>
              <a:t>Regular el manejo y aprovechamiento en forma sostenible, de los recursos forestales y la industria maderera y contribuir a incrementar la producción y la productividad agropecuaria mediante la utilización racional de los recursos suelos y agua, a fin de dinamizar el desarrollo sostenible del país</a:t>
            </a:r>
            <a:endParaRPr lang="es-SV" sz="16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sz="1600" b="1" dirty="0">
                <a:latin typeface="Calibri" panose="020F0502020204030204" pitchFamily="34" charset="0"/>
                <a:ea typeface="Times New Roman" panose="02020603050405020304" pitchFamily="18" charset="0"/>
                <a:cs typeface="Calibri" panose="020F0502020204030204" pitchFamily="34" charset="0"/>
              </a:rPr>
              <a:t> </a:t>
            </a:r>
            <a:endParaRPr lang="es-SV" sz="16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sz="1600" b="1" dirty="0">
                <a:latin typeface="Calibri" panose="020F0502020204030204" pitchFamily="34" charset="0"/>
                <a:ea typeface="Times New Roman" panose="02020603050405020304" pitchFamily="18" charset="0"/>
                <a:cs typeface="Calibri" panose="020F0502020204030204" pitchFamily="34" charset="0"/>
              </a:rPr>
              <a:t>N° DE EMPLEADOS</a:t>
            </a:r>
            <a:endParaRPr lang="es-SV" sz="16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sz="1600" dirty="0" smtClean="0">
                <a:latin typeface="Calibri" panose="020F0502020204030204" pitchFamily="34" charset="0"/>
                <a:ea typeface="Times New Roman" panose="02020603050405020304" pitchFamily="18" charset="0"/>
                <a:cs typeface="Calibri" panose="020F0502020204030204" pitchFamily="34" charset="0"/>
              </a:rPr>
              <a:t>91 </a:t>
            </a:r>
            <a:r>
              <a:rPr lang="es-SV" sz="1600" dirty="0">
                <a:latin typeface="Calibri" panose="020F0502020204030204" pitchFamily="34" charset="0"/>
                <a:ea typeface="Times New Roman" panose="02020603050405020304" pitchFamily="18" charset="0"/>
                <a:cs typeface="Calibri" panose="020F0502020204030204" pitchFamily="34" charset="0"/>
              </a:rPr>
              <a:t>hombres</a:t>
            </a:r>
            <a:endParaRPr lang="es-SV" sz="16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sz="1600" dirty="0" smtClean="0">
                <a:latin typeface="Calibri" panose="020F0502020204030204" pitchFamily="34" charset="0"/>
                <a:ea typeface="Times New Roman" panose="02020603050405020304" pitchFamily="18" charset="0"/>
                <a:cs typeface="Calibri" panose="020F0502020204030204" pitchFamily="34" charset="0"/>
              </a:rPr>
              <a:t>33 </a:t>
            </a:r>
            <a:r>
              <a:rPr lang="es-SV" sz="1600" dirty="0">
                <a:latin typeface="Calibri" panose="020F0502020204030204" pitchFamily="34" charset="0"/>
                <a:ea typeface="Times New Roman" panose="02020603050405020304" pitchFamily="18" charset="0"/>
                <a:cs typeface="Calibri" panose="020F0502020204030204" pitchFamily="34" charset="0"/>
              </a:rPr>
              <a:t>mujeres</a:t>
            </a:r>
            <a:endParaRPr lang="es-SV" sz="16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endParaRPr lang="es-SV" sz="1600" b="1" dirty="0" smtClean="0">
              <a:latin typeface="Calibri" panose="020F0502020204030204" pitchFamily="34" charset="0"/>
              <a:ea typeface="Times New Roman" panose="02020603050405020304" pitchFamily="18" charset="0"/>
              <a:cs typeface="Calibri" panose="020F0502020204030204" pitchFamily="34" charset="0"/>
            </a:endParaRPr>
          </a:p>
          <a:p>
            <a:pPr algn="just">
              <a:lnSpc>
                <a:spcPct val="115000"/>
              </a:lnSpc>
            </a:pPr>
            <a:r>
              <a:rPr lang="es-SV" sz="1600" b="1" dirty="0" smtClean="0">
                <a:latin typeface="Calibri" panose="020F0502020204030204" pitchFamily="34" charset="0"/>
                <a:ea typeface="Times New Roman" panose="02020603050405020304" pitchFamily="18" charset="0"/>
                <a:cs typeface="Calibri" panose="020F0502020204030204" pitchFamily="34" charset="0"/>
              </a:rPr>
              <a:t>AREAS </a:t>
            </a:r>
            <a:r>
              <a:rPr lang="es-SV" sz="1600" b="1" dirty="0">
                <a:latin typeface="Calibri" panose="020F0502020204030204" pitchFamily="34" charset="0"/>
                <a:ea typeface="Times New Roman" panose="02020603050405020304" pitchFamily="18" charset="0"/>
                <a:cs typeface="Calibri" panose="020F0502020204030204" pitchFamily="34" charset="0"/>
              </a:rPr>
              <a:t>DE TRABAJO</a:t>
            </a:r>
            <a:endParaRPr lang="es-SV" sz="16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endParaRPr lang="es-SV" sz="1600" u="sng" dirty="0" smtClean="0">
              <a:latin typeface="Calibri" panose="020F0502020204030204" pitchFamily="34" charset="0"/>
              <a:ea typeface="Times New Roman" panose="02020603050405020304" pitchFamily="18" charset="0"/>
              <a:cs typeface="Calibri" panose="020F0502020204030204" pitchFamily="34" charset="0"/>
            </a:endParaRPr>
          </a:p>
          <a:p>
            <a:pPr algn="just">
              <a:lnSpc>
                <a:spcPct val="115000"/>
              </a:lnSpc>
            </a:pPr>
            <a:r>
              <a:rPr lang="es-SV" sz="1600" u="sng" dirty="0" smtClean="0">
                <a:latin typeface="Calibri" panose="020F0502020204030204" pitchFamily="34" charset="0"/>
                <a:ea typeface="Times New Roman" panose="02020603050405020304" pitchFamily="18" charset="0"/>
                <a:cs typeface="Calibri" panose="020F0502020204030204" pitchFamily="34" charset="0"/>
              </a:rPr>
              <a:t>Departamento </a:t>
            </a:r>
            <a:r>
              <a:rPr lang="es-SV" sz="1600" u="sng" dirty="0">
                <a:latin typeface="Calibri" panose="020F0502020204030204" pitchFamily="34" charset="0"/>
                <a:ea typeface="Times New Roman" panose="02020603050405020304" pitchFamily="18" charset="0"/>
                <a:cs typeface="Calibri" panose="020F0502020204030204" pitchFamily="34" charset="0"/>
              </a:rPr>
              <a:t>de Asesoría Jurídica</a:t>
            </a:r>
            <a:endParaRPr lang="es-SV" sz="16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sz="1600" i="1" dirty="0">
                <a:latin typeface="Calibri" panose="020F0502020204030204" pitchFamily="34" charset="0"/>
                <a:ea typeface="Times New Roman" panose="02020603050405020304" pitchFamily="18" charset="0"/>
                <a:cs typeface="Calibri" panose="020F0502020204030204" pitchFamily="34" charset="0"/>
              </a:rPr>
              <a:t>Jefe Departamento Nerea </a:t>
            </a:r>
            <a:r>
              <a:rPr lang="es-SV" sz="1600" i="1" dirty="0" err="1">
                <a:latin typeface="Calibri" panose="020F0502020204030204" pitchFamily="34" charset="0"/>
                <a:ea typeface="Times New Roman" panose="02020603050405020304" pitchFamily="18" charset="0"/>
                <a:cs typeface="Calibri" panose="020F0502020204030204" pitchFamily="34" charset="0"/>
              </a:rPr>
              <a:t>Libeth</a:t>
            </a:r>
            <a:r>
              <a:rPr lang="es-SV" sz="1600" i="1" dirty="0">
                <a:latin typeface="Calibri" panose="020F0502020204030204" pitchFamily="34" charset="0"/>
                <a:ea typeface="Times New Roman" panose="02020603050405020304" pitchFamily="18" charset="0"/>
                <a:cs typeface="Calibri" panose="020F0502020204030204" pitchFamily="34" charset="0"/>
              </a:rPr>
              <a:t> Espinoza de Jiménez</a:t>
            </a:r>
            <a:endParaRPr lang="es-SV" sz="16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sz="1600" dirty="0">
                <a:latin typeface="Calibri" panose="020F0502020204030204" pitchFamily="34" charset="0"/>
                <a:ea typeface="Times New Roman" panose="02020603050405020304" pitchFamily="18" charset="0"/>
                <a:cs typeface="Calibri" panose="020F0502020204030204" pitchFamily="34" charset="0"/>
              </a:rPr>
              <a:t>Asesorar a la Dirección General, y a sus unidades organizativas, en la interpretación y aplicación de la legislación aplicable al quehacer institucional.</a:t>
            </a:r>
            <a:endParaRPr lang="es-SV" sz="16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3" name="2 Marcador de número de diapositiva"/>
          <p:cNvSpPr>
            <a:spLocks noGrp="1"/>
          </p:cNvSpPr>
          <p:nvPr>
            <p:ph type="sldNum" idx="12"/>
          </p:nvPr>
        </p:nvSpPr>
        <p:spPr/>
        <p:txBody>
          <a:bodyPr/>
          <a:lstStyle/>
          <a:p>
            <a:pPr marL="0" marR="0" lvl="0" indent="0" algn="r" rtl="0">
              <a:spcBef>
                <a:spcPts val="0"/>
              </a:spcBef>
              <a:buSzPct val="25000"/>
              <a:buNone/>
            </a:pPr>
            <a:fld id="{00000000-1234-1234-1234-123412341234}" type="slidenum">
              <a:rPr lang="es-SV" sz="1200" smtClean="0">
                <a:solidFill>
                  <a:srgbClr val="888888"/>
                </a:solidFill>
                <a:latin typeface="Calibri"/>
                <a:ea typeface="Calibri"/>
                <a:cs typeface="Calibri"/>
                <a:sym typeface="Calibri"/>
              </a:rPr>
              <a:t>26</a:t>
            </a:fld>
            <a:endParaRPr lang="es-SV" sz="1200">
              <a:solidFill>
                <a:srgbClr val="888888"/>
              </a:solidFill>
              <a:latin typeface="Calibri"/>
              <a:ea typeface="Calibri"/>
              <a:cs typeface="Calibri"/>
              <a:sym typeface="Calibri"/>
            </a:endParaRPr>
          </a:p>
        </p:txBody>
      </p:sp>
    </p:spTree>
    <p:extLst>
      <p:ext uri="{BB962C8B-B14F-4D97-AF65-F5344CB8AC3E}">
        <p14:creationId xmlns:p14="http://schemas.microsoft.com/office/powerpoint/2010/main" val="3017995334"/>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395536" y="498197"/>
            <a:ext cx="8352928" cy="5861605"/>
          </a:xfrm>
          <a:prstGeom prst="rect">
            <a:avLst/>
          </a:prstGeom>
        </p:spPr>
        <p:txBody>
          <a:bodyPr wrap="square">
            <a:spAutoFit/>
          </a:bodyPr>
          <a:lstStyle/>
          <a:p>
            <a:pPr algn="just">
              <a:lnSpc>
                <a:spcPct val="115000"/>
              </a:lnSpc>
            </a:pPr>
            <a:r>
              <a:rPr lang="es-SV" sz="1800" b="1" dirty="0">
                <a:solidFill>
                  <a:srgbClr val="000099"/>
                </a:solidFill>
                <a:latin typeface="Calibri" panose="020F0502020204030204" pitchFamily="34" charset="0"/>
                <a:ea typeface="Times New Roman" panose="02020603050405020304" pitchFamily="18" charset="0"/>
                <a:cs typeface="Calibri" panose="020F0502020204030204" pitchFamily="34" charset="0"/>
              </a:rPr>
              <a:t>DIRECCIÓN GENERAL DE ORDENAMIENTO FORESTAL CUENCAS Y </a:t>
            </a:r>
            <a:r>
              <a:rPr lang="es-SV" sz="1800" b="1" dirty="0" smtClean="0">
                <a:solidFill>
                  <a:srgbClr val="000099"/>
                </a:solidFill>
                <a:latin typeface="Calibri" panose="020F0502020204030204" pitchFamily="34" charset="0"/>
                <a:ea typeface="Times New Roman" panose="02020603050405020304" pitchFamily="18" charset="0"/>
                <a:cs typeface="Calibri" panose="020F0502020204030204" pitchFamily="34" charset="0"/>
              </a:rPr>
              <a:t>RIEGO–DGFCR </a:t>
            </a:r>
            <a:r>
              <a:rPr lang="es-SV" b="1" dirty="0" smtClean="0">
                <a:solidFill>
                  <a:srgbClr val="000099"/>
                </a:solidFill>
                <a:latin typeface="Calibri" panose="020F0502020204030204" pitchFamily="34" charset="0"/>
                <a:ea typeface="Times New Roman" panose="02020603050405020304" pitchFamily="18" charset="0"/>
                <a:cs typeface="Calibri" panose="020F0502020204030204" pitchFamily="34" charset="0"/>
              </a:rPr>
              <a:t>(continuación)</a:t>
            </a:r>
            <a:endParaRPr lang="es-SV" u="sng" dirty="0" smtClean="0">
              <a:latin typeface="Calibri" panose="020F0502020204030204" pitchFamily="34" charset="0"/>
              <a:ea typeface="Times New Roman" panose="02020603050405020304" pitchFamily="18" charset="0"/>
              <a:cs typeface="Calibri" panose="020F0502020204030204" pitchFamily="34" charset="0"/>
            </a:endParaRPr>
          </a:p>
          <a:p>
            <a:pPr algn="just">
              <a:lnSpc>
                <a:spcPct val="115000"/>
              </a:lnSpc>
            </a:pPr>
            <a:endParaRPr lang="es-SV" u="sng" dirty="0" smtClean="0">
              <a:latin typeface="Calibri" panose="020F0502020204030204" pitchFamily="34" charset="0"/>
              <a:ea typeface="Times New Roman" panose="02020603050405020304" pitchFamily="18" charset="0"/>
              <a:cs typeface="Calibri" panose="020F0502020204030204" pitchFamily="34" charset="0"/>
            </a:endParaRPr>
          </a:p>
          <a:p>
            <a:pPr algn="just">
              <a:lnSpc>
                <a:spcPct val="115000"/>
              </a:lnSpc>
            </a:pPr>
            <a:r>
              <a:rPr lang="es-SV" u="sng" dirty="0" smtClean="0">
                <a:latin typeface="Calibri" panose="020F0502020204030204" pitchFamily="34" charset="0"/>
                <a:ea typeface="Times New Roman" panose="02020603050405020304" pitchFamily="18" charset="0"/>
                <a:cs typeface="Calibri" panose="020F0502020204030204" pitchFamily="34" charset="0"/>
              </a:rPr>
              <a:t>Departamento </a:t>
            </a:r>
            <a:r>
              <a:rPr lang="es-SV" u="sng" dirty="0">
                <a:latin typeface="Calibri" panose="020F0502020204030204" pitchFamily="34" charset="0"/>
                <a:ea typeface="Times New Roman" panose="02020603050405020304" pitchFamily="18" charset="0"/>
                <a:cs typeface="Calibri" panose="020F0502020204030204" pitchFamily="34" charset="0"/>
              </a:rPr>
              <a:t>de Planificación</a:t>
            </a:r>
            <a:endParaRPr lang="es-SV"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i="1" dirty="0">
                <a:latin typeface="Calibri" panose="020F0502020204030204" pitchFamily="34" charset="0"/>
                <a:ea typeface="Times New Roman" panose="02020603050405020304" pitchFamily="18" charset="0"/>
                <a:cs typeface="Calibri" panose="020F0502020204030204" pitchFamily="34" charset="0"/>
              </a:rPr>
              <a:t>Jefe Departamento Oscar Alberto Martínez Delgado</a:t>
            </a:r>
            <a:endParaRPr lang="es-SV"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dirty="0">
                <a:latin typeface="Calibri" panose="020F0502020204030204" pitchFamily="34" charset="0"/>
                <a:ea typeface="Times New Roman" panose="02020603050405020304" pitchFamily="18" charset="0"/>
                <a:cs typeface="Calibri" panose="020F0502020204030204" pitchFamily="34" charset="0"/>
              </a:rPr>
              <a:t>Asesorar a la Dirección General, y sus unidades organizativas en la formulación de planes, programas y proyectos; así como en el seguimiento y evaluación de los mismos, en coordinación con la Oficina de Políticas y Planificación Sectorial (OPPS)</a:t>
            </a:r>
            <a:endParaRPr lang="es-SV"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dirty="0">
                <a:latin typeface="Calibri" panose="020F0502020204030204" pitchFamily="34" charset="0"/>
                <a:ea typeface="Times New Roman" panose="02020603050405020304" pitchFamily="18" charset="0"/>
                <a:cs typeface="Calibri" panose="020F0502020204030204" pitchFamily="34" charset="0"/>
              </a:rPr>
              <a:t> </a:t>
            </a:r>
            <a:endParaRPr lang="es-SV"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u="sng" dirty="0">
                <a:latin typeface="Calibri" panose="020F0502020204030204" pitchFamily="34" charset="0"/>
                <a:ea typeface="Times New Roman" panose="02020603050405020304" pitchFamily="18" charset="0"/>
                <a:cs typeface="Calibri" panose="020F0502020204030204" pitchFamily="34" charset="0"/>
              </a:rPr>
              <a:t>División de Riego y Drenaje</a:t>
            </a:r>
            <a:endParaRPr lang="es-SV"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i="1" dirty="0">
                <a:latin typeface="Calibri" panose="020F0502020204030204" pitchFamily="34" charset="0"/>
                <a:ea typeface="Times New Roman" panose="02020603050405020304" pitchFamily="18" charset="0"/>
                <a:cs typeface="Calibri" panose="020F0502020204030204" pitchFamily="34" charset="0"/>
              </a:rPr>
              <a:t>Jefe División Nora del Carmen </a:t>
            </a:r>
            <a:r>
              <a:rPr lang="es-SV" i="1" dirty="0" err="1">
                <a:latin typeface="Calibri" panose="020F0502020204030204" pitchFamily="34" charset="0"/>
                <a:ea typeface="Times New Roman" panose="02020603050405020304" pitchFamily="18" charset="0"/>
                <a:cs typeface="Calibri" panose="020F0502020204030204" pitchFamily="34" charset="0"/>
              </a:rPr>
              <a:t>Morataya</a:t>
            </a:r>
            <a:r>
              <a:rPr lang="es-SV" i="1" dirty="0">
                <a:latin typeface="Calibri" panose="020F0502020204030204" pitchFamily="34" charset="0"/>
                <a:ea typeface="Times New Roman" panose="02020603050405020304" pitchFamily="18" charset="0"/>
                <a:cs typeface="Calibri" panose="020F0502020204030204" pitchFamily="34" charset="0"/>
              </a:rPr>
              <a:t> Barquero</a:t>
            </a:r>
            <a:endParaRPr lang="es-SV"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dirty="0">
                <a:latin typeface="Calibri" panose="020F0502020204030204" pitchFamily="34" charset="0"/>
                <a:ea typeface="Times New Roman" panose="02020603050405020304" pitchFamily="18" charset="0"/>
                <a:cs typeface="Calibri" panose="020F0502020204030204" pitchFamily="34" charset="0"/>
              </a:rPr>
              <a:t>Administrar el desarrollo de proyectos que fomenten la agricultura bajo riego, realizando obras complementarias de drenaje, control de inundaciones y protección de áreas</a:t>
            </a:r>
            <a:endParaRPr lang="es-SV"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endParaRPr lang="es-SV" u="sng" dirty="0" smtClean="0">
              <a:latin typeface="Calibri" panose="020F0502020204030204" pitchFamily="34" charset="0"/>
              <a:ea typeface="Times New Roman" panose="02020603050405020304" pitchFamily="18" charset="0"/>
              <a:cs typeface="Calibri" panose="020F0502020204030204" pitchFamily="34" charset="0"/>
            </a:endParaRPr>
          </a:p>
          <a:p>
            <a:pPr algn="just">
              <a:lnSpc>
                <a:spcPct val="115000"/>
              </a:lnSpc>
            </a:pPr>
            <a:r>
              <a:rPr lang="es-SV" u="sng" dirty="0" smtClean="0">
                <a:latin typeface="Calibri" panose="020F0502020204030204" pitchFamily="34" charset="0"/>
                <a:ea typeface="Times New Roman" panose="02020603050405020304" pitchFamily="18" charset="0"/>
                <a:cs typeface="Calibri" panose="020F0502020204030204" pitchFamily="34" charset="0"/>
              </a:rPr>
              <a:t>División </a:t>
            </a:r>
            <a:r>
              <a:rPr lang="es-SV" u="sng" dirty="0">
                <a:latin typeface="Calibri" panose="020F0502020204030204" pitchFamily="34" charset="0"/>
                <a:ea typeface="Times New Roman" panose="02020603050405020304" pitchFamily="18" charset="0"/>
                <a:cs typeface="Calibri" panose="020F0502020204030204" pitchFamily="34" charset="0"/>
              </a:rPr>
              <a:t>de Cambio Climático</a:t>
            </a:r>
            <a:endParaRPr lang="es-SV"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i="1" dirty="0">
                <a:latin typeface="Calibri" panose="020F0502020204030204" pitchFamily="34" charset="0"/>
                <a:ea typeface="Times New Roman" panose="02020603050405020304" pitchFamily="18" charset="0"/>
                <a:cs typeface="Calibri" panose="020F0502020204030204" pitchFamily="34" charset="0"/>
              </a:rPr>
              <a:t>Jefe </a:t>
            </a:r>
            <a:r>
              <a:rPr lang="es-SV" i="1" dirty="0" smtClean="0">
                <a:latin typeface="Calibri" panose="020F0502020204030204" pitchFamily="34" charset="0"/>
                <a:ea typeface="Times New Roman" panose="02020603050405020304" pitchFamily="18" charset="0"/>
                <a:cs typeface="Calibri" panose="020F0502020204030204" pitchFamily="34" charset="0"/>
              </a:rPr>
              <a:t>División Bernardo Napoleón Romero Paz</a:t>
            </a:r>
            <a:endParaRPr lang="es-SV"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dirty="0">
                <a:latin typeface="Calibri" panose="020F0502020204030204" pitchFamily="34" charset="0"/>
                <a:ea typeface="Times New Roman" panose="02020603050405020304" pitchFamily="18" charset="0"/>
                <a:cs typeface="Calibri" panose="020F0502020204030204" pitchFamily="34" charset="0"/>
              </a:rPr>
              <a:t>Coordinar la adopción de medidas de mitigación al Cambio Climático, en los sectores agropecuarios, forestal, pesquero y acuícola para amortizar el desarrollo sostenible y la producción de alimentos del país.</a:t>
            </a:r>
            <a:endParaRPr lang="es-SV"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endParaRPr lang="es-SV" u="sng" dirty="0" smtClean="0">
              <a:latin typeface="Calibri" panose="020F0502020204030204" pitchFamily="34" charset="0"/>
              <a:ea typeface="Times New Roman" panose="02020603050405020304" pitchFamily="18" charset="0"/>
              <a:cs typeface="Calibri" panose="020F0502020204030204" pitchFamily="34" charset="0"/>
            </a:endParaRPr>
          </a:p>
          <a:p>
            <a:pPr algn="just">
              <a:lnSpc>
                <a:spcPct val="115000"/>
              </a:lnSpc>
            </a:pPr>
            <a:r>
              <a:rPr lang="es-SV" u="sng" dirty="0" smtClean="0">
                <a:latin typeface="Calibri" panose="020F0502020204030204" pitchFamily="34" charset="0"/>
                <a:ea typeface="Times New Roman" panose="02020603050405020304" pitchFamily="18" charset="0"/>
                <a:cs typeface="Calibri" panose="020F0502020204030204" pitchFamily="34" charset="0"/>
              </a:rPr>
              <a:t>División </a:t>
            </a:r>
            <a:r>
              <a:rPr lang="es-SV" u="sng" dirty="0">
                <a:latin typeface="Calibri" panose="020F0502020204030204" pitchFamily="34" charset="0"/>
                <a:ea typeface="Times New Roman" panose="02020603050405020304" pitchFamily="18" charset="0"/>
                <a:cs typeface="Calibri" panose="020F0502020204030204" pitchFamily="34" charset="0"/>
              </a:rPr>
              <a:t>de Recursos Forestales</a:t>
            </a:r>
            <a:endParaRPr lang="es-SV"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i="1" dirty="0">
                <a:latin typeface="Calibri" panose="020F0502020204030204" pitchFamily="34" charset="0"/>
                <a:ea typeface="Times New Roman" panose="02020603050405020304" pitchFamily="18" charset="0"/>
                <a:cs typeface="Calibri" panose="020F0502020204030204" pitchFamily="34" charset="0"/>
              </a:rPr>
              <a:t>Jefe División </a:t>
            </a:r>
            <a:r>
              <a:rPr lang="es-SV" i="1" dirty="0" smtClean="0">
                <a:latin typeface="Calibri" panose="020F0502020204030204" pitchFamily="34" charset="0"/>
                <a:ea typeface="Times New Roman" panose="02020603050405020304" pitchFamily="18" charset="0"/>
                <a:cs typeface="Calibri" panose="020F0502020204030204" pitchFamily="34" charset="0"/>
              </a:rPr>
              <a:t>René </a:t>
            </a:r>
            <a:r>
              <a:rPr lang="es-SV" i="1" dirty="0" err="1" smtClean="0">
                <a:latin typeface="Calibri" panose="020F0502020204030204" pitchFamily="34" charset="0"/>
                <a:ea typeface="Times New Roman" panose="02020603050405020304" pitchFamily="18" charset="0"/>
                <a:cs typeface="Calibri" panose="020F0502020204030204" pitchFamily="34" charset="0"/>
              </a:rPr>
              <a:t>Peñate</a:t>
            </a:r>
            <a:endParaRPr lang="es-SV"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dirty="0">
                <a:latin typeface="Calibri" panose="020F0502020204030204" pitchFamily="34" charset="0"/>
                <a:ea typeface="Times New Roman" panose="02020603050405020304" pitchFamily="18" charset="0"/>
                <a:cs typeface="Calibri" panose="020F0502020204030204" pitchFamily="34" charset="0"/>
              </a:rPr>
              <a:t>Contribuir al desarrollo sostenible del país, a través del ordenamiento y promoción del aprovechamiento sostenible de los recursos forestales.</a:t>
            </a:r>
            <a:endParaRPr lang="es-SV"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3" name="2 Marcador de número de diapositiva"/>
          <p:cNvSpPr>
            <a:spLocks noGrp="1"/>
          </p:cNvSpPr>
          <p:nvPr>
            <p:ph type="sldNum" idx="12"/>
          </p:nvPr>
        </p:nvSpPr>
        <p:spPr/>
        <p:txBody>
          <a:bodyPr/>
          <a:lstStyle/>
          <a:p>
            <a:pPr marL="0" marR="0" lvl="0" indent="0" algn="r" rtl="0">
              <a:spcBef>
                <a:spcPts val="0"/>
              </a:spcBef>
              <a:buSzPct val="25000"/>
              <a:buNone/>
            </a:pPr>
            <a:fld id="{00000000-1234-1234-1234-123412341234}" type="slidenum">
              <a:rPr lang="es-SV" sz="1200" smtClean="0">
                <a:solidFill>
                  <a:srgbClr val="888888"/>
                </a:solidFill>
                <a:latin typeface="Calibri"/>
                <a:ea typeface="Calibri"/>
                <a:cs typeface="Calibri"/>
                <a:sym typeface="Calibri"/>
              </a:rPr>
              <a:t>27</a:t>
            </a:fld>
            <a:endParaRPr lang="es-SV" sz="1200">
              <a:solidFill>
                <a:srgbClr val="888888"/>
              </a:solidFill>
              <a:latin typeface="Calibri"/>
              <a:ea typeface="Calibri"/>
              <a:cs typeface="Calibri"/>
              <a:sym typeface="Calibri"/>
            </a:endParaRPr>
          </a:p>
        </p:txBody>
      </p:sp>
    </p:spTree>
    <p:extLst>
      <p:ext uri="{BB962C8B-B14F-4D97-AF65-F5344CB8AC3E}">
        <p14:creationId xmlns:p14="http://schemas.microsoft.com/office/powerpoint/2010/main" val="1815532029"/>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341530" y="170800"/>
            <a:ext cx="8460940" cy="6410216"/>
          </a:xfrm>
          <a:prstGeom prst="rect">
            <a:avLst/>
          </a:prstGeom>
        </p:spPr>
        <p:txBody>
          <a:bodyPr wrap="square">
            <a:spAutoFit/>
          </a:bodyPr>
          <a:lstStyle/>
          <a:p>
            <a:pPr lvl="0" algn="ctr">
              <a:lnSpc>
                <a:spcPct val="115000"/>
              </a:lnSpc>
            </a:pPr>
            <a:r>
              <a:rPr lang="es-SV" sz="1800" b="1" dirty="0">
                <a:solidFill>
                  <a:srgbClr val="000099"/>
                </a:solidFill>
                <a:latin typeface="Calibri" panose="020F0502020204030204" pitchFamily="34" charset="0"/>
                <a:ea typeface="Times New Roman" panose="02020603050405020304" pitchFamily="18" charset="0"/>
                <a:cs typeface="Calibri" panose="020F0502020204030204" pitchFamily="34" charset="0"/>
              </a:rPr>
              <a:t>DIRECCIÓN GENERAL DE DESARROLLO DE LA PESCA Y LA ACUÍCULTURA - CENDEPESCA </a:t>
            </a:r>
            <a:endParaRPr lang="es-SV" sz="16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dirty="0">
                <a:latin typeface="Calibri" panose="020F0502020204030204" pitchFamily="34" charset="0"/>
                <a:ea typeface="Times New Roman" panose="02020603050405020304" pitchFamily="18" charset="0"/>
                <a:cs typeface="Calibri" panose="020F0502020204030204" pitchFamily="34" charset="0"/>
              </a:rPr>
              <a:t> </a:t>
            </a:r>
            <a:endParaRPr lang="es-SV"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sz="1600" b="1" dirty="0">
                <a:latin typeface="Calibri" panose="020F0502020204030204" pitchFamily="34" charset="0"/>
                <a:ea typeface="Times New Roman" panose="02020603050405020304" pitchFamily="18" charset="0"/>
                <a:cs typeface="Calibri" panose="020F0502020204030204" pitchFamily="34" charset="0"/>
              </a:rPr>
              <a:t>CARGO Y NOMBRE DEL FUNCIONARIO</a:t>
            </a:r>
            <a:endParaRPr lang="es-SV" sz="16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sz="1600" dirty="0">
                <a:latin typeface="Calibri" panose="020F0502020204030204" pitchFamily="34" charset="0"/>
                <a:ea typeface="Times New Roman" panose="02020603050405020304" pitchFamily="18" charset="0"/>
                <a:cs typeface="Calibri" panose="020F0502020204030204" pitchFamily="34" charset="0"/>
              </a:rPr>
              <a:t>Director General de </a:t>
            </a:r>
            <a:r>
              <a:rPr lang="es-SV" sz="1600" dirty="0" smtClean="0">
                <a:latin typeface="Calibri" panose="020F0502020204030204" pitchFamily="34" charset="0"/>
                <a:ea typeface="Times New Roman" panose="02020603050405020304" pitchFamily="18" charset="0"/>
                <a:cs typeface="Calibri" panose="020F0502020204030204" pitchFamily="34" charset="0"/>
              </a:rPr>
              <a:t>CENDEPESCA:	</a:t>
            </a:r>
            <a:r>
              <a:rPr lang="es-SV" sz="1600" b="1" dirty="0" smtClean="0">
                <a:latin typeface="Calibri" panose="020F0502020204030204" pitchFamily="34" charset="0"/>
                <a:ea typeface="Times New Roman" panose="02020603050405020304" pitchFamily="18" charset="0"/>
                <a:cs typeface="Calibri" panose="020F0502020204030204" pitchFamily="34" charset="0"/>
              </a:rPr>
              <a:t>NORMA IDALIA LOBO MARTEL</a:t>
            </a:r>
            <a:endParaRPr lang="es-SV" sz="1600" b="1"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sz="1600" dirty="0">
                <a:latin typeface="Calibri" panose="020F0502020204030204" pitchFamily="34" charset="0"/>
                <a:ea typeface="Times New Roman" panose="02020603050405020304" pitchFamily="18" charset="0"/>
                <a:cs typeface="Calibri" panose="020F0502020204030204" pitchFamily="34" charset="0"/>
              </a:rPr>
              <a:t> </a:t>
            </a:r>
            <a:endParaRPr lang="es-SV" sz="16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sz="1600" b="1" dirty="0">
                <a:latin typeface="Calibri" panose="020F0502020204030204" pitchFamily="34" charset="0"/>
                <a:ea typeface="Times New Roman" panose="02020603050405020304" pitchFamily="18" charset="0"/>
                <a:cs typeface="Calibri" panose="020F0502020204030204" pitchFamily="34" charset="0"/>
              </a:rPr>
              <a:t>FUNCIONES</a:t>
            </a:r>
            <a:endParaRPr lang="es-SV" sz="16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sz="1600" dirty="0">
                <a:latin typeface="Calibri" panose="020F0502020204030204" pitchFamily="34" charset="0"/>
                <a:ea typeface="Times New Roman" panose="02020603050405020304" pitchFamily="18" charset="0"/>
                <a:cs typeface="Calibri" panose="020F0502020204030204" pitchFamily="34" charset="0"/>
              </a:rPr>
              <a:t>Regular la ordenación y promoción de las actividades de pesca y acuicultura, asegurando la conservación y el desarrollo sostenible de los recursos hidrobiológicos</a:t>
            </a:r>
            <a:endParaRPr lang="es-SV" sz="16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sz="1600" b="1" dirty="0">
                <a:latin typeface="Calibri" panose="020F0502020204030204" pitchFamily="34" charset="0"/>
                <a:ea typeface="Times New Roman" panose="02020603050405020304" pitchFamily="18" charset="0"/>
                <a:cs typeface="Calibri" panose="020F0502020204030204" pitchFamily="34" charset="0"/>
              </a:rPr>
              <a:t> </a:t>
            </a:r>
            <a:endParaRPr lang="es-SV" sz="16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sz="1600" b="1" dirty="0">
                <a:latin typeface="Calibri" panose="020F0502020204030204" pitchFamily="34" charset="0"/>
                <a:ea typeface="Times New Roman" panose="02020603050405020304" pitchFamily="18" charset="0"/>
                <a:cs typeface="Calibri" panose="020F0502020204030204" pitchFamily="34" charset="0"/>
              </a:rPr>
              <a:t>N° DE EMPLEADOS</a:t>
            </a:r>
            <a:endParaRPr lang="es-SV" sz="16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sz="1600" dirty="0" smtClean="0">
                <a:latin typeface="Calibri" panose="020F0502020204030204" pitchFamily="34" charset="0"/>
                <a:ea typeface="Times New Roman" panose="02020603050405020304" pitchFamily="18" charset="0"/>
                <a:cs typeface="Calibri" panose="020F0502020204030204" pitchFamily="34" charset="0"/>
              </a:rPr>
              <a:t>76 </a:t>
            </a:r>
            <a:r>
              <a:rPr lang="es-SV" sz="1600" dirty="0">
                <a:latin typeface="Calibri" panose="020F0502020204030204" pitchFamily="34" charset="0"/>
                <a:ea typeface="Times New Roman" panose="02020603050405020304" pitchFamily="18" charset="0"/>
                <a:cs typeface="Calibri" panose="020F0502020204030204" pitchFamily="34" charset="0"/>
              </a:rPr>
              <a:t>hombres</a:t>
            </a:r>
            <a:endParaRPr lang="es-SV" sz="16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sz="1600" dirty="0" smtClean="0">
                <a:latin typeface="Calibri" panose="020F0502020204030204" pitchFamily="34" charset="0"/>
                <a:ea typeface="Times New Roman" panose="02020603050405020304" pitchFamily="18" charset="0"/>
                <a:cs typeface="Calibri" panose="020F0502020204030204" pitchFamily="34" charset="0"/>
              </a:rPr>
              <a:t>29 mujeres</a:t>
            </a:r>
            <a:endParaRPr lang="es-SV" sz="16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sz="1600" dirty="0">
                <a:latin typeface="Calibri" panose="020F0502020204030204" pitchFamily="34" charset="0"/>
                <a:ea typeface="Times New Roman" panose="02020603050405020304" pitchFamily="18" charset="0"/>
                <a:cs typeface="Calibri" panose="020F0502020204030204" pitchFamily="34" charset="0"/>
              </a:rPr>
              <a:t> </a:t>
            </a:r>
            <a:endParaRPr lang="es-SV" sz="16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sz="1600" b="1" dirty="0">
                <a:latin typeface="Calibri" panose="020F0502020204030204" pitchFamily="34" charset="0"/>
                <a:ea typeface="Times New Roman" panose="02020603050405020304" pitchFamily="18" charset="0"/>
                <a:cs typeface="Calibri" panose="020F0502020204030204" pitchFamily="34" charset="0"/>
              </a:rPr>
              <a:t>AREAS DE </a:t>
            </a:r>
            <a:r>
              <a:rPr lang="es-SV" sz="1600" b="1" dirty="0" smtClean="0">
                <a:latin typeface="Calibri" panose="020F0502020204030204" pitchFamily="34" charset="0"/>
                <a:ea typeface="Times New Roman" panose="02020603050405020304" pitchFamily="18" charset="0"/>
                <a:cs typeface="Calibri" panose="020F0502020204030204" pitchFamily="34" charset="0"/>
              </a:rPr>
              <a:t>TRABAJO</a:t>
            </a:r>
          </a:p>
          <a:p>
            <a:pPr algn="just">
              <a:lnSpc>
                <a:spcPct val="115000"/>
              </a:lnSpc>
            </a:pPr>
            <a:endParaRPr lang="es-SV" sz="5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sz="1600" u="sng" dirty="0">
                <a:latin typeface="Calibri" panose="020F0502020204030204" pitchFamily="34" charset="0"/>
                <a:ea typeface="Times New Roman" panose="02020603050405020304" pitchFamily="18" charset="0"/>
                <a:cs typeface="Calibri" panose="020F0502020204030204" pitchFamily="34" charset="0"/>
              </a:rPr>
              <a:t>Departamento Jurídico (Pendiente oficializar la coordinación)</a:t>
            </a:r>
            <a:endParaRPr lang="es-SV" sz="16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sz="1600" dirty="0">
                <a:latin typeface="Calibri" panose="020F0502020204030204" pitchFamily="34" charset="0"/>
                <a:ea typeface="Times New Roman" panose="02020603050405020304" pitchFamily="18" charset="0"/>
                <a:cs typeface="Calibri" panose="020F0502020204030204" pitchFamily="34" charset="0"/>
              </a:rPr>
              <a:t>Brindar asesoría jurídica a fin de garantizar la aplicación de una actualización y aplicación de los instrumentos legales que dan el soporte a su quehacer institucional</a:t>
            </a:r>
            <a:endParaRPr lang="es-SV" sz="16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sz="1600" dirty="0">
                <a:latin typeface="Calibri" panose="020F0502020204030204" pitchFamily="34" charset="0"/>
                <a:ea typeface="Times New Roman" panose="02020603050405020304" pitchFamily="18" charset="0"/>
                <a:cs typeface="Calibri" panose="020F0502020204030204" pitchFamily="34" charset="0"/>
              </a:rPr>
              <a:t> </a:t>
            </a:r>
            <a:endParaRPr lang="es-SV" sz="1600" dirty="0" smtClean="0">
              <a:latin typeface="Calibri" panose="020F0502020204030204" pitchFamily="34" charset="0"/>
              <a:ea typeface="Times New Roman" panose="02020603050405020304" pitchFamily="18" charset="0"/>
              <a:cs typeface="Calibri" panose="020F0502020204030204" pitchFamily="34" charset="0"/>
            </a:endParaRPr>
          </a:p>
          <a:p>
            <a:pPr algn="just">
              <a:lnSpc>
                <a:spcPct val="115000"/>
              </a:lnSpc>
            </a:pPr>
            <a:r>
              <a:rPr lang="es-SV" sz="1600" u="sng" dirty="0" smtClean="0">
                <a:latin typeface="Calibri" panose="020F0502020204030204" pitchFamily="34" charset="0"/>
                <a:ea typeface="Times New Roman" panose="02020603050405020304" pitchFamily="18" charset="0"/>
                <a:cs typeface="Calibri" panose="020F0502020204030204" pitchFamily="34" charset="0"/>
              </a:rPr>
              <a:t>Departamento </a:t>
            </a:r>
            <a:r>
              <a:rPr lang="es-SV" sz="1600" u="sng" dirty="0">
                <a:latin typeface="Calibri" panose="020F0502020204030204" pitchFamily="34" charset="0"/>
                <a:ea typeface="Times New Roman" panose="02020603050405020304" pitchFamily="18" charset="0"/>
                <a:cs typeface="Calibri" panose="020F0502020204030204" pitchFamily="34" charset="0"/>
              </a:rPr>
              <a:t>de Planificación</a:t>
            </a:r>
            <a:endParaRPr lang="es-SV" sz="16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sz="1600" i="1" dirty="0">
                <a:latin typeface="Calibri" panose="020F0502020204030204" pitchFamily="34" charset="0"/>
                <a:ea typeface="Times New Roman" panose="02020603050405020304" pitchFamily="18" charset="0"/>
                <a:cs typeface="Calibri" panose="020F0502020204030204" pitchFamily="34" charset="0"/>
              </a:rPr>
              <a:t>Jefe Departamento Anselmo Renderos Arévalo</a:t>
            </a:r>
            <a:endParaRPr lang="es-SV" sz="16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sz="1600" dirty="0">
                <a:latin typeface="Calibri" panose="020F0502020204030204" pitchFamily="34" charset="0"/>
                <a:ea typeface="Times New Roman" panose="02020603050405020304" pitchFamily="18" charset="0"/>
                <a:cs typeface="Calibri" panose="020F0502020204030204" pitchFamily="34" charset="0"/>
              </a:rPr>
              <a:t>Contribuir al logro de los objetivos institucionales, a través de la planificación estratégica y asesoría técnica operativa.</a:t>
            </a:r>
            <a:endParaRPr lang="es-SV" sz="16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3" name="2 Marcador de número de diapositiva"/>
          <p:cNvSpPr>
            <a:spLocks noGrp="1"/>
          </p:cNvSpPr>
          <p:nvPr>
            <p:ph type="sldNum" idx="12"/>
          </p:nvPr>
        </p:nvSpPr>
        <p:spPr/>
        <p:txBody>
          <a:bodyPr/>
          <a:lstStyle/>
          <a:p>
            <a:pPr marL="0" marR="0" lvl="0" indent="0" algn="r" rtl="0">
              <a:spcBef>
                <a:spcPts val="0"/>
              </a:spcBef>
              <a:buSzPct val="25000"/>
              <a:buNone/>
            </a:pPr>
            <a:fld id="{00000000-1234-1234-1234-123412341234}" type="slidenum">
              <a:rPr lang="es-SV" sz="1200" smtClean="0">
                <a:solidFill>
                  <a:srgbClr val="888888"/>
                </a:solidFill>
                <a:latin typeface="Calibri"/>
                <a:ea typeface="Calibri"/>
                <a:cs typeface="Calibri"/>
                <a:sym typeface="Calibri"/>
              </a:rPr>
              <a:t>28</a:t>
            </a:fld>
            <a:endParaRPr lang="es-SV" sz="1200">
              <a:solidFill>
                <a:srgbClr val="888888"/>
              </a:solidFill>
              <a:latin typeface="Calibri"/>
              <a:ea typeface="Calibri"/>
              <a:cs typeface="Calibri"/>
              <a:sym typeface="Calibri"/>
            </a:endParaRPr>
          </a:p>
        </p:txBody>
      </p:sp>
    </p:spTree>
    <p:extLst>
      <p:ext uri="{BB962C8B-B14F-4D97-AF65-F5344CB8AC3E}">
        <p14:creationId xmlns:p14="http://schemas.microsoft.com/office/powerpoint/2010/main" val="2898207138"/>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575556" y="332656"/>
            <a:ext cx="7992888" cy="5967788"/>
          </a:xfrm>
          <a:prstGeom prst="rect">
            <a:avLst/>
          </a:prstGeom>
        </p:spPr>
        <p:txBody>
          <a:bodyPr wrap="square">
            <a:spAutoFit/>
          </a:bodyPr>
          <a:lstStyle/>
          <a:p>
            <a:pPr algn="just">
              <a:lnSpc>
                <a:spcPct val="115000"/>
              </a:lnSpc>
            </a:pPr>
            <a:r>
              <a:rPr lang="es-SV" sz="1600" b="1" dirty="0">
                <a:solidFill>
                  <a:srgbClr val="000099"/>
                </a:solidFill>
                <a:latin typeface="Calibri" panose="020F0502020204030204" pitchFamily="34" charset="0"/>
                <a:ea typeface="Times New Roman" panose="02020603050405020304" pitchFamily="18" charset="0"/>
                <a:cs typeface="Calibri" panose="020F0502020204030204" pitchFamily="34" charset="0"/>
              </a:rPr>
              <a:t>DIRECCIÓN GENERAL DE DESARROLLO DE LA PESCA Y LA ACUÍCULTURA - CENDEPESCA </a:t>
            </a:r>
            <a:r>
              <a:rPr lang="es-SV" b="1" dirty="0" smtClean="0">
                <a:solidFill>
                  <a:srgbClr val="000099"/>
                </a:solidFill>
                <a:latin typeface="Calibri" panose="020F0502020204030204" pitchFamily="34" charset="0"/>
                <a:ea typeface="Times New Roman" panose="02020603050405020304" pitchFamily="18" charset="0"/>
                <a:cs typeface="Calibri" panose="020F0502020204030204" pitchFamily="34" charset="0"/>
              </a:rPr>
              <a:t>(continuación)</a:t>
            </a:r>
            <a:endParaRPr lang="es-SV" sz="12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endParaRPr lang="es-SV" u="sng" dirty="0" smtClean="0">
              <a:latin typeface="Calibri" panose="020F0502020204030204" pitchFamily="34" charset="0"/>
              <a:ea typeface="Times New Roman" panose="02020603050405020304" pitchFamily="18" charset="0"/>
              <a:cs typeface="Calibri" panose="020F0502020204030204" pitchFamily="34" charset="0"/>
            </a:endParaRPr>
          </a:p>
          <a:p>
            <a:pPr algn="just">
              <a:lnSpc>
                <a:spcPct val="115000"/>
              </a:lnSpc>
            </a:pPr>
            <a:r>
              <a:rPr lang="es-SV" sz="1200" u="sng" dirty="0" smtClean="0">
                <a:latin typeface="Calibri" panose="020F0502020204030204" pitchFamily="34" charset="0"/>
                <a:ea typeface="Times New Roman" panose="02020603050405020304" pitchFamily="18" charset="0"/>
                <a:cs typeface="Calibri" panose="020F0502020204030204" pitchFamily="34" charset="0"/>
              </a:rPr>
              <a:t>Departamento </a:t>
            </a:r>
            <a:r>
              <a:rPr lang="es-SV" sz="1200" u="sng" dirty="0">
                <a:latin typeface="Calibri" panose="020F0502020204030204" pitchFamily="34" charset="0"/>
                <a:ea typeface="Times New Roman" panose="02020603050405020304" pitchFamily="18" charset="0"/>
                <a:cs typeface="Calibri" panose="020F0502020204030204" pitchFamily="34" charset="0"/>
              </a:rPr>
              <a:t>de Estadísticas</a:t>
            </a:r>
            <a:endParaRPr lang="es-SV" sz="12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sz="1200" i="1" dirty="0">
                <a:latin typeface="Calibri" panose="020F0502020204030204" pitchFamily="34" charset="0"/>
                <a:ea typeface="Times New Roman" panose="02020603050405020304" pitchFamily="18" charset="0"/>
                <a:cs typeface="Calibri" panose="020F0502020204030204" pitchFamily="34" charset="0"/>
              </a:rPr>
              <a:t>Jefe Departamento Cecilia Guadalupe </a:t>
            </a:r>
            <a:r>
              <a:rPr lang="es-SV" sz="1200" i="1" dirty="0" smtClean="0">
                <a:latin typeface="Calibri" panose="020F0502020204030204" pitchFamily="34" charset="0"/>
                <a:ea typeface="Times New Roman" panose="02020603050405020304" pitchFamily="18" charset="0"/>
                <a:cs typeface="Calibri" panose="020F0502020204030204" pitchFamily="34" charset="0"/>
              </a:rPr>
              <a:t>Aguillón</a:t>
            </a:r>
            <a:endParaRPr lang="es-SV" sz="12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sz="1200" dirty="0">
                <a:latin typeface="Calibri" panose="020F0502020204030204" pitchFamily="34" charset="0"/>
                <a:ea typeface="Times New Roman" panose="02020603050405020304" pitchFamily="18" charset="0"/>
                <a:cs typeface="Calibri" panose="020F0502020204030204" pitchFamily="34" charset="0"/>
              </a:rPr>
              <a:t>Investigar y desarrollar registros estadísticos sobre las actividades de la División</a:t>
            </a:r>
            <a:endParaRPr lang="es-SV" sz="12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sz="1200" dirty="0">
                <a:latin typeface="Calibri" panose="020F0502020204030204" pitchFamily="34" charset="0"/>
                <a:ea typeface="Times New Roman" panose="02020603050405020304" pitchFamily="18" charset="0"/>
                <a:cs typeface="Calibri" panose="020F0502020204030204" pitchFamily="34" charset="0"/>
              </a:rPr>
              <a:t> </a:t>
            </a:r>
            <a:endParaRPr lang="es-SV" sz="12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sz="1200" u="sng" dirty="0">
                <a:latin typeface="Calibri" panose="020F0502020204030204" pitchFamily="34" charset="0"/>
                <a:ea typeface="Times New Roman" panose="02020603050405020304" pitchFamily="18" charset="0"/>
                <a:cs typeface="Calibri" panose="020F0502020204030204" pitchFamily="34" charset="0"/>
              </a:rPr>
              <a:t>División </a:t>
            </a:r>
            <a:r>
              <a:rPr lang="es-SV" sz="1200" u="sng" dirty="0" smtClean="0">
                <a:latin typeface="Calibri" panose="020F0502020204030204" pitchFamily="34" charset="0"/>
                <a:ea typeface="Times New Roman" panose="02020603050405020304" pitchFamily="18" charset="0"/>
                <a:cs typeface="Calibri" panose="020F0502020204030204" pitchFamily="34" charset="0"/>
              </a:rPr>
              <a:t>Investigación Pesquera y </a:t>
            </a:r>
            <a:r>
              <a:rPr lang="es-SV" sz="1200" u="sng" dirty="0" err="1" smtClean="0">
                <a:latin typeface="Calibri" panose="020F0502020204030204" pitchFamily="34" charset="0"/>
                <a:ea typeface="Times New Roman" panose="02020603050405020304" pitchFamily="18" charset="0"/>
                <a:cs typeface="Calibri" panose="020F0502020204030204" pitchFamily="34" charset="0"/>
              </a:rPr>
              <a:t>Acuicola</a:t>
            </a:r>
            <a:endParaRPr lang="es-SV" sz="12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sz="1200" i="1" dirty="0" smtClean="0">
                <a:solidFill>
                  <a:schemeClr val="tx1"/>
                </a:solidFill>
                <a:latin typeface="Calibri" panose="020F0502020204030204" pitchFamily="34" charset="0"/>
                <a:ea typeface="Times New Roman" panose="02020603050405020304" pitchFamily="18" charset="0"/>
                <a:cs typeface="Calibri" panose="020F0502020204030204" pitchFamily="34" charset="0"/>
              </a:rPr>
              <a:t>Jefe División Ana Marlene Galdámez de Arévalo </a:t>
            </a:r>
            <a:endParaRPr lang="es-SV" sz="1200" i="1" dirty="0">
              <a:solidFill>
                <a:schemeClr val="tx1"/>
              </a:solidFill>
              <a:latin typeface="Calibri" panose="020F0502020204030204" pitchFamily="34" charset="0"/>
              <a:ea typeface="Times New Roman" panose="02020603050405020304" pitchFamily="18" charset="0"/>
              <a:cs typeface="Calibri" panose="020F0502020204030204" pitchFamily="34" charset="0"/>
            </a:endParaRPr>
          </a:p>
          <a:p>
            <a:pPr algn="just">
              <a:lnSpc>
                <a:spcPct val="115000"/>
              </a:lnSpc>
            </a:pPr>
            <a:r>
              <a:rPr lang="es-SV" sz="1200" dirty="0" smtClean="0">
                <a:latin typeface="Calibri" panose="020F0502020204030204" pitchFamily="34" charset="0"/>
                <a:ea typeface="Times New Roman" panose="02020603050405020304" pitchFamily="18" charset="0"/>
                <a:cs typeface="Calibri" panose="020F0502020204030204" pitchFamily="34" charset="0"/>
              </a:rPr>
              <a:t>Planificar</a:t>
            </a:r>
            <a:r>
              <a:rPr lang="es-SV" sz="1200" dirty="0">
                <a:latin typeface="Calibri" panose="020F0502020204030204" pitchFamily="34" charset="0"/>
                <a:ea typeface="Times New Roman" panose="02020603050405020304" pitchFamily="18" charset="0"/>
                <a:cs typeface="Calibri" panose="020F0502020204030204" pitchFamily="34" charset="0"/>
              </a:rPr>
              <a:t>, orientar y coordinar con las Oficinas Zonales, el desarrollo de la investigación científica y estudios técnicos que contribuyan a lograr la sostenibilidad y mejor aprovechamiento de los recursos hidrobiológicos</a:t>
            </a:r>
            <a:r>
              <a:rPr lang="es-SV" sz="1200" dirty="0" smtClean="0">
                <a:latin typeface="Calibri" panose="020F0502020204030204" pitchFamily="34" charset="0"/>
                <a:ea typeface="Times New Roman" panose="02020603050405020304" pitchFamily="18" charset="0"/>
                <a:cs typeface="Calibri" panose="020F0502020204030204" pitchFamily="34" charset="0"/>
              </a:rPr>
              <a:t>.</a:t>
            </a:r>
          </a:p>
          <a:p>
            <a:pPr algn="just">
              <a:lnSpc>
                <a:spcPct val="115000"/>
              </a:lnSpc>
            </a:pPr>
            <a:endParaRPr lang="es-ES" sz="1200" dirty="0">
              <a:latin typeface="Calibri" panose="020F0502020204030204" pitchFamily="34" charset="0"/>
              <a:ea typeface="Times New Roman" panose="02020603050405020304" pitchFamily="18" charset="0"/>
              <a:cs typeface="Calibri" panose="020F0502020204030204" pitchFamily="34" charset="0"/>
            </a:endParaRPr>
          </a:p>
          <a:p>
            <a:pPr algn="just">
              <a:lnSpc>
                <a:spcPct val="115000"/>
              </a:lnSpc>
            </a:pPr>
            <a:r>
              <a:rPr lang="es-ES" sz="1200" u="sng" dirty="0" smtClean="0">
                <a:latin typeface="Calibri" panose="020F0502020204030204" pitchFamily="34" charset="0"/>
                <a:ea typeface="Times New Roman" panose="02020603050405020304" pitchFamily="18" charset="0"/>
                <a:cs typeface="Calibri" panose="020F0502020204030204" pitchFamily="34" charset="0"/>
              </a:rPr>
              <a:t>Departamento Investigación Pesquera y Acuícola</a:t>
            </a:r>
          </a:p>
          <a:p>
            <a:pPr algn="just">
              <a:lnSpc>
                <a:spcPct val="115000"/>
              </a:lnSpc>
            </a:pPr>
            <a:r>
              <a:rPr lang="es-ES" sz="1200" i="1" dirty="0" smtClean="0">
                <a:latin typeface="Calibri" panose="020F0502020204030204" pitchFamily="34" charset="0"/>
                <a:ea typeface="Times New Roman" panose="02020603050405020304" pitchFamily="18" charset="0"/>
                <a:cs typeface="Calibri" panose="020F0502020204030204" pitchFamily="34" charset="0"/>
              </a:rPr>
              <a:t>Jefe Departamento Diana Elizabeth Barahona</a:t>
            </a:r>
          </a:p>
          <a:p>
            <a:pPr algn="just">
              <a:lnSpc>
                <a:spcPct val="115000"/>
              </a:lnSpc>
            </a:pPr>
            <a:r>
              <a:rPr lang="es-ES" sz="1200" dirty="0" smtClean="0">
                <a:latin typeface="Calibri" panose="020F0502020204030204" pitchFamily="34" charset="0"/>
                <a:ea typeface="Times New Roman" panose="02020603050405020304" pitchFamily="18" charset="0"/>
                <a:cs typeface="Calibri" panose="020F0502020204030204" pitchFamily="34" charset="0"/>
              </a:rPr>
              <a:t>Dirigir y Ejecutar investigaciones pesqueras para recomendar medidas de administración y ordenación pesquera</a:t>
            </a:r>
            <a:endParaRPr lang="es-SV" sz="12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sz="1200" dirty="0">
                <a:latin typeface="Calibri" panose="020F0502020204030204" pitchFamily="34" charset="0"/>
                <a:ea typeface="Times New Roman" panose="02020603050405020304" pitchFamily="18" charset="0"/>
                <a:cs typeface="Calibri" panose="020F0502020204030204" pitchFamily="34" charset="0"/>
              </a:rPr>
              <a:t> </a:t>
            </a:r>
            <a:endParaRPr lang="es-SV" sz="12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sz="1200" u="sng" dirty="0">
                <a:latin typeface="Calibri" panose="020F0502020204030204" pitchFamily="34" charset="0"/>
                <a:ea typeface="Times New Roman" panose="02020603050405020304" pitchFamily="18" charset="0"/>
                <a:cs typeface="Calibri" panose="020F0502020204030204" pitchFamily="34" charset="0"/>
              </a:rPr>
              <a:t>División de Administración </a:t>
            </a:r>
            <a:r>
              <a:rPr lang="es-SV" sz="1200" u="sng" dirty="0" smtClean="0">
                <a:latin typeface="Calibri" panose="020F0502020204030204" pitchFamily="34" charset="0"/>
                <a:ea typeface="Times New Roman" panose="02020603050405020304" pitchFamily="18" charset="0"/>
                <a:cs typeface="Calibri" panose="020F0502020204030204" pitchFamily="34" charset="0"/>
              </a:rPr>
              <a:t>y Ordenación Pesquera </a:t>
            </a:r>
            <a:r>
              <a:rPr lang="es-SV" sz="1200" u="sng" dirty="0">
                <a:latin typeface="Calibri" panose="020F0502020204030204" pitchFamily="34" charset="0"/>
                <a:ea typeface="Times New Roman" panose="02020603050405020304" pitchFamily="18" charset="0"/>
                <a:cs typeface="Calibri" panose="020F0502020204030204" pitchFamily="34" charset="0"/>
              </a:rPr>
              <a:t>y Acuícola</a:t>
            </a:r>
            <a:endParaRPr lang="es-SV" sz="12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sz="1200" i="1" dirty="0">
                <a:solidFill>
                  <a:schemeClr val="tx1"/>
                </a:solidFill>
                <a:latin typeface="Calibri" panose="020F0502020204030204" pitchFamily="34" charset="0"/>
                <a:ea typeface="Times New Roman" panose="02020603050405020304" pitchFamily="18" charset="0"/>
                <a:cs typeface="Calibri" panose="020F0502020204030204" pitchFamily="34" charset="0"/>
              </a:rPr>
              <a:t>Jefe de División </a:t>
            </a:r>
            <a:r>
              <a:rPr lang="es-SV" sz="1200" i="1" dirty="0" smtClean="0">
                <a:solidFill>
                  <a:schemeClr val="tx1"/>
                </a:solidFill>
                <a:latin typeface="Calibri" panose="020F0502020204030204" pitchFamily="34" charset="0"/>
                <a:ea typeface="Times New Roman" panose="02020603050405020304" pitchFamily="18" charset="0"/>
                <a:cs typeface="Calibri" panose="020F0502020204030204" pitchFamily="34" charset="0"/>
              </a:rPr>
              <a:t>Numa Rafael Hernández Rodríguez</a:t>
            </a:r>
            <a:endParaRPr lang="es-SV" sz="1200"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ES" sz="1200" dirty="0">
                <a:latin typeface="Calibri" panose="020F0502020204030204" pitchFamily="34" charset="0"/>
                <a:ea typeface="Times New Roman" panose="02020603050405020304" pitchFamily="18" charset="0"/>
                <a:cs typeface="Calibri" panose="020F0502020204030204" pitchFamily="34" charset="0"/>
              </a:rPr>
              <a:t>Planificar, orientar y coordinar en las Oficinas Zonales, la ejecución de acciones encaminadas al ordenamiento de los recursos hidrobiológicos, a través de la aplicación de la normatividad pesquera y acuícola, la inspección y control y el registro de las actividades de la pesca y la acuicultura</a:t>
            </a:r>
            <a:r>
              <a:rPr lang="es-SV" sz="1200" dirty="0" smtClean="0">
                <a:latin typeface="Calibri" panose="020F0502020204030204" pitchFamily="34" charset="0"/>
                <a:ea typeface="Times New Roman" panose="02020603050405020304" pitchFamily="18" charset="0"/>
                <a:cs typeface="Calibri" panose="020F0502020204030204" pitchFamily="34" charset="0"/>
              </a:rPr>
              <a:t>.</a:t>
            </a:r>
            <a:endParaRPr lang="es-SV" sz="12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sz="1200" dirty="0">
                <a:latin typeface="Calibri" panose="020F0502020204030204" pitchFamily="34" charset="0"/>
                <a:ea typeface="Times New Roman" panose="02020603050405020304" pitchFamily="18" charset="0"/>
                <a:cs typeface="Calibri" panose="020F0502020204030204" pitchFamily="34" charset="0"/>
              </a:rPr>
              <a:t> </a:t>
            </a:r>
            <a:endParaRPr lang="es-SV" sz="12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sz="1200" u="sng" dirty="0">
                <a:latin typeface="Calibri" panose="020F0502020204030204" pitchFamily="34" charset="0"/>
                <a:ea typeface="Times New Roman" panose="02020603050405020304" pitchFamily="18" charset="0"/>
                <a:cs typeface="Calibri" panose="020F0502020204030204" pitchFamily="34" charset="0"/>
              </a:rPr>
              <a:t>División de Fomento y Desarrollo Pesquero y Acuicultura</a:t>
            </a:r>
            <a:endParaRPr lang="es-SV" sz="12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sz="1200" i="1" dirty="0">
                <a:solidFill>
                  <a:schemeClr val="tx1"/>
                </a:solidFill>
                <a:latin typeface="Calibri" panose="020F0502020204030204" pitchFamily="34" charset="0"/>
                <a:ea typeface="Times New Roman" panose="02020603050405020304" pitchFamily="18" charset="0"/>
                <a:cs typeface="Calibri" panose="020F0502020204030204" pitchFamily="34" charset="0"/>
              </a:rPr>
              <a:t>Jefe División </a:t>
            </a:r>
            <a:r>
              <a:rPr lang="es-SV" sz="1200" i="1" dirty="0" smtClean="0">
                <a:solidFill>
                  <a:schemeClr val="tx1"/>
                </a:solidFill>
                <a:latin typeface="Calibri" panose="020F0502020204030204" pitchFamily="34" charset="0"/>
                <a:ea typeface="Times New Roman" panose="02020603050405020304" pitchFamily="18" charset="0"/>
                <a:cs typeface="Calibri" panose="020F0502020204030204" pitchFamily="34" charset="0"/>
              </a:rPr>
              <a:t>Saúl Pacheco</a:t>
            </a:r>
            <a:endParaRPr lang="es-SV" sz="1200"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sz="1200" dirty="0">
                <a:latin typeface="Calibri" panose="020F0502020204030204" pitchFamily="34" charset="0"/>
                <a:ea typeface="Times New Roman" panose="02020603050405020304" pitchFamily="18" charset="0"/>
                <a:cs typeface="Calibri" panose="020F0502020204030204" pitchFamily="34" charset="0"/>
              </a:rPr>
              <a:t>Planificar, orientar y coordinar con las Oficinas Zonales, la promoción del desarrollo de la acuicultura de especies hidrobiológicas de valor comercial a través de la generación y transferencia de tecnología, fomento de la producción y la organización de </a:t>
            </a:r>
            <a:r>
              <a:rPr lang="es-SV" sz="1200" dirty="0" smtClean="0">
                <a:latin typeface="Calibri" panose="020F0502020204030204" pitchFamily="34" charset="0"/>
                <a:ea typeface="Times New Roman" panose="02020603050405020304" pitchFamily="18" charset="0"/>
                <a:cs typeface="Calibri" panose="020F0502020204030204" pitchFamily="34" charset="0"/>
              </a:rPr>
              <a:t>productores</a:t>
            </a:r>
            <a:r>
              <a:rPr lang="es-SV" sz="1200" dirty="0">
                <a:latin typeface="Calibri" panose="020F0502020204030204" pitchFamily="34" charset="0"/>
                <a:ea typeface="Times New Roman" panose="02020603050405020304" pitchFamily="18" charset="0"/>
                <a:cs typeface="Calibri" panose="020F0502020204030204" pitchFamily="34" charset="0"/>
              </a:rPr>
              <a:t> </a:t>
            </a:r>
            <a:endParaRPr lang="es-SV" sz="12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3" name="2 Marcador de número de diapositiva"/>
          <p:cNvSpPr>
            <a:spLocks noGrp="1"/>
          </p:cNvSpPr>
          <p:nvPr>
            <p:ph type="sldNum" idx="12"/>
          </p:nvPr>
        </p:nvSpPr>
        <p:spPr/>
        <p:txBody>
          <a:bodyPr/>
          <a:lstStyle/>
          <a:p>
            <a:pPr marL="0" marR="0" lvl="0" indent="0" algn="r" rtl="0">
              <a:spcBef>
                <a:spcPts val="0"/>
              </a:spcBef>
              <a:buSzPct val="25000"/>
              <a:buNone/>
            </a:pPr>
            <a:fld id="{00000000-1234-1234-1234-123412341234}" type="slidenum">
              <a:rPr lang="es-SV" sz="1200" smtClean="0">
                <a:solidFill>
                  <a:srgbClr val="888888"/>
                </a:solidFill>
                <a:latin typeface="Calibri"/>
                <a:ea typeface="Calibri"/>
                <a:cs typeface="Calibri"/>
                <a:sym typeface="Calibri"/>
              </a:rPr>
              <a:t>29</a:t>
            </a:fld>
            <a:endParaRPr lang="es-SV" sz="1200">
              <a:solidFill>
                <a:srgbClr val="888888"/>
              </a:solidFill>
              <a:latin typeface="Calibri"/>
              <a:ea typeface="Calibri"/>
              <a:cs typeface="Calibri"/>
              <a:sym typeface="Calibri"/>
            </a:endParaRPr>
          </a:p>
        </p:txBody>
      </p:sp>
    </p:spTree>
    <p:extLst>
      <p:ext uri="{BB962C8B-B14F-4D97-AF65-F5344CB8AC3E}">
        <p14:creationId xmlns:p14="http://schemas.microsoft.com/office/powerpoint/2010/main" val="421885412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ángulo 2"/>
          <p:cNvSpPr/>
          <p:nvPr/>
        </p:nvSpPr>
        <p:spPr>
          <a:xfrm>
            <a:off x="1547664" y="1124744"/>
            <a:ext cx="6048672" cy="4056495"/>
          </a:xfrm>
          <a:prstGeom prst="rect">
            <a:avLst/>
          </a:prstGeom>
        </p:spPr>
        <p:txBody>
          <a:bodyPr wrap="square">
            <a:spAutoFit/>
          </a:bodyPr>
          <a:lstStyle/>
          <a:p>
            <a:pPr lvl="0" algn="just">
              <a:lnSpc>
                <a:spcPct val="115000"/>
              </a:lnSpc>
            </a:pPr>
            <a:r>
              <a:rPr lang="es-SV" sz="1800" b="1" dirty="0">
                <a:solidFill>
                  <a:srgbClr val="000099"/>
                </a:solidFill>
                <a:latin typeface="Calibri" panose="020F0502020204030204" pitchFamily="34" charset="0"/>
                <a:ea typeface="Times New Roman" panose="02020603050405020304" pitchFamily="18" charset="0"/>
                <a:cs typeface="Calibri" panose="020F0502020204030204" pitchFamily="34" charset="0"/>
              </a:rPr>
              <a:t>DESPACHO MINISTERIAL (Ministro y Viceministro) </a:t>
            </a:r>
            <a:endParaRPr lang="es-SV" sz="16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sz="1000" b="1" dirty="0">
                <a:latin typeface="Calibri" panose="020F0502020204030204" pitchFamily="34" charset="0"/>
                <a:ea typeface="Times New Roman" panose="02020603050405020304" pitchFamily="18" charset="0"/>
                <a:cs typeface="Calibri" panose="020F0502020204030204" pitchFamily="34" charset="0"/>
              </a:rPr>
              <a:t> </a:t>
            </a:r>
            <a:endParaRPr lang="es-SV"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b="1" dirty="0">
                <a:latin typeface="Calibri" panose="020F0502020204030204" pitchFamily="34" charset="0"/>
                <a:ea typeface="Times New Roman" panose="02020603050405020304" pitchFamily="18" charset="0"/>
                <a:cs typeface="Calibri" panose="020F0502020204030204" pitchFamily="34" charset="0"/>
              </a:rPr>
              <a:t>CARGOS  Y NOMBRE DE LOS FUNCIONARIOS</a:t>
            </a:r>
            <a:endParaRPr lang="es-SV"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endParaRPr lang="es-SV" dirty="0" smtClean="0">
              <a:latin typeface="Calibri" panose="020F0502020204030204" pitchFamily="34" charset="0"/>
              <a:ea typeface="Times New Roman" panose="02020603050405020304" pitchFamily="18" charset="0"/>
              <a:cs typeface="Calibri" panose="020F0502020204030204" pitchFamily="34" charset="0"/>
            </a:endParaRPr>
          </a:p>
          <a:p>
            <a:pPr algn="just">
              <a:lnSpc>
                <a:spcPct val="115000"/>
              </a:lnSpc>
            </a:pPr>
            <a:r>
              <a:rPr lang="es-SV" dirty="0" smtClean="0">
                <a:latin typeface="Calibri" panose="020F0502020204030204" pitchFamily="34" charset="0"/>
                <a:ea typeface="Times New Roman" panose="02020603050405020304" pitchFamily="18" charset="0"/>
                <a:cs typeface="Calibri" panose="020F0502020204030204" pitchFamily="34" charset="0"/>
              </a:rPr>
              <a:t>Ministro</a:t>
            </a:r>
            <a:r>
              <a:rPr lang="es-SV" dirty="0">
                <a:latin typeface="Calibri" panose="020F0502020204030204" pitchFamily="34" charset="0"/>
                <a:ea typeface="Times New Roman" panose="02020603050405020304" pitchFamily="18" charset="0"/>
                <a:cs typeface="Calibri" panose="020F0502020204030204" pitchFamily="34" charset="0"/>
              </a:rPr>
              <a:t>:		</a:t>
            </a:r>
            <a:r>
              <a:rPr lang="es-SV" b="1" dirty="0" smtClean="0">
                <a:latin typeface="Calibri" panose="020F0502020204030204" pitchFamily="34" charset="0"/>
                <a:ea typeface="Times New Roman" panose="02020603050405020304" pitchFamily="18" charset="0"/>
                <a:cs typeface="Calibri" panose="020F0502020204030204" pitchFamily="34" charset="0"/>
              </a:rPr>
              <a:t>LIC.</a:t>
            </a:r>
            <a:r>
              <a:rPr lang="es-SV" dirty="0" smtClean="0">
                <a:latin typeface="Calibri" panose="020F0502020204030204" pitchFamily="34" charset="0"/>
                <a:ea typeface="Times New Roman" panose="02020603050405020304" pitchFamily="18" charset="0"/>
                <a:cs typeface="Calibri" panose="020F0502020204030204" pitchFamily="34" charset="0"/>
              </a:rPr>
              <a:t> </a:t>
            </a:r>
            <a:r>
              <a:rPr lang="es-SV" b="1" dirty="0" smtClean="0">
                <a:latin typeface="Calibri" panose="020F0502020204030204" pitchFamily="34" charset="0"/>
                <a:ea typeface="Times New Roman" panose="02020603050405020304" pitchFamily="18" charset="0"/>
                <a:cs typeface="Calibri" panose="020F0502020204030204" pitchFamily="34" charset="0"/>
              </a:rPr>
              <a:t>PABLO SALVADOR ANLIKER INFANTE</a:t>
            </a:r>
            <a:endParaRPr lang="es-SV" b="1"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endParaRPr lang="es-SV" dirty="0" smtClean="0">
              <a:latin typeface="Calibri" panose="020F0502020204030204" pitchFamily="34" charset="0"/>
              <a:ea typeface="Times New Roman" panose="02020603050405020304" pitchFamily="18" charset="0"/>
              <a:cs typeface="Calibri" panose="020F0502020204030204" pitchFamily="34" charset="0"/>
            </a:endParaRPr>
          </a:p>
          <a:p>
            <a:pPr algn="just">
              <a:lnSpc>
                <a:spcPct val="115000"/>
              </a:lnSpc>
            </a:pPr>
            <a:r>
              <a:rPr lang="es-SV" dirty="0" smtClean="0">
                <a:latin typeface="Calibri" panose="020F0502020204030204" pitchFamily="34" charset="0"/>
                <a:ea typeface="Times New Roman" panose="02020603050405020304" pitchFamily="18" charset="0"/>
                <a:cs typeface="Calibri" panose="020F0502020204030204" pitchFamily="34" charset="0"/>
              </a:rPr>
              <a:t>Viceministro</a:t>
            </a:r>
            <a:r>
              <a:rPr lang="es-SV" dirty="0">
                <a:latin typeface="Calibri" panose="020F0502020204030204" pitchFamily="34" charset="0"/>
                <a:ea typeface="Times New Roman" panose="02020603050405020304" pitchFamily="18" charset="0"/>
                <a:cs typeface="Calibri" panose="020F0502020204030204" pitchFamily="34" charset="0"/>
              </a:rPr>
              <a:t>:	</a:t>
            </a:r>
            <a:r>
              <a:rPr lang="es-SV" b="1" dirty="0" smtClean="0">
                <a:latin typeface="Calibri" panose="020F0502020204030204" pitchFamily="34" charset="0"/>
                <a:ea typeface="Times New Roman" panose="02020603050405020304" pitchFamily="18" charset="0"/>
                <a:cs typeface="Calibri" panose="020F0502020204030204" pitchFamily="34" charset="0"/>
              </a:rPr>
              <a:t>ING. MANUEL RIGOBERTO SOTO LAZO</a:t>
            </a:r>
          </a:p>
          <a:p>
            <a:pPr algn="just">
              <a:lnSpc>
                <a:spcPct val="115000"/>
              </a:lnSpc>
            </a:pPr>
            <a:r>
              <a:rPr lang="es-SV" dirty="0">
                <a:latin typeface="Calibri" panose="020F0502020204030204" pitchFamily="34" charset="0"/>
                <a:ea typeface="Times New Roman" panose="02020603050405020304" pitchFamily="18" charset="0"/>
                <a:cs typeface="Calibri" panose="020F0502020204030204" pitchFamily="34" charset="0"/>
              </a:rPr>
              <a:t> </a:t>
            </a:r>
            <a:endParaRPr lang="es-SV"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b="1" dirty="0">
                <a:latin typeface="Calibri" panose="020F0502020204030204" pitchFamily="34" charset="0"/>
                <a:ea typeface="Times New Roman" panose="02020603050405020304" pitchFamily="18" charset="0"/>
                <a:cs typeface="Calibri" panose="020F0502020204030204" pitchFamily="34" charset="0"/>
              </a:rPr>
              <a:t>FUNCIONES</a:t>
            </a:r>
            <a:endParaRPr lang="es-SV"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dirty="0">
                <a:latin typeface="Calibri" panose="020F0502020204030204" pitchFamily="34" charset="0"/>
                <a:ea typeface="Times New Roman" panose="02020603050405020304" pitchFamily="18" charset="0"/>
                <a:cs typeface="Calibri" panose="020F0502020204030204" pitchFamily="34" charset="0"/>
              </a:rPr>
              <a:t>Formular y ejecutar la política nacional del sector agropecuario, ganadero, forestal, pesquero y acuícola; promueven, desarrollan y vigilan su cumplimiento así como la administración de sus actividades.</a:t>
            </a:r>
            <a:endParaRPr lang="es-SV"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dirty="0">
                <a:latin typeface="Calibri" panose="020F0502020204030204" pitchFamily="34" charset="0"/>
                <a:ea typeface="Times New Roman" panose="02020603050405020304" pitchFamily="18" charset="0"/>
                <a:cs typeface="Calibri" panose="020F0502020204030204" pitchFamily="34" charset="0"/>
              </a:rPr>
              <a:t> </a:t>
            </a:r>
            <a:endParaRPr lang="es-SV"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b="1" dirty="0">
                <a:latin typeface="Calibri" panose="020F0502020204030204" pitchFamily="34" charset="0"/>
                <a:ea typeface="Times New Roman" panose="02020603050405020304" pitchFamily="18" charset="0"/>
                <a:cs typeface="Calibri" panose="020F0502020204030204" pitchFamily="34" charset="0"/>
              </a:rPr>
              <a:t>N° DE EMPLEADOS</a:t>
            </a:r>
            <a:endParaRPr lang="es-SV"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dirty="0" smtClean="0">
                <a:latin typeface="Calibri" panose="020F0502020204030204" pitchFamily="34" charset="0"/>
                <a:ea typeface="Times New Roman" panose="02020603050405020304" pitchFamily="18" charset="0"/>
                <a:cs typeface="Calibri" panose="020F0502020204030204" pitchFamily="34" charset="0"/>
              </a:rPr>
              <a:t>11 </a:t>
            </a:r>
            <a:r>
              <a:rPr lang="es-SV" dirty="0">
                <a:latin typeface="Calibri" panose="020F0502020204030204" pitchFamily="34" charset="0"/>
                <a:ea typeface="Times New Roman" panose="02020603050405020304" pitchFamily="18" charset="0"/>
                <a:cs typeface="Calibri" panose="020F0502020204030204" pitchFamily="34" charset="0"/>
              </a:rPr>
              <a:t>hombres</a:t>
            </a:r>
            <a:endParaRPr lang="es-SV"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dirty="0" smtClean="0">
                <a:latin typeface="Calibri" panose="020F0502020204030204" pitchFamily="34" charset="0"/>
                <a:ea typeface="Times New Roman" panose="02020603050405020304" pitchFamily="18" charset="0"/>
                <a:cs typeface="Calibri" panose="020F0502020204030204" pitchFamily="34" charset="0"/>
              </a:rPr>
              <a:t>5 </a:t>
            </a:r>
            <a:r>
              <a:rPr lang="es-SV" dirty="0">
                <a:latin typeface="Calibri" panose="020F0502020204030204" pitchFamily="34" charset="0"/>
                <a:ea typeface="Times New Roman" panose="02020603050405020304" pitchFamily="18" charset="0"/>
                <a:cs typeface="Calibri" panose="020F0502020204030204" pitchFamily="34" charset="0"/>
              </a:rPr>
              <a:t>mujeres</a:t>
            </a:r>
            <a:endParaRPr lang="es-SV"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2" name="1 Marcador de número de diapositiva"/>
          <p:cNvSpPr>
            <a:spLocks noGrp="1"/>
          </p:cNvSpPr>
          <p:nvPr>
            <p:ph type="sldNum" idx="12"/>
          </p:nvPr>
        </p:nvSpPr>
        <p:spPr/>
        <p:txBody>
          <a:bodyPr/>
          <a:lstStyle/>
          <a:p>
            <a:pPr marL="0" marR="0" lvl="0" indent="0" algn="r" rtl="0">
              <a:spcBef>
                <a:spcPts val="0"/>
              </a:spcBef>
              <a:buSzPct val="25000"/>
              <a:buNone/>
            </a:pPr>
            <a:fld id="{00000000-1234-1234-1234-123412341234}" type="slidenum">
              <a:rPr lang="es-SV" sz="1200" smtClean="0">
                <a:solidFill>
                  <a:srgbClr val="888888"/>
                </a:solidFill>
                <a:latin typeface="Calibri"/>
                <a:ea typeface="Calibri"/>
                <a:cs typeface="Calibri"/>
                <a:sym typeface="Calibri"/>
              </a:rPr>
              <a:t>3</a:t>
            </a:fld>
            <a:endParaRPr lang="es-SV" sz="1200">
              <a:solidFill>
                <a:srgbClr val="888888"/>
              </a:solidFill>
              <a:latin typeface="Calibri"/>
              <a:ea typeface="Calibri"/>
              <a:cs typeface="Calibri"/>
              <a:sym typeface="Calibri"/>
            </a:endParaRPr>
          </a:p>
        </p:txBody>
      </p:sp>
    </p:spTree>
    <p:extLst>
      <p:ext uri="{BB962C8B-B14F-4D97-AF65-F5344CB8AC3E}">
        <p14:creationId xmlns:p14="http://schemas.microsoft.com/office/powerpoint/2010/main" val="256346371"/>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número de diapositiva"/>
          <p:cNvSpPr>
            <a:spLocks noGrp="1"/>
          </p:cNvSpPr>
          <p:nvPr>
            <p:ph type="sldNum" idx="12"/>
          </p:nvPr>
        </p:nvSpPr>
        <p:spPr/>
        <p:txBody>
          <a:bodyPr/>
          <a:lstStyle/>
          <a:p>
            <a:pPr marL="0" marR="0" lvl="0" indent="0" algn="r" rtl="0">
              <a:spcBef>
                <a:spcPts val="0"/>
              </a:spcBef>
              <a:buSzPct val="25000"/>
              <a:buNone/>
            </a:pPr>
            <a:fld id="{00000000-1234-1234-1234-123412341234}" type="slidenum">
              <a:rPr lang="es-SV" sz="1200" smtClean="0">
                <a:solidFill>
                  <a:srgbClr val="888888"/>
                </a:solidFill>
                <a:latin typeface="Calibri"/>
                <a:ea typeface="Calibri"/>
                <a:cs typeface="Calibri"/>
                <a:sym typeface="Calibri"/>
              </a:rPr>
              <a:t>30</a:t>
            </a:fld>
            <a:endParaRPr lang="es-SV" sz="1200">
              <a:solidFill>
                <a:srgbClr val="888888"/>
              </a:solidFill>
              <a:latin typeface="Calibri"/>
              <a:ea typeface="Calibri"/>
              <a:cs typeface="Calibri"/>
              <a:sym typeface="Calibri"/>
            </a:endParaRPr>
          </a:p>
        </p:txBody>
      </p:sp>
      <p:sp>
        <p:nvSpPr>
          <p:cNvPr id="3" name="2 Rectángulo"/>
          <p:cNvSpPr/>
          <p:nvPr/>
        </p:nvSpPr>
        <p:spPr>
          <a:xfrm>
            <a:off x="899592" y="1524633"/>
            <a:ext cx="7200800" cy="3065455"/>
          </a:xfrm>
          <a:prstGeom prst="rect">
            <a:avLst/>
          </a:prstGeom>
        </p:spPr>
        <p:txBody>
          <a:bodyPr wrap="square">
            <a:spAutoFit/>
          </a:bodyPr>
          <a:lstStyle/>
          <a:p>
            <a:pPr algn="just">
              <a:lnSpc>
                <a:spcPct val="115000"/>
              </a:lnSpc>
            </a:pPr>
            <a:r>
              <a:rPr lang="es-SV" b="1" dirty="0">
                <a:solidFill>
                  <a:srgbClr val="000099"/>
                </a:solidFill>
                <a:latin typeface="Calibri" panose="020F0502020204030204" pitchFamily="34" charset="0"/>
                <a:ea typeface="Times New Roman" panose="02020603050405020304" pitchFamily="18" charset="0"/>
                <a:cs typeface="Calibri" panose="020F0502020204030204" pitchFamily="34" charset="0"/>
              </a:rPr>
              <a:t>DIRECCIÓN GENERAL DE DESARROLLO DE LA PESCA Y LA ACUÍCULTURA - CENDEPESCA (continuación)</a:t>
            </a:r>
            <a:endParaRPr lang="es-SV" sz="11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endParaRPr lang="es-SV" u="sng" dirty="0">
              <a:latin typeface="Calibri" panose="020F0502020204030204" pitchFamily="34" charset="0"/>
              <a:ea typeface="Times New Roman" panose="02020603050405020304" pitchFamily="18" charset="0"/>
              <a:cs typeface="Calibri" panose="020F0502020204030204" pitchFamily="34" charset="0"/>
            </a:endParaRPr>
          </a:p>
          <a:p>
            <a:pPr algn="just">
              <a:lnSpc>
                <a:spcPct val="115000"/>
              </a:lnSpc>
            </a:pPr>
            <a:r>
              <a:rPr lang="es-SV" u="sng" dirty="0">
                <a:latin typeface="Calibri" panose="020F0502020204030204" pitchFamily="34" charset="0"/>
                <a:ea typeface="Times New Roman" panose="02020603050405020304" pitchFamily="18" charset="0"/>
                <a:cs typeface="Calibri" panose="020F0502020204030204" pitchFamily="34" charset="0"/>
              </a:rPr>
              <a:t>Departamento de Administración Pesquera y Acuícola</a:t>
            </a:r>
            <a:endParaRPr lang="es-SV"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ES" i="1" dirty="0">
                <a:solidFill>
                  <a:schemeClr val="tx1"/>
                </a:solidFill>
                <a:latin typeface="Calibri" panose="020F0502020204030204" pitchFamily="34" charset="0"/>
                <a:ea typeface="Times New Roman" panose="02020603050405020304" pitchFamily="18" charset="0"/>
                <a:cs typeface="Calibri" panose="020F0502020204030204" pitchFamily="34" charset="0"/>
              </a:rPr>
              <a:t>Romeo Guerrero</a:t>
            </a:r>
            <a:endParaRPr lang="es-SV"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ES" dirty="0">
                <a:latin typeface="Calibri" panose="020F0502020204030204" pitchFamily="34" charset="0"/>
                <a:ea typeface="Times New Roman" panose="02020603050405020304" pitchFamily="18" charset="0"/>
                <a:cs typeface="Calibri" panose="020F0502020204030204" pitchFamily="34" charset="0"/>
              </a:rPr>
              <a:t>Orientar el cumplimiento de las normativas relacionadas con las actividades pesqueras y la acuicultura</a:t>
            </a:r>
            <a:r>
              <a:rPr lang="es-SV" dirty="0">
                <a:latin typeface="Calibri" panose="020F0502020204030204" pitchFamily="34" charset="0"/>
                <a:ea typeface="Times New Roman" panose="02020603050405020304" pitchFamily="18" charset="0"/>
                <a:cs typeface="Calibri" panose="020F0502020204030204" pitchFamily="34" charset="0"/>
              </a:rPr>
              <a:t> </a:t>
            </a:r>
            <a:endParaRPr lang="es-SV"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endParaRPr lang="es-SV" u="sng" dirty="0">
              <a:latin typeface="Calibri" panose="020F0502020204030204" pitchFamily="34" charset="0"/>
              <a:ea typeface="Times New Roman" panose="02020603050405020304" pitchFamily="18" charset="0"/>
              <a:cs typeface="Calibri" panose="020F0502020204030204" pitchFamily="34" charset="0"/>
            </a:endParaRPr>
          </a:p>
          <a:p>
            <a:pPr algn="just">
              <a:lnSpc>
                <a:spcPct val="115000"/>
              </a:lnSpc>
            </a:pPr>
            <a:r>
              <a:rPr lang="es-ES" u="sng" dirty="0">
                <a:latin typeface="Calibri" panose="020F0502020204030204" pitchFamily="34" charset="0"/>
                <a:ea typeface="Times New Roman" panose="02020603050405020304" pitchFamily="18" charset="0"/>
                <a:cs typeface="Calibri" panose="020F0502020204030204" pitchFamily="34" charset="0"/>
              </a:rPr>
              <a:t>Departamento de Ordenación de la División de Administración y Ordenación</a:t>
            </a:r>
          </a:p>
          <a:p>
            <a:pPr algn="just">
              <a:lnSpc>
                <a:spcPct val="115000"/>
              </a:lnSpc>
            </a:pPr>
            <a:r>
              <a:rPr lang="es-ES" i="1" dirty="0" err="1">
                <a:latin typeface="Calibri" panose="020F0502020204030204" pitchFamily="34" charset="0"/>
                <a:ea typeface="Times New Roman" panose="02020603050405020304" pitchFamily="18" charset="0"/>
                <a:cs typeface="Calibri" panose="020F0502020204030204" pitchFamily="34" charset="0"/>
              </a:rPr>
              <a:t>Jasmin</a:t>
            </a:r>
            <a:r>
              <a:rPr lang="es-ES" i="1" dirty="0">
                <a:latin typeface="Calibri" panose="020F0502020204030204" pitchFamily="34" charset="0"/>
                <a:ea typeface="Times New Roman" panose="02020603050405020304" pitchFamily="18" charset="0"/>
                <a:cs typeface="Calibri" panose="020F0502020204030204" pitchFamily="34" charset="0"/>
              </a:rPr>
              <a:t> </a:t>
            </a:r>
            <a:r>
              <a:rPr lang="es-ES" i="1" dirty="0" err="1">
                <a:latin typeface="Calibri" panose="020F0502020204030204" pitchFamily="34" charset="0"/>
                <a:ea typeface="Times New Roman" panose="02020603050405020304" pitchFamily="18" charset="0"/>
                <a:cs typeface="Calibri" panose="020F0502020204030204" pitchFamily="34" charset="0"/>
              </a:rPr>
              <a:t>Ercilia</a:t>
            </a:r>
            <a:r>
              <a:rPr lang="es-ES" i="1" dirty="0">
                <a:latin typeface="Calibri" panose="020F0502020204030204" pitchFamily="34" charset="0"/>
                <a:ea typeface="Times New Roman" panose="02020603050405020304" pitchFamily="18" charset="0"/>
                <a:cs typeface="Calibri" panose="020F0502020204030204" pitchFamily="34" charset="0"/>
              </a:rPr>
              <a:t> Cárdenas España</a:t>
            </a:r>
          </a:p>
          <a:p>
            <a:pPr algn="just">
              <a:lnSpc>
                <a:spcPct val="115000"/>
              </a:lnSpc>
            </a:pPr>
            <a:r>
              <a:rPr lang="es-ES" dirty="0">
                <a:latin typeface="Calibri" panose="020F0502020204030204" pitchFamily="34" charset="0"/>
                <a:ea typeface="Times New Roman" panose="02020603050405020304" pitchFamily="18" charset="0"/>
                <a:cs typeface="Calibri" panose="020F0502020204030204" pitchFamily="34" charset="0"/>
              </a:rPr>
              <a:t>Coordinar la aplicación de la legislación pesquera y acuícola nacional e internacional y demás</a:t>
            </a:r>
          </a:p>
          <a:p>
            <a:pPr algn="just">
              <a:lnSpc>
                <a:spcPct val="115000"/>
              </a:lnSpc>
            </a:pPr>
            <a:r>
              <a:rPr lang="es-ES" dirty="0">
                <a:latin typeface="Calibri" panose="020F0502020204030204" pitchFamily="34" charset="0"/>
                <a:ea typeface="Times New Roman" panose="02020603050405020304" pitchFamily="18" charset="0"/>
                <a:cs typeface="Calibri" panose="020F0502020204030204" pitchFamily="34" charset="0"/>
              </a:rPr>
              <a:t>normas aplicables, con el apoyo de otras instituciones vinculadas al quehacer.</a:t>
            </a:r>
          </a:p>
        </p:txBody>
      </p:sp>
    </p:spTree>
    <p:extLst>
      <p:ext uri="{BB962C8B-B14F-4D97-AF65-F5344CB8AC3E}">
        <p14:creationId xmlns:p14="http://schemas.microsoft.com/office/powerpoint/2010/main" val="161975986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ángulo 2"/>
          <p:cNvSpPr/>
          <p:nvPr/>
        </p:nvSpPr>
        <p:spPr>
          <a:xfrm>
            <a:off x="467544" y="184778"/>
            <a:ext cx="8208912" cy="6391493"/>
          </a:xfrm>
          <a:prstGeom prst="rect">
            <a:avLst/>
          </a:prstGeom>
        </p:spPr>
        <p:txBody>
          <a:bodyPr wrap="square">
            <a:spAutoFit/>
          </a:bodyPr>
          <a:lstStyle/>
          <a:p>
            <a:pPr lvl="0" algn="just">
              <a:lnSpc>
                <a:spcPct val="115000"/>
              </a:lnSpc>
            </a:pPr>
            <a:r>
              <a:rPr lang="es-SV" sz="2000" b="1" dirty="0">
                <a:solidFill>
                  <a:srgbClr val="000099"/>
                </a:solidFill>
                <a:latin typeface="Calibri" panose="020F0502020204030204" pitchFamily="34" charset="0"/>
                <a:ea typeface="Times New Roman" panose="02020603050405020304" pitchFamily="18" charset="0"/>
                <a:cs typeface="Calibri" panose="020F0502020204030204" pitchFamily="34" charset="0"/>
              </a:rPr>
              <a:t>DIRECCIÓN GENERAL DE GANADERÍA - DGG </a:t>
            </a:r>
            <a:endParaRPr lang="es-SV" sz="18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dirty="0">
                <a:latin typeface="Calibri" panose="020F0502020204030204" pitchFamily="34" charset="0"/>
                <a:ea typeface="Times New Roman" panose="02020603050405020304" pitchFamily="18" charset="0"/>
                <a:cs typeface="Calibri" panose="020F0502020204030204" pitchFamily="34" charset="0"/>
              </a:rPr>
              <a:t> </a:t>
            </a:r>
            <a:endParaRPr lang="es-SV"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b="1" dirty="0">
                <a:latin typeface="Calibri" panose="020F0502020204030204" pitchFamily="34" charset="0"/>
                <a:ea typeface="Times New Roman" panose="02020603050405020304" pitchFamily="18" charset="0"/>
                <a:cs typeface="Calibri" panose="020F0502020204030204" pitchFamily="34" charset="0"/>
              </a:rPr>
              <a:t>CARGO Y NOMBRE DEL FUNCIONARIO</a:t>
            </a:r>
            <a:endParaRPr lang="es-SV"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dirty="0">
                <a:latin typeface="Calibri" panose="020F0502020204030204" pitchFamily="34" charset="0"/>
                <a:ea typeface="Times New Roman" panose="02020603050405020304" pitchFamily="18" charset="0"/>
                <a:cs typeface="Calibri" panose="020F0502020204030204" pitchFamily="34" charset="0"/>
              </a:rPr>
              <a:t>Director General de Ganadería:		</a:t>
            </a:r>
            <a:r>
              <a:rPr lang="es-SV" b="1" dirty="0" smtClean="0">
                <a:latin typeface="Calibri" panose="020F0502020204030204" pitchFamily="34" charset="0"/>
                <a:ea typeface="Times New Roman" panose="02020603050405020304" pitchFamily="18" charset="0"/>
                <a:cs typeface="Calibri" panose="020F0502020204030204" pitchFamily="34" charset="0"/>
              </a:rPr>
              <a:t>CARLOS JESUS ARGUETA ORELLANA</a:t>
            </a:r>
            <a:endParaRPr lang="es-SV" b="1"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b="1" dirty="0">
                <a:latin typeface="Calibri" panose="020F0502020204030204" pitchFamily="34" charset="0"/>
                <a:ea typeface="Times New Roman" panose="02020603050405020304" pitchFamily="18" charset="0"/>
                <a:cs typeface="Calibri" panose="020F0502020204030204" pitchFamily="34" charset="0"/>
              </a:rPr>
              <a:t> </a:t>
            </a:r>
            <a:endParaRPr lang="es-SV" b="1"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b="1" dirty="0">
                <a:latin typeface="Calibri" panose="020F0502020204030204" pitchFamily="34" charset="0"/>
                <a:ea typeface="Times New Roman" panose="02020603050405020304" pitchFamily="18" charset="0"/>
                <a:cs typeface="Calibri" panose="020F0502020204030204" pitchFamily="34" charset="0"/>
              </a:rPr>
              <a:t>FUNCIONES</a:t>
            </a:r>
            <a:endParaRPr lang="es-SV"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dirty="0">
                <a:latin typeface="Calibri" panose="020F0502020204030204" pitchFamily="34" charset="0"/>
                <a:ea typeface="Times New Roman" panose="02020603050405020304" pitchFamily="18" charset="0"/>
                <a:cs typeface="Calibri" panose="020F0502020204030204" pitchFamily="34" charset="0"/>
              </a:rPr>
              <a:t>Promover y fomentar la producción y productividad de la ganadería; proteger la salud animal y contribuir a la salud pública a través del control higiénico sanitario de los alimentos de origen animal.</a:t>
            </a:r>
            <a:endParaRPr lang="es-SV"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b="1" dirty="0">
                <a:latin typeface="Calibri" panose="020F0502020204030204" pitchFamily="34" charset="0"/>
                <a:ea typeface="Times New Roman" panose="02020603050405020304" pitchFamily="18" charset="0"/>
                <a:cs typeface="Calibri" panose="020F0502020204030204" pitchFamily="34" charset="0"/>
              </a:rPr>
              <a:t> </a:t>
            </a:r>
            <a:endParaRPr lang="es-SV"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b="1" dirty="0">
                <a:latin typeface="Calibri" panose="020F0502020204030204" pitchFamily="34" charset="0"/>
                <a:ea typeface="Times New Roman" panose="02020603050405020304" pitchFamily="18" charset="0"/>
                <a:cs typeface="Calibri" panose="020F0502020204030204" pitchFamily="34" charset="0"/>
              </a:rPr>
              <a:t>N° DE EMPLEADOS</a:t>
            </a:r>
            <a:endParaRPr lang="es-SV"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dirty="0" smtClean="0">
                <a:latin typeface="Calibri" panose="020F0502020204030204" pitchFamily="34" charset="0"/>
                <a:ea typeface="Times New Roman" panose="02020603050405020304" pitchFamily="18" charset="0"/>
                <a:cs typeface="Calibri" panose="020F0502020204030204" pitchFamily="34" charset="0"/>
              </a:rPr>
              <a:t>172 </a:t>
            </a:r>
            <a:r>
              <a:rPr lang="es-SV" dirty="0">
                <a:latin typeface="Calibri" panose="020F0502020204030204" pitchFamily="34" charset="0"/>
                <a:ea typeface="Times New Roman" panose="02020603050405020304" pitchFamily="18" charset="0"/>
                <a:cs typeface="Calibri" panose="020F0502020204030204" pitchFamily="34" charset="0"/>
              </a:rPr>
              <a:t>hombres</a:t>
            </a:r>
            <a:endParaRPr lang="es-SV"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dirty="0" smtClean="0">
                <a:latin typeface="Calibri" panose="020F0502020204030204" pitchFamily="34" charset="0"/>
                <a:ea typeface="Times New Roman" panose="02020603050405020304" pitchFamily="18" charset="0"/>
                <a:cs typeface="Calibri" panose="020F0502020204030204" pitchFamily="34" charset="0"/>
              </a:rPr>
              <a:t>80 </a:t>
            </a:r>
            <a:r>
              <a:rPr lang="es-SV" dirty="0">
                <a:latin typeface="Calibri" panose="020F0502020204030204" pitchFamily="34" charset="0"/>
                <a:ea typeface="Times New Roman" panose="02020603050405020304" pitchFamily="18" charset="0"/>
                <a:cs typeface="Calibri" panose="020F0502020204030204" pitchFamily="34" charset="0"/>
              </a:rPr>
              <a:t>mujeres</a:t>
            </a:r>
            <a:endParaRPr lang="es-SV" dirty="0">
              <a:latin typeface="Calibri" panose="020F0502020204030204" pitchFamily="34" charset="0"/>
              <a:ea typeface="Times New Roman" panose="02020603050405020304" pitchFamily="18" charset="0"/>
              <a:cs typeface="Times New Roman" panose="02020603050405020304" pitchFamily="18" charset="0"/>
            </a:endParaRPr>
          </a:p>
          <a:p>
            <a:pPr>
              <a:lnSpc>
                <a:spcPct val="115000"/>
              </a:lnSpc>
              <a:spcAft>
                <a:spcPts val="1000"/>
              </a:spcAft>
            </a:pPr>
            <a:r>
              <a:rPr lang="es-SV" dirty="0">
                <a:latin typeface="Calibri" panose="020F0502020204030204" pitchFamily="34" charset="0"/>
                <a:ea typeface="Times New Roman" panose="02020603050405020304" pitchFamily="18" charset="0"/>
                <a:cs typeface="Calibri" panose="020F0502020204030204" pitchFamily="34" charset="0"/>
              </a:rPr>
              <a:t/>
            </a:r>
            <a:br>
              <a:rPr lang="es-SV" dirty="0">
                <a:latin typeface="Calibri" panose="020F0502020204030204" pitchFamily="34" charset="0"/>
                <a:ea typeface="Times New Roman" panose="02020603050405020304" pitchFamily="18" charset="0"/>
                <a:cs typeface="Calibri" panose="020F0502020204030204" pitchFamily="34" charset="0"/>
              </a:rPr>
            </a:br>
            <a:r>
              <a:rPr lang="es-SV" dirty="0">
                <a:latin typeface="Calibri" panose="020F0502020204030204" pitchFamily="34" charset="0"/>
                <a:ea typeface="Times New Roman" panose="02020603050405020304" pitchFamily="18" charset="0"/>
                <a:cs typeface="Calibri" panose="020F0502020204030204" pitchFamily="34" charset="0"/>
              </a:rPr>
              <a:t> </a:t>
            </a:r>
            <a:r>
              <a:rPr lang="es-SV" b="1" dirty="0" smtClean="0">
                <a:latin typeface="Calibri" panose="020F0502020204030204" pitchFamily="34" charset="0"/>
                <a:ea typeface="Times New Roman" panose="02020603050405020304" pitchFamily="18" charset="0"/>
                <a:cs typeface="Calibri" panose="020F0502020204030204" pitchFamily="34" charset="0"/>
              </a:rPr>
              <a:t>AREAS </a:t>
            </a:r>
            <a:r>
              <a:rPr lang="es-SV" b="1" dirty="0">
                <a:latin typeface="Calibri" panose="020F0502020204030204" pitchFamily="34" charset="0"/>
                <a:ea typeface="Times New Roman" panose="02020603050405020304" pitchFamily="18" charset="0"/>
                <a:cs typeface="Calibri" panose="020F0502020204030204" pitchFamily="34" charset="0"/>
              </a:rPr>
              <a:t>DE TRABAJO</a:t>
            </a:r>
            <a:endParaRPr lang="es-SV"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u="sng" dirty="0">
                <a:latin typeface="Calibri" panose="020F0502020204030204" pitchFamily="34" charset="0"/>
                <a:ea typeface="Times New Roman" panose="02020603050405020304" pitchFamily="18" charset="0"/>
                <a:cs typeface="Calibri" panose="020F0502020204030204" pitchFamily="34" charset="0"/>
              </a:rPr>
              <a:t>Unidad de Atención CITES </a:t>
            </a:r>
            <a:r>
              <a:rPr lang="es-SV" u="sng" dirty="0" smtClean="0">
                <a:latin typeface="Calibri" panose="020F0502020204030204" pitchFamily="34" charset="0"/>
                <a:ea typeface="Times New Roman" panose="02020603050405020304" pitchFamily="18" charset="0"/>
                <a:cs typeface="Calibri" panose="020F0502020204030204" pitchFamily="34" charset="0"/>
              </a:rPr>
              <a:t>FLORA y FAUNA</a:t>
            </a:r>
          </a:p>
          <a:p>
            <a:pPr algn="just">
              <a:lnSpc>
                <a:spcPct val="115000"/>
              </a:lnSpc>
            </a:pPr>
            <a:r>
              <a:rPr lang="es-SV" i="1" dirty="0" smtClean="0">
                <a:latin typeface="Calibri" panose="020F0502020204030204" pitchFamily="34" charset="0"/>
                <a:ea typeface="Times New Roman" panose="02020603050405020304" pitchFamily="18" charset="0"/>
                <a:cs typeface="Calibri" panose="020F0502020204030204" pitchFamily="34" charset="0"/>
              </a:rPr>
              <a:t>Jefe CITES Andrea María Chinchilla Magaña </a:t>
            </a:r>
            <a:endParaRPr lang="es-SV" i="1"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dirty="0">
                <a:latin typeface="Calibri" panose="020F0502020204030204" pitchFamily="34" charset="0"/>
                <a:ea typeface="Times New Roman" panose="02020603050405020304" pitchFamily="18" charset="0"/>
                <a:cs typeface="Calibri" panose="020F0502020204030204" pitchFamily="34" charset="0"/>
              </a:rPr>
              <a:t>Velar por la aplicación y cumplimiento de la convención CITES, relacionada con el comercio internacional de especies amenazadas de flora y fauna silvestre, así como promover los beneficios de la convención para el aprovechamiento sostenible de las especies de flora y fauna silvestre amenazadas o en peligro de extinción</a:t>
            </a:r>
            <a:r>
              <a:rPr lang="es-SV" dirty="0" smtClean="0">
                <a:latin typeface="Calibri" panose="020F0502020204030204" pitchFamily="34" charset="0"/>
                <a:ea typeface="Times New Roman" panose="02020603050405020304" pitchFamily="18" charset="0"/>
                <a:cs typeface="Calibri" panose="020F0502020204030204" pitchFamily="34" charset="0"/>
              </a:rPr>
              <a:t>.</a:t>
            </a:r>
          </a:p>
          <a:p>
            <a:pPr algn="just">
              <a:lnSpc>
                <a:spcPct val="115000"/>
              </a:lnSpc>
            </a:pPr>
            <a:endParaRPr lang="es-SV" dirty="0">
              <a:effectLst/>
              <a:latin typeface="Calibri" panose="020F0502020204030204" pitchFamily="34" charset="0"/>
              <a:ea typeface="Times New Roman" panose="02020603050405020304" pitchFamily="18" charset="0"/>
              <a:cs typeface="Times New Roman" panose="02020603050405020304" pitchFamily="18" charset="0"/>
            </a:endParaRPr>
          </a:p>
          <a:p>
            <a:r>
              <a:rPr lang="es-SV" u="sng" dirty="0"/>
              <a:t>Departamento de Planificación</a:t>
            </a:r>
            <a:endParaRPr lang="es-SV" dirty="0"/>
          </a:p>
          <a:p>
            <a:pPr algn="just"/>
            <a:r>
              <a:rPr lang="es-ES" i="1" dirty="0" smtClean="0">
                <a:latin typeface="Calibri" panose="020F0502020204030204" pitchFamily="34" charset="0"/>
                <a:ea typeface="Times New Roman" panose="02020603050405020304" pitchFamily="18" charset="0"/>
                <a:cs typeface="Calibri" panose="020F0502020204030204" pitchFamily="34" charset="0"/>
              </a:rPr>
              <a:t>Jefe Ramón Elías Mejía Figueroa</a:t>
            </a:r>
            <a:endParaRPr lang="es-SV" i="1" dirty="0" smtClean="0">
              <a:latin typeface="Calibri" panose="020F0502020204030204" pitchFamily="34" charset="0"/>
              <a:ea typeface="Times New Roman" panose="02020603050405020304" pitchFamily="18" charset="0"/>
              <a:cs typeface="Calibri" panose="020F0502020204030204" pitchFamily="34" charset="0"/>
            </a:endParaRPr>
          </a:p>
          <a:p>
            <a:pPr algn="just"/>
            <a:r>
              <a:rPr lang="es-SV" dirty="0" smtClean="0">
                <a:latin typeface="Calibri" panose="020F0502020204030204" pitchFamily="34" charset="0"/>
                <a:ea typeface="Times New Roman" panose="02020603050405020304" pitchFamily="18" charset="0"/>
                <a:cs typeface="Calibri" panose="020F0502020204030204" pitchFamily="34" charset="0"/>
              </a:rPr>
              <a:t>Asesorar </a:t>
            </a:r>
            <a:r>
              <a:rPr lang="es-SV" dirty="0">
                <a:latin typeface="Calibri" panose="020F0502020204030204" pitchFamily="34" charset="0"/>
                <a:ea typeface="Times New Roman" panose="02020603050405020304" pitchFamily="18" charset="0"/>
                <a:cs typeface="Calibri" panose="020F0502020204030204" pitchFamily="34" charset="0"/>
              </a:rPr>
              <a:t>el proceso de planificación, seguimiento y evaluación de la dirección general, en el marco de los instrumentos administrativos oficiales y lineamientos de la unidad competente del Ministerio</a:t>
            </a:r>
          </a:p>
          <a:p>
            <a:pPr algn="just">
              <a:lnSpc>
                <a:spcPct val="115000"/>
              </a:lnSpc>
            </a:pPr>
            <a:endParaRPr lang="es-SV"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2" name="1 Marcador de número de diapositiva"/>
          <p:cNvSpPr>
            <a:spLocks noGrp="1"/>
          </p:cNvSpPr>
          <p:nvPr>
            <p:ph type="sldNum" idx="12"/>
          </p:nvPr>
        </p:nvSpPr>
        <p:spPr/>
        <p:txBody>
          <a:bodyPr/>
          <a:lstStyle/>
          <a:p>
            <a:pPr marL="0" marR="0" lvl="0" indent="0" algn="r" rtl="0">
              <a:spcBef>
                <a:spcPts val="0"/>
              </a:spcBef>
              <a:buSzPct val="25000"/>
              <a:buNone/>
            </a:pPr>
            <a:fld id="{00000000-1234-1234-1234-123412341234}" type="slidenum">
              <a:rPr lang="es-SV" sz="1200" smtClean="0">
                <a:solidFill>
                  <a:srgbClr val="888888"/>
                </a:solidFill>
                <a:latin typeface="Calibri"/>
                <a:ea typeface="Calibri"/>
                <a:cs typeface="Calibri"/>
                <a:sym typeface="Calibri"/>
              </a:rPr>
              <a:t>31</a:t>
            </a:fld>
            <a:endParaRPr lang="es-SV" sz="1200">
              <a:solidFill>
                <a:srgbClr val="888888"/>
              </a:solidFill>
              <a:latin typeface="Calibri"/>
              <a:ea typeface="Calibri"/>
              <a:cs typeface="Calibri"/>
              <a:sym typeface="Calibri"/>
            </a:endParaRPr>
          </a:p>
        </p:txBody>
      </p:sp>
    </p:spTree>
    <p:extLst>
      <p:ext uri="{BB962C8B-B14F-4D97-AF65-F5344CB8AC3E}">
        <p14:creationId xmlns:p14="http://schemas.microsoft.com/office/powerpoint/2010/main" val="3481985701"/>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503548" y="993718"/>
            <a:ext cx="8136904" cy="4905958"/>
          </a:xfrm>
          <a:prstGeom prst="rect">
            <a:avLst/>
          </a:prstGeom>
        </p:spPr>
        <p:txBody>
          <a:bodyPr wrap="square">
            <a:spAutoFit/>
          </a:bodyPr>
          <a:lstStyle/>
          <a:p>
            <a:pPr algn="just">
              <a:lnSpc>
                <a:spcPct val="115000"/>
              </a:lnSpc>
            </a:pPr>
            <a:r>
              <a:rPr lang="es-SV" sz="2000" b="1" dirty="0">
                <a:solidFill>
                  <a:srgbClr val="000099"/>
                </a:solidFill>
                <a:latin typeface="Calibri" panose="020F0502020204030204" pitchFamily="34" charset="0"/>
                <a:ea typeface="Times New Roman" panose="02020603050405020304" pitchFamily="18" charset="0"/>
                <a:cs typeface="Calibri" panose="020F0502020204030204" pitchFamily="34" charset="0"/>
              </a:rPr>
              <a:t>DIRECCIÓN GENERAL DE GANADERÍA - DGG </a:t>
            </a:r>
            <a:r>
              <a:rPr lang="es-SV" sz="2000" b="1" dirty="0" smtClean="0">
                <a:solidFill>
                  <a:srgbClr val="000099"/>
                </a:solidFill>
                <a:latin typeface="Calibri" panose="020F0502020204030204" pitchFamily="34" charset="0"/>
                <a:ea typeface="Times New Roman" panose="02020603050405020304" pitchFamily="18" charset="0"/>
                <a:cs typeface="Calibri" panose="020F0502020204030204" pitchFamily="34" charset="0"/>
              </a:rPr>
              <a:t>(continuación parte 1)</a:t>
            </a:r>
            <a:endParaRPr lang="es-SV" sz="18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endParaRPr lang="es-SV" u="sng" dirty="0" smtClean="0">
              <a:latin typeface="Calibri" panose="020F0502020204030204" pitchFamily="34" charset="0"/>
              <a:ea typeface="Times New Roman" panose="02020603050405020304" pitchFamily="18" charset="0"/>
              <a:cs typeface="Calibri" panose="020F0502020204030204" pitchFamily="34" charset="0"/>
            </a:endParaRPr>
          </a:p>
          <a:p>
            <a:pPr algn="just">
              <a:lnSpc>
                <a:spcPct val="115000"/>
              </a:lnSpc>
            </a:pPr>
            <a:endParaRPr lang="es-SV" u="sng" dirty="0">
              <a:latin typeface="Calibri" panose="020F0502020204030204" pitchFamily="34" charset="0"/>
              <a:ea typeface="Times New Roman" panose="02020603050405020304" pitchFamily="18" charset="0"/>
              <a:cs typeface="Calibri" panose="020F0502020204030204" pitchFamily="34" charset="0"/>
            </a:endParaRPr>
          </a:p>
          <a:p>
            <a:pPr algn="just">
              <a:lnSpc>
                <a:spcPct val="115000"/>
              </a:lnSpc>
            </a:pPr>
            <a:r>
              <a:rPr lang="es-SV" u="sng" dirty="0" smtClean="0">
                <a:latin typeface="Calibri" panose="020F0502020204030204" pitchFamily="34" charset="0"/>
                <a:ea typeface="Times New Roman" panose="02020603050405020304" pitchFamily="18" charset="0"/>
                <a:cs typeface="Calibri" panose="020F0502020204030204" pitchFamily="34" charset="0"/>
              </a:rPr>
              <a:t>Red </a:t>
            </a:r>
            <a:r>
              <a:rPr lang="es-SV" u="sng" dirty="0">
                <a:latin typeface="Calibri" panose="020F0502020204030204" pitchFamily="34" charset="0"/>
                <a:ea typeface="Times New Roman" panose="02020603050405020304" pitchFamily="18" charset="0"/>
                <a:cs typeface="Calibri" panose="020F0502020204030204" pitchFamily="34" charset="0"/>
              </a:rPr>
              <a:t>de Laboratorios Veterinarios</a:t>
            </a:r>
            <a:endParaRPr lang="es-SV"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i="1" dirty="0">
                <a:latin typeface="Calibri" panose="020F0502020204030204" pitchFamily="34" charset="0"/>
                <a:ea typeface="Times New Roman" panose="02020603050405020304" pitchFamily="18" charset="0"/>
                <a:cs typeface="Calibri" panose="020F0502020204030204" pitchFamily="34" charset="0"/>
              </a:rPr>
              <a:t>Jefe de Laboratorios Veterinarios </a:t>
            </a:r>
            <a:r>
              <a:rPr lang="es-SV" i="1" dirty="0" smtClean="0">
                <a:latin typeface="Calibri" panose="020F0502020204030204" pitchFamily="34" charset="0"/>
                <a:ea typeface="Times New Roman" panose="02020603050405020304" pitchFamily="18" charset="0"/>
                <a:cs typeface="Calibri" panose="020F0502020204030204" pitchFamily="34" charset="0"/>
              </a:rPr>
              <a:t>Zaida Cristela Lazo</a:t>
            </a:r>
            <a:endParaRPr lang="es-SV"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dirty="0">
                <a:latin typeface="Calibri" panose="020F0502020204030204" pitchFamily="34" charset="0"/>
                <a:ea typeface="Times New Roman" panose="02020603050405020304" pitchFamily="18" charset="0"/>
                <a:cs typeface="Calibri" panose="020F0502020204030204" pitchFamily="34" charset="0"/>
              </a:rPr>
              <a:t>Contribuir a la salud animal a través del servicio de análisis y diagnóstico del laboratorio para el control y erradicación de enfermedades y a la salud pública, a través del análisis de calidad e inocuidad de los alimentos de origen animal </a:t>
            </a:r>
            <a:endParaRPr lang="es-SV"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dirty="0">
                <a:latin typeface="Calibri" panose="020F0502020204030204" pitchFamily="34" charset="0"/>
                <a:ea typeface="Times New Roman" panose="02020603050405020304" pitchFamily="18" charset="0"/>
                <a:cs typeface="Calibri" panose="020F0502020204030204" pitchFamily="34" charset="0"/>
              </a:rPr>
              <a:t> </a:t>
            </a:r>
            <a:endParaRPr lang="es-SV"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u="sng" dirty="0" err="1" smtClean="0">
                <a:latin typeface="Calibri" panose="020F0502020204030204" pitchFamily="34" charset="0"/>
                <a:ea typeface="Times New Roman" panose="02020603050405020304" pitchFamily="18" charset="0"/>
                <a:cs typeface="Calibri" panose="020F0502020204030204" pitchFamily="34" charset="0"/>
              </a:rPr>
              <a:t>Area</a:t>
            </a:r>
            <a:r>
              <a:rPr lang="es-SV" u="sng" dirty="0" smtClean="0">
                <a:latin typeface="Calibri" panose="020F0502020204030204" pitchFamily="34" charset="0"/>
                <a:ea typeface="Times New Roman" panose="02020603050405020304" pitchFamily="18" charset="0"/>
                <a:cs typeface="Calibri" panose="020F0502020204030204" pitchFamily="34" charset="0"/>
              </a:rPr>
              <a:t> de Reproducción y Mejoramiento Genético Animal </a:t>
            </a:r>
          </a:p>
          <a:p>
            <a:pPr algn="just">
              <a:lnSpc>
                <a:spcPct val="115000"/>
              </a:lnSpc>
            </a:pPr>
            <a:r>
              <a:rPr lang="es-SV" i="1" dirty="0" smtClean="0">
                <a:latin typeface="Calibri" panose="020F0502020204030204" pitchFamily="34" charset="0"/>
                <a:ea typeface="Times New Roman" panose="02020603050405020304" pitchFamily="18" charset="0"/>
                <a:cs typeface="Calibri" panose="020F0502020204030204" pitchFamily="34" charset="0"/>
              </a:rPr>
              <a:t>Jefe Carlos Santiago Amaya Montoya</a:t>
            </a:r>
            <a:endParaRPr lang="es-SV"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dirty="0">
                <a:latin typeface="Calibri" panose="020F0502020204030204" pitchFamily="34" charset="0"/>
                <a:ea typeface="Times New Roman" panose="02020603050405020304" pitchFamily="18" charset="0"/>
                <a:cs typeface="Calibri" panose="020F0502020204030204" pitchFamily="34" charset="0"/>
              </a:rPr>
              <a:t>Administrar los recursos de la Dirección General destinados a las actividades de capacitación y asistencia técnica pecuaria; así como los bienes y productos generados de las mismas.</a:t>
            </a:r>
            <a:endParaRPr lang="es-SV"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dirty="0">
                <a:latin typeface="Calibri" panose="020F0502020204030204" pitchFamily="34" charset="0"/>
                <a:ea typeface="Times New Roman" panose="02020603050405020304" pitchFamily="18" charset="0"/>
                <a:cs typeface="Calibri" panose="020F0502020204030204" pitchFamily="34" charset="0"/>
              </a:rPr>
              <a:t> </a:t>
            </a:r>
            <a:endParaRPr lang="es-SV"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u="sng" dirty="0">
                <a:latin typeface="Calibri" panose="020F0502020204030204" pitchFamily="34" charset="0"/>
                <a:ea typeface="Times New Roman" panose="02020603050405020304" pitchFamily="18" charset="0"/>
                <a:cs typeface="Calibri" panose="020F0502020204030204" pitchFamily="34" charset="0"/>
              </a:rPr>
              <a:t>División de Zootecnia y Agrostología</a:t>
            </a:r>
            <a:endParaRPr lang="es-SV"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i="1" dirty="0">
                <a:latin typeface="Calibri" panose="020F0502020204030204" pitchFamily="34" charset="0"/>
                <a:ea typeface="Times New Roman" panose="02020603050405020304" pitchFamily="18" charset="0"/>
                <a:cs typeface="Calibri" panose="020F0502020204030204" pitchFamily="34" charset="0"/>
              </a:rPr>
              <a:t>Jefe de División Melvin Walberto Trujillo Estrada</a:t>
            </a:r>
            <a:endParaRPr lang="es-SV"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dirty="0">
                <a:latin typeface="Calibri" panose="020F0502020204030204" pitchFamily="34" charset="0"/>
                <a:ea typeface="Times New Roman" panose="02020603050405020304" pitchFamily="18" charset="0"/>
                <a:cs typeface="Calibri" panose="020F0502020204030204" pitchFamily="34" charset="0"/>
              </a:rPr>
              <a:t>Contribuir a incrementar la producción y productividad pecuaria a través de asistencia técnica y capacitación a los productores sobre el cultivo de pastos y forrajes y buenas prácticas ganaderas  y de unidades productivas de especies menores.</a:t>
            </a:r>
            <a:endParaRPr lang="es-SV"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3" name="2 Marcador de número de diapositiva"/>
          <p:cNvSpPr>
            <a:spLocks noGrp="1"/>
          </p:cNvSpPr>
          <p:nvPr>
            <p:ph type="sldNum" idx="12"/>
          </p:nvPr>
        </p:nvSpPr>
        <p:spPr/>
        <p:txBody>
          <a:bodyPr/>
          <a:lstStyle/>
          <a:p>
            <a:pPr marL="0" marR="0" lvl="0" indent="0" algn="r" rtl="0">
              <a:spcBef>
                <a:spcPts val="0"/>
              </a:spcBef>
              <a:buSzPct val="25000"/>
              <a:buNone/>
            </a:pPr>
            <a:fld id="{00000000-1234-1234-1234-123412341234}" type="slidenum">
              <a:rPr lang="es-SV" sz="1200" smtClean="0">
                <a:solidFill>
                  <a:srgbClr val="888888"/>
                </a:solidFill>
                <a:latin typeface="Calibri"/>
                <a:ea typeface="Calibri"/>
                <a:cs typeface="Calibri"/>
                <a:sym typeface="Calibri"/>
              </a:rPr>
              <a:t>32</a:t>
            </a:fld>
            <a:endParaRPr lang="es-SV" sz="1200">
              <a:solidFill>
                <a:srgbClr val="888888"/>
              </a:solidFill>
              <a:latin typeface="Calibri"/>
              <a:ea typeface="Calibri"/>
              <a:cs typeface="Calibri"/>
              <a:sym typeface="Calibri"/>
            </a:endParaRPr>
          </a:p>
        </p:txBody>
      </p:sp>
    </p:spTree>
    <p:extLst>
      <p:ext uri="{BB962C8B-B14F-4D97-AF65-F5344CB8AC3E}">
        <p14:creationId xmlns:p14="http://schemas.microsoft.com/office/powerpoint/2010/main" val="274327131"/>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555208" y="356620"/>
            <a:ext cx="8064896" cy="6144759"/>
          </a:xfrm>
          <a:prstGeom prst="rect">
            <a:avLst/>
          </a:prstGeom>
        </p:spPr>
        <p:txBody>
          <a:bodyPr wrap="square">
            <a:spAutoFit/>
          </a:bodyPr>
          <a:lstStyle/>
          <a:p>
            <a:pPr algn="just">
              <a:lnSpc>
                <a:spcPct val="115000"/>
              </a:lnSpc>
            </a:pPr>
            <a:r>
              <a:rPr lang="es-SV" sz="2000" b="1" dirty="0">
                <a:solidFill>
                  <a:srgbClr val="000099"/>
                </a:solidFill>
                <a:latin typeface="Calibri" panose="020F0502020204030204" pitchFamily="34" charset="0"/>
                <a:ea typeface="Times New Roman" panose="02020603050405020304" pitchFamily="18" charset="0"/>
                <a:cs typeface="Calibri" panose="020F0502020204030204" pitchFamily="34" charset="0"/>
              </a:rPr>
              <a:t>DIRECCIÓN GENERAL DE GANADERÍA - DGG </a:t>
            </a:r>
            <a:r>
              <a:rPr lang="es-SV" sz="1800" b="1" dirty="0">
                <a:solidFill>
                  <a:srgbClr val="000099"/>
                </a:solidFill>
                <a:latin typeface="Calibri" panose="020F0502020204030204" pitchFamily="34" charset="0"/>
                <a:ea typeface="Times New Roman" panose="02020603050405020304" pitchFamily="18" charset="0"/>
                <a:cs typeface="Calibri" panose="020F0502020204030204" pitchFamily="34" charset="0"/>
              </a:rPr>
              <a:t>(continuación parte </a:t>
            </a:r>
            <a:r>
              <a:rPr lang="es-SV" sz="1800" b="1" dirty="0" smtClean="0">
                <a:solidFill>
                  <a:srgbClr val="000099"/>
                </a:solidFill>
                <a:latin typeface="Calibri" panose="020F0502020204030204" pitchFamily="34" charset="0"/>
                <a:ea typeface="Times New Roman" panose="02020603050405020304" pitchFamily="18" charset="0"/>
                <a:cs typeface="Calibri" panose="020F0502020204030204" pitchFamily="34" charset="0"/>
              </a:rPr>
              <a:t>2)</a:t>
            </a:r>
            <a:endParaRPr lang="es-SV" sz="16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endParaRPr lang="es-SV" u="sng" dirty="0" smtClean="0">
              <a:latin typeface="Calibri" panose="020F0502020204030204" pitchFamily="34" charset="0"/>
              <a:ea typeface="Times New Roman" panose="02020603050405020304" pitchFamily="18" charset="0"/>
              <a:cs typeface="Calibri" panose="020F0502020204030204" pitchFamily="34" charset="0"/>
            </a:endParaRPr>
          </a:p>
          <a:p>
            <a:pPr algn="just">
              <a:lnSpc>
                <a:spcPct val="115000"/>
              </a:lnSpc>
            </a:pPr>
            <a:r>
              <a:rPr lang="es-SV" u="sng" dirty="0" smtClean="0">
                <a:latin typeface="Calibri" panose="020F0502020204030204" pitchFamily="34" charset="0"/>
                <a:ea typeface="Times New Roman" panose="02020603050405020304" pitchFamily="18" charset="0"/>
                <a:cs typeface="Calibri" panose="020F0502020204030204" pitchFamily="34" charset="0"/>
              </a:rPr>
              <a:t>División </a:t>
            </a:r>
            <a:r>
              <a:rPr lang="es-SV" u="sng" dirty="0">
                <a:latin typeface="Calibri" panose="020F0502020204030204" pitchFamily="34" charset="0"/>
                <a:ea typeface="Times New Roman" panose="02020603050405020304" pitchFamily="18" charset="0"/>
                <a:cs typeface="Calibri" panose="020F0502020204030204" pitchFamily="34" charset="0"/>
              </a:rPr>
              <a:t>de Servicios Veterinarios</a:t>
            </a:r>
            <a:endParaRPr lang="es-SV"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i="1" dirty="0">
                <a:latin typeface="Calibri" panose="020F0502020204030204" pitchFamily="34" charset="0"/>
                <a:ea typeface="Times New Roman" panose="02020603050405020304" pitchFamily="18" charset="0"/>
                <a:cs typeface="Calibri" panose="020F0502020204030204" pitchFamily="34" charset="0"/>
              </a:rPr>
              <a:t>Jefe de División </a:t>
            </a:r>
            <a:r>
              <a:rPr lang="es-SV" i="1" dirty="0" smtClean="0">
                <a:latin typeface="Calibri" panose="020F0502020204030204" pitchFamily="34" charset="0"/>
                <a:ea typeface="Times New Roman" panose="02020603050405020304" pitchFamily="18" charset="0"/>
                <a:cs typeface="Calibri" panose="020F0502020204030204" pitchFamily="34" charset="0"/>
              </a:rPr>
              <a:t>Nestor Odir Avendaño Romero</a:t>
            </a:r>
            <a:endParaRPr lang="es-SV"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dirty="0">
                <a:latin typeface="Calibri" panose="020F0502020204030204" pitchFamily="34" charset="0"/>
                <a:ea typeface="Times New Roman" panose="02020603050405020304" pitchFamily="18" charset="0"/>
                <a:cs typeface="Calibri" panose="020F0502020204030204" pitchFamily="34" charset="0"/>
              </a:rPr>
              <a:t>Proteger la salud de las especies pecuarias de importancia económica del país, a través de la prevención, control y erradicación de las enfermedades prevalentes y/o exóticas; a fin de evitar pérdidas a la producción pecuaria y daños a la salud pública.</a:t>
            </a:r>
            <a:endParaRPr lang="es-SV"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dirty="0">
                <a:latin typeface="Calibri" panose="020F0502020204030204" pitchFamily="34" charset="0"/>
                <a:ea typeface="Times New Roman" panose="02020603050405020304" pitchFamily="18" charset="0"/>
                <a:cs typeface="Calibri" panose="020F0502020204030204" pitchFamily="34" charset="0"/>
              </a:rPr>
              <a:t> </a:t>
            </a:r>
            <a:endParaRPr lang="es-SV"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u="sng" dirty="0">
                <a:latin typeface="Calibri" panose="020F0502020204030204" pitchFamily="34" charset="0"/>
                <a:ea typeface="Times New Roman" panose="02020603050405020304" pitchFamily="18" charset="0"/>
                <a:cs typeface="Calibri" panose="020F0502020204030204" pitchFamily="34" charset="0"/>
              </a:rPr>
              <a:t>División de Inocuidad de Productos de Origen Animal </a:t>
            </a:r>
            <a:endParaRPr lang="es-SV" u="sng" dirty="0" smtClean="0">
              <a:latin typeface="Calibri" panose="020F0502020204030204" pitchFamily="34" charset="0"/>
              <a:ea typeface="Times New Roman" panose="02020603050405020304" pitchFamily="18" charset="0"/>
              <a:cs typeface="Calibri" panose="020F0502020204030204" pitchFamily="34" charset="0"/>
            </a:endParaRPr>
          </a:p>
          <a:p>
            <a:pPr algn="just">
              <a:lnSpc>
                <a:spcPct val="115000"/>
              </a:lnSpc>
            </a:pPr>
            <a:r>
              <a:rPr lang="es-SV" i="1" dirty="0" smtClean="0">
                <a:latin typeface="Calibri" panose="020F0502020204030204" pitchFamily="34" charset="0"/>
                <a:ea typeface="Times New Roman" panose="02020603050405020304" pitchFamily="18" charset="0"/>
                <a:cs typeface="Calibri" panose="020F0502020204030204" pitchFamily="34" charset="0"/>
              </a:rPr>
              <a:t>Jefe División Ruth Adelina Saravia Hernández</a:t>
            </a:r>
          </a:p>
          <a:p>
            <a:pPr algn="just">
              <a:lnSpc>
                <a:spcPct val="115000"/>
              </a:lnSpc>
            </a:pPr>
            <a:r>
              <a:rPr lang="es-SV" dirty="0" smtClean="0">
                <a:latin typeface="Calibri" panose="020F0502020204030204" pitchFamily="34" charset="0"/>
                <a:ea typeface="Times New Roman" panose="02020603050405020304" pitchFamily="18" charset="0"/>
                <a:cs typeface="Calibri" panose="020F0502020204030204" pitchFamily="34" charset="0"/>
              </a:rPr>
              <a:t>Proteger </a:t>
            </a:r>
            <a:r>
              <a:rPr lang="es-SV" dirty="0">
                <a:latin typeface="Calibri" panose="020F0502020204030204" pitchFamily="34" charset="0"/>
                <a:ea typeface="Times New Roman" panose="02020603050405020304" pitchFamily="18" charset="0"/>
                <a:cs typeface="Calibri" panose="020F0502020204030204" pitchFamily="34" charset="0"/>
              </a:rPr>
              <a:t>la salud del consumidor a través del control de la inocuidad y calidad de los productos pecuarios destinados tanto al mercado internacional como al mercado interno.</a:t>
            </a:r>
            <a:endParaRPr lang="es-SV"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dirty="0">
                <a:latin typeface="Calibri" panose="020F0502020204030204" pitchFamily="34" charset="0"/>
                <a:ea typeface="Times New Roman" panose="02020603050405020304" pitchFamily="18" charset="0"/>
                <a:cs typeface="Calibri" panose="020F0502020204030204" pitchFamily="34" charset="0"/>
              </a:rPr>
              <a:t>  </a:t>
            </a:r>
            <a:endParaRPr lang="es-SV"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u="sng" dirty="0">
                <a:latin typeface="Calibri" panose="020F0502020204030204" pitchFamily="34" charset="0"/>
                <a:ea typeface="Times New Roman" panose="02020603050405020304" pitchFamily="18" charset="0"/>
                <a:cs typeface="Calibri" panose="020F0502020204030204" pitchFamily="34" charset="0"/>
              </a:rPr>
              <a:t>División de Cuarentena y Registro Veterinario</a:t>
            </a:r>
            <a:endParaRPr lang="es-SV"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i="1" dirty="0">
                <a:latin typeface="Calibri" panose="020F0502020204030204" pitchFamily="34" charset="0"/>
                <a:ea typeface="Times New Roman" panose="02020603050405020304" pitchFamily="18" charset="0"/>
                <a:cs typeface="Calibri" panose="020F0502020204030204" pitchFamily="34" charset="0"/>
              </a:rPr>
              <a:t>Jefe División José Ángel Álvarez Galán</a:t>
            </a:r>
            <a:endParaRPr lang="es-SV"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dirty="0">
                <a:latin typeface="Calibri" panose="020F0502020204030204" pitchFamily="34" charset="0"/>
                <a:ea typeface="Times New Roman" panose="02020603050405020304" pitchFamily="18" charset="0"/>
                <a:cs typeface="Calibri" panose="020F0502020204030204" pitchFamily="34" charset="0"/>
              </a:rPr>
              <a:t>Prevenir daños a la salud animal, humana y al medio ambiente, a través del control de la calidad de los insumos de uso pecuario; y prevenir la introducción de plagas y enfermedades que puedan afectar la salud animal del país</a:t>
            </a:r>
            <a:endParaRPr lang="es-SV"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dirty="0">
                <a:latin typeface="Calibri" panose="020F0502020204030204" pitchFamily="34" charset="0"/>
                <a:ea typeface="Times New Roman" panose="02020603050405020304" pitchFamily="18" charset="0"/>
                <a:cs typeface="Calibri" panose="020F0502020204030204" pitchFamily="34" charset="0"/>
              </a:rPr>
              <a:t> </a:t>
            </a:r>
            <a:endParaRPr lang="es-SV"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u="sng" dirty="0">
                <a:latin typeface="Calibri" panose="020F0502020204030204" pitchFamily="34" charset="0"/>
                <a:ea typeface="Times New Roman" panose="02020603050405020304" pitchFamily="18" charset="0"/>
                <a:cs typeface="Calibri" panose="020F0502020204030204" pitchFamily="34" charset="0"/>
              </a:rPr>
              <a:t>División de Identificación, Rastreabilidad y Reproducción Animal</a:t>
            </a:r>
            <a:endParaRPr lang="es-SV"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i="1" dirty="0">
                <a:latin typeface="Calibri" panose="020F0502020204030204" pitchFamily="34" charset="0"/>
                <a:ea typeface="Times New Roman" panose="02020603050405020304" pitchFamily="18" charset="0"/>
                <a:cs typeface="Calibri" panose="020F0502020204030204" pitchFamily="34" charset="0"/>
              </a:rPr>
              <a:t>Jefe División Alfredo Humberto Durán Hernández</a:t>
            </a:r>
            <a:endParaRPr lang="es-SV"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dirty="0">
                <a:latin typeface="Calibri" panose="020F0502020204030204" pitchFamily="34" charset="0"/>
                <a:ea typeface="Times New Roman" panose="02020603050405020304" pitchFamily="18" charset="0"/>
                <a:cs typeface="Calibri" panose="020F0502020204030204" pitchFamily="34" charset="0"/>
              </a:rPr>
              <a:t>Garantizar la propiedad del ganado bovino y equino, a través de la certificación y emisión de matrículas de fierros de herrar ganado, realizar la rastreabilidad de los animales en el territorio nacional y contribuir al mejoramiento de las especies pecuarias.</a:t>
            </a:r>
            <a:endParaRPr lang="es-SV"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3" name="2 Marcador de número de diapositiva"/>
          <p:cNvSpPr>
            <a:spLocks noGrp="1"/>
          </p:cNvSpPr>
          <p:nvPr>
            <p:ph type="sldNum" idx="12"/>
          </p:nvPr>
        </p:nvSpPr>
        <p:spPr/>
        <p:txBody>
          <a:bodyPr/>
          <a:lstStyle/>
          <a:p>
            <a:pPr marL="0" marR="0" lvl="0" indent="0" algn="r" rtl="0">
              <a:spcBef>
                <a:spcPts val="0"/>
              </a:spcBef>
              <a:buSzPct val="25000"/>
              <a:buNone/>
            </a:pPr>
            <a:fld id="{00000000-1234-1234-1234-123412341234}" type="slidenum">
              <a:rPr lang="es-SV" sz="1200" smtClean="0">
                <a:solidFill>
                  <a:srgbClr val="888888"/>
                </a:solidFill>
                <a:latin typeface="Calibri"/>
                <a:ea typeface="Calibri"/>
                <a:cs typeface="Calibri"/>
                <a:sym typeface="Calibri"/>
              </a:rPr>
              <a:t>33</a:t>
            </a:fld>
            <a:endParaRPr lang="es-SV" sz="1200">
              <a:solidFill>
                <a:srgbClr val="888888"/>
              </a:solidFill>
              <a:latin typeface="Calibri"/>
              <a:ea typeface="Calibri"/>
              <a:cs typeface="Calibri"/>
              <a:sym typeface="Calibri"/>
            </a:endParaRPr>
          </a:p>
        </p:txBody>
      </p:sp>
    </p:spTree>
    <p:extLst>
      <p:ext uri="{BB962C8B-B14F-4D97-AF65-F5344CB8AC3E}">
        <p14:creationId xmlns:p14="http://schemas.microsoft.com/office/powerpoint/2010/main" val="1166723347"/>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arcador de número de diapositiva"/>
          <p:cNvSpPr>
            <a:spLocks noGrp="1"/>
          </p:cNvSpPr>
          <p:nvPr>
            <p:ph type="sldNum" idx="12"/>
          </p:nvPr>
        </p:nvSpPr>
        <p:spPr/>
        <p:txBody>
          <a:bodyPr/>
          <a:lstStyle/>
          <a:p>
            <a:pPr marL="0" marR="0" lvl="0" indent="0" algn="r" rtl="0">
              <a:spcBef>
                <a:spcPts val="0"/>
              </a:spcBef>
              <a:buSzPct val="25000"/>
              <a:buNone/>
            </a:pPr>
            <a:fld id="{00000000-1234-1234-1234-123412341234}" type="slidenum">
              <a:rPr lang="es-SV" sz="1200" smtClean="0">
                <a:solidFill>
                  <a:srgbClr val="888888"/>
                </a:solidFill>
                <a:latin typeface="Calibri"/>
                <a:ea typeface="Calibri"/>
                <a:cs typeface="Calibri"/>
                <a:sym typeface="Calibri"/>
              </a:rPr>
              <a:t>34</a:t>
            </a:fld>
            <a:endParaRPr lang="es-SV" sz="1200">
              <a:solidFill>
                <a:srgbClr val="888888"/>
              </a:solidFill>
              <a:latin typeface="Calibri"/>
              <a:ea typeface="Calibri"/>
              <a:cs typeface="Calibri"/>
              <a:sym typeface="Calibri"/>
            </a:endParaRPr>
          </a:p>
        </p:txBody>
      </p:sp>
      <p:sp>
        <p:nvSpPr>
          <p:cNvPr id="5" name="4 Rectángulo"/>
          <p:cNvSpPr/>
          <p:nvPr/>
        </p:nvSpPr>
        <p:spPr>
          <a:xfrm>
            <a:off x="899592" y="764704"/>
            <a:ext cx="7560840" cy="5401479"/>
          </a:xfrm>
          <a:prstGeom prst="rect">
            <a:avLst/>
          </a:prstGeom>
        </p:spPr>
        <p:txBody>
          <a:bodyPr wrap="square">
            <a:spAutoFit/>
          </a:bodyPr>
          <a:lstStyle/>
          <a:p>
            <a:pPr algn="just">
              <a:lnSpc>
                <a:spcPct val="115000"/>
              </a:lnSpc>
            </a:pPr>
            <a:r>
              <a:rPr lang="es-SV" sz="2000" b="1" dirty="0">
                <a:solidFill>
                  <a:srgbClr val="000099"/>
                </a:solidFill>
                <a:latin typeface="Calibri" panose="020F0502020204030204" pitchFamily="34" charset="0"/>
                <a:ea typeface="Times New Roman" panose="02020603050405020304" pitchFamily="18" charset="0"/>
                <a:cs typeface="Calibri" panose="020F0502020204030204" pitchFamily="34" charset="0"/>
              </a:rPr>
              <a:t>DIRECCIÓN GENERAL DE GANADERÍA - DGG </a:t>
            </a:r>
            <a:r>
              <a:rPr lang="es-SV" sz="1800" b="1" dirty="0">
                <a:solidFill>
                  <a:srgbClr val="000099"/>
                </a:solidFill>
                <a:latin typeface="Calibri" panose="020F0502020204030204" pitchFamily="34" charset="0"/>
                <a:ea typeface="Times New Roman" panose="02020603050405020304" pitchFamily="18" charset="0"/>
                <a:cs typeface="Calibri" panose="020F0502020204030204" pitchFamily="34" charset="0"/>
              </a:rPr>
              <a:t>(continuación parte </a:t>
            </a:r>
            <a:r>
              <a:rPr lang="es-SV" sz="1800" b="1" dirty="0" smtClean="0">
                <a:solidFill>
                  <a:srgbClr val="000099"/>
                </a:solidFill>
                <a:latin typeface="Calibri" panose="020F0502020204030204" pitchFamily="34" charset="0"/>
                <a:ea typeface="Times New Roman" panose="02020603050405020304" pitchFamily="18" charset="0"/>
                <a:cs typeface="Calibri" panose="020F0502020204030204" pitchFamily="34" charset="0"/>
              </a:rPr>
              <a:t>3)</a:t>
            </a:r>
            <a:endParaRPr lang="es-SV" sz="16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endParaRPr lang="es-SV" u="sng" dirty="0">
              <a:latin typeface="Calibri" panose="020F0502020204030204" pitchFamily="34" charset="0"/>
              <a:ea typeface="Times New Roman" panose="02020603050405020304" pitchFamily="18" charset="0"/>
              <a:cs typeface="Calibri" panose="020F0502020204030204" pitchFamily="34" charset="0"/>
            </a:endParaRPr>
          </a:p>
          <a:p>
            <a:pPr algn="just">
              <a:lnSpc>
                <a:spcPct val="115000"/>
              </a:lnSpc>
            </a:pPr>
            <a:r>
              <a:rPr lang="es-SV" u="sng" dirty="0" smtClean="0">
                <a:latin typeface="Calibri" panose="020F0502020204030204" pitchFamily="34" charset="0"/>
                <a:ea typeface="Times New Roman" panose="02020603050405020304" pitchFamily="18" charset="0"/>
                <a:cs typeface="Calibri" panose="020F0502020204030204" pitchFamily="34" charset="0"/>
              </a:rPr>
              <a:t>Unidad de Bienestar Animal-UBA</a:t>
            </a:r>
            <a:endParaRPr lang="es-SV" dirty="0">
              <a:latin typeface="Calibri" panose="020F0502020204030204" pitchFamily="34" charset="0"/>
              <a:ea typeface="Times New Roman" panose="02020603050405020304" pitchFamily="18" charset="0"/>
              <a:cs typeface="Calibri" panose="020F0502020204030204" pitchFamily="34" charset="0"/>
            </a:endParaRPr>
          </a:p>
          <a:p>
            <a:pPr algn="just">
              <a:lnSpc>
                <a:spcPct val="115000"/>
              </a:lnSpc>
            </a:pPr>
            <a:endParaRPr lang="es-SV" i="1" dirty="0" smtClean="0">
              <a:latin typeface="Calibri" panose="020F0502020204030204" pitchFamily="34" charset="0"/>
              <a:ea typeface="Times New Roman" panose="02020603050405020304" pitchFamily="18" charset="0"/>
              <a:cs typeface="Calibri" panose="020F0502020204030204" pitchFamily="34" charset="0"/>
            </a:endParaRPr>
          </a:p>
          <a:p>
            <a:pPr algn="just">
              <a:lnSpc>
                <a:spcPct val="115000"/>
              </a:lnSpc>
            </a:pPr>
            <a:r>
              <a:rPr lang="es-SV" i="1" dirty="0" smtClean="0">
                <a:latin typeface="Calibri" panose="020F0502020204030204" pitchFamily="34" charset="0"/>
                <a:ea typeface="Times New Roman" panose="02020603050405020304" pitchFamily="18" charset="0"/>
                <a:cs typeface="Calibri" panose="020F0502020204030204" pitchFamily="34" charset="0"/>
              </a:rPr>
              <a:t>Jefe </a:t>
            </a:r>
            <a:r>
              <a:rPr lang="es-SV" i="1" dirty="0">
                <a:latin typeface="Calibri" panose="020F0502020204030204" pitchFamily="34" charset="0"/>
                <a:ea typeface="Times New Roman" panose="02020603050405020304" pitchFamily="18" charset="0"/>
                <a:cs typeface="Calibri" panose="020F0502020204030204" pitchFamily="34" charset="0"/>
              </a:rPr>
              <a:t>de </a:t>
            </a:r>
            <a:r>
              <a:rPr lang="es-SV" i="1" dirty="0" smtClean="0">
                <a:latin typeface="Calibri" panose="020F0502020204030204" pitchFamily="34" charset="0"/>
                <a:ea typeface="Times New Roman" panose="02020603050405020304" pitchFamily="18" charset="0"/>
                <a:cs typeface="Calibri" panose="020F0502020204030204" pitchFamily="34" charset="0"/>
              </a:rPr>
              <a:t>Unidad: </a:t>
            </a:r>
            <a:r>
              <a:rPr lang="es-SV" i="1" dirty="0">
                <a:latin typeface="Calibri" panose="020F0502020204030204" pitchFamily="34" charset="0"/>
                <a:cs typeface="Calibri" panose="020F0502020204030204" pitchFamily="34" charset="0"/>
              </a:rPr>
              <a:t>Claret Stephanie Argueta </a:t>
            </a:r>
            <a:r>
              <a:rPr lang="es-SV" i="1" dirty="0" smtClean="0">
                <a:latin typeface="Calibri" panose="020F0502020204030204" pitchFamily="34" charset="0"/>
                <a:cs typeface="Calibri" panose="020F0502020204030204" pitchFamily="34" charset="0"/>
              </a:rPr>
              <a:t>Domínguez</a:t>
            </a:r>
          </a:p>
          <a:p>
            <a:pPr algn="just">
              <a:lnSpc>
                <a:spcPct val="115000"/>
              </a:lnSpc>
            </a:pPr>
            <a:r>
              <a:rPr lang="es-SV" dirty="0" smtClean="0">
                <a:latin typeface="Calibri" panose="020F0502020204030204" pitchFamily="34" charset="0"/>
                <a:cs typeface="Calibri" panose="020F0502020204030204" pitchFamily="34" charset="0"/>
              </a:rPr>
              <a:t>Aplicar </a:t>
            </a:r>
            <a:r>
              <a:rPr lang="es-SV" dirty="0">
                <a:latin typeface="Calibri" panose="020F0502020204030204" pitchFamily="34" charset="0"/>
                <a:cs typeface="Calibri" panose="020F0502020204030204" pitchFamily="34" charset="0"/>
              </a:rPr>
              <a:t>las </a:t>
            </a:r>
            <a:r>
              <a:rPr lang="es-SV" dirty="0" smtClean="0">
                <a:latin typeface="Calibri" panose="020F0502020204030204" pitchFamily="34" charset="0"/>
                <a:cs typeface="Calibri" panose="020F0502020204030204" pitchFamily="34" charset="0"/>
              </a:rPr>
              <a:t>políticas, </a:t>
            </a:r>
            <a:r>
              <a:rPr lang="es-SV" dirty="0">
                <a:latin typeface="Calibri" panose="020F0502020204030204" pitchFamily="34" charset="0"/>
                <a:cs typeface="Calibri" panose="020F0502020204030204" pitchFamily="34" charset="0"/>
              </a:rPr>
              <a:t>procedimientos relacionados </a:t>
            </a:r>
            <a:r>
              <a:rPr lang="es-SV" dirty="0" smtClean="0">
                <a:latin typeface="Calibri" panose="020F0502020204030204" pitchFamily="34" charset="0"/>
                <a:cs typeface="Calibri" panose="020F0502020204030204" pitchFamily="34" charset="0"/>
              </a:rPr>
              <a:t>y estrategias </a:t>
            </a:r>
            <a:r>
              <a:rPr lang="es-SV" dirty="0">
                <a:latin typeface="Calibri" panose="020F0502020204030204" pitchFamily="34" charset="0"/>
                <a:cs typeface="Calibri" panose="020F0502020204030204" pitchFamily="34" charset="0"/>
              </a:rPr>
              <a:t>para la divulgación y ejecución de la Ley de Protección y Promoción del bienestar de animales de compañía, desarrollando su potencial, gestionando y creando alianzas estratégicas con cooperantes internacionales y nacionales, etc</a:t>
            </a:r>
            <a:r>
              <a:rPr lang="es-SV" dirty="0" smtClean="0">
                <a:latin typeface="Calibri" panose="020F0502020204030204" pitchFamily="34" charset="0"/>
                <a:cs typeface="Calibri" panose="020F0502020204030204" pitchFamily="34" charset="0"/>
              </a:rPr>
              <a:t>. Definir acciones </a:t>
            </a:r>
            <a:r>
              <a:rPr lang="es-SV" dirty="0">
                <a:latin typeface="Calibri" panose="020F0502020204030204" pitchFamily="34" charset="0"/>
                <a:cs typeface="Calibri" panose="020F0502020204030204" pitchFamily="34" charset="0"/>
              </a:rPr>
              <a:t>promocionales para la generación de una cultura ciudadana con respeto a la vida y al ben cuido de los animales, </a:t>
            </a:r>
            <a:r>
              <a:rPr lang="es-SV" dirty="0" smtClean="0">
                <a:latin typeface="Calibri" panose="020F0502020204030204" pitchFamily="34" charset="0"/>
                <a:cs typeface="Calibri" panose="020F0502020204030204" pitchFamily="34" charset="0"/>
              </a:rPr>
              <a:t>y la prevención </a:t>
            </a:r>
            <a:r>
              <a:rPr lang="es-SV" dirty="0">
                <a:latin typeface="Calibri" panose="020F0502020204030204" pitchFamily="34" charset="0"/>
                <a:cs typeface="Calibri" panose="020F0502020204030204" pitchFamily="34" charset="0"/>
              </a:rPr>
              <a:t>de todo maltrato y acto de crueldad hacia los animales de </a:t>
            </a:r>
            <a:r>
              <a:rPr lang="es-SV" dirty="0" smtClean="0">
                <a:latin typeface="Calibri" panose="020F0502020204030204" pitchFamily="34" charset="0"/>
                <a:cs typeface="Calibri" panose="020F0502020204030204" pitchFamily="34" charset="0"/>
              </a:rPr>
              <a:t>compañía</a:t>
            </a:r>
            <a:r>
              <a:rPr lang="es-SV" dirty="0" smtClean="0">
                <a:latin typeface="Calibri" panose="020F0502020204030204" pitchFamily="34" charset="0"/>
                <a:cs typeface="Calibri" panose="020F0502020204030204" pitchFamily="34" charset="0"/>
              </a:rPr>
              <a:t>.</a:t>
            </a:r>
          </a:p>
          <a:p>
            <a:pPr algn="just">
              <a:lnSpc>
                <a:spcPct val="115000"/>
              </a:lnSpc>
            </a:pPr>
            <a:endParaRPr lang="es-ES" i="1" dirty="0" smtClean="0">
              <a:latin typeface="Calibri" panose="020F0502020204030204" pitchFamily="34" charset="0"/>
              <a:cs typeface="Calibri" panose="020F0502020204030204" pitchFamily="34" charset="0"/>
            </a:endParaRPr>
          </a:p>
          <a:p>
            <a:pPr algn="just">
              <a:lnSpc>
                <a:spcPct val="115000"/>
              </a:lnSpc>
            </a:pPr>
            <a:r>
              <a:rPr lang="es-ES" i="1" dirty="0" smtClean="0">
                <a:latin typeface="Calibri" panose="020F0502020204030204" pitchFamily="34" charset="0"/>
                <a:cs typeface="Calibri" panose="020F0502020204030204" pitchFamily="34" charset="0"/>
              </a:rPr>
              <a:t>Coordinadora </a:t>
            </a:r>
            <a:r>
              <a:rPr lang="es-ES" i="1" dirty="0">
                <a:latin typeface="Calibri" panose="020F0502020204030204" pitchFamily="34" charset="0"/>
                <a:cs typeface="Calibri" panose="020F0502020204030204" pitchFamily="34" charset="0"/>
              </a:rPr>
              <a:t>de Protección Animal: </a:t>
            </a:r>
            <a:r>
              <a:rPr lang="it-IT" i="1" dirty="0">
                <a:latin typeface="Calibri" panose="020F0502020204030204" pitchFamily="34" charset="0"/>
                <a:cs typeface="Calibri" panose="020F0502020204030204" pitchFamily="34" charset="0"/>
              </a:rPr>
              <a:t>Marcela Vanessa Chinchilla de Frech</a:t>
            </a:r>
          </a:p>
          <a:p>
            <a:pPr algn="just">
              <a:lnSpc>
                <a:spcPct val="115000"/>
              </a:lnSpc>
            </a:pPr>
            <a:r>
              <a:rPr lang="es-ES" dirty="0">
                <a:latin typeface="Calibri" panose="020F0502020204030204" pitchFamily="34" charset="0"/>
                <a:cs typeface="Calibri" panose="020F0502020204030204" pitchFamily="34" charset="0"/>
              </a:rPr>
              <a:t>Planificar, organizar, dirigir y controlar las acciones en las fases y/o etapas del área de protección animal, sustentándolas en el apoyo interinstitucional. Además de dirigir las acciones de preparación, respuesta ante situaciones de maltrato animal provocado por el hombre en todo el territorio nacional, a fin de brindar el apoyo y ayuda necesaria a los animales de compañía altamente afectados.</a:t>
            </a:r>
            <a:endParaRPr lang="es-SV" dirty="0">
              <a:latin typeface="Calibri" panose="020F0502020204030204" pitchFamily="34" charset="0"/>
              <a:cs typeface="Calibri" panose="020F0502020204030204" pitchFamily="34" charset="0"/>
            </a:endParaRPr>
          </a:p>
          <a:p>
            <a:pPr algn="just">
              <a:lnSpc>
                <a:spcPct val="115000"/>
              </a:lnSpc>
            </a:pPr>
            <a:endParaRPr lang="es-SV" dirty="0" smtClean="0">
              <a:latin typeface="Calibri" panose="020F0502020204030204" pitchFamily="34" charset="0"/>
              <a:cs typeface="Calibri" panose="020F0502020204030204" pitchFamily="34" charset="0"/>
            </a:endParaRPr>
          </a:p>
          <a:p>
            <a:pPr algn="just">
              <a:lnSpc>
                <a:spcPct val="115000"/>
              </a:lnSpc>
            </a:pPr>
            <a:endParaRPr lang="es-SV" dirty="0">
              <a:latin typeface="Calibri" panose="020F0502020204030204" pitchFamily="34" charset="0"/>
              <a:cs typeface="Calibri" panose="020F0502020204030204" pitchFamily="34" charset="0"/>
            </a:endParaRPr>
          </a:p>
          <a:p>
            <a:pPr algn="just">
              <a:lnSpc>
                <a:spcPct val="115000"/>
              </a:lnSpc>
            </a:pPr>
            <a:r>
              <a:rPr lang="es-SV" b="1" dirty="0" smtClean="0">
                <a:latin typeface="Calibri" panose="020F0502020204030204" pitchFamily="34" charset="0"/>
                <a:cs typeface="Calibri" panose="020F0502020204030204" pitchFamily="34" charset="0"/>
              </a:rPr>
              <a:t>NOTA</a:t>
            </a:r>
            <a:r>
              <a:rPr lang="es-SV" dirty="0" smtClean="0">
                <a:latin typeface="Calibri" panose="020F0502020204030204" pitchFamily="34" charset="0"/>
                <a:cs typeface="Calibri" panose="020F0502020204030204" pitchFamily="34" charset="0"/>
              </a:rPr>
              <a:t>: en proceso de oficializar el acuerdo de creación de la unidad. </a:t>
            </a:r>
            <a:endParaRPr lang="es-SV" dirty="0">
              <a:latin typeface="Calibri" panose="020F0502020204030204" pitchFamily="34" charset="0"/>
              <a:ea typeface="Times New Roman" panose="02020603050405020304" pitchFamily="18" charset="0"/>
              <a:cs typeface="Calibri" panose="020F0502020204030204" pitchFamily="34" charset="0"/>
            </a:endParaRPr>
          </a:p>
        </p:txBody>
      </p:sp>
    </p:spTree>
    <p:extLst>
      <p:ext uri="{BB962C8B-B14F-4D97-AF65-F5344CB8AC3E}">
        <p14:creationId xmlns:p14="http://schemas.microsoft.com/office/powerpoint/2010/main" val="327252539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lipse 1"/>
          <p:cNvSpPr/>
          <p:nvPr/>
        </p:nvSpPr>
        <p:spPr>
          <a:xfrm>
            <a:off x="3599892" y="2636912"/>
            <a:ext cx="1944216" cy="151216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SV" sz="2000" b="1" dirty="0" smtClean="0"/>
              <a:t>FIN</a:t>
            </a:r>
            <a:endParaRPr lang="es-SV" sz="2000" b="1" dirty="0"/>
          </a:p>
        </p:txBody>
      </p:sp>
      <p:sp>
        <p:nvSpPr>
          <p:cNvPr id="4" name="3 Marcador de número de diapositiva"/>
          <p:cNvSpPr>
            <a:spLocks noGrp="1"/>
          </p:cNvSpPr>
          <p:nvPr>
            <p:ph type="sldNum" idx="12"/>
          </p:nvPr>
        </p:nvSpPr>
        <p:spPr/>
        <p:txBody>
          <a:bodyPr/>
          <a:lstStyle/>
          <a:p>
            <a:pPr marL="0" marR="0" lvl="0" indent="0" algn="r" rtl="0">
              <a:spcBef>
                <a:spcPts val="0"/>
              </a:spcBef>
              <a:buSzPct val="25000"/>
              <a:buNone/>
            </a:pPr>
            <a:fld id="{00000000-1234-1234-1234-123412341234}" type="slidenum">
              <a:rPr lang="es-SV" sz="1200" smtClean="0">
                <a:solidFill>
                  <a:srgbClr val="888888"/>
                </a:solidFill>
                <a:latin typeface="Calibri"/>
                <a:ea typeface="Calibri"/>
                <a:cs typeface="Calibri"/>
                <a:sym typeface="Calibri"/>
              </a:rPr>
              <a:t>35</a:t>
            </a:fld>
            <a:endParaRPr lang="es-SV" sz="1200">
              <a:solidFill>
                <a:srgbClr val="888888"/>
              </a:solidFill>
              <a:latin typeface="Calibri"/>
              <a:ea typeface="Calibri"/>
              <a:cs typeface="Calibri"/>
              <a:sym typeface="Calibri"/>
            </a:endParaRPr>
          </a:p>
        </p:txBody>
      </p:sp>
    </p:spTree>
    <p:extLst>
      <p:ext uri="{BB962C8B-B14F-4D97-AF65-F5344CB8AC3E}">
        <p14:creationId xmlns:p14="http://schemas.microsoft.com/office/powerpoint/2010/main" val="101233414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1115616" y="993718"/>
            <a:ext cx="6912768" cy="4870564"/>
          </a:xfrm>
          <a:prstGeom prst="rect">
            <a:avLst/>
          </a:prstGeom>
        </p:spPr>
        <p:txBody>
          <a:bodyPr wrap="square">
            <a:spAutoFit/>
          </a:bodyPr>
          <a:lstStyle/>
          <a:p>
            <a:pPr lvl="0" algn="just">
              <a:lnSpc>
                <a:spcPct val="115000"/>
              </a:lnSpc>
            </a:pPr>
            <a:r>
              <a:rPr lang="es-SV" sz="1800" b="1" dirty="0">
                <a:solidFill>
                  <a:srgbClr val="000099"/>
                </a:solidFill>
                <a:latin typeface="Calibri" panose="020F0502020204030204" pitchFamily="34" charset="0"/>
                <a:ea typeface="Times New Roman" panose="02020603050405020304" pitchFamily="18" charset="0"/>
                <a:cs typeface="Calibri" panose="020F0502020204030204" pitchFamily="34" charset="0"/>
              </a:rPr>
              <a:t>DIRECCIÓN GENERAL DE ADMINISTRACIÓN Y FINANZAS - DGAF </a:t>
            </a:r>
            <a:endParaRPr lang="es-SV" sz="16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dirty="0">
                <a:latin typeface="Calibri" panose="020F0502020204030204" pitchFamily="34" charset="0"/>
                <a:ea typeface="Times New Roman" panose="02020603050405020304" pitchFamily="18" charset="0"/>
                <a:cs typeface="Calibri" panose="020F0502020204030204" pitchFamily="34" charset="0"/>
              </a:rPr>
              <a:t> </a:t>
            </a:r>
            <a:endParaRPr lang="es-SV"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b="1" dirty="0">
                <a:latin typeface="Calibri" panose="020F0502020204030204" pitchFamily="34" charset="0"/>
                <a:ea typeface="Times New Roman" panose="02020603050405020304" pitchFamily="18" charset="0"/>
                <a:cs typeface="Calibri" panose="020F0502020204030204" pitchFamily="34" charset="0"/>
              </a:rPr>
              <a:t>CARGO Y NOMBRE DEL FUNCIONARIO</a:t>
            </a:r>
            <a:endParaRPr lang="es-SV"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dirty="0">
                <a:latin typeface="Calibri" panose="020F0502020204030204" pitchFamily="34" charset="0"/>
                <a:ea typeface="Times New Roman" panose="02020603050405020304" pitchFamily="18" charset="0"/>
                <a:cs typeface="Calibri" panose="020F0502020204030204" pitchFamily="34" charset="0"/>
              </a:rPr>
              <a:t>Director General de Administración y Finanzas:	</a:t>
            </a:r>
            <a:r>
              <a:rPr lang="es-SV" b="1" dirty="0" smtClean="0">
                <a:latin typeface="Calibri" panose="020F0502020204030204" pitchFamily="34" charset="0"/>
                <a:ea typeface="Times New Roman" panose="02020603050405020304" pitchFamily="18" charset="0"/>
                <a:cs typeface="Calibri" panose="020F0502020204030204" pitchFamily="34" charset="0"/>
              </a:rPr>
              <a:t>ROLANDO ALFREDO  MARTINEZ PINEDA</a:t>
            </a:r>
            <a:endParaRPr lang="es-SV" b="1"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dirty="0">
                <a:latin typeface="Calibri" panose="020F0502020204030204" pitchFamily="34" charset="0"/>
                <a:ea typeface="Times New Roman" panose="02020603050405020304" pitchFamily="18" charset="0"/>
                <a:cs typeface="Calibri" panose="020F0502020204030204" pitchFamily="34" charset="0"/>
              </a:rPr>
              <a:t> </a:t>
            </a:r>
            <a:endParaRPr lang="es-SV"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b="1" dirty="0">
                <a:latin typeface="Calibri" panose="020F0502020204030204" pitchFamily="34" charset="0"/>
                <a:ea typeface="Times New Roman" panose="02020603050405020304" pitchFamily="18" charset="0"/>
                <a:cs typeface="Calibri" panose="020F0502020204030204" pitchFamily="34" charset="0"/>
              </a:rPr>
              <a:t>FUNCIONES</a:t>
            </a:r>
            <a:endParaRPr lang="es-SV"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dirty="0">
                <a:latin typeface="Calibri" panose="020F0502020204030204" pitchFamily="34" charset="0"/>
                <a:ea typeface="Times New Roman" panose="02020603050405020304" pitchFamily="18" charset="0"/>
                <a:cs typeface="Calibri" panose="020F0502020204030204" pitchFamily="34" charset="0"/>
              </a:rPr>
              <a:t>Asesorar al despacho ministerial en materia administrativa y financiera y asiste a sus dependencias, planifica, dirige y controla las acciones relacionadas con la administración de recursos humanos, logística, informática, compras, finanzas, el derecho de acceso a la información pública y los procesos de calidad.</a:t>
            </a:r>
            <a:endParaRPr lang="es-SV"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b="1" dirty="0">
                <a:latin typeface="Calibri" panose="020F0502020204030204" pitchFamily="34" charset="0"/>
                <a:ea typeface="Times New Roman" panose="02020603050405020304" pitchFamily="18" charset="0"/>
                <a:cs typeface="Calibri" panose="020F0502020204030204" pitchFamily="34" charset="0"/>
              </a:rPr>
              <a:t> </a:t>
            </a:r>
            <a:endParaRPr lang="es-SV"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b="1" dirty="0">
                <a:latin typeface="Calibri" panose="020F0502020204030204" pitchFamily="34" charset="0"/>
                <a:ea typeface="Times New Roman" panose="02020603050405020304" pitchFamily="18" charset="0"/>
                <a:cs typeface="Calibri" panose="020F0502020204030204" pitchFamily="34" charset="0"/>
              </a:rPr>
              <a:t>N° DE EMPLEADOS</a:t>
            </a:r>
            <a:endParaRPr lang="es-SV"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dirty="0">
                <a:latin typeface="Calibri" panose="020F0502020204030204" pitchFamily="34" charset="0"/>
                <a:ea typeface="Times New Roman" panose="02020603050405020304" pitchFamily="18" charset="0"/>
                <a:cs typeface="Calibri" panose="020F0502020204030204" pitchFamily="34" charset="0"/>
              </a:rPr>
              <a:t>2</a:t>
            </a:r>
            <a:r>
              <a:rPr lang="es-SV" dirty="0" smtClean="0">
                <a:latin typeface="Calibri" panose="020F0502020204030204" pitchFamily="34" charset="0"/>
                <a:ea typeface="Times New Roman" panose="02020603050405020304" pitchFamily="18" charset="0"/>
                <a:cs typeface="Calibri" panose="020F0502020204030204" pitchFamily="34" charset="0"/>
              </a:rPr>
              <a:t> </a:t>
            </a:r>
            <a:r>
              <a:rPr lang="es-SV" dirty="0">
                <a:latin typeface="Calibri" panose="020F0502020204030204" pitchFamily="34" charset="0"/>
                <a:ea typeface="Times New Roman" panose="02020603050405020304" pitchFamily="18" charset="0"/>
                <a:cs typeface="Calibri" panose="020F0502020204030204" pitchFamily="34" charset="0"/>
              </a:rPr>
              <a:t>hombres</a:t>
            </a:r>
            <a:endParaRPr lang="es-SV"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dirty="0" smtClean="0">
                <a:latin typeface="Calibri" panose="020F0502020204030204" pitchFamily="34" charset="0"/>
                <a:ea typeface="Times New Roman" panose="02020603050405020304" pitchFamily="18" charset="0"/>
                <a:cs typeface="Calibri" panose="020F0502020204030204" pitchFamily="34" charset="0"/>
              </a:rPr>
              <a:t>4 mujeres</a:t>
            </a:r>
          </a:p>
          <a:p>
            <a:pPr algn="just">
              <a:lnSpc>
                <a:spcPct val="115000"/>
              </a:lnSpc>
            </a:pPr>
            <a:endParaRPr lang="es-SV" b="1" dirty="0" smtClean="0">
              <a:latin typeface="Calibri" panose="020F0502020204030204" pitchFamily="34" charset="0"/>
              <a:ea typeface="Times New Roman" panose="02020603050405020304" pitchFamily="18" charset="0"/>
              <a:cs typeface="Calibri" panose="020F0502020204030204" pitchFamily="34" charset="0"/>
            </a:endParaRPr>
          </a:p>
          <a:p>
            <a:pPr algn="just">
              <a:lnSpc>
                <a:spcPct val="115000"/>
              </a:lnSpc>
            </a:pPr>
            <a:r>
              <a:rPr lang="es-SV" b="1" dirty="0" smtClean="0">
                <a:latin typeface="Calibri" panose="020F0502020204030204" pitchFamily="34" charset="0"/>
                <a:ea typeface="Times New Roman" panose="02020603050405020304" pitchFamily="18" charset="0"/>
                <a:cs typeface="Calibri" panose="020F0502020204030204" pitchFamily="34" charset="0"/>
              </a:rPr>
              <a:t>AREAS </a:t>
            </a:r>
            <a:r>
              <a:rPr lang="es-SV" b="1" dirty="0">
                <a:latin typeface="Calibri" panose="020F0502020204030204" pitchFamily="34" charset="0"/>
                <a:ea typeface="Times New Roman" panose="02020603050405020304" pitchFamily="18" charset="0"/>
                <a:cs typeface="Calibri" panose="020F0502020204030204" pitchFamily="34" charset="0"/>
              </a:rPr>
              <a:t>DE TRABAJO</a:t>
            </a:r>
            <a:endParaRPr lang="es-SV"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dirty="0">
                <a:latin typeface="Calibri" panose="020F0502020204030204" pitchFamily="34" charset="0"/>
                <a:ea typeface="Times New Roman" panose="02020603050405020304" pitchFamily="18" charset="0"/>
                <a:cs typeface="Calibri" panose="020F0502020204030204" pitchFamily="34" charset="0"/>
              </a:rPr>
              <a:t>No </a:t>
            </a:r>
            <a:r>
              <a:rPr lang="es-SV" dirty="0" smtClean="0">
                <a:latin typeface="Calibri" panose="020F0502020204030204" pitchFamily="34" charset="0"/>
                <a:ea typeface="Times New Roman" panose="02020603050405020304" pitchFamily="18" charset="0"/>
                <a:cs typeface="Calibri" panose="020F0502020204030204" pitchFamily="34" charset="0"/>
              </a:rPr>
              <a:t>tiene </a:t>
            </a:r>
            <a:r>
              <a:rPr lang="es-SV" dirty="0">
                <a:latin typeface="Calibri" panose="020F0502020204030204" pitchFamily="34" charset="0"/>
                <a:ea typeface="Times New Roman" panose="02020603050405020304" pitchFamily="18" charset="0"/>
                <a:cs typeface="Calibri" panose="020F0502020204030204" pitchFamily="34" charset="0"/>
              </a:rPr>
              <a:t>estructura interna</a:t>
            </a:r>
            <a:endParaRPr lang="es-SV"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endParaRPr lang="es-SV"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endParaRPr lang="es-SV"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3" name="2 Marcador de número de diapositiva"/>
          <p:cNvSpPr>
            <a:spLocks noGrp="1"/>
          </p:cNvSpPr>
          <p:nvPr>
            <p:ph type="sldNum" idx="12"/>
          </p:nvPr>
        </p:nvSpPr>
        <p:spPr/>
        <p:txBody>
          <a:bodyPr/>
          <a:lstStyle/>
          <a:p>
            <a:pPr marL="0" marR="0" lvl="0" indent="0" algn="r" rtl="0">
              <a:spcBef>
                <a:spcPts val="0"/>
              </a:spcBef>
              <a:buSzPct val="25000"/>
              <a:buNone/>
            </a:pPr>
            <a:fld id="{00000000-1234-1234-1234-123412341234}" type="slidenum">
              <a:rPr lang="es-SV" sz="1200" smtClean="0">
                <a:solidFill>
                  <a:srgbClr val="888888"/>
                </a:solidFill>
                <a:latin typeface="Calibri"/>
                <a:ea typeface="Calibri"/>
                <a:cs typeface="Calibri"/>
                <a:sym typeface="Calibri"/>
              </a:rPr>
              <a:t>4</a:t>
            </a:fld>
            <a:endParaRPr lang="es-SV" sz="1200">
              <a:solidFill>
                <a:srgbClr val="888888"/>
              </a:solidFill>
              <a:latin typeface="Calibri"/>
              <a:ea typeface="Calibri"/>
              <a:cs typeface="Calibri"/>
              <a:sym typeface="Calibri"/>
            </a:endParaRPr>
          </a:p>
        </p:txBody>
      </p:sp>
    </p:spTree>
    <p:extLst>
      <p:ext uri="{BB962C8B-B14F-4D97-AF65-F5344CB8AC3E}">
        <p14:creationId xmlns:p14="http://schemas.microsoft.com/office/powerpoint/2010/main" val="214208437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número de diapositiva 3"/>
          <p:cNvSpPr>
            <a:spLocks noGrp="1"/>
          </p:cNvSpPr>
          <p:nvPr>
            <p:ph type="sldNum" idx="12"/>
          </p:nvPr>
        </p:nvSpPr>
        <p:spPr/>
        <p:txBody>
          <a:bodyPr/>
          <a:lstStyle/>
          <a:p>
            <a:pPr marL="0" marR="0" lvl="0" indent="0" algn="r" rtl="0">
              <a:spcBef>
                <a:spcPts val="0"/>
              </a:spcBef>
              <a:buSzPct val="25000"/>
              <a:buNone/>
            </a:pPr>
            <a:fld id="{00000000-1234-1234-1234-123412341234}" type="slidenum">
              <a:rPr lang="es-SV" sz="1200" smtClean="0">
                <a:solidFill>
                  <a:srgbClr val="888888"/>
                </a:solidFill>
                <a:latin typeface="Calibri"/>
                <a:ea typeface="Calibri"/>
                <a:cs typeface="Calibri"/>
                <a:sym typeface="Calibri"/>
              </a:rPr>
              <a:t>5</a:t>
            </a:fld>
            <a:endParaRPr lang="es-SV" sz="1200">
              <a:solidFill>
                <a:srgbClr val="888888"/>
              </a:solidFill>
              <a:latin typeface="Calibri"/>
              <a:ea typeface="Calibri"/>
              <a:cs typeface="Calibri"/>
              <a:sym typeface="Calibri"/>
            </a:endParaRPr>
          </a:p>
        </p:txBody>
      </p:sp>
      <p:sp>
        <p:nvSpPr>
          <p:cNvPr id="5" name="Rectángulo 4"/>
          <p:cNvSpPr/>
          <p:nvPr/>
        </p:nvSpPr>
        <p:spPr>
          <a:xfrm>
            <a:off x="1259632" y="1613118"/>
            <a:ext cx="6624736" cy="3631763"/>
          </a:xfrm>
          <a:prstGeom prst="rect">
            <a:avLst/>
          </a:prstGeom>
        </p:spPr>
        <p:txBody>
          <a:bodyPr wrap="square">
            <a:spAutoFit/>
          </a:bodyPr>
          <a:lstStyle/>
          <a:p>
            <a:pPr lvl="0" algn="just">
              <a:lnSpc>
                <a:spcPct val="115000"/>
              </a:lnSpc>
            </a:pPr>
            <a:r>
              <a:rPr lang="es-SV" sz="1800" b="1" dirty="0">
                <a:solidFill>
                  <a:srgbClr val="000099"/>
                </a:solidFill>
                <a:latin typeface="Calibri" panose="020F0502020204030204" pitchFamily="34" charset="0"/>
                <a:ea typeface="Times New Roman" panose="02020603050405020304" pitchFamily="18" charset="0"/>
                <a:cs typeface="Calibri" panose="020F0502020204030204" pitchFamily="34" charset="0"/>
              </a:rPr>
              <a:t>OFICINA DE ASESORIA JURÍDICA - OAJ </a:t>
            </a:r>
            <a:endParaRPr lang="es-SV"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b="1" dirty="0">
                <a:latin typeface="Calibri" panose="020F0502020204030204" pitchFamily="34" charset="0"/>
                <a:ea typeface="Times New Roman" panose="02020603050405020304" pitchFamily="18" charset="0"/>
                <a:cs typeface="Calibri" panose="020F0502020204030204" pitchFamily="34" charset="0"/>
              </a:rPr>
              <a:t> </a:t>
            </a:r>
            <a:endParaRPr lang="es-SV"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b="1" dirty="0">
                <a:latin typeface="Calibri" panose="020F0502020204030204" pitchFamily="34" charset="0"/>
                <a:ea typeface="Times New Roman" panose="02020603050405020304" pitchFamily="18" charset="0"/>
                <a:cs typeface="Calibri" panose="020F0502020204030204" pitchFamily="34" charset="0"/>
              </a:rPr>
              <a:t>CARGO Y NOMBRE DEL FUNCIONARIO</a:t>
            </a:r>
            <a:endParaRPr lang="es-SV"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dirty="0">
                <a:latin typeface="Calibri" panose="020F0502020204030204" pitchFamily="34" charset="0"/>
                <a:ea typeface="Times New Roman" panose="02020603050405020304" pitchFamily="18" charset="0"/>
                <a:cs typeface="Calibri" panose="020F0502020204030204" pitchFamily="34" charset="0"/>
              </a:rPr>
              <a:t>Director Oficina de Asesoría Jurídica:		</a:t>
            </a:r>
            <a:r>
              <a:rPr lang="es-SV" b="1" dirty="0" smtClean="0">
                <a:latin typeface="Calibri" panose="020F0502020204030204" pitchFamily="34" charset="0"/>
                <a:ea typeface="Times New Roman" panose="02020603050405020304" pitchFamily="18" charset="0"/>
                <a:cs typeface="Calibri" panose="020F0502020204030204" pitchFamily="34" charset="0"/>
              </a:rPr>
              <a:t>ALBA ANDREA CASTRO</a:t>
            </a:r>
          </a:p>
          <a:p>
            <a:pPr algn="just">
              <a:lnSpc>
                <a:spcPct val="115000"/>
              </a:lnSpc>
            </a:pPr>
            <a:r>
              <a:rPr lang="es-SV" dirty="0">
                <a:latin typeface="Calibri" panose="020F0502020204030204" pitchFamily="34" charset="0"/>
                <a:ea typeface="Times New Roman" panose="02020603050405020304" pitchFamily="18" charset="0"/>
                <a:cs typeface="Calibri" panose="020F0502020204030204" pitchFamily="34" charset="0"/>
              </a:rPr>
              <a:t>	</a:t>
            </a:r>
            <a:r>
              <a:rPr lang="es-SV" dirty="0" smtClean="0">
                <a:latin typeface="Calibri" panose="020F0502020204030204" pitchFamily="34" charset="0"/>
                <a:ea typeface="Times New Roman" panose="02020603050405020304" pitchFamily="18" charset="0"/>
                <a:cs typeface="Calibri" panose="020F0502020204030204" pitchFamily="34" charset="0"/>
              </a:rPr>
              <a:t>			</a:t>
            </a:r>
            <a:r>
              <a:rPr lang="es-SV" dirty="0">
                <a:latin typeface="Calibri" panose="020F0502020204030204" pitchFamily="34" charset="0"/>
                <a:ea typeface="Times New Roman" panose="02020603050405020304" pitchFamily="18" charset="0"/>
                <a:cs typeface="Calibri" panose="020F0502020204030204" pitchFamily="34" charset="0"/>
              </a:rPr>
              <a:t> </a:t>
            </a:r>
            <a:endParaRPr lang="es-SV"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b="1" dirty="0">
                <a:latin typeface="Calibri" panose="020F0502020204030204" pitchFamily="34" charset="0"/>
                <a:ea typeface="Times New Roman" panose="02020603050405020304" pitchFamily="18" charset="0"/>
                <a:cs typeface="Calibri" panose="020F0502020204030204" pitchFamily="34" charset="0"/>
              </a:rPr>
              <a:t>FUNCIONES:</a:t>
            </a:r>
            <a:endParaRPr lang="es-SV"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dirty="0">
                <a:latin typeface="Calibri" panose="020F0502020204030204" pitchFamily="34" charset="0"/>
                <a:ea typeface="Times New Roman" panose="02020603050405020304" pitchFamily="18" charset="0"/>
                <a:cs typeface="Calibri" panose="020F0502020204030204" pitchFamily="34" charset="0"/>
              </a:rPr>
              <a:t>Asesorar al despacho ministerial en materia jurídica y asiste a sus dependencias a fin que sus actuaciones y procedimientos se enmarquen dentro del marco legal vigente.</a:t>
            </a:r>
            <a:endParaRPr lang="es-SV"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b="1" dirty="0">
                <a:latin typeface="Calibri" panose="020F0502020204030204" pitchFamily="34" charset="0"/>
                <a:ea typeface="Times New Roman" panose="02020603050405020304" pitchFamily="18" charset="0"/>
                <a:cs typeface="Calibri" panose="020F0502020204030204" pitchFamily="34" charset="0"/>
              </a:rPr>
              <a:t>N° DE EMPLEADOS</a:t>
            </a:r>
            <a:endParaRPr lang="es-SV"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dirty="0" smtClean="0">
                <a:latin typeface="Calibri" panose="020F0502020204030204" pitchFamily="34" charset="0"/>
                <a:ea typeface="Times New Roman" panose="02020603050405020304" pitchFamily="18" charset="0"/>
                <a:cs typeface="Calibri" panose="020F0502020204030204" pitchFamily="34" charset="0"/>
              </a:rPr>
              <a:t>1 </a:t>
            </a:r>
            <a:r>
              <a:rPr lang="es-SV" dirty="0">
                <a:latin typeface="Calibri" panose="020F0502020204030204" pitchFamily="34" charset="0"/>
                <a:ea typeface="Times New Roman" panose="02020603050405020304" pitchFamily="18" charset="0"/>
                <a:cs typeface="Calibri" panose="020F0502020204030204" pitchFamily="34" charset="0"/>
              </a:rPr>
              <a:t>hombres</a:t>
            </a:r>
            <a:endParaRPr lang="es-SV"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dirty="0" smtClean="0">
                <a:latin typeface="Calibri" panose="020F0502020204030204" pitchFamily="34" charset="0"/>
                <a:ea typeface="Times New Roman" panose="02020603050405020304" pitchFamily="18" charset="0"/>
                <a:cs typeface="Calibri" panose="020F0502020204030204" pitchFamily="34" charset="0"/>
              </a:rPr>
              <a:t>8 </a:t>
            </a:r>
            <a:r>
              <a:rPr lang="es-SV" dirty="0">
                <a:latin typeface="Calibri" panose="020F0502020204030204" pitchFamily="34" charset="0"/>
                <a:ea typeface="Times New Roman" panose="02020603050405020304" pitchFamily="18" charset="0"/>
                <a:cs typeface="Calibri" panose="020F0502020204030204" pitchFamily="34" charset="0"/>
              </a:rPr>
              <a:t>mujeres</a:t>
            </a:r>
            <a:endParaRPr lang="es-SV"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b="1" dirty="0">
                <a:latin typeface="Calibri" panose="020F0502020204030204" pitchFamily="34" charset="0"/>
                <a:ea typeface="Times New Roman" panose="02020603050405020304" pitchFamily="18" charset="0"/>
                <a:cs typeface="Calibri" panose="020F0502020204030204" pitchFamily="34" charset="0"/>
              </a:rPr>
              <a:t> </a:t>
            </a:r>
            <a:endParaRPr lang="es-SV"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b="1" dirty="0">
                <a:latin typeface="Calibri" panose="020F0502020204030204" pitchFamily="34" charset="0"/>
                <a:ea typeface="Times New Roman" panose="02020603050405020304" pitchFamily="18" charset="0"/>
                <a:cs typeface="Calibri" panose="020F0502020204030204" pitchFamily="34" charset="0"/>
              </a:rPr>
              <a:t>AREAS DE TRABAJO</a:t>
            </a:r>
            <a:endParaRPr lang="es-SV"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dirty="0">
                <a:latin typeface="Calibri" panose="020F0502020204030204" pitchFamily="34" charset="0"/>
                <a:ea typeface="Times New Roman" panose="02020603050405020304" pitchFamily="18" charset="0"/>
                <a:cs typeface="Calibri" panose="020F0502020204030204" pitchFamily="34" charset="0"/>
              </a:rPr>
              <a:t>No aparece una estructura interna</a:t>
            </a:r>
            <a:endParaRPr lang="es-SV" dirty="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5913692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647564" y="763655"/>
            <a:ext cx="7848872" cy="5330690"/>
          </a:xfrm>
          <a:prstGeom prst="rect">
            <a:avLst/>
          </a:prstGeom>
        </p:spPr>
        <p:txBody>
          <a:bodyPr wrap="square">
            <a:spAutoFit/>
          </a:bodyPr>
          <a:lstStyle/>
          <a:p>
            <a:pPr lvl="0" algn="just">
              <a:lnSpc>
                <a:spcPct val="115000"/>
              </a:lnSpc>
            </a:pPr>
            <a:r>
              <a:rPr lang="es-SV" sz="1800" b="1" dirty="0">
                <a:solidFill>
                  <a:srgbClr val="000099"/>
                </a:solidFill>
                <a:latin typeface="Calibri" panose="020F0502020204030204" pitchFamily="34" charset="0"/>
                <a:ea typeface="Times New Roman" panose="02020603050405020304" pitchFamily="18" charset="0"/>
                <a:cs typeface="Calibri" panose="020F0502020204030204" pitchFamily="34" charset="0"/>
              </a:rPr>
              <a:t>OFICINA DE AUDITORIA INTERNA - OAI </a:t>
            </a:r>
            <a:endParaRPr lang="es-SV"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b="1" dirty="0">
                <a:latin typeface="Calibri" panose="020F0502020204030204" pitchFamily="34" charset="0"/>
                <a:ea typeface="Times New Roman" panose="02020603050405020304" pitchFamily="18" charset="0"/>
                <a:cs typeface="Calibri" panose="020F0502020204030204" pitchFamily="34" charset="0"/>
              </a:rPr>
              <a:t> </a:t>
            </a:r>
            <a:endParaRPr lang="es-SV"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b="1" dirty="0">
                <a:latin typeface="Calibri" panose="020F0502020204030204" pitchFamily="34" charset="0"/>
                <a:ea typeface="Times New Roman" panose="02020603050405020304" pitchFamily="18" charset="0"/>
                <a:cs typeface="Calibri" panose="020F0502020204030204" pitchFamily="34" charset="0"/>
              </a:rPr>
              <a:t>CARGO Y NOMBRE DEL FUNCIONARIO</a:t>
            </a:r>
            <a:endParaRPr lang="es-SV"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dirty="0">
                <a:latin typeface="Calibri" panose="020F0502020204030204" pitchFamily="34" charset="0"/>
                <a:ea typeface="Times New Roman" panose="02020603050405020304" pitchFamily="18" charset="0"/>
                <a:cs typeface="Calibri" panose="020F0502020204030204" pitchFamily="34" charset="0"/>
              </a:rPr>
              <a:t>Director Oficina de Auditoría Interna:		</a:t>
            </a:r>
            <a:r>
              <a:rPr lang="es-SV" b="1" dirty="0" smtClean="0">
                <a:latin typeface="Calibri" panose="020F0502020204030204" pitchFamily="34" charset="0"/>
                <a:ea typeface="Times New Roman" panose="02020603050405020304" pitchFamily="18" charset="0"/>
                <a:cs typeface="Calibri" panose="020F0502020204030204" pitchFamily="34" charset="0"/>
              </a:rPr>
              <a:t>LUIS ALONSO TOBAR VARGAS</a:t>
            </a:r>
            <a:endParaRPr lang="es-SV" b="1"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dirty="0">
                <a:latin typeface="Calibri" panose="020F0502020204030204" pitchFamily="34" charset="0"/>
                <a:ea typeface="Times New Roman" panose="02020603050405020304" pitchFamily="18" charset="0"/>
                <a:cs typeface="Calibri" panose="020F0502020204030204" pitchFamily="34" charset="0"/>
              </a:rPr>
              <a:t> </a:t>
            </a:r>
            <a:endParaRPr lang="es-SV"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b="1" dirty="0">
                <a:latin typeface="Calibri" panose="020F0502020204030204" pitchFamily="34" charset="0"/>
                <a:ea typeface="Times New Roman" panose="02020603050405020304" pitchFamily="18" charset="0"/>
                <a:cs typeface="Calibri" panose="020F0502020204030204" pitchFamily="34" charset="0"/>
              </a:rPr>
              <a:t>FUNCIONES</a:t>
            </a:r>
            <a:endParaRPr lang="es-SV"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dirty="0">
                <a:latin typeface="Calibri" panose="020F0502020204030204" pitchFamily="34" charset="0"/>
                <a:ea typeface="Times New Roman" panose="02020603050405020304" pitchFamily="18" charset="0"/>
                <a:cs typeface="Calibri" panose="020F0502020204030204" pitchFamily="34" charset="0"/>
              </a:rPr>
              <a:t>Ejercer el control interno sobre los sistemas administrativos, financieros y de gestión del Ministerio.</a:t>
            </a:r>
            <a:endParaRPr lang="es-SV"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b="1" dirty="0">
                <a:latin typeface="Calibri" panose="020F0502020204030204" pitchFamily="34" charset="0"/>
                <a:ea typeface="Times New Roman" panose="02020603050405020304" pitchFamily="18" charset="0"/>
                <a:cs typeface="Calibri" panose="020F0502020204030204" pitchFamily="34" charset="0"/>
              </a:rPr>
              <a:t> </a:t>
            </a:r>
            <a:endParaRPr lang="es-SV"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b="1" dirty="0">
                <a:latin typeface="Calibri" panose="020F0502020204030204" pitchFamily="34" charset="0"/>
                <a:ea typeface="Times New Roman" panose="02020603050405020304" pitchFamily="18" charset="0"/>
                <a:cs typeface="Calibri" panose="020F0502020204030204" pitchFamily="34" charset="0"/>
              </a:rPr>
              <a:t>N° DE EMPLEADOS</a:t>
            </a:r>
            <a:endParaRPr lang="es-SV"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dirty="0">
                <a:latin typeface="Calibri" panose="020F0502020204030204" pitchFamily="34" charset="0"/>
                <a:ea typeface="Times New Roman" panose="02020603050405020304" pitchFamily="18" charset="0"/>
                <a:cs typeface="Calibri" panose="020F0502020204030204" pitchFamily="34" charset="0"/>
              </a:rPr>
              <a:t>5</a:t>
            </a:r>
            <a:r>
              <a:rPr lang="es-SV" dirty="0" smtClean="0">
                <a:latin typeface="Calibri" panose="020F0502020204030204" pitchFamily="34" charset="0"/>
                <a:ea typeface="Times New Roman" panose="02020603050405020304" pitchFamily="18" charset="0"/>
                <a:cs typeface="Calibri" panose="020F0502020204030204" pitchFamily="34" charset="0"/>
              </a:rPr>
              <a:t> </a:t>
            </a:r>
            <a:r>
              <a:rPr lang="es-SV" dirty="0">
                <a:latin typeface="Calibri" panose="020F0502020204030204" pitchFamily="34" charset="0"/>
                <a:ea typeface="Times New Roman" panose="02020603050405020304" pitchFamily="18" charset="0"/>
                <a:cs typeface="Calibri" panose="020F0502020204030204" pitchFamily="34" charset="0"/>
              </a:rPr>
              <a:t>hombres</a:t>
            </a:r>
            <a:endParaRPr lang="es-SV"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dirty="0" smtClean="0">
                <a:latin typeface="Calibri" panose="020F0502020204030204" pitchFamily="34" charset="0"/>
                <a:ea typeface="Times New Roman" panose="02020603050405020304" pitchFamily="18" charset="0"/>
                <a:cs typeface="Calibri" panose="020F0502020204030204" pitchFamily="34" charset="0"/>
              </a:rPr>
              <a:t>3 </a:t>
            </a:r>
            <a:r>
              <a:rPr lang="es-SV" dirty="0">
                <a:latin typeface="Calibri" panose="020F0502020204030204" pitchFamily="34" charset="0"/>
                <a:ea typeface="Times New Roman" panose="02020603050405020304" pitchFamily="18" charset="0"/>
                <a:cs typeface="Calibri" panose="020F0502020204030204" pitchFamily="34" charset="0"/>
              </a:rPr>
              <a:t>mujeres</a:t>
            </a:r>
            <a:endParaRPr lang="es-SV"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b="1" dirty="0">
                <a:highlight>
                  <a:srgbClr val="FFFF00"/>
                </a:highlight>
                <a:latin typeface="Calibri" panose="020F0502020204030204" pitchFamily="34" charset="0"/>
                <a:ea typeface="Times New Roman" panose="02020603050405020304" pitchFamily="18" charset="0"/>
                <a:cs typeface="Calibri" panose="020F0502020204030204" pitchFamily="34" charset="0"/>
              </a:rPr>
              <a:t> </a:t>
            </a:r>
            <a:endParaRPr lang="es-SV"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b="1" dirty="0">
                <a:latin typeface="Calibri" panose="020F0502020204030204" pitchFamily="34" charset="0"/>
                <a:ea typeface="Times New Roman" panose="02020603050405020304" pitchFamily="18" charset="0"/>
                <a:cs typeface="Calibri" panose="020F0502020204030204" pitchFamily="34" charset="0"/>
              </a:rPr>
              <a:t>AREAS DE TRABAJO</a:t>
            </a:r>
            <a:endParaRPr lang="es-SV"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u="sng" dirty="0">
                <a:latin typeface="Calibri" panose="020F0502020204030204" pitchFamily="34" charset="0"/>
                <a:ea typeface="Times New Roman" panose="02020603050405020304" pitchFamily="18" charset="0"/>
                <a:cs typeface="Calibri" panose="020F0502020204030204" pitchFamily="34" charset="0"/>
              </a:rPr>
              <a:t>Unidad de Supervisión y de Auditoría (No hay nombramiento oficial de la coordinación)</a:t>
            </a:r>
            <a:endParaRPr lang="es-SV"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dirty="0">
                <a:latin typeface="Calibri" panose="020F0502020204030204" pitchFamily="34" charset="0"/>
                <a:ea typeface="Times New Roman" panose="02020603050405020304" pitchFamily="18" charset="0"/>
                <a:cs typeface="Calibri" panose="020F0502020204030204" pitchFamily="34" charset="0"/>
              </a:rPr>
              <a:t>Apoyar en la supervisión del trabajo que realizan los auditores internos, con el fin de aseguran el logro de sus objetivos, la calidad del trabajo y el desarrollo del personal, de conformidad con la ley de la Corte de Cuentas de la República y normativa de Auditoria Gubernamental</a:t>
            </a:r>
            <a:endParaRPr lang="es-SV"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dirty="0">
                <a:latin typeface="Calibri" panose="020F0502020204030204" pitchFamily="34" charset="0"/>
                <a:ea typeface="Times New Roman" panose="02020603050405020304" pitchFamily="18" charset="0"/>
                <a:cs typeface="Calibri" panose="020F0502020204030204" pitchFamily="34" charset="0"/>
              </a:rPr>
              <a:t> </a:t>
            </a:r>
            <a:endParaRPr lang="es-SV"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u="sng" dirty="0">
                <a:latin typeface="Calibri" panose="020F0502020204030204" pitchFamily="34" charset="0"/>
                <a:ea typeface="Times New Roman" panose="02020603050405020304" pitchFamily="18" charset="0"/>
                <a:cs typeface="Calibri" panose="020F0502020204030204" pitchFamily="34" charset="0"/>
              </a:rPr>
              <a:t>Unidad de Auditoría (No hay nombramiento oficial de la coordinación)</a:t>
            </a:r>
            <a:endParaRPr lang="es-SV"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dirty="0">
                <a:latin typeface="Calibri" panose="020F0502020204030204" pitchFamily="34" charset="0"/>
                <a:ea typeface="Times New Roman" panose="02020603050405020304" pitchFamily="18" charset="0"/>
                <a:cs typeface="Calibri" panose="020F0502020204030204" pitchFamily="34" charset="0"/>
              </a:rPr>
              <a:t>Coordinar la planeación, la ejecución del trabajo de auditoría administrativa, financiera y de gestión; así mismo coordinar el informe de resultados y la preparación de los papeles de trabajo.</a:t>
            </a:r>
            <a:endParaRPr lang="es-SV"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3" name="2 Marcador de número de diapositiva"/>
          <p:cNvSpPr>
            <a:spLocks noGrp="1"/>
          </p:cNvSpPr>
          <p:nvPr>
            <p:ph type="sldNum" idx="12"/>
          </p:nvPr>
        </p:nvSpPr>
        <p:spPr/>
        <p:txBody>
          <a:bodyPr/>
          <a:lstStyle/>
          <a:p>
            <a:pPr marL="0" marR="0" lvl="0" indent="0" algn="r" rtl="0">
              <a:spcBef>
                <a:spcPts val="0"/>
              </a:spcBef>
              <a:buSzPct val="25000"/>
              <a:buNone/>
            </a:pPr>
            <a:fld id="{00000000-1234-1234-1234-123412341234}" type="slidenum">
              <a:rPr lang="es-SV" sz="1200" smtClean="0">
                <a:solidFill>
                  <a:srgbClr val="888888"/>
                </a:solidFill>
                <a:latin typeface="Calibri"/>
                <a:ea typeface="Calibri"/>
                <a:cs typeface="Calibri"/>
                <a:sym typeface="Calibri"/>
              </a:rPr>
              <a:t>6</a:t>
            </a:fld>
            <a:endParaRPr lang="es-SV" sz="1200">
              <a:solidFill>
                <a:srgbClr val="888888"/>
              </a:solidFill>
              <a:latin typeface="Calibri"/>
              <a:ea typeface="Calibri"/>
              <a:cs typeface="Calibri"/>
              <a:sym typeface="Calibri"/>
            </a:endParaRPr>
          </a:p>
        </p:txBody>
      </p:sp>
    </p:spTree>
    <p:extLst>
      <p:ext uri="{BB962C8B-B14F-4D97-AF65-F5344CB8AC3E}">
        <p14:creationId xmlns:p14="http://schemas.microsoft.com/office/powerpoint/2010/main" val="387118859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611560" y="1241478"/>
            <a:ext cx="8064896" cy="4127284"/>
          </a:xfrm>
          <a:prstGeom prst="rect">
            <a:avLst/>
          </a:prstGeom>
        </p:spPr>
        <p:txBody>
          <a:bodyPr wrap="square">
            <a:spAutoFit/>
          </a:bodyPr>
          <a:lstStyle/>
          <a:p>
            <a:pPr lvl="0" algn="just">
              <a:lnSpc>
                <a:spcPct val="115000"/>
              </a:lnSpc>
            </a:pPr>
            <a:r>
              <a:rPr lang="es-SV" sz="1800" b="1" dirty="0">
                <a:solidFill>
                  <a:srgbClr val="000099"/>
                </a:solidFill>
                <a:latin typeface="Calibri" panose="020F0502020204030204" pitchFamily="34" charset="0"/>
                <a:ea typeface="Times New Roman" panose="02020603050405020304" pitchFamily="18" charset="0"/>
                <a:cs typeface="Calibri" panose="020F0502020204030204" pitchFamily="34" charset="0"/>
              </a:rPr>
              <a:t>OFICINA DE COOPERACION PARA EL DESARROLLO AGROPECUARIO - OCDA </a:t>
            </a:r>
            <a:endParaRPr lang="es-SV" sz="16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dirty="0">
                <a:latin typeface="Calibri" panose="020F0502020204030204" pitchFamily="34" charset="0"/>
                <a:ea typeface="Times New Roman" panose="02020603050405020304" pitchFamily="18" charset="0"/>
                <a:cs typeface="Calibri" panose="020F0502020204030204" pitchFamily="34" charset="0"/>
              </a:rPr>
              <a:t> </a:t>
            </a:r>
            <a:endParaRPr lang="es-SV"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b="1" dirty="0">
                <a:latin typeface="Calibri" panose="020F0502020204030204" pitchFamily="34" charset="0"/>
                <a:ea typeface="Times New Roman" panose="02020603050405020304" pitchFamily="18" charset="0"/>
                <a:cs typeface="Calibri" panose="020F0502020204030204" pitchFamily="34" charset="0"/>
              </a:rPr>
              <a:t>CARGO Y NOMBRE DEL FUNCIONARIO</a:t>
            </a:r>
            <a:endParaRPr lang="es-SV"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dirty="0" smtClean="0">
                <a:latin typeface="Calibri" panose="020F0502020204030204" pitchFamily="34" charset="0"/>
                <a:ea typeface="Times New Roman" panose="02020603050405020304" pitchFamily="18" charset="0"/>
                <a:cs typeface="Calibri" panose="020F0502020204030204" pitchFamily="34" charset="0"/>
              </a:rPr>
              <a:t>Director </a:t>
            </a:r>
            <a:r>
              <a:rPr lang="es-SV" dirty="0">
                <a:latin typeface="Calibri" panose="020F0502020204030204" pitchFamily="34" charset="0"/>
                <a:ea typeface="Times New Roman" panose="02020603050405020304" pitchFamily="18" charset="0"/>
                <a:cs typeface="Calibri" panose="020F0502020204030204" pitchFamily="34" charset="0"/>
              </a:rPr>
              <a:t>Oficina de Cooperación para el </a:t>
            </a:r>
            <a:r>
              <a:rPr lang="es-SV" dirty="0" smtClean="0">
                <a:latin typeface="Calibri" panose="020F0502020204030204" pitchFamily="34" charset="0"/>
                <a:ea typeface="Times New Roman" panose="02020603050405020304" pitchFamily="18" charset="0"/>
                <a:cs typeface="Calibri" panose="020F0502020204030204" pitchFamily="34" charset="0"/>
              </a:rPr>
              <a:t>Desarrollo:	</a:t>
            </a:r>
            <a:r>
              <a:rPr lang="es-SV" b="1" dirty="0" smtClean="0">
                <a:latin typeface="Calibri" panose="020F0502020204030204" pitchFamily="34" charset="0"/>
                <a:ea typeface="Times New Roman" panose="02020603050405020304" pitchFamily="18" charset="0"/>
                <a:cs typeface="Calibri" panose="020F0502020204030204" pitchFamily="34" charset="0"/>
              </a:rPr>
              <a:t>JAIME NEFTALI ORELLANA GÓMEZ </a:t>
            </a:r>
          </a:p>
          <a:p>
            <a:pPr algn="just">
              <a:lnSpc>
                <a:spcPct val="115000"/>
              </a:lnSpc>
            </a:pPr>
            <a:r>
              <a:rPr lang="es-SV" dirty="0">
                <a:latin typeface="Calibri" panose="020F0502020204030204" pitchFamily="34" charset="0"/>
                <a:ea typeface="Times New Roman" panose="02020603050405020304" pitchFamily="18" charset="0"/>
                <a:cs typeface="Calibri" panose="020F0502020204030204" pitchFamily="34" charset="0"/>
              </a:rPr>
              <a:t> </a:t>
            </a:r>
            <a:endParaRPr lang="es-SV"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b="1" dirty="0">
                <a:latin typeface="Calibri" panose="020F0502020204030204" pitchFamily="34" charset="0"/>
                <a:ea typeface="Times New Roman" panose="02020603050405020304" pitchFamily="18" charset="0"/>
                <a:cs typeface="Calibri" panose="020F0502020204030204" pitchFamily="34" charset="0"/>
              </a:rPr>
              <a:t>FUNCIONES:</a:t>
            </a:r>
            <a:endParaRPr lang="es-SV"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dirty="0">
                <a:latin typeface="Calibri" panose="020F0502020204030204" pitchFamily="34" charset="0"/>
                <a:ea typeface="Times New Roman" panose="02020603050405020304" pitchFamily="18" charset="0"/>
                <a:cs typeface="Calibri" panose="020F0502020204030204" pitchFamily="34" charset="0"/>
              </a:rPr>
              <a:t>Coordinar la gestión de cooperación internacional y nacional de recursos técnicos financieros provenientes de la cooperación no reembolsable, destinados a la ejecución y administración de Proyectos del MAG y de sus Oficinas, Direcciones y Dependencias. </a:t>
            </a:r>
            <a:endParaRPr lang="es-SV"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b="1" dirty="0">
                <a:latin typeface="Calibri" panose="020F0502020204030204" pitchFamily="34" charset="0"/>
                <a:ea typeface="Times New Roman" panose="02020603050405020304" pitchFamily="18" charset="0"/>
                <a:cs typeface="Calibri" panose="020F0502020204030204" pitchFamily="34" charset="0"/>
              </a:rPr>
              <a:t> </a:t>
            </a:r>
            <a:endParaRPr lang="es-SV"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b="1" dirty="0">
                <a:latin typeface="Calibri" panose="020F0502020204030204" pitchFamily="34" charset="0"/>
                <a:ea typeface="Times New Roman" panose="02020603050405020304" pitchFamily="18" charset="0"/>
                <a:cs typeface="Calibri" panose="020F0502020204030204" pitchFamily="34" charset="0"/>
              </a:rPr>
              <a:t>N° DE EMPLEADOS:</a:t>
            </a:r>
            <a:endParaRPr lang="es-SV"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dirty="0">
                <a:latin typeface="Calibri" panose="020F0502020204030204" pitchFamily="34" charset="0"/>
                <a:ea typeface="Times New Roman" panose="02020603050405020304" pitchFamily="18" charset="0"/>
                <a:cs typeface="Calibri" panose="020F0502020204030204" pitchFamily="34" charset="0"/>
              </a:rPr>
              <a:t>3</a:t>
            </a:r>
            <a:r>
              <a:rPr lang="es-SV" dirty="0" smtClean="0">
                <a:latin typeface="Calibri" panose="020F0502020204030204" pitchFamily="34" charset="0"/>
                <a:ea typeface="Times New Roman" panose="02020603050405020304" pitchFamily="18" charset="0"/>
                <a:cs typeface="Calibri" panose="020F0502020204030204" pitchFamily="34" charset="0"/>
              </a:rPr>
              <a:t>  hombres</a:t>
            </a:r>
            <a:endParaRPr lang="es-SV"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dirty="0">
                <a:latin typeface="Calibri" panose="020F0502020204030204" pitchFamily="34" charset="0"/>
                <a:ea typeface="Times New Roman" panose="02020603050405020304" pitchFamily="18" charset="0"/>
                <a:cs typeface="Calibri" panose="020F0502020204030204" pitchFamily="34" charset="0"/>
              </a:rPr>
              <a:t>2</a:t>
            </a:r>
            <a:r>
              <a:rPr lang="es-SV" dirty="0" smtClean="0">
                <a:latin typeface="Calibri" panose="020F0502020204030204" pitchFamily="34" charset="0"/>
                <a:ea typeface="Times New Roman" panose="02020603050405020304" pitchFamily="18" charset="0"/>
                <a:cs typeface="Calibri" panose="020F0502020204030204" pitchFamily="34" charset="0"/>
              </a:rPr>
              <a:t> </a:t>
            </a:r>
            <a:r>
              <a:rPr lang="es-SV" dirty="0">
                <a:latin typeface="Calibri" panose="020F0502020204030204" pitchFamily="34" charset="0"/>
                <a:ea typeface="Times New Roman" panose="02020603050405020304" pitchFamily="18" charset="0"/>
                <a:cs typeface="Calibri" panose="020F0502020204030204" pitchFamily="34" charset="0"/>
              </a:rPr>
              <a:t>mujeres</a:t>
            </a:r>
            <a:endParaRPr lang="es-SV"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b="1" dirty="0">
                <a:highlight>
                  <a:srgbClr val="FFFF00"/>
                </a:highlight>
                <a:latin typeface="Calibri" panose="020F0502020204030204" pitchFamily="34" charset="0"/>
                <a:ea typeface="Times New Roman" panose="02020603050405020304" pitchFamily="18" charset="0"/>
                <a:cs typeface="Calibri" panose="020F0502020204030204" pitchFamily="34" charset="0"/>
              </a:rPr>
              <a:t> </a:t>
            </a:r>
            <a:endParaRPr lang="es-SV"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b="1" dirty="0">
                <a:latin typeface="Calibri" panose="020F0502020204030204" pitchFamily="34" charset="0"/>
                <a:ea typeface="Times New Roman" panose="02020603050405020304" pitchFamily="18" charset="0"/>
                <a:cs typeface="Calibri" panose="020F0502020204030204" pitchFamily="34" charset="0"/>
              </a:rPr>
              <a:t>AREAS DE TRABAJO</a:t>
            </a:r>
            <a:endParaRPr lang="es-SV"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dirty="0">
                <a:latin typeface="Calibri" panose="020F0502020204030204" pitchFamily="34" charset="0"/>
                <a:ea typeface="Times New Roman" panose="02020603050405020304" pitchFamily="18" charset="0"/>
                <a:cs typeface="Calibri" panose="020F0502020204030204" pitchFamily="34" charset="0"/>
              </a:rPr>
              <a:t>No aparece estructura interna</a:t>
            </a:r>
            <a:endParaRPr lang="es-SV"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3" name="2 Marcador de número de diapositiva"/>
          <p:cNvSpPr>
            <a:spLocks noGrp="1"/>
          </p:cNvSpPr>
          <p:nvPr>
            <p:ph type="sldNum" idx="12"/>
          </p:nvPr>
        </p:nvSpPr>
        <p:spPr/>
        <p:txBody>
          <a:bodyPr/>
          <a:lstStyle/>
          <a:p>
            <a:pPr marL="0" marR="0" lvl="0" indent="0" algn="r" rtl="0">
              <a:spcBef>
                <a:spcPts val="0"/>
              </a:spcBef>
              <a:buSzPct val="25000"/>
              <a:buNone/>
            </a:pPr>
            <a:fld id="{00000000-1234-1234-1234-123412341234}" type="slidenum">
              <a:rPr lang="es-SV" sz="1200" smtClean="0">
                <a:solidFill>
                  <a:srgbClr val="888888"/>
                </a:solidFill>
                <a:latin typeface="Calibri"/>
                <a:ea typeface="Calibri"/>
                <a:cs typeface="Calibri"/>
                <a:sym typeface="Calibri"/>
              </a:rPr>
              <a:t>7</a:t>
            </a:fld>
            <a:endParaRPr lang="es-SV" sz="1200">
              <a:solidFill>
                <a:srgbClr val="888888"/>
              </a:solidFill>
              <a:latin typeface="Calibri"/>
              <a:ea typeface="Calibri"/>
              <a:cs typeface="Calibri"/>
              <a:sym typeface="Calibri"/>
            </a:endParaRPr>
          </a:p>
        </p:txBody>
      </p:sp>
    </p:spTree>
    <p:extLst>
      <p:ext uri="{BB962C8B-B14F-4D97-AF65-F5344CB8AC3E}">
        <p14:creationId xmlns:p14="http://schemas.microsoft.com/office/powerpoint/2010/main" val="24880309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460892" y="213360"/>
            <a:ext cx="8407956" cy="5936753"/>
          </a:xfrm>
          <a:prstGeom prst="rect">
            <a:avLst/>
          </a:prstGeom>
        </p:spPr>
        <p:txBody>
          <a:bodyPr wrap="square">
            <a:spAutoFit/>
          </a:bodyPr>
          <a:lstStyle/>
          <a:p>
            <a:pPr lvl="0">
              <a:lnSpc>
                <a:spcPct val="115000"/>
              </a:lnSpc>
              <a:spcAft>
                <a:spcPts val="1000"/>
              </a:spcAft>
            </a:pPr>
            <a:r>
              <a:rPr lang="es-SV" sz="1800" b="1" dirty="0">
                <a:solidFill>
                  <a:srgbClr val="000099"/>
                </a:solidFill>
                <a:latin typeface="Calibri" panose="020F0502020204030204" pitchFamily="34" charset="0"/>
                <a:ea typeface="Times New Roman" panose="02020603050405020304" pitchFamily="18" charset="0"/>
                <a:cs typeface="Calibri" panose="020F0502020204030204" pitchFamily="34" charset="0"/>
              </a:rPr>
              <a:t>OFICINA DE COMUNICACIONES - ODC </a:t>
            </a:r>
            <a:endParaRPr lang="es-SV" sz="16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b="1" dirty="0">
                <a:latin typeface="Calibri" panose="020F0502020204030204" pitchFamily="34" charset="0"/>
                <a:ea typeface="Times New Roman" panose="02020603050405020304" pitchFamily="18" charset="0"/>
                <a:cs typeface="Calibri" panose="020F0502020204030204" pitchFamily="34" charset="0"/>
              </a:rPr>
              <a:t>CARGO Y NOMBRE DEL FUNCIONARIO</a:t>
            </a:r>
            <a:endParaRPr lang="es-SV"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dirty="0">
                <a:latin typeface="Calibri" panose="020F0502020204030204" pitchFamily="34" charset="0"/>
                <a:ea typeface="Times New Roman" panose="02020603050405020304" pitchFamily="18" charset="0"/>
                <a:cs typeface="Calibri" panose="020F0502020204030204" pitchFamily="34" charset="0"/>
              </a:rPr>
              <a:t>Directora Oficina de Comunicaciones:	 </a:t>
            </a:r>
            <a:r>
              <a:rPr lang="es-SV" dirty="0" smtClean="0">
                <a:latin typeface="Calibri" panose="020F0502020204030204" pitchFamily="34" charset="0"/>
                <a:ea typeface="Times New Roman" panose="02020603050405020304" pitchFamily="18" charset="0"/>
                <a:cs typeface="Calibri" panose="020F0502020204030204" pitchFamily="34" charset="0"/>
              </a:rPr>
              <a:t>	</a:t>
            </a:r>
            <a:r>
              <a:rPr lang="es-SV" b="1" dirty="0" smtClean="0">
                <a:latin typeface="Calibri" panose="020F0502020204030204" pitchFamily="34" charset="0"/>
                <a:ea typeface="Times New Roman" panose="02020603050405020304" pitchFamily="18" charset="0"/>
                <a:cs typeface="Calibri" panose="020F0502020204030204" pitchFamily="34" charset="0"/>
              </a:rPr>
              <a:t>CARLOS EDUARDO RODRÍGUEZ</a:t>
            </a:r>
          </a:p>
          <a:p>
            <a:pPr algn="just">
              <a:lnSpc>
                <a:spcPct val="115000"/>
              </a:lnSpc>
            </a:pPr>
            <a:r>
              <a:rPr lang="es-SV" b="1" dirty="0">
                <a:latin typeface="Calibri" panose="020F0502020204030204" pitchFamily="34" charset="0"/>
                <a:ea typeface="Times New Roman" panose="02020603050405020304" pitchFamily="18" charset="0"/>
                <a:cs typeface="Calibri" panose="020F0502020204030204" pitchFamily="34" charset="0"/>
              </a:rPr>
              <a:t>	</a:t>
            </a:r>
            <a:r>
              <a:rPr lang="es-SV" b="1" dirty="0" smtClean="0">
                <a:latin typeface="Calibri" panose="020F0502020204030204" pitchFamily="34" charset="0"/>
                <a:ea typeface="Times New Roman" panose="02020603050405020304" pitchFamily="18" charset="0"/>
                <a:cs typeface="Calibri" panose="020F0502020204030204" pitchFamily="34" charset="0"/>
              </a:rPr>
              <a:t>			</a:t>
            </a:r>
          </a:p>
          <a:p>
            <a:pPr algn="just">
              <a:lnSpc>
                <a:spcPct val="115000"/>
              </a:lnSpc>
            </a:pPr>
            <a:endParaRPr lang="es-SV" sz="1100" b="1" dirty="0" smtClean="0">
              <a:latin typeface="Calibri" panose="020F0502020204030204" pitchFamily="34" charset="0"/>
              <a:ea typeface="Times New Roman" panose="02020603050405020304" pitchFamily="18" charset="0"/>
              <a:cs typeface="Calibri" panose="020F0502020204030204" pitchFamily="34" charset="0"/>
            </a:endParaRPr>
          </a:p>
          <a:p>
            <a:pPr algn="just">
              <a:lnSpc>
                <a:spcPct val="115000"/>
              </a:lnSpc>
            </a:pPr>
            <a:r>
              <a:rPr lang="es-SV" b="1" dirty="0" smtClean="0">
                <a:latin typeface="Calibri" panose="020F0502020204030204" pitchFamily="34" charset="0"/>
                <a:ea typeface="Times New Roman" panose="02020603050405020304" pitchFamily="18" charset="0"/>
                <a:cs typeface="Calibri" panose="020F0502020204030204" pitchFamily="34" charset="0"/>
              </a:rPr>
              <a:t>FUNCIONES</a:t>
            </a:r>
            <a:r>
              <a:rPr lang="es-SV" b="1" dirty="0">
                <a:latin typeface="Calibri" panose="020F0502020204030204" pitchFamily="34" charset="0"/>
                <a:ea typeface="Times New Roman" panose="02020603050405020304" pitchFamily="18" charset="0"/>
                <a:cs typeface="Calibri" panose="020F0502020204030204" pitchFamily="34" charset="0"/>
              </a:rPr>
              <a:t>:</a:t>
            </a:r>
            <a:endParaRPr lang="es-SV"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dirty="0">
                <a:latin typeface="Calibri" panose="020F0502020204030204" pitchFamily="34" charset="0"/>
                <a:ea typeface="Times New Roman" panose="02020603050405020304" pitchFamily="18" charset="0"/>
                <a:cs typeface="Calibri" panose="020F0502020204030204" pitchFamily="34" charset="0"/>
              </a:rPr>
              <a:t>Asesorar al despacho ministerial en materia de comunicaciones y conducir las acciones publicitarias e informativas que contribuyen al logro de los objetivos y al posicionamiento e imagen institucional.</a:t>
            </a:r>
            <a:endParaRPr lang="es-SV"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endParaRPr lang="es-SV" b="1" dirty="0" smtClean="0">
              <a:latin typeface="Calibri" panose="020F0502020204030204" pitchFamily="34" charset="0"/>
              <a:ea typeface="Times New Roman" panose="02020603050405020304" pitchFamily="18" charset="0"/>
              <a:cs typeface="Calibri" panose="020F0502020204030204" pitchFamily="34" charset="0"/>
            </a:endParaRPr>
          </a:p>
          <a:p>
            <a:pPr algn="just">
              <a:lnSpc>
                <a:spcPct val="115000"/>
              </a:lnSpc>
            </a:pPr>
            <a:r>
              <a:rPr lang="es-SV" b="1" dirty="0" smtClean="0">
                <a:latin typeface="Calibri" panose="020F0502020204030204" pitchFamily="34" charset="0"/>
                <a:ea typeface="Times New Roman" panose="02020603050405020304" pitchFamily="18" charset="0"/>
                <a:cs typeface="Calibri" panose="020F0502020204030204" pitchFamily="34" charset="0"/>
              </a:rPr>
              <a:t>N</a:t>
            </a:r>
            <a:r>
              <a:rPr lang="es-SV" b="1" dirty="0">
                <a:latin typeface="Calibri" panose="020F0502020204030204" pitchFamily="34" charset="0"/>
                <a:ea typeface="Times New Roman" panose="02020603050405020304" pitchFamily="18" charset="0"/>
                <a:cs typeface="Calibri" panose="020F0502020204030204" pitchFamily="34" charset="0"/>
              </a:rPr>
              <a:t>° DE EMPLEADOS:</a:t>
            </a:r>
            <a:endParaRPr lang="es-SV"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dirty="0" smtClean="0">
                <a:latin typeface="Calibri" panose="020F0502020204030204" pitchFamily="34" charset="0"/>
                <a:ea typeface="Times New Roman" panose="02020603050405020304" pitchFamily="18" charset="0"/>
                <a:cs typeface="Calibri" panose="020F0502020204030204" pitchFamily="34" charset="0"/>
              </a:rPr>
              <a:t>17 hombres</a:t>
            </a:r>
            <a:endParaRPr lang="es-SV" dirty="0" smtClean="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dirty="0">
                <a:latin typeface="Calibri" panose="020F0502020204030204" pitchFamily="34" charset="0"/>
                <a:ea typeface="Times New Roman" panose="02020603050405020304" pitchFamily="18" charset="0"/>
                <a:cs typeface="Calibri" panose="020F0502020204030204" pitchFamily="34" charset="0"/>
              </a:rPr>
              <a:t>9</a:t>
            </a:r>
            <a:r>
              <a:rPr lang="es-SV" dirty="0" smtClean="0">
                <a:latin typeface="Calibri" panose="020F0502020204030204" pitchFamily="34" charset="0"/>
                <a:ea typeface="Times New Roman" panose="02020603050405020304" pitchFamily="18" charset="0"/>
                <a:cs typeface="Calibri" panose="020F0502020204030204" pitchFamily="34" charset="0"/>
              </a:rPr>
              <a:t> mujeres</a:t>
            </a:r>
            <a:endParaRPr lang="es-SV"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endParaRPr lang="es-SV" b="1" dirty="0" smtClean="0">
              <a:latin typeface="Calibri" panose="020F0502020204030204" pitchFamily="34" charset="0"/>
              <a:ea typeface="Times New Roman" panose="02020603050405020304" pitchFamily="18" charset="0"/>
              <a:cs typeface="Calibri" panose="020F0502020204030204" pitchFamily="34" charset="0"/>
            </a:endParaRPr>
          </a:p>
          <a:p>
            <a:pPr algn="just">
              <a:lnSpc>
                <a:spcPct val="115000"/>
              </a:lnSpc>
            </a:pPr>
            <a:r>
              <a:rPr lang="es-SV" b="1" dirty="0" smtClean="0">
                <a:latin typeface="Calibri" panose="020F0502020204030204" pitchFamily="34" charset="0"/>
                <a:ea typeface="Times New Roman" panose="02020603050405020304" pitchFamily="18" charset="0"/>
                <a:cs typeface="Calibri" panose="020F0502020204030204" pitchFamily="34" charset="0"/>
              </a:rPr>
              <a:t>AREAS </a:t>
            </a:r>
            <a:r>
              <a:rPr lang="es-SV" b="1" dirty="0">
                <a:latin typeface="Calibri" panose="020F0502020204030204" pitchFamily="34" charset="0"/>
                <a:ea typeface="Times New Roman" panose="02020603050405020304" pitchFamily="18" charset="0"/>
                <a:cs typeface="Calibri" panose="020F0502020204030204" pitchFamily="34" charset="0"/>
              </a:rPr>
              <a:t>DE TRABAJO</a:t>
            </a:r>
            <a:endParaRPr lang="es-SV"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u="sng" dirty="0">
                <a:latin typeface="Calibri" panose="020F0502020204030204" pitchFamily="34" charset="0"/>
                <a:ea typeface="Times New Roman" panose="02020603050405020304" pitchFamily="18" charset="0"/>
                <a:cs typeface="Calibri" panose="020F0502020204030204" pitchFamily="34" charset="0"/>
              </a:rPr>
              <a:t>Área de Relaciones Públicas y Protocolo</a:t>
            </a:r>
            <a:endParaRPr lang="es-SV"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i="1" dirty="0">
                <a:latin typeface="Calibri" panose="020F0502020204030204" pitchFamily="34" charset="0"/>
                <a:ea typeface="Times New Roman" panose="02020603050405020304" pitchFamily="18" charset="0"/>
                <a:cs typeface="Calibri" panose="020F0502020204030204" pitchFamily="34" charset="0"/>
              </a:rPr>
              <a:t>Jefe de Área Luz Marina </a:t>
            </a:r>
            <a:r>
              <a:rPr lang="es-SV" i="1" dirty="0" err="1">
                <a:latin typeface="Calibri" panose="020F0502020204030204" pitchFamily="34" charset="0"/>
                <a:ea typeface="Times New Roman" panose="02020603050405020304" pitchFamily="18" charset="0"/>
                <a:cs typeface="Calibri" panose="020F0502020204030204" pitchFamily="34" charset="0"/>
              </a:rPr>
              <a:t>Kattan</a:t>
            </a:r>
            <a:r>
              <a:rPr lang="es-SV" i="1" dirty="0">
                <a:latin typeface="Calibri" panose="020F0502020204030204" pitchFamily="34" charset="0"/>
                <a:ea typeface="Times New Roman" panose="02020603050405020304" pitchFamily="18" charset="0"/>
                <a:cs typeface="Calibri" panose="020F0502020204030204" pitchFamily="34" charset="0"/>
              </a:rPr>
              <a:t> de Moreno</a:t>
            </a:r>
            <a:endParaRPr lang="es-SV"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dirty="0">
                <a:latin typeface="Calibri" panose="020F0502020204030204" pitchFamily="34" charset="0"/>
                <a:ea typeface="Times New Roman" panose="02020603050405020304" pitchFamily="18" charset="0"/>
                <a:cs typeface="Calibri" panose="020F0502020204030204" pitchFamily="34" charset="0"/>
              </a:rPr>
              <a:t>Apoyar las relaciones institucionales con públicos internos y externos y el manejo protocolario en los eventos del MAG.</a:t>
            </a:r>
            <a:endParaRPr lang="es-SV"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dirty="0">
                <a:latin typeface="Calibri" panose="020F0502020204030204" pitchFamily="34" charset="0"/>
                <a:ea typeface="Times New Roman" panose="02020603050405020304" pitchFamily="18" charset="0"/>
                <a:cs typeface="Calibri" panose="020F0502020204030204" pitchFamily="34" charset="0"/>
              </a:rPr>
              <a:t> </a:t>
            </a:r>
            <a:endParaRPr lang="es-SV"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u="sng" dirty="0">
                <a:latin typeface="Calibri" panose="020F0502020204030204" pitchFamily="34" charset="0"/>
                <a:ea typeface="Times New Roman" panose="02020603050405020304" pitchFamily="18" charset="0"/>
                <a:cs typeface="Calibri" panose="020F0502020204030204" pitchFamily="34" charset="0"/>
              </a:rPr>
              <a:t>Área de Prensa</a:t>
            </a:r>
            <a:endParaRPr lang="es-SV"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ES" i="1" dirty="0" smtClean="0">
                <a:latin typeface="Calibri" panose="020F0502020204030204" pitchFamily="34" charset="0"/>
                <a:ea typeface="Times New Roman" panose="02020603050405020304" pitchFamily="18" charset="0"/>
                <a:cs typeface="Calibri" panose="020F0502020204030204" pitchFamily="34" charset="0"/>
              </a:rPr>
              <a:t>Pendiente oficializar encargado (a) del área</a:t>
            </a:r>
            <a:endParaRPr lang="es-SV"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dirty="0">
                <a:latin typeface="Calibri" panose="020F0502020204030204" pitchFamily="34" charset="0"/>
                <a:ea typeface="Times New Roman" panose="02020603050405020304" pitchFamily="18" charset="0"/>
                <a:cs typeface="Calibri" panose="020F0502020204030204" pitchFamily="34" charset="0"/>
              </a:rPr>
              <a:t>Generar información noticiosa, publicitaria y educativa del MAG que permita el cumplimiento de los objetivos institucionales</a:t>
            </a:r>
            <a:r>
              <a:rPr lang="es-SV" dirty="0" smtClean="0">
                <a:latin typeface="Calibri" panose="020F0502020204030204" pitchFamily="34" charset="0"/>
                <a:ea typeface="Times New Roman" panose="02020603050405020304" pitchFamily="18" charset="0"/>
                <a:cs typeface="Calibri" panose="020F0502020204030204" pitchFamily="34" charset="0"/>
              </a:rPr>
              <a:t>.</a:t>
            </a:r>
            <a:r>
              <a:rPr lang="es-SV" dirty="0">
                <a:latin typeface="Calibri" panose="020F0502020204030204" pitchFamily="34" charset="0"/>
                <a:ea typeface="Times New Roman" panose="02020603050405020304" pitchFamily="18" charset="0"/>
                <a:cs typeface="Calibri" panose="020F0502020204030204" pitchFamily="34" charset="0"/>
              </a:rPr>
              <a:t> </a:t>
            </a:r>
            <a:endParaRPr lang="es-SV" dirty="0">
              <a:latin typeface="Calibri" panose="020F0502020204030204" pitchFamily="34" charset="0"/>
              <a:ea typeface="Times New Roman" panose="02020603050405020304" pitchFamily="18" charset="0"/>
              <a:cs typeface="Times New Roman" panose="02020603050405020304" pitchFamily="18" charset="0"/>
            </a:endParaRPr>
          </a:p>
        </p:txBody>
      </p:sp>
      <p:sp>
        <p:nvSpPr>
          <p:cNvPr id="3" name="2 Marcador de número de diapositiva"/>
          <p:cNvSpPr>
            <a:spLocks noGrp="1"/>
          </p:cNvSpPr>
          <p:nvPr>
            <p:ph type="sldNum" idx="12"/>
          </p:nvPr>
        </p:nvSpPr>
        <p:spPr/>
        <p:txBody>
          <a:bodyPr/>
          <a:lstStyle/>
          <a:p>
            <a:pPr marL="0" marR="0" lvl="0" indent="0" algn="r" rtl="0">
              <a:spcBef>
                <a:spcPts val="0"/>
              </a:spcBef>
              <a:buSzPct val="25000"/>
              <a:buNone/>
            </a:pPr>
            <a:fld id="{00000000-1234-1234-1234-123412341234}" type="slidenum">
              <a:rPr lang="es-SV" sz="1200" smtClean="0">
                <a:solidFill>
                  <a:srgbClr val="888888"/>
                </a:solidFill>
                <a:latin typeface="Calibri"/>
                <a:ea typeface="Calibri"/>
                <a:cs typeface="Calibri"/>
                <a:sym typeface="Calibri"/>
              </a:rPr>
              <a:t>8</a:t>
            </a:fld>
            <a:endParaRPr lang="es-SV" sz="1200">
              <a:solidFill>
                <a:srgbClr val="888888"/>
              </a:solidFill>
              <a:latin typeface="Calibri"/>
              <a:ea typeface="Calibri"/>
              <a:cs typeface="Calibri"/>
              <a:sym typeface="Calibri"/>
            </a:endParaRPr>
          </a:p>
        </p:txBody>
      </p:sp>
    </p:spTree>
    <p:extLst>
      <p:ext uri="{BB962C8B-B14F-4D97-AF65-F5344CB8AC3E}">
        <p14:creationId xmlns:p14="http://schemas.microsoft.com/office/powerpoint/2010/main" val="71787237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número de diapositiva 3"/>
          <p:cNvSpPr>
            <a:spLocks noGrp="1"/>
          </p:cNvSpPr>
          <p:nvPr>
            <p:ph type="sldNum" idx="12"/>
          </p:nvPr>
        </p:nvSpPr>
        <p:spPr/>
        <p:txBody>
          <a:bodyPr/>
          <a:lstStyle/>
          <a:p>
            <a:pPr marL="0" marR="0" lvl="0" indent="0" algn="r" rtl="0">
              <a:spcBef>
                <a:spcPts val="0"/>
              </a:spcBef>
              <a:buSzPct val="25000"/>
              <a:buNone/>
            </a:pPr>
            <a:fld id="{00000000-1234-1234-1234-123412341234}" type="slidenum">
              <a:rPr lang="es-SV" sz="1200" smtClean="0">
                <a:solidFill>
                  <a:srgbClr val="888888"/>
                </a:solidFill>
                <a:latin typeface="Calibri"/>
                <a:ea typeface="Calibri"/>
                <a:cs typeface="Calibri"/>
                <a:sym typeface="Calibri"/>
              </a:rPr>
              <a:t>9</a:t>
            </a:fld>
            <a:endParaRPr lang="es-SV" sz="1200">
              <a:solidFill>
                <a:srgbClr val="888888"/>
              </a:solidFill>
              <a:latin typeface="Calibri"/>
              <a:ea typeface="Calibri"/>
              <a:cs typeface="Calibri"/>
              <a:sym typeface="Calibri"/>
            </a:endParaRPr>
          </a:p>
        </p:txBody>
      </p:sp>
      <p:sp>
        <p:nvSpPr>
          <p:cNvPr id="5" name="Rectángulo 4"/>
          <p:cNvSpPr/>
          <p:nvPr/>
        </p:nvSpPr>
        <p:spPr>
          <a:xfrm>
            <a:off x="539552" y="332656"/>
            <a:ext cx="8208912" cy="6446380"/>
          </a:xfrm>
          <a:prstGeom prst="rect">
            <a:avLst/>
          </a:prstGeom>
        </p:spPr>
        <p:txBody>
          <a:bodyPr wrap="square">
            <a:spAutoFit/>
          </a:bodyPr>
          <a:lstStyle/>
          <a:p>
            <a:pPr algn="just">
              <a:lnSpc>
                <a:spcPct val="115000"/>
              </a:lnSpc>
            </a:pPr>
            <a:r>
              <a:rPr lang="es-SV" sz="1800" b="1" dirty="0">
                <a:solidFill>
                  <a:srgbClr val="000099"/>
                </a:solidFill>
                <a:latin typeface="Calibri" panose="020F0502020204030204" pitchFamily="34" charset="0"/>
                <a:ea typeface="Times New Roman" panose="02020603050405020304" pitchFamily="18" charset="0"/>
                <a:cs typeface="Calibri" panose="020F0502020204030204" pitchFamily="34" charset="0"/>
              </a:rPr>
              <a:t>OFICINA DE COMUNICACIONES - ODC </a:t>
            </a:r>
            <a:r>
              <a:rPr lang="es-SV" sz="1600" b="1" dirty="0" smtClean="0">
                <a:solidFill>
                  <a:srgbClr val="000099"/>
                </a:solidFill>
                <a:latin typeface="Calibri" panose="020F0502020204030204" pitchFamily="34" charset="0"/>
                <a:ea typeface="Times New Roman" panose="02020603050405020304" pitchFamily="18" charset="0"/>
                <a:cs typeface="Calibri" panose="020F0502020204030204" pitchFamily="34" charset="0"/>
              </a:rPr>
              <a:t>(continuación)</a:t>
            </a:r>
            <a:endParaRPr lang="es-SV" sz="16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s-SV" u="sng" dirty="0" smtClean="0">
                <a:latin typeface="Calibri" panose="020F0502020204030204" pitchFamily="34" charset="0"/>
                <a:ea typeface="Times New Roman" panose="02020603050405020304" pitchFamily="18" charset="0"/>
                <a:cs typeface="Calibri" panose="020F0502020204030204" pitchFamily="34" charset="0"/>
              </a:rPr>
              <a:t>Área </a:t>
            </a:r>
            <a:r>
              <a:rPr lang="es-SV" u="sng" dirty="0">
                <a:latin typeface="Calibri" panose="020F0502020204030204" pitchFamily="34" charset="0"/>
                <a:ea typeface="Times New Roman" panose="02020603050405020304" pitchFamily="18" charset="0"/>
                <a:cs typeface="Calibri" panose="020F0502020204030204" pitchFamily="34" charset="0"/>
              </a:rPr>
              <a:t>de Producción </a:t>
            </a:r>
            <a:r>
              <a:rPr lang="es-SV" u="sng" dirty="0" smtClean="0">
                <a:latin typeface="Calibri" panose="020F0502020204030204" pitchFamily="34" charset="0"/>
                <a:ea typeface="Times New Roman" panose="02020603050405020304" pitchFamily="18" charset="0"/>
                <a:cs typeface="Calibri" panose="020F0502020204030204" pitchFamily="34" charset="0"/>
              </a:rPr>
              <a:t>Audiovisual</a:t>
            </a:r>
          </a:p>
          <a:p>
            <a:pPr algn="just">
              <a:lnSpc>
                <a:spcPct val="115000"/>
              </a:lnSpc>
            </a:pPr>
            <a:r>
              <a:rPr lang="es-ES" i="1" dirty="0" smtClean="0">
                <a:latin typeface="Calibri" panose="020F0502020204030204" pitchFamily="34" charset="0"/>
                <a:ea typeface="Times New Roman" panose="02020603050405020304" pitchFamily="18" charset="0"/>
                <a:cs typeface="Calibri" panose="020F0502020204030204" pitchFamily="34" charset="0"/>
              </a:rPr>
              <a:t>Misalia Argentina Velásquez</a:t>
            </a:r>
            <a:endParaRPr lang="es-SV" i="1" dirty="0" smtClean="0">
              <a:latin typeface="Calibri" panose="020F0502020204030204" pitchFamily="34" charset="0"/>
              <a:ea typeface="Times New Roman" panose="02020603050405020304" pitchFamily="18" charset="0"/>
              <a:cs typeface="Calibri" panose="020F0502020204030204" pitchFamily="34" charset="0"/>
            </a:endParaRPr>
          </a:p>
          <a:p>
            <a:pPr algn="just">
              <a:lnSpc>
                <a:spcPct val="115000"/>
              </a:lnSpc>
            </a:pPr>
            <a:r>
              <a:rPr lang="es-SV" dirty="0" smtClean="0">
                <a:latin typeface="Calibri" panose="020F0502020204030204" pitchFamily="34" charset="0"/>
                <a:ea typeface="Times New Roman" panose="02020603050405020304" pitchFamily="18" charset="0"/>
                <a:cs typeface="Calibri" panose="020F0502020204030204" pitchFamily="34" charset="0"/>
              </a:rPr>
              <a:t>Producir </a:t>
            </a:r>
            <a:r>
              <a:rPr lang="es-SV" dirty="0">
                <a:latin typeface="Calibri" panose="020F0502020204030204" pitchFamily="34" charset="0"/>
                <a:ea typeface="Times New Roman" panose="02020603050405020304" pitchFamily="18" charset="0"/>
                <a:cs typeface="Calibri" panose="020F0502020204030204" pitchFamily="34" charset="0"/>
              </a:rPr>
              <a:t>programas y material audiovisual que contribuyan al desarrollo de los planes, programas y proyectos del </a:t>
            </a:r>
            <a:r>
              <a:rPr lang="es-SV" dirty="0" smtClean="0">
                <a:latin typeface="Calibri" panose="020F0502020204030204" pitchFamily="34" charset="0"/>
                <a:ea typeface="Times New Roman" panose="02020603050405020304" pitchFamily="18" charset="0"/>
                <a:cs typeface="Calibri" panose="020F0502020204030204" pitchFamily="34" charset="0"/>
              </a:rPr>
              <a:t>MAG</a:t>
            </a:r>
          </a:p>
          <a:p>
            <a:pPr algn="just">
              <a:lnSpc>
                <a:spcPct val="115000"/>
              </a:lnSpc>
            </a:pPr>
            <a:endParaRPr lang="es-SV" sz="1000" dirty="0">
              <a:latin typeface="Calibri" panose="020F0502020204030204" pitchFamily="34" charset="0"/>
              <a:ea typeface="Times New Roman" panose="02020603050405020304" pitchFamily="18" charset="0"/>
              <a:cs typeface="Calibri" pitchFamily="34" charset="0"/>
            </a:endParaRPr>
          </a:p>
          <a:p>
            <a:pPr algn="just">
              <a:lnSpc>
                <a:spcPct val="115000"/>
              </a:lnSpc>
            </a:pPr>
            <a:r>
              <a:rPr lang="es-SV" u="sng" dirty="0">
                <a:latin typeface="Calibri" panose="020F0502020204030204" pitchFamily="34" charset="0"/>
                <a:ea typeface="Times New Roman" panose="02020603050405020304" pitchFamily="18" charset="0"/>
                <a:cs typeface="Calibri" panose="020F0502020204030204" pitchFamily="34" charset="0"/>
              </a:rPr>
              <a:t>Área de Producción </a:t>
            </a:r>
            <a:r>
              <a:rPr lang="es-SV" u="sng" dirty="0" smtClean="0">
                <a:latin typeface="Calibri" panose="020F0502020204030204" pitchFamily="34" charset="0"/>
                <a:ea typeface="Times New Roman" panose="02020603050405020304" pitchFamily="18" charset="0"/>
                <a:cs typeface="Calibri" panose="020F0502020204030204" pitchFamily="34" charset="0"/>
              </a:rPr>
              <a:t>Multimedia</a:t>
            </a:r>
            <a:r>
              <a:rPr lang="es-SV" dirty="0" smtClean="0">
                <a:latin typeface="Calibri" panose="020F0502020204030204" pitchFamily="34" charset="0"/>
                <a:ea typeface="Times New Roman" panose="02020603050405020304" pitchFamily="18" charset="0"/>
                <a:cs typeface="Calibri" panose="020F0502020204030204" pitchFamily="34" charset="0"/>
              </a:rPr>
              <a:t>: sin definir</a:t>
            </a:r>
          </a:p>
          <a:p>
            <a:pPr algn="just">
              <a:lnSpc>
                <a:spcPct val="115000"/>
              </a:lnSpc>
            </a:pPr>
            <a:r>
              <a:rPr lang="es-SV" dirty="0" smtClean="0">
                <a:latin typeface="Calibri" panose="020F0502020204030204" pitchFamily="34" charset="0"/>
                <a:ea typeface="Times New Roman" panose="02020603050405020304" pitchFamily="18" charset="0"/>
                <a:cs typeface="Calibri" panose="020F0502020204030204" pitchFamily="34" charset="0"/>
              </a:rPr>
              <a:t>Planificar</a:t>
            </a:r>
            <a:r>
              <a:rPr lang="es-SV" dirty="0">
                <a:latin typeface="Calibri" panose="020F0502020204030204" pitchFamily="34" charset="0"/>
                <a:ea typeface="Times New Roman" panose="02020603050405020304" pitchFamily="18" charset="0"/>
                <a:cs typeface="Calibri" panose="020F0502020204030204" pitchFamily="34" charset="0"/>
              </a:rPr>
              <a:t>, diseñar e implementar las plataformas tecnológicas necesarias para divulgar y publicitar la información producida por la ODC a través de medios </a:t>
            </a:r>
            <a:r>
              <a:rPr lang="es-SV" dirty="0" smtClean="0">
                <a:latin typeface="Calibri" panose="020F0502020204030204" pitchFamily="34" charset="0"/>
                <a:ea typeface="Times New Roman" panose="02020603050405020304" pitchFamily="18" charset="0"/>
                <a:cs typeface="Calibri" panose="020F0502020204030204" pitchFamily="34" charset="0"/>
              </a:rPr>
              <a:t>digitales</a:t>
            </a:r>
          </a:p>
          <a:p>
            <a:pPr algn="just"/>
            <a:endParaRPr lang="es-ES" sz="1000" dirty="0" smtClean="0">
              <a:latin typeface="Calibri" panose="020F0502020204030204" pitchFamily="34" charset="0"/>
              <a:cs typeface="Calibri" panose="020F0502020204030204" pitchFamily="34" charset="0"/>
            </a:endParaRPr>
          </a:p>
          <a:p>
            <a:r>
              <a:rPr lang="es-ES" u="sng" dirty="0" smtClean="0">
                <a:latin typeface="Calibri" panose="020F0502020204030204" pitchFamily="34" charset="0"/>
                <a:cs typeface="Calibri" panose="020F0502020204030204" pitchFamily="34" charset="0"/>
              </a:rPr>
              <a:t>Coordinador de </a:t>
            </a:r>
            <a:r>
              <a:rPr lang="es-ES" u="sng" dirty="0" err="1" smtClean="0">
                <a:latin typeface="Calibri" panose="020F0502020204030204" pitchFamily="34" charset="0"/>
                <a:cs typeface="Calibri" panose="020F0502020204030204" pitchFamily="34" charset="0"/>
              </a:rPr>
              <a:t>CopyWrite</a:t>
            </a:r>
            <a:r>
              <a:rPr lang="es-ES" i="1" dirty="0" smtClean="0">
                <a:latin typeface="Calibri" panose="020F0502020204030204" pitchFamily="34" charset="0"/>
                <a:cs typeface="Calibri" panose="020F0502020204030204" pitchFamily="34" charset="0"/>
              </a:rPr>
              <a:t>: </a:t>
            </a:r>
            <a:r>
              <a:rPr lang="es-ES" i="1" dirty="0">
                <a:latin typeface="Calibri" panose="020F0502020204030204" pitchFamily="34" charset="0"/>
                <a:cs typeface="Calibri" panose="020F0502020204030204" pitchFamily="34" charset="0"/>
              </a:rPr>
              <a:t> </a:t>
            </a:r>
            <a:r>
              <a:rPr lang="es-ES" i="1" dirty="0" smtClean="0">
                <a:latin typeface="Calibri" panose="020F0502020204030204" pitchFamily="34" charset="0"/>
                <a:cs typeface="Calibri" panose="020F0502020204030204" pitchFamily="34" charset="0"/>
              </a:rPr>
              <a:t>Erick Alfredo García Salguero</a:t>
            </a:r>
          </a:p>
          <a:p>
            <a:pPr algn="just"/>
            <a:r>
              <a:rPr lang="es-SV" dirty="0">
                <a:latin typeface="Calibri" pitchFamily="34" charset="0"/>
                <a:cs typeface="Calibri" pitchFamily="34" charset="0"/>
              </a:rPr>
              <a:t>Elevar la publicidad del ministerio de agricultura y ganadería a través de la creación de texto publicitario, estratégico y persuasivo en los medios digitales actuales, regidos por una línea gubernamental a través de la secretaria de comunicaciones de la presidencia, con el fin de fortalecer la percepción e imagen comunicacional de dicha </a:t>
            </a:r>
            <a:r>
              <a:rPr lang="es-SV" dirty="0" smtClean="0">
                <a:latin typeface="Calibri" pitchFamily="34" charset="0"/>
                <a:cs typeface="Calibri" pitchFamily="34" charset="0"/>
              </a:rPr>
              <a:t>institución</a:t>
            </a:r>
          </a:p>
          <a:p>
            <a:pPr algn="just"/>
            <a:endParaRPr lang="es-ES" sz="1000" dirty="0">
              <a:latin typeface="Calibri" pitchFamily="34" charset="0"/>
              <a:cs typeface="Calibri" pitchFamily="34" charset="0"/>
            </a:endParaRPr>
          </a:p>
          <a:p>
            <a:pPr algn="just"/>
            <a:r>
              <a:rPr lang="es-ES" u="sng" dirty="0" smtClean="0">
                <a:latin typeface="Calibri" pitchFamily="34" charset="0"/>
                <a:cs typeface="Calibri" pitchFamily="34" charset="0"/>
              </a:rPr>
              <a:t>Coordinador de Publicidad</a:t>
            </a:r>
            <a:r>
              <a:rPr lang="es-ES" dirty="0" smtClean="0">
                <a:latin typeface="Calibri" pitchFamily="34" charset="0"/>
                <a:cs typeface="Calibri" pitchFamily="34" charset="0"/>
              </a:rPr>
              <a:t>: </a:t>
            </a:r>
            <a:r>
              <a:rPr lang="es-ES" i="1" dirty="0" smtClean="0">
                <a:latin typeface="Calibri" pitchFamily="34" charset="0"/>
                <a:cs typeface="Calibri" pitchFamily="34" charset="0"/>
              </a:rPr>
              <a:t>Natalia Milena Pacheco Velásquez</a:t>
            </a:r>
          </a:p>
          <a:p>
            <a:pPr algn="just"/>
            <a:r>
              <a:rPr lang="es-ES" dirty="0">
                <a:latin typeface="Calibri" pitchFamily="34" charset="0"/>
                <a:cs typeface="Calibri" pitchFamily="34" charset="0"/>
              </a:rPr>
              <a:t>Coordinar el accionar </a:t>
            </a:r>
            <a:r>
              <a:rPr lang="es-ES" dirty="0" smtClean="0">
                <a:latin typeface="Calibri" pitchFamily="34" charset="0"/>
                <a:cs typeface="Calibri" pitchFamily="34" charset="0"/>
              </a:rPr>
              <a:t>área con </a:t>
            </a:r>
            <a:r>
              <a:rPr lang="es-ES" dirty="0">
                <a:latin typeface="Calibri" pitchFamily="34" charset="0"/>
                <a:cs typeface="Calibri" pitchFamily="34" charset="0"/>
              </a:rPr>
              <a:t>la planificación y ejecución de actividades relacionadas a la Publicidad, en línea con </a:t>
            </a:r>
            <a:r>
              <a:rPr lang="es-ES" dirty="0" smtClean="0">
                <a:latin typeface="Calibri" pitchFamily="34" charset="0"/>
                <a:cs typeface="Calibri" pitchFamily="34" charset="0"/>
              </a:rPr>
              <a:t>el </a:t>
            </a:r>
            <a:r>
              <a:rPr lang="es-ES" dirty="0">
                <a:latin typeface="Calibri" pitchFamily="34" charset="0"/>
                <a:cs typeface="Calibri" pitchFamily="34" charset="0"/>
              </a:rPr>
              <a:t>Plan Operativo Anual de la </a:t>
            </a:r>
            <a:r>
              <a:rPr lang="es-ES" dirty="0" smtClean="0">
                <a:latin typeface="Calibri" pitchFamily="34" charset="0"/>
                <a:cs typeface="Calibri" pitchFamily="34" charset="0"/>
              </a:rPr>
              <a:t>unidad </a:t>
            </a:r>
            <a:r>
              <a:rPr lang="es-ES" dirty="0">
                <a:latin typeface="Calibri" pitchFamily="34" charset="0"/>
                <a:cs typeface="Calibri" pitchFamily="34" charset="0"/>
              </a:rPr>
              <a:t>y los lineamientos operativos de la jefatura, conforme a la normativa establecida, con el fin de fortalecer la imagen y percepción comunicacional del Ministerio de Agricultura y Ganadería</a:t>
            </a:r>
            <a:r>
              <a:rPr lang="es-ES" dirty="0" smtClean="0">
                <a:latin typeface="Calibri" pitchFamily="34" charset="0"/>
                <a:cs typeface="Calibri" pitchFamily="34" charset="0"/>
              </a:rPr>
              <a:t>.</a:t>
            </a:r>
          </a:p>
          <a:p>
            <a:pPr algn="just"/>
            <a:endParaRPr lang="es-ES" sz="1000" dirty="0">
              <a:latin typeface="Calibri" pitchFamily="34" charset="0"/>
              <a:cs typeface="Calibri" pitchFamily="34" charset="0"/>
            </a:endParaRPr>
          </a:p>
          <a:p>
            <a:pPr algn="just"/>
            <a:r>
              <a:rPr lang="es-ES" u="sng" dirty="0" smtClean="0">
                <a:latin typeface="Calibri" pitchFamily="34" charset="0"/>
                <a:cs typeface="Calibri" pitchFamily="34" charset="0"/>
              </a:rPr>
              <a:t>Coordinador de Redes Sociales: </a:t>
            </a:r>
            <a:r>
              <a:rPr lang="es-ES" dirty="0" smtClean="0">
                <a:latin typeface="Calibri" pitchFamily="34" charset="0"/>
                <a:cs typeface="Calibri" pitchFamily="34" charset="0"/>
              </a:rPr>
              <a:t>sin definir</a:t>
            </a:r>
            <a:endParaRPr lang="es-ES" i="1" dirty="0" smtClean="0">
              <a:latin typeface="Calibri" pitchFamily="34" charset="0"/>
              <a:cs typeface="Calibri" pitchFamily="34" charset="0"/>
            </a:endParaRPr>
          </a:p>
          <a:p>
            <a:pPr algn="just"/>
            <a:r>
              <a:rPr lang="es-ES" dirty="0">
                <a:latin typeface="Calibri" pitchFamily="34" charset="0"/>
                <a:cs typeface="Calibri" pitchFamily="34" charset="0"/>
              </a:rPr>
              <a:t>Coordinar campañas virales, liderar crisis de reputación y tomar decisiones, definir campañas a realizar en las redes sociales y las tácticas a seguir en las mismas, Coordinar el accionar del departamento, con la planificación y ejecución de actividades relacionadas a la publicidad y mercadeo digital, en línea con la ejecución del Plan Operativo Anual de la dependencia y los lineamientos operativos de la jefatura, conforme a la normativa establecida, con el fin de fortalecer la imagen y percepción comunicacional del Ministerio de Agricultura y Ganadería.</a:t>
            </a:r>
            <a:endParaRPr lang="es-SV" dirty="0">
              <a:latin typeface="Calibri" pitchFamily="34" charset="0"/>
              <a:cs typeface="Calibri" pitchFamily="34" charset="0"/>
            </a:endParaRPr>
          </a:p>
        </p:txBody>
      </p:sp>
    </p:spTree>
    <p:extLst>
      <p:ext uri="{BB962C8B-B14F-4D97-AF65-F5344CB8AC3E}">
        <p14:creationId xmlns:p14="http://schemas.microsoft.com/office/powerpoint/2010/main" val="1043022314"/>
      </p:ext>
    </p:extLst>
  </p:cSld>
  <p:clrMapOvr>
    <a:masterClrMapping/>
  </p:clrMapOvr>
  <p:timing>
    <p:tnLst>
      <p:par>
        <p:cTn id="1" dur="indefinite" restart="never" nodeType="tmRoot"/>
      </p:par>
    </p:tnLst>
  </p:timing>
</p:sld>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1_Tema de Offic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Integral">
  <a:themeElements>
    <a:clrScheme name="Integral">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B9F25"/>
      </a:hlink>
      <a:folHlink>
        <a:srgbClr val="B26B02"/>
      </a:folHlink>
    </a:clrScheme>
    <a:fontScheme name="Integral">
      <a:majorFont>
        <a:latin typeface="Tw Cen MT Condensed"/>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 xmlns:thm15="http://schemas.microsoft.com/office/thememl/2012/main" name="Integral" id="{3577F8C9-A904-41D8-97D2-FD898F53F20E}" vid="{682D6EBE-8D36-4FF2-9DB3-F3D8D7B6715D}"/>
    </a:ext>
  </a:extLst>
</a:theme>
</file>

<file path=ppt/theme/theme3.xml><?xml version="1.0" encoding="utf-8"?>
<a:theme xmlns:a="http://schemas.openxmlformats.org/drawingml/2006/main" name="Tema de Offic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1023</TotalTime>
  <Words>1485</Words>
  <Application>Microsoft Office PowerPoint</Application>
  <PresentationFormat>Presentación en pantalla (4:3)</PresentationFormat>
  <Paragraphs>572</Paragraphs>
  <Slides>35</Slides>
  <Notes>2</Notes>
  <HiddenSlides>0</HiddenSlides>
  <MMClips>0</MMClips>
  <ScaleCrop>false</ScaleCrop>
  <HeadingPairs>
    <vt:vector size="4" baseType="variant">
      <vt:variant>
        <vt:lpstr>Tema</vt:lpstr>
      </vt:variant>
      <vt:variant>
        <vt:i4>2</vt:i4>
      </vt:variant>
      <vt:variant>
        <vt:lpstr>Títulos de diapositiva</vt:lpstr>
      </vt:variant>
      <vt:variant>
        <vt:i4>35</vt:i4>
      </vt:variant>
    </vt:vector>
  </HeadingPairs>
  <TitlesOfParts>
    <vt:vector size="37" baseType="lpstr">
      <vt:lpstr>1_Tema de Office</vt:lpstr>
      <vt:lpstr>Integral</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Ana Patricia Sanchez Cruz</dc:creator>
  <cp:lastModifiedBy>Ana Patricia Sanchez Cruz</cp:lastModifiedBy>
  <cp:revision>162</cp:revision>
  <cp:lastPrinted>2017-09-07T19:59:43Z</cp:lastPrinted>
  <dcterms:modified xsi:type="dcterms:W3CDTF">2021-02-16T21:34:24Z</dcterms:modified>
</cp:coreProperties>
</file>