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37" autoAdjust="0"/>
  </p:normalViewPr>
  <p:slideViewPr>
    <p:cSldViewPr>
      <p:cViewPr>
        <p:scale>
          <a:sx n="80" d="100"/>
          <a:sy n="80" d="100"/>
        </p:scale>
        <p:origin x="-107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6/3/2020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70937" y="0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8829967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87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74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66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547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43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321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208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709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20"/>
          </a:xfrm>
          <a:prstGeom prst="rect">
            <a:avLst/>
          </a:prstGeom>
          <a:noFill/>
          <a:ln>
            <a:noFill/>
          </a:ln>
        </p:spPr>
        <p:txBody>
          <a:bodyPr lIns="93162" tIns="46568" rIns="93162" bIns="46568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s-SV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‹Nº›</a:t>
            </a:fld>
            <a:endParaRPr lang="es-SV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</p:spPr>
        <p:txBody>
          <a:bodyPr lIns="93162" tIns="93162" rIns="93162" bIns="93162" anchor="t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</p:spPr>
        <p:txBody>
          <a:bodyPr lIns="93162" tIns="93162" rIns="93162" bIns="93162" anchor="t" anchorCtr="0">
            <a:noAutofit/>
          </a:bodyPr>
          <a:lstStyle/>
          <a:p>
            <a:pPr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6/3/2020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6/3/2020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6/3/2020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6/3/2020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6/3/2020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6/3/2020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6/3/2020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6/3/2020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6/3/2020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6/3/2020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6/3/2020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6/3/2020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6/3/2020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6/3/2020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6/3/2020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6/3/2020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6/3/2020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6/3/2020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6/3/2020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709935" y="3167390"/>
            <a:ext cx="5724128" cy="52321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2106212" y="1644736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2411760" y="4365104"/>
            <a:ext cx="4320480" cy="50405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s-SV" sz="1800" b="1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ctualizado </a:t>
            </a:r>
            <a:r>
              <a:rPr lang="es-SV" sz="1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diciembre de 2019</a:t>
            </a:r>
            <a:endParaRPr lang="es-SV" sz="18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4592" y="5782371"/>
            <a:ext cx="4808422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050" b="1" dirty="0" smtClean="0">
                <a:solidFill>
                  <a:srgbClr val="002060"/>
                </a:solidFill>
              </a:rPr>
              <a:t>NOTA: para facilitar la búsqueda de información por cada unidad organizativa, vaya a </a:t>
            </a:r>
            <a:r>
              <a:rPr lang="es-SV" sz="1050" b="1" u="sng" dirty="0" smtClean="0">
                <a:solidFill>
                  <a:srgbClr val="002060"/>
                </a:solidFill>
              </a:rPr>
              <a:t>modo de presentación </a:t>
            </a:r>
            <a:r>
              <a:rPr lang="es-SV" sz="1050" b="1" dirty="0" smtClean="0">
                <a:solidFill>
                  <a:srgbClr val="002060"/>
                </a:solidFill>
              </a:rPr>
              <a:t>en la parte inferior derecha de su computador, porque tiene hipervínculos. Gracias! </a:t>
            </a:r>
            <a:endParaRPr lang="es-SV" sz="105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5" y="366252"/>
            <a:ext cx="2470891" cy="11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620688"/>
            <a:ext cx="856895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Sectorial: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JOSÉ ARTURO PARADA RIVAS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Gabriel Efraín Calero Rivas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Quintanilla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Sussy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Rodríguez de Zura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1099901"/>
            <a:ext cx="8136904" cy="4941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</a:t>
            </a: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383055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Jeannette del Carmen Amaya de Vásquez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ELMER ARTURO AMAYA QUINTANILLA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28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22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General de Administración:</a:t>
            </a:r>
            <a:r>
              <a:rPr lang="es-SV" sz="16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MIGUEL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FRANCISCO GALDAMEZ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192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75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Manolo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Romer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Aguirre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Mayra Beatriz Barahona Santamaría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Jefe departamento: José Salvador Torres Morales</a:t>
            </a:r>
            <a:endParaRPr lang="es-SV" sz="16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241478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62803"/>
            <a:ext cx="8568952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ADALBERTO CORPEÑO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Mayra Lissette Arteaga de Vásquez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Gloria Delfina Lemus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1" y="56538"/>
            <a:ext cx="8856985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AMILCAR DANIEL LANDAVERDE LEMUS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hombres</a:t>
            </a:r>
          </a:p>
          <a:p>
            <a:r>
              <a:rPr lang="es-ES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 mujeres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Rural: </a:t>
            </a:r>
            <a:r>
              <a:rPr lang="es-SV" i="1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Ruben</a:t>
            </a:r>
            <a:r>
              <a:rPr lang="es-SV" i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Antonio Ascencio Carpio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805718"/>
            <a:ext cx="7848872" cy="549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PETRONILA GUZMAN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CABEZAS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Subdirector: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LUIS MIGUEL SEGOVIA GRANILLO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87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43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Beatriz Alegría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Susana Álvarez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EXZEQUIEL URÍAS AGUILAR TOBÍAS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MARIO CESAR GUERRA ALVAREZ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93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31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René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Peñate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41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NORMA IDALIA LOBO MARTEL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79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31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5967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sz="12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Pesquera y </a:t>
            </a:r>
            <a:r>
              <a:rPr lang="es-SV" sz="1200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Acuicola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 </a:t>
            </a:r>
            <a:endParaRPr lang="es-SV" sz="1200" i="1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Investigación Pesquera y Acuícola</a:t>
            </a:r>
          </a:p>
          <a:p>
            <a:pPr algn="just">
              <a:lnSpc>
                <a:spcPct val="115000"/>
              </a:lnSpc>
            </a:pPr>
            <a:r>
              <a:rPr lang="es-ES" sz="12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Diana Elizabeth Barahona</a:t>
            </a:r>
          </a:p>
          <a:p>
            <a:pPr algn="just">
              <a:lnSpc>
                <a:spcPct val="115000"/>
              </a:lnSpc>
            </a:pPr>
            <a:r>
              <a:rPr lang="es-ES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Dirigir y Ejecutar investigaciones pesqueras para recomendar medidas de administración y ordenación pesquera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</a:t>
            </a: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Ordenación Pesquera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Acuícola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Numa Rafael Hernández Rodríguez</a:t>
            </a:r>
            <a:endParaRPr lang="es-SV" sz="1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Saúl Pacheco</a:t>
            </a:r>
            <a:endParaRPr lang="es-SV" sz="1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LIC.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PABLO SALVADOR ANLIKER INFANTE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ING. MANUEL RIGOBERTO SOTO LAZO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8477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JESUS ARGUETA ORELLANA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69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FLORA y FAUNA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María Chinchilla Magaña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Frida Elizabeth Quinteros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Anan Mercedes Gómez Jacobo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Centro de Desarrollo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Ganadero-CEGA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CEGA Carlos Santiago Amaya Montoya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Walberto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208" y="356620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Ruth Adelina Saravia Hernández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ROLANDO ALFREDO  MARTINEZ PINEDA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ALBA ANDREA CASTRO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ALONSO TOBAR VARGAS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JAIME NEFTALI ORELLANA GÓMEZ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EDUARDO RODRÍGUEZ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17 hombres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encargado (a) del área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39552" y="332656"/>
            <a:ext cx="8208912" cy="613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Audiovisual: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Jefe de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 Misalia Argentina Velásquez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programas y material audiovisual que contribuyan al desarrollo de los planes, programas y proyectos del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000" dirty="0">
              <a:latin typeface="Calibri" panose="020F0502020204030204" pitchFamily="34" charset="0"/>
              <a:ea typeface="Times New Roman" panose="02020603050405020304" pitchFamily="18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Multimedia: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Marvin Alberto Castro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diseñar e implementar las plataformas tecnológicas necesarias para divulgar y publicitar la información producida por la ODC a través de medios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digitales</a:t>
            </a:r>
          </a:p>
          <a:p>
            <a:pPr algn="just"/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</a:t>
            </a:r>
            <a:r>
              <a:rPr lang="es-ES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CopyWrite</a:t>
            </a:r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Área Erik García</a:t>
            </a:r>
          </a:p>
          <a:p>
            <a:pPr algn="just"/>
            <a:r>
              <a:rPr lang="es-SV" dirty="0">
                <a:latin typeface="Calibri" pitchFamily="34" charset="0"/>
                <a:cs typeface="Calibri" pitchFamily="34" charset="0"/>
              </a:rPr>
              <a:t>Elevar la publicidad del ministerio de agricultura y ganadería a través de la creación de texto publicitario, estratégico y persuasivo en los medios digitales actuales, regidos por una línea gubernamental a través de la secretaria de comunicaciones de la presidencia, con el fin de fortalecer la percepción e imagen comunicacional de dicha </a:t>
            </a:r>
            <a:r>
              <a:rPr lang="es-SV" dirty="0" smtClean="0">
                <a:latin typeface="Calibri" pitchFamily="34" charset="0"/>
                <a:cs typeface="Calibri" pitchFamily="34" charset="0"/>
              </a:rPr>
              <a:t>institución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Publicidad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s-ES" i="1" dirty="0" smtClean="0">
                <a:latin typeface="Calibri" pitchFamily="34" charset="0"/>
                <a:cs typeface="Calibri" pitchFamily="34" charset="0"/>
              </a:rPr>
              <a:t>Jefe de Área Natalia Pacheco</a:t>
            </a: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el accionar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área con </a:t>
            </a:r>
            <a:r>
              <a:rPr lang="es-ES" dirty="0">
                <a:latin typeface="Calibri" pitchFamily="34" charset="0"/>
                <a:cs typeface="Calibri" pitchFamily="34" charset="0"/>
              </a:rPr>
              <a:t>la planificación y ejecución de actividades relacionadas a la Publicidad, en línea con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el </a:t>
            </a:r>
            <a:r>
              <a:rPr lang="es-ES" dirty="0">
                <a:latin typeface="Calibri" pitchFamily="34" charset="0"/>
                <a:cs typeface="Calibri" pitchFamily="34" charset="0"/>
              </a:rPr>
              <a:t>Plan Operativo Anual de la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unidad </a:t>
            </a:r>
            <a:r>
              <a:rPr lang="es-ES" dirty="0">
                <a:latin typeface="Calibri" pitchFamily="34" charset="0"/>
                <a:cs typeface="Calibri" pitchFamily="34" charset="0"/>
              </a:rPr>
              <a:t>y los lineamientos operativos de la jefatura, conforme a la normativa establecida, con el fin de fortalecer la imagen y percepción comunicacional del Ministerio de Agricultura y Ganadería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Redes Sociales: </a:t>
            </a:r>
            <a:r>
              <a:rPr lang="es-ES" i="1" dirty="0" smtClean="0">
                <a:latin typeface="Calibri" pitchFamily="34" charset="0"/>
                <a:cs typeface="Calibri" pitchFamily="34" charset="0"/>
              </a:rPr>
              <a:t>Jefe de Área: Oscar Domínguez</a:t>
            </a: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campañas virales, liderar crisis de reputación y tomar decisiones, definir campañas a realizar en las redes sociales y las tácticas a seguir en las mismas, Coordinar el accionar del departamento, con la planificación y ejecución de actividades relacionadas a la publicidad y mercadeo digital, en línea con la ejecución del Plan Operativo Anual de la dependencia y los lineamientos operativos de la jefatura, conforme a la normativa establecida, con el fin de fortalecer la imagen y percepción comunicacional del Ministerio de Agricultura y Ganadería.</a:t>
            </a:r>
            <a:endParaRPr lang="es-SV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1265</Words>
  <Application>Microsoft Office PowerPoint</Application>
  <PresentationFormat>Presentación en pantalla (4:3)</PresentationFormat>
  <Paragraphs>548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152</cp:revision>
  <cp:lastPrinted>2020-02-14T17:54:41Z</cp:lastPrinted>
  <dcterms:modified xsi:type="dcterms:W3CDTF">2020-03-06T21:09:19Z</dcterms:modified>
</cp:coreProperties>
</file>