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custDataLst>
    <p:tags r:id="rId12"/>
  </p:custDataLst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3137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182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6379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ítul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93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672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55391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5855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832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37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6170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2131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5856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DDCC1-6921-4525-A055-A44F1392CBC8}" type="datetimeFigureOut">
              <a:rPr lang="es-SV" smtClean="0"/>
              <a:pPr/>
              <a:t>11/09/2015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43AFA-747A-4D8D-8B3D-6485AA8E3F44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4764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3.e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4.emf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5.emf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6.emf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7.emf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8.emf"/><Relationship Id="rId2" Type="http://schemas.openxmlformats.org/officeDocument/2006/relationships/tags" Target="../tags/tag2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9.emf"/><Relationship Id="rId2" Type="http://schemas.openxmlformats.org/officeDocument/2006/relationships/tags" Target="../tags/tag2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SV" sz="2800" b="1" dirty="0" smtClean="0"/>
              <a:t>SECRETARÍA DE PARTICIPACIÓN CIUDADANA, TRANSPARENCIA Y ANTICORRUPCIÓN </a:t>
            </a:r>
          </a:p>
          <a:p>
            <a:pPr marL="0" indent="0" algn="ctr">
              <a:buNone/>
            </a:pPr>
            <a:r>
              <a:rPr lang="es-SV" sz="2800" b="1" dirty="0" smtClean="0"/>
              <a:t>PRESIDENCIA DE LA REPÚBLICA</a:t>
            </a:r>
          </a:p>
          <a:p>
            <a:pPr marL="0" indent="0" algn="ctr">
              <a:buNone/>
            </a:pPr>
            <a:endParaRPr lang="es-SV" sz="2800" b="1" dirty="0"/>
          </a:p>
          <a:p>
            <a:pPr marL="0" indent="0" algn="ctr">
              <a:buNone/>
            </a:pPr>
            <a:r>
              <a:rPr lang="es-SV" sz="2800" b="1" dirty="0" smtClean="0"/>
              <a:t>RENDICIÓN DE CUENTAS </a:t>
            </a:r>
          </a:p>
          <a:p>
            <a:pPr marL="0" indent="0" algn="ctr">
              <a:buNone/>
            </a:pPr>
            <a:r>
              <a:rPr lang="es-SV" sz="2800" b="1" dirty="0" smtClean="0"/>
              <a:t>INSTITUTO SALVADOREÑO DE LA NIÑEZ </a:t>
            </a:r>
          </a:p>
          <a:p>
            <a:pPr marL="0" indent="0" algn="ctr">
              <a:buNone/>
            </a:pPr>
            <a:r>
              <a:rPr lang="es-SV" sz="2800" b="1" dirty="0" smtClean="0"/>
              <a:t>Y LA ADOLESCENCIA </a:t>
            </a:r>
          </a:p>
          <a:p>
            <a:pPr marL="0" indent="0" algn="ctr">
              <a:buNone/>
            </a:pPr>
            <a:r>
              <a:rPr lang="es-SV" sz="2800" b="1" dirty="0" smtClean="0"/>
              <a:t>MAYO 2014-JUNIO 2015</a:t>
            </a:r>
          </a:p>
          <a:p>
            <a:pPr marL="0" indent="0" algn="ctr">
              <a:buNone/>
            </a:pPr>
            <a:endParaRPr lang="es-SV" sz="2800" b="1" dirty="0"/>
          </a:p>
          <a:p>
            <a:pPr marL="0" indent="0" algn="ctr">
              <a:buNone/>
            </a:pPr>
            <a:endParaRPr lang="es-SV" sz="2800" b="1" dirty="0" smtClean="0"/>
          </a:p>
          <a:p>
            <a:pPr marL="0" indent="0" algn="ctr">
              <a:buNone/>
            </a:pPr>
            <a:r>
              <a:rPr lang="es-SV" sz="2800" b="1" dirty="0" smtClean="0"/>
              <a:t>VIERNES 28 DE AGOSTO DE 2015</a:t>
            </a:r>
          </a:p>
        </p:txBody>
      </p:sp>
    </p:spTree>
    <p:extLst>
      <p:ext uri="{BB962C8B-B14F-4D97-AF65-F5344CB8AC3E}">
        <p14:creationId xmlns:p14="http://schemas.microsoft.com/office/powerpoint/2010/main" val="85469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ctr">
              <a:buNone/>
            </a:pPr>
            <a:endParaRPr lang="es-SV" dirty="0" smtClean="0"/>
          </a:p>
          <a:p>
            <a:pPr marL="0" indent="0" algn="ctr">
              <a:buNone/>
            </a:pPr>
            <a:endParaRPr lang="es-SV" dirty="0"/>
          </a:p>
          <a:p>
            <a:pPr marL="0" indent="0" algn="ctr">
              <a:buNone/>
            </a:pPr>
            <a:endParaRPr lang="es-SV" dirty="0" smtClean="0"/>
          </a:p>
          <a:p>
            <a:pPr marL="0" indent="0" algn="ctr">
              <a:buNone/>
            </a:pPr>
            <a:r>
              <a:rPr lang="es-SV" dirty="0" smtClean="0"/>
              <a:t>Muchas gracias..!!!</a:t>
            </a:r>
          </a:p>
          <a:p>
            <a:pPr marL="0" indent="0" algn="ctr">
              <a:buNone/>
            </a:pPr>
            <a:endParaRPr lang="es-SV" dirty="0"/>
          </a:p>
          <a:p>
            <a:pPr marL="0" indent="0" algn="ctr">
              <a:buNone/>
            </a:pPr>
            <a:endParaRPr lang="es-SV" dirty="0" smtClean="0"/>
          </a:p>
          <a:p>
            <a:pPr marL="0" indent="0" algn="ctr">
              <a:buNone/>
            </a:pPr>
            <a:endParaRPr lang="es-SV" dirty="0"/>
          </a:p>
          <a:p>
            <a:pPr marL="0" indent="0" algn="ctr">
              <a:buNone/>
            </a:pPr>
            <a:r>
              <a:rPr lang="es-SV" dirty="0" smtClean="0"/>
              <a:t>www.gobiernoabierto.gob.sv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7571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SV" smtClean="0"/>
              <a:t>¿Cual es su sexo?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Femenino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Masculino</a:t>
            </a:r>
            <a:endParaRPr lang="es-SV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049008726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Gráfico" r:id="rId6" imgW="4572034" imgH="5143584" progId="MSGraph.Chart.8">
                  <p:embed followColorScheme="full"/>
                </p:oleObj>
              </mc:Choice>
              <mc:Fallback>
                <p:oleObj name="Gráfico" r:id="rId6" imgW="4572034" imgH="5143584" progId="MSGraph.Chart.8">
                  <p:embed followColorScheme="full"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71982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SV" smtClean="0"/>
              <a:t>¿Recibió el informe de rendición de cuentas oportunamente?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Si 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No </a:t>
            </a:r>
            <a:endParaRPr lang="es-SV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636854823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Gráfico" r:id="rId6" imgW="4572034" imgH="5143584" progId="MSGraph.Chart.8">
                  <p:embed followColorScheme="full"/>
                </p:oleObj>
              </mc:Choice>
              <mc:Fallback>
                <p:oleObj name="Gráfico" r:id="rId6" imgW="4572034" imgH="5143584" progId="MSGraph.Chart.8">
                  <p:embed followColorScheme="full"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21994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SV" sz="3000" smtClean="0"/>
              <a:t>¿El contenido del informe está escrito de la manera clara y resalta los aspectos importantes de la gestión?</a:t>
            </a:r>
            <a:endParaRPr lang="es-SV" sz="300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Si 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No</a:t>
            </a:r>
            <a:endParaRPr lang="es-SV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27003800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Gráfico" r:id="rId6" imgW="4572034" imgH="5143584" progId="MSGraph.Chart.8">
                  <p:embed followColorScheme="full"/>
                </p:oleObj>
              </mc:Choice>
              <mc:Fallback>
                <p:oleObj name="Gráfico" r:id="rId6" imgW="4572034" imgH="5143584" progId="MSGraph.Chart.8">
                  <p:embed followColorScheme="full"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60147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SV" sz="3000" smtClean="0"/>
              <a:t>Durante la presentación del informe: ¿Las autoridades explicaron y justificaron las principales decisiones de su gestión?</a:t>
            </a:r>
            <a:endParaRPr lang="es-SV" sz="300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Si 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No</a:t>
            </a:r>
            <a:endParaRPr lang="es-SV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13884277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Gráfico" r:id="rId6" imgW="4572034" imgH="5143584" progId="MSGraph.Chart.8">
                  <p:embed followColorScheme="full"/>
                </p:oleObj>
              </mc:Choice>
              <mc:Fallback>
                <p:oleObj name="Gráfico" r:id="rId6" imgW="4572034" imgH="5143584" progId="MSGraph.Chart.8">
                  <p:embed followColorScheme="full"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2484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SV" sz="3600" smtClean="0"/>
              <a:t>¿Las autoridades informaron sobre los obstáculos o dificultades enfrentadas?</a:t>
            </a:r>
            <a:endParaRPr lang="es-SV" sz="360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Si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No</a:t>
            </a:r>
            <a:endParaRPr lang="es-SV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638821774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Gráfico" r:id="rId6" imgW="4572034" imgH="5143584" progId="MSGraph.Chart.8">
                  <p:embed followColorScheme="full"/>
                </p:oleObj>
              </mc:Choice>
              <mc:Fallback>
                <p:oleObj name="Gráfico" r:id="rId6" imgW="4572034" imgH="5143584" progId="MSGraph.Chart.8">
                  <p:embed followColorScheme="full"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89306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SV" sz="3600" smtClean="0"/>
              <a:t>¿Las autoridades han explicado con claridad el origen y uso de los recursos asignados?</a:t>
            </a:r>
            <a:endParaRPr lang="es-SV" sz="360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Si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No</a:t>
            </a:r>
            <a:endParaRPr lang="es-SV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581913623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Gráfico" r:id="rId6" imgW="4572034" imgH="5143584" progId="MSGraph.Chart.8">
                  <p:embed followColorScheme="full"/>
                </p:oleObj>
              </mc:Choice>
              <mc:Fallback>
                <p:oleObj name="Gráfico" r:id="rId6" imgW="4572034" imgH="5143584" progId="MSGraph.Chart.8">
                  <p:embed followColorScheme="full"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41566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SV" sz="3600" smtClean="0"/>
              <a:t>¿Las autoridades dieron respuestas satisfactorias a la mayoría de las preguntas de la población?</a:t>
            </a:r>
            <a:endParaRPr lang="es-SV" sz="360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Si 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s-SV" smtClean="0"/>
              <a:t>No </a:t>
            </a:r>
            <a:endParaRPr lang="es-SV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537365529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Gráfico" r:id="rId6" imgW="4572034" imgH="5143584" progId="MSGraph.Chart.8">
                  <p:embed followColorScheme="full"/>
                </p:oleObj>
              </mc:Choice>
              <mc:Fallback>
                <p:oleObj name="Gráfico" r:id="rId6" imgW="4572034" imgH="5143584" progId="MSGraph.Chart.8">
                  <p:embed followColorScheme="full"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97940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SV" sz="3600" smtClean="0"/>
              <a:t>Del 1 al 10 evalúe el evento de rendición de esta institución (1 valor minimo / 10 valor maximo)</a:t>
            </a:r>
            <a:endParaRPr lang="es-SV" sz="360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1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2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3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4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5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6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7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8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9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s-SV" sz="2700" smtClean="0"/>
              <a:t>10</a:t>
            </a:r>
            <a:endParaRPr lang="es-SV" sz="27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309910831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Gráfico" r:id="rId6" imgW="4572034" imgH="5143584" progId="MSGraph.Chart.8">
                  <p:embed followColorScheme="full"/>
                </p:oleObj>
              </mc:Choice>
              <mc:Fallback>
                <p:oleObj name="Gráfico" r:id="rId6" imgW="4572034" imgH="5143584" progId="MSGraph.Chart.8">
                  <p:embed followColorScheme="full"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24530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06124FA2AD0C467599573AD577F49372"/>
  <p:tag name="TPVERSION" val="5"/>
  <p:tag name="TPFULLVERSION" val="5.3.1.3337"/>
  <p:tag name="PPTVERSION" val="14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50A3D292CD8F4B1385119DA77448388B&lt;/guid&gt;&#10;        &lt;description /&gt;&#10;        &lt;date&gt;8/28/2015 10:06:06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D06E5193F83342F7A94CE1C7C448322B&lt;/guid&gt;&#10;            &lt;repollguid&gt;8A666D51FCB3495E8564A11632EF7B23&lt;/repollguid&gt;&#10;            &lt;sourceid /&gt;&#10;            &lt;questiontext&gt;Durante la presentación del informe: ¿Las autoridades explicaron y justificaron las principales decisiones de su gest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7D2F1566C9D24C5AB6AA2FEA52E23B66&lt;/guid&gt;&#10;                    &lt;answertext&gt;Si &lt;/answertext&gt;&#10;                    &lt;valuetype&gt;0&lt;/valuetype&gt;&#10;                &lt;/answer&gt;&#10;                &lt;answer&gt;&#10;                    &lt;guid&gt;23A0D2E959F149EDAB08A746FE457794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Durante la presentación del informe: ¿Las autoridades explicaron y justificaron las principales decisiones de su gestión?[;crlf;]32[;]400[;]32[;]False[;]0[;][;crlf;]121875[;]1[;]413398642353842[;]1708984375[;crlf;]25[;]0[;]Si 1[;]Si [;][;crlf;]7[;]0[;]No2[;]No[;]"/>
  <p:tag name="HASRESULTS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A19B7A6CFF7E46D3BD4473C137EC0E55&lt;/guid&gt;&#10;        &lt;description /&gt;&#10;        &lt;date&gt;8/28/2015 10:06:08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38C789D965542E39BDDDCAC8CBEF9C4&lt;/guid&gt;&#10;            &lt;repollguid&gt;E9954F14FB1449CA8E3F5C9D4F740CCD&lt;/repollguid&gt;&#10;            &lt;sourceid /&gt;&#10;            &lt;questiontext&gt;¿Las autoridades informaron sobre los obstáculos o dificultades enfrentadas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B55730C6ABF74F6FBDB6CB9EA1E6402C&lt;/guid&gt;&#10;                    &lt;answertext&gt;Si&lt;/answertext&gt;&#10;                    &lt;valuetype&gt;0&lt;/valuetype&gt;&#10;                &lt;/answer&gt;&#10;                &lt;answer&gt;&#10;                    &lt;guid&gt;A8B3190E0B57408B9106E413FB2C7AA5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 informaron sobre los obstáculos o dificultades enfrentadas?[;crlf;]30[;]400[;]30[;]False[;]0[;][;crlf;]163333333333333[;]2[;]481894409826699[;]232222222222222[;crlf;]11[;]0[;]Si1[;]Si[;][;crlf;]19[;]0[;]No2[;]No[;]"/>
  <p:tag name="HASRESULTS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5233B94AC85B4AEEAD4701D31F82CC55&lt;/guid&gt;&#10;        &lt;description /&gt;&#10;        &lt;date&gt;8/28/2015 10:06:10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28331951FF1148FA954E7D0F2D102275&lt;/guid&gt;&#10;            &lt;repollguid&gt;0CC995CC97534A3591427287540F615C&lt;/repollguid&gt;&#10;            &lt;sourceid /&gt;&#10;            &lt;questiontext&gt;¿Las autoridades han explicado con claridad el origen y uso de los recursos asignados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8F83B0FC8A53480AA31CAE8A4FA45CF7&lt;/guid&gt;&#10;                    &lt;answertext&gt;Si&lt;/answertext&gt;&#10;                    &lt;valuetype&gt;0&lt;/valuetype&gt;&#10;                &lt;/answer&gt;&#10;                &lt;answer&gt;&#10;                    &lt;guid&gt;28111621E05F4F1087C55C4D69B00EC8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han explicado con claridad el origen y uso de los recursos asignados?[;crlf;]32[;]400[;]32[;]False[;]0[;][;crlf;]115625[;]1[;]363092188706945[;]1318359375[;crlf;]27[;]0[;]Si1[;]Si[;][;crlf;]5[;]0[;]No2[;]No[;]"/>
  <p:tag name="HASRESULTS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21957E884D9843C9855390C15F0F7398&lt;/guid&gt;&#10;        &lt;description /&gt;&#10;        &lt;date&gt;8/28/2015 10:06:00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0AD0472B30B4972B70215E8C9BB1AF6&lt;/guid&gt;&#10;            &lt;repollguid&gt;FA1687A5F9A24E4EA7BEF065D70AAD28&lt;/repollguid&gt;&#10;            &lt;sourceid /&gt;&#10;            &lt;questiontext&gt;¿Cual es su sexo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279A0BCDFF3B498997CAFD5FA19440BD&lt;/guid&gt;&#10;                    &lt;answertext&gt;Femenino&lt;/answertext&gt;&#10;                    &lt;valuetype&gt;0&lt;/valuetype&gt;&#10;                &lt;/answer&gt;&#10;                &lt;answer&gt;&#10;                    &lt;guid&gt;06DB9133A05C495DA1ED63450FB18A4A&lt;/guid&gt;&#10;                    &lt;answertext&gt;Masculi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Cual es su sexo?[;crlf;]28[;]400[;]28[;]False[;]0[;][;crlf;]132142857142857[;]1[;]467024886807929[;]218112244897959[;crlf;]19[;]0[;]Femenino1[;]Femenino[;][;crlf;]9[;]0[;]Masculino2[;]Masculino[;]"/>
  <p:tag name="HASRESULTS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7DBD2AE4350A47C29C55E3D54E5C3F3D&lt;/guid&gt;&#10;        &lt;description /&gt;&#10;        &lt;date&gt;8/28/2015 10:06:1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7D204F9D80545669521E2F5C6BA6C58&lt;/guid&gt;&#10;            &lt;repollguid&gt;054F48B95DF34F5E93DE77DC9E9D1E4C&lt;/repollguid&gt;&#10;            &lt;sourceid /&gt;&#10;            &lt;questiontext&gt;¿Las autoridades dieron respuestas satisfactorias a la mayoría de las preguntas de la poblac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1460E8C30FCB4CF18629658B4F2A35C9&lt;/guid&gt;&#10;                    &lt;answertext&gt;Si &lt;/answertext&gt;&#10;                    &lt;valuetype&gt;0&lt;/valuetype&gt;&#10;                &lt;/answer&gt;&#10;                &lt;answer&gt;&#10;                    &lt;guid&gt;EC36A3242EEC42A9AFBD9CA4E1013480&lt;/guid&gt;&#10;                    &lt;answertext&gt;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 autoridades dieron respuestas satisfactorias a la mayoría de las preguntas de la población?[;crlf;]34[;]400[;]34[;]False[;]0[;][;crlf;]123529411764706[;]1[;]424182502995763[;]179930795847751[;crlf;]26[;]0[;]Si 1[;]Si [;][;crlf;]8[;]0[;]No 2[;]No [;]"/>
  <p:tag name="HASRESULTS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B1077E0881A44D629F4AFFA54C434FFE&lt;/guid&gt;&#10;        &lt;description /&gt;&#10;        &lt;date&gt;8/28/2015 10:06:16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9BD154749D343EAB35297353C0355CE&lt;/guid&gt;&#10;            &lt;repollguid&gt;27C9773635184861A5B01DEE04E8000A&lt;/repollguid&gt;&#10;            &lt;sourceid /&gt;&#10;            &lt;questiontext&gt;Del 1 al 10 evalúe el evento de rendición de esta institución (1 valor minimo / 10 valor maximo)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demographic&gt;True&lt;/demographic&gt;&#10;            &lt;groupname /&gt;&#10;            &lt;answers&gt;&#10;                &lt;answer&gt;&#10;                    &lt;guid&gt;396E4495F10442509C67257459E86D46&lt;/guid&gt;&#10;                    &lt;answertext&gt;1&lt;/answertext&gt;&#10;                    &lt;valuetype&gt;0&lt;/valuetype&gt;&#10;                &lt;/answer&gt;&#10;                &lt;answer&gt;&#10;                    &lt;guid&gt;3824CF243A7742F88E88A329BB0E2FBF&lt;/guid&gt;&#10;                    &lt;answertext&gt;2&lt;/answertext&gt;&#10;                    &lt;valuetype&gt;0&lt;/valuetype&gt;&#10;                &lt;/answer&gt;&#10;                &lt;answer&gt;&#10;                    &lt;guid&gt;25EF81E3664842C3918B8C2581505375&lt;/guid&gt;&#10;                    &lt;answertext&gt;3&lt;/answertext&gt;&#10;                    &lt;valuetype&gt;0&lt;/valuetype&gt;&#10;                &lt;/answer&gt;&#10;                &lt;answer&gt;&#10;                    &lt;guid&gt;4BBAB250B9E84477B682F2D61069B637&lt;/guid&gt;&#10;                    &lt;answertext&gt;4&lt;/answertext&gt;&#10;                    &lt;valuetype&gt;0&lt;/valuetype&gt;&#10;                &lt;/answer&gt;&#10;                &lt;answer&gt;&#10;                    &lt;guid&gt;6648994081554B1CA47D5298769D1B2F&lt;/guid&gt;&#10;                    &lt;answertext&gt;5&lt;/answertext&gt;&#10;                    &lt;valuetype&gt;0&lt;/valuetype&gt;&#10;                &lt;/answer&gt;&#10;                &lt;answer&gt;&#10;                    &lt;guid&gt;2997B145ABC3451B80D9FAFE661310B1&lt;/guid&gt;&#10;                    &lt;answertext&gt;6&lt;/answertext&gt;&#10;                    &lt;valuetype&gt;0&lt;/valuetype&gt;&#10;                &lt;/answer&gt;&#10;                &lt;answer&gt;&#10;                    &lt;guid&gt;A90CC052A91D439B9E2155A11B99545E&lt;/guid&gt;&#10;                    &lt;answertext&gt;7&lt;/answertext&gt;&#10;                    &lt;valuetype&gt;0&lt;/valuetype&gt;&#10;                &lt;/answer&gt;&#10;                &lt;answer&gt;&#10;                    &lt;guid&gt;0C498AB269914540831A10B063B0FBE8&lt;/guid&gt;&#10;                    &lt;answertext&gt;8&lt;/answertext&gt;&#10;                    &lt;valuetype&gt;0&lt;/valuetype&gt;&#10;                &lt;/answer&gt;&#10;                &lt;answer&gt;&#10;                    &lt;guid&gt;193FECDEBB6847469DBD94B36782A312&lt;/guid&gt;&#10;                    &lt;answertext&gt;9&lt;/answertext&gt;&#10;                    &lt;valuetype&gt;0&lt;/valuetype&gt;&#10;                &lt;/answer&gt;&#10;                &lt;answer&gt;&#10;                    &lt;guid&gt;A1D5F55EB798457ABE72A6C1410B843D&lt;/guid&gt;&#10;                    &lt;answertext&gt;10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Del 1 al 10 evalúe el evento de rendición de esta institución (1 valor minimo / 10 valor maximo)[;crlf;]32[;]400[;]32[;]False[;]0[;][;crlf;]8.6875[;]9[;]1.18420595759353[;]1.40234375[;crlf;]0[;]0[;]11[;]1[;][;crlf;]0[;]0[;]22[;]2[;][;crlf;]0[;]0[;]33[;]3[;][;crlf;]0[;]0[;]44[;]4[;][;crlf;]0[;]0[;]55[;]5[;][;crlf;]1[;]0[;]66[;]6[;][;crlf;]5[;]0[;]77[;]7[;][;crlf;]8[;]0[;]88[;]8[;][;crlf;]7[;]0[;]99[;]9[;][;crlf;]11[;]0[;]100[;]10[;]"/>
  <p:tag name="HASRESULTS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234FCF3EEDFD4DCBA6878CF5551CA52B&lt;/guid&gt;&#10;        &lt;description /&gt;&#10;        &lt;date&gt;8/28/2015 10:06:0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8134D4ED50649D1B629EB30EAD2B5C2&lt;/guid&gt;&#10;            &lt;repollguid&gt;6EF8E9A6A52145C0AF4E015FDFC40C3B&lt;/repollguid&gt;&#10;            &lt;sourceid /&gt;&#10;            &lt;questiontext&gt;¿Recibió el informe de rendición de cuentas oportunamente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1DF1ABDE53D745FD9112CC904890E5FC&lt;/guid&gt;&#10;                    &lt;answertext&gt;Si &lt;/answertext&gt;&#10;                    &lt;valuetype&gt;0&lt;/valuetype&gt;&#10;                &lt;/answer&gt;&#10;                &lt;answer&gt;&#10;                    &lt;guid&gt;123D523B4FAC4FD2A16EC2418E20BFD4&lt;/guid&gt;&#10;                    &lt;answertext&gt;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Recibió el informe de rendición de cuentas oportunamente?[;crlf;]29[;]400[;]29[;]False[;]0[;][;crlf;]144827586206897[;]1[;]497317417305378[;]247324613555291[;crlf;]16[;]0[;]Si 1[;]Si [;][;crlf;]13[;]0[;]No 2[;]No [;]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AAC8080B76FC43FDB1AC7BC0B1F0D92C&lt;/guid&gt;&#10;        &lt;description /&gt;&#10;        &lt;date&gt;8/28/2015 10:06:0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1D36B400E0746D7BD30585DF1B096C6&lt;/guid&gt;&#10;            &lt;repollguid&gt;DDCD1D68491A432BA5A0364B4ECC9F2A&lt;/repollguid&gt;&#10;            &lt;sourceid /&gt;&#10;            &lt;questiontext&gt;¿El contenido del informe está escrito de la manera clara y resalta los aspectos importantes de la gest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96E2E577ADB44267AFE51DF5BC942F51&lt;/guid&gt;&#10;                    &lt;answertext&gt;Si &lt;/answertext&gt;&#10;                    &lt;valuetype&gt;0&lt;/valuetype&gt;&#10;                &lt;/answer&gt;&#10;                &lt;answer&gt;&#10;                    &lt;guid&gt;8F3C70EAB9DD4EA0A74E93B0D9997BD3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El contenido del informe está escrito de la manera clara y resalta los aspectos importantes de la gestión?[;crlf;]31[;]400[;]31[;]False[;]0[;][;crlf;]1.16129032258065[;]1[;]0.367798524225528[;]0.135275754422477[;crlf;]26[;]0[;]Si 1[;]Si [;][;crlf;]5[;]0[;]No2[;]No[;]"/>
  <p:tag name="HASRESULTS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153</Words>
  <Application>Microsoft Office PowerPoint</Application>
  <PresentationFormat>Presentación en pantalla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Gráfico</vt:lpstr>
      <vt:lpstr>Presentación de PowerPoint</vt:lpstr>
      <vt:lpstr>¿Cual es su sexo?</vt:lpstr>
      <vt:lpstr>¿Recibió el informe de rendición de cuentas oportunamente?</vt:lpstr>
      <vt:lpstr>¿El contenido del informe está escrito de la manera clara y resalta los aspectos importantes de la gestión?</vt:lpstr>
      <vt:lpstr>Durante la presentación del informe: ¿Las autoridades explicaron y justificaron las principales decisiones de su gestión?</vt:lpstr>
      <vt:lpstr>¿Las autoridades informaron sobre los obstáculos o dificultades enfrentadas?</vt:lpstr>
      <vt:lpstr>¿Las autoridades han explicado con claridad el origen y uso de los recursos asignados?</vt:lpstr>
      <vt:lpstr>¿Las autoridades dieron respuestas satisfactorias a la mayoría de las preguntas de la población?</vt:lpstr>
      <vt:lpstr>Del 1 al 10 evalúe el evento de rendición de esta institución (1 valor minimo / 10 valor maximo)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¿Cual es su sexo?</dc:title>
  <dc:creator>Ena Lourdes Oliva</dc:creator>
  <cp:lastModifiedBy>oscar.alfaro</cp:lastModifiedBy>
  <cp:revision>12</cp:revision>
  <dcterms:created xsi:type="dcterms:W3CDTF">2015-08-28T16:05:56Z</dcterms:created>
  <dcterms:modified xsi:type="dcterms:W3CDTF">2015-09-11T16:28:25Z</dcterms:modified>
</cp:coreProperties>
</file>