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handoutMasterIdLst>
    <p:handoutMasterId r:id="rId6"/>
  </p:handoutMasterIdLst>
  <p:sldIdLst>
    <p:sldId id="342" r:id="rId2"/>
    <p:sldId id="291" r:id="rId3"/>
    <p:sldId id="345" r:id="rId4"/>
  </p:sldIdLst>
  <p:sldSz cx="9144000" cy="6858000" type="screen4x3"/>
  <p:notesSz cx="7053263" cy="93091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BB"/>
    <a:srgbClr val="023A73"/>
    <a:srgbClr val="FFFFEB"/>
    <a:srgbClr val="FFFFC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78" autoAdjust="0"/>
    <p:restoredTop sz="94590" autoAdjust="0"/>
  </p:normalViewPr>
  <p:slideViewPr>
    <p:cSldViewPr showGuides="1">
      <p:cViewPr varScale="1">
        <p:scale>
          <a:sx n="70" d="100"/>
          <a:sy n="70" d="100"/>
        </p:scale>
        <p:origin x="139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59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95738" y="0"/>
            <a:ext cx="3055937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F40E3-2B1B-4228-9CD2-6B7316F4A598}" type="datetimeFigureOut">
              <a:rPr lang="es-ES" smtClean="0"/>
              <a:t>11/09/2017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559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95738" y="8842375"/>
            <a:ext cx="3055937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7DBB49-1F26-4352-AFBC-BAE985B229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40809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6AC48E4C-7A3A-4D72-AB18-AC3BE04D2D39}" type="datetimeFigureOut">
              <a:rPr lang="es-SV" smtClean="0"/>
              <a:t>11/9/2017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08FF191A-C2B1-4E8A-98C3-FCF52EAA16E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63554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D49A6-FB05-403E-9BD7-69FC181CF03B}" type="datetime1">
              <a:rPr lang="es-SV" smtClean="0"/>
              <a:t>11/9/2017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60879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62E1-DAB1-47E2-9134-EF41A7507191}" type="datetime1">
              <a:rPr lang="es-SV" smtClean="0"/>
              <a:t>11/9/2017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93167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CC645-0107-4869-BE28-E5D8AC213E08}" type="datetime1">
              <a:rPr lang="es-SV" smtClean="0"/>
              <a:t>11/9/2017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36980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91D2C-C603-4432-90D6-523EC5A7E4B5}" type="datetime1">
              <a:rPr lang="es-SV" smtClean="0"/>
              <a:t>11/9/2017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657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58EEB-C155-4373-81CE-E4E1366BCF6C}" type="datetime1">
              <a:rPr lang="es-SV" smtClean="0"/>
              <a:t>11/9/2017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5877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FA177-8625-41E7-BDD2-D18A7940BE5A}" type="datetime1">
              <a:rPr lang="es-SV" smtClean="0"/>
              <a:t>11/9/2017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3708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7A72-8E48-49D8-8BBB-7E2B19A4F7CB}" type="datetime1">
              <a:rPr lang="es-SV" smtClean="0"/>
              <a:t>11/9/2017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72416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300A-BD28-486E-8085-6091BFA70779}" type="datetime1">
              <a:rPr lang="es-SV" smtClean="0"/>
              <a:t>11/9/2017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04809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9BDF-B16F-48CA-9F3E-1BF6F0A4FE2B}" type="datetime1">
              <a:rPr lang="es-SV" smtClean="0"/>
              <a:t>11/9/2017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32389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F6C1B-15F0-4760-B505-4E8200CDD44A}" type="datetime1">
              <a:rPr lang="es-SV" smtClean="0"/>
              <a:t>11/9/2017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61068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93EB0-1644-43AD-846C-3C7AFC3D21E2}" type="datetime1">
              <a:rPr lang="es-SV" smtClean="0"/>
              <a:t>11/9/2017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3514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A606C-F9C8-4E47-AC03-0E64B53C057B}" type="datetime1">
              <a:rPr lang="es-SV" smtClean="0"/>
              <a:t>11/9/2017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78787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1</a:t>
            </a:fld>
            <a:endParaRPr lang="es-SV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75456"/>
            <a:ext cx="9144000" cy="81901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4797152"/>
            <a:ext cx="2128926" cy="1988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788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552185" y="961377"/>
            <a:ext cx="7920880" cy="1008763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defPPr>
              <a:defRPr lang="es-SV"/>
            </a:defPPr>
            <a:lvl1pPr algn="ctr">
              <a:spcBef>
                <a:spcPct val="0"/>
              </a:spcBef>
              <a:buNone/>
              <a:defRPr sz="4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fontAlgn="t"/>
            <a:r>
              <a:rPr lang="es-419" sz="2800" dirty="0" smtClean="0">
                <a:solidFill>
                  <a:srgbClr val="0099BB"/>
                </a:solidFill>
              </a:rPr>
              <a:t>Consulta </a:t>
            </a:r>
            <a:r>
              <a:rPr lang="es-419" sz="2800" dirty="0">
                <a:solidFill>
                  <a:srgbClr val="0099BB"/>
                </a:solidFill>
              </a:rPr>
              <a:t>previa de la audiencia pública </a:t>
            </a:r>
            <a:endParaRPr lang="es-419" sz="2800" dirty="0" smtClean="0">
              <a:solidFill>
                <a:srgbClr val="0099BB"/>
              </a:solidFill>
            </a:endParaRPr>
          </a:p>
          <a:p>
            <a:pPr fontAlgn="t"/>
            <a:r>
              <a:rPr lang="es-419" sz="2800" dirty="0" smtClean="0">
                <a:solidFill>
                  <a:srgbClr val="0099BB"/>
                </a:solidFill>
              </a:rPr>
              <a:t>de </a:t>
            </a:r>
            <a:r>
              <a:rPr lang="es-419" sz="2800" dirty="0">
                <a:solidFill>
                  <a:srgbClr val="0099BB"/>
                </a:solidFill>
              </a:rPr>
              <a:t>Rendición de </a:t>
            </a:r>
            <a:r>
              <a:rPr lang="es-419" sz="2800" dirty="0" smtClean="0">
                <a:solidFill>
                  <a:srgbClr val="0099BB"/>
                </a:solidFill>
              </a:rPr>
              <a:t>Cuentas</a:t>
            </a:r>
            <a:endParaRPr lang="es-419" sz="2800" dirty="0">
              <a:solidFill>
                <a:srgbClr val="0099BB"/>
              </a:solidFill>
            </a:endParaRPr>
          </a:p>
          <a:p>
            <a:pPr fontAlgn="t"/>
            <a:r>
              <a:rPr lang="es-419" sz="2800" dirty="0"/>
              <a:t>Publicado: 10 de julio a </a:t>
            </a:r>
            <a:r>
              <a:rPr lang="es-419" sz="2800" dirty="0" smtClean="0"/>
              <a:t>28 </a:t>
            </a:r>
            <a:r>
              <a:rPr lang="es-419" sz="2800" dirty="0"/>
              <a:t>de agosto </a:t>
            </a:r>
            <a:r>
              <a:rPr lang="es-419" sz="2800" dirty="0" smtClean="0"/>
              <a:t>2017 </a:t>
            </a:r>
            <a:endParaRPr lang="es-SV" sz="2800" dirty="0"/>
          </a:p>
          <a:p>
            <a:pPr fontAlgn="t"/>
            <a:endParaRPr lang="es-419" sz="2800" dirty="0" smtClean="0">
              <a:solidFill>
                <a:srgbClr val="0099BB"/>
              </a:solidFill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2</a:t>
            </a:fld>
            <a:endParaRPr lang="es-SV" dirty="0"/>
          </a:p>
        </p:txBody>
      </p:sp>
      <p:sp>
        <p:nvSpPr>
          <p:cNvPr id="11" name="10 CuadroTexto"/>
          <p:cNvSpPr txBox="1"/>
          <p:nvPr/>
        </p:nvSpPr>
        <p:spPr>
          <a:xfrm>
            <a:off x="467544" y="2114853"/>
            <a:ext cx="28083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sz="1400" b="1" dirty="0" smtClean="0">
              <a:solidFill>
                <a:srgbClr val="023A73"/>
              </a:solidFill>
              <a:effectLst/>
            </a:endParaRPr>
          </a:p>
          <a:p>
            <a:r>
              <a:rPr lang="es-SV" sz="1400" b="1" dirty="0" smtClean="0">
                <a:solidFill>
                  <a:srgbClr val="023A73"/>
                </a:solidFill>
                <a:effectLst/>
              </a:rPr>
              <a:t>1.¿Conoce el quehacer institucional del ISDEM? 62 respuestas</a:t>
            </a:r>
          </a:p>
          <a:p>
            <a:endParaRPr lang="es-ES" sz="1400" b="1" dirty="0">
              <a:solidFill>
                <a:srgbClr val="023A73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512625" y="3160784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1200">
                <a:effectLst/>
              </a:defRPr>
            </a:lvl1pPr>
          </a:lstStyle>
          <a:p>
            <a:r>
              <a:rPr lang="es-SV" b="1" dirty="0">
                <a:solidFill>
                  <a:srgbClr val="023A73"/>
                </a:solidFill>
              </a:rPr>
              <a:t>2. ¿Qué temas considera importante que se desarrollen en el Informe de Rendición de Cuentas del ISDEM? </a:t>
            </a:r>
            <a:r>
              <a:rPr lang="es-SV" b="1" dirty="0" smtClean="0">
                <a:solidFill>
                  <a:srgbClr val="023A73"/>
                </a:solidFill>
              </a:rPr>
              <a:t>(marque la de su preferencia) 62 respuestas</a:t>
            </a:r>
            <a:endParaRPr lang="es-ES" b="1" dirty="0">
              <a:solidFill>
                <a:srgbClr val="023A73"/>
              </a:solidFill>
            </a:endParaRPr>
          </a:p>
        </p:txBody>
      </p:sp>
      <p:grpSp>
        <p:nvGrpSpPr>
          <p:cNvPr id="16" name="15 Grupo"/>
          <p:cNvGrpSpPr/>
          <p:nvPr/>
        </p:nvGrpSpPr>
        <p:grpSpPr>
          <a:xfrm>
            <a:off x="251520" y="3084647"/>
            <a:ext cx="3517275" cy="1712505"/>
            <a:chOff x="1475656" y="2780928"/>
            <a:chExt cx="3517275" cy="1712505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478" r="23731"/>
            <a:stretch/>
          </p:blipFill>
          <p:spPr bwMode="auto">
            <a:xfrm>
              <a:off x="1475656" y="2791989"/>
              <a:ext cx="3312368" cy="1701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12 CuadroTexto"/>
            <p:cNvSpPr txBox="1"/>
            <p:nvPr/>
          </p:nvSpPr>
          <p:spPr>
            <a:xfrm>
              <a:off x="4429500" y="2780928"/>
              <a:ext cx="504056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1050" dirty="0" smtClean="0"/>
                <a:t>56</a:t>
              </a:r>
              <a:endParaRPr lang="es-ES" sz="1050" dirty="0"/>
            </a:p>
          </p:txBody>
        </p:sp>
        <p:sp>
          <p:nvSpPr>
            <p:cNvPr id="14" name="13 CuadroTexto"/>
            <p:cNvSpPr txBox="1"/>
            <p:nvPr/>
          </p:nvSpPr>
          <p:spPr>
            <a:xfrm>
              <a:off x="4488875" y="2957078"/>
              <a:ext cx="504056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1050" dirty="0" smtClean="0"/>
                <a:t>6</a:t>
              </a:r>
              <a:endParaRPr lang="es-ES" sz="1050" dirty="0"/>
            </a:p>
          </p:txBody>
        </p:sp>
      </p:grpSp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2344" y="4096540"/>
            <a:ext cx="4104456" cy="188543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8284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3</a:t>
            </a:fld>
            <a:endParaRPr lang="es-SV"/>
          </a:p>
        </p:txBody>
      </p:sp>
      <p:sp>
        <p:nvSpPr>
          <p:cNvPr id="3" name="2 CuadroTexto"/>
          <p:cNvSpPr txBox="1"/>
          <p:nvPr/>
        </p:nvSpPr>
        <p:spPr>
          <a:xfrm>
            <a:off x="1187624" y="1222874"/>
            <a:ext cx="6600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200" b="1" dirty="0">
                <a:solidFill>
                  <a:srgbClr val="023A73"/>
                </a:solidFill>
              </a:rPr>
              <a:t>3. ¿Qué tipo de mecanismo le gustaría que se utilizara para la audiencia de Rendición de Cuentas</a:t>
            </a:r>
            <a:r>
              <a:rPr lang="es-SV" sz="1200" b="1" dirty="0" smtClean="0">
                <a:solidFill>
                  <a:srgbClr val="023A73"/>
                </a:solidFill>
              </a:rPr>
              <a:t>? </a:t>
            </a:r>
          </a:p>
          <a:p>
            <a:r>
              <a:rPr lang="es-SV" sz="1200" b="1" dirty="0" smtClean="0">
                <a:solidFill>
                  <a:srgbClr val="023A73"/>
                </a:solidFill>
              </a:rPr>
              <a:t>61 </a:t>
            </a:r>
            <a:r>
              <a:rPr lang="es-SV" sz="1200" b="1" dirty="0">
                <a:solidFill>
                  <a:srgbClr val="023A73"/>
                </a:solidFill>
              </a:rPr>
              <a:t>respuestas</a:t>
            </a:r>
            <a:endParaRPr lang="es-ES" sz="1200" b="1" dirty="0">
              <a:solidFill>
                <a:srgbClr val="023A73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668016"/>
            <a:ext cx="539115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539552" y="4739799"/>
            <a:ext cx="7344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solidFill>
                  <a:srgbClr val="023A73"/>
                </a:solidFill>
              </a:rPr>
              <a:t>Número de respuestas diarias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922861"/>
            <a:ext cx="5407782" cy="19108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lecha derecha 6"/>
          <p:cNvSpPr/>
          <p:nvPr/>
        </p:nvSpPr>
        <p:spPr>
          <a:xfrm>
            <a:off x="2699792" y="4693708"/>
            <a:ext cx="504056" cy="369179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49866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5563</TotalTime>
  <Words>91</Words>
  <Application>Microsoft Office PowerPoint</Application>
  <PresentationFormat>Presentación en pantalla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</dc:creator>
  <cp:lastModifiedBy>Jefatura</cp:lastModifiedBy>
  <cp:revision>402</cp:revision>
  <cp:lastPrinted>2017-09-04T19:59:55Z</cp:lastPrinted>
  <dcterms:created xsi:type="dcterms:W3CDTF">2015-09-24T21:59:43Z</dcterms:created>
  <dcterms:modified xsi:type="dcterms:W3CDTF">2017-09-11T18:07:35Z</dcterms:modified>
</cp:coreProperties>
</file>