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41" r:id="rId2"/>
    <p:sldId id="291" r:id="rId3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EB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8" autoAdjust="0"/>
    <p:restoredTop sz="94590" autoAdjust="0"/>
  </p:normalViewPr>
  <p:slideViewPr>
    <p:cSldViewPr showGuides="1">
      <p:cViewPr varScale="1">
        <p:scale>
          <a:sx n="70" d="100"/>
          <a:sy n="70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48E4C-7A3A-4D72-AB18-AC3BE04D2D39}" type="datetimeFigureOut">
              <a:rPr lang="es-SV" smtClean="0"/>
              <a:t>28/09/2016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FF191A-C2B1-4E8A-98C3-FCF52EAA16E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3554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FF191A-C2B1-4E8A-98C3-FCF52EAA16EE}" type="slidenum">
              <a:rPr lang="es-SV" smtClean="0"/>
              <a:t>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79898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49A6-FB05-403E-9BD7-69FC181CF03B}" type="datetime1">
              <a:rPr lang="es-SV" smtClean="0"/>
              <a:t>28/09/2016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36865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62E1-DAB1-47E2-9134-EF41A7507191}" type="datetime1">
              <a:rPr lang="es-SV" smtClean="0"/>
              <a:t>28/09/2016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6138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CC645-0107-4869-BE28-E5D8AC213E08}" type="datetime1">
              <a:rPr lang="es-SV" smtClean="0"/>
              <a:t>28/09/2016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963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91D2C-C603-4432-90D6-523EC5A7E4B5}" type="datetime1">
              <a:rPr lang="es-SV" smtClean="0"/>
              <a:t>28/09/2016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956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58EEB-C155-4373-81CE-E4E1366BCF6C}" type="datetime1">
              <a:rPr lang="es-SV" smtClean="0"/>
              <a:t>28/09/2016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56075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FA177-8625-41E7-BDD2-D18A7940BE5A}" type="datetime1">
              <a:rPr lang="es-SV" smtClean="0"/>
              <a:t>28/09/2016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3015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7A72-8E48-49D8-8BBB-7E2B19A4F7CB}" type="datetime1">
              <a:rPr lang="es-SV" smtClean="0"/>
              <a:t>28/09/2016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60968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D300A-BD28-486E-8085-6091BFA70779}" type="datetime1">
              <a:rPr lang="es-SV" smtClean="0"/>
              <a:t>28/09/2016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480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29BDF-B16F-48CA-9F3E-1BF6F0A4FE2B}" type="datetime1">
              <a:rPr lang="es-SV" smtClean="0"/>
              <a:t>28/09/2016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2429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F6C1B-15F0-4760-B505-4E8200CDD44A}" type="datetime1">
              <a:rPr lang="es-SV" smtClean="0"/>
              <a:t>28/09/2016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7753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93EB0-1644-43AD-846C-3C7AFC3D21E2}" type="datetime1">
              <a:rPr lang="es-SV" smtClean="0"/>
              <a:t>28/09/2016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7922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A606C-F9C8-4E47-AC03-0E64B53C057B}" type="datetime1">
              <a:rPr lang="es-SV" smtClean="0"/>
              <a:t>28/09/2016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1D945-D4F9-4334-A2F4-455039A18D8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72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omunicaciones\Documents\WASTE\USB\COM\Logos\escudo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836712"/>
            <a:ext cx="1135371" cy="113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1864163" y="5313402"/>
            <a:ext cx="5372133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SV" sz="2000" dirty="0" smtClean="0">
                <a:solidFill>
                  <a:schemeClr val="tx2"/>
                </a:solidFill>
              </a:rPr>
              <a:t>Instituto Salvadoreño de Desarrollo Municipal</a:t>
            </a:r>
          </a:p>
          <a:p>
            <a:pPr algn="ctr"/>
            <a:r>
              <a:rPr lang="es-SV" sz="2000" dirty="0" smtClean="0">
                <a:solidFill>
                  <a:schemeClr val="tx2"/>
                </a:solidFill>
              </a:rPr>
              <a:t>ISDEM </a:t>
            </a:r>
            <a:endParaRPr lang="es-SV" sz="2000" dirty="0">
              <a:solidFill>
                <a:schemeClr val="tx2"/>
              </a:solidFill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1</a:t>
            </a:fld>
            <a:endParaRPr lang="es-SV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lum contrast="20000"/>
          </a:blip>
          <a:stretch>
            <a:fillRect/>
          </a:stretch>
        </p:blipFill>
        <p:spPr>
          <a:xfrm>
            <a:off x="2589045" y="2265440"/>
            <a:ext cx="3966113" cy="15236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>
            <a:lum contrast="20000"/>
          </a:blip>
          <a:stretch>
            <a:fillRect/>
          </a:stretch>
        </p:blipFill>
        <p:spPr>
          <a:xfrm>
            <a:off x="3604994" y="4149080"/>
            <a:ext cx="1934213" cy="9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8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539552" y="692696"/>
            <a:ext cx="7920880" cy="1008763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es-SV"/>
            </a:defPPr>
            <a:lvl1pPr algn="ctr">
              <a:spcBef>
                <a:spcPct val="0"/>
              </a:spcBef>
              <a:buNone/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fontAlgn="t"/>
            <a:r>
              <a:rPr lang="es-419" sz="2800" dirty="0" smtClean="0"/>
              <a:t>Consulta </a:t>
            </a:r>
            <a:r>
              <a:rPr lang="es-419" sz="2800" dirty="0"/>
              <a:t>previa de la audiencia pública </a:t>
            </a:r>
            <a:endParaRPr lang="es-419" sz="2800" dirty="0" smtClean="0"/>
          </a:p>
          <a:p>
            <a:pPr fontAlgn="t"/>
            <a:r>
              <a:rPr lang="es-419" sz="2800" dirty="0" smtClean="0"/>
              <a:t>de </a:t>
            </a:r>
            <a:r>
              <a:rPr lang="es-419" sz="2800" dirty="0"/>
              <a:t>Rendición de Cuentas</a:t>
            </a:r>
            <a:r>
              <a:rPr lang="es-419" sz="2800" dirty="0" smtClean="0"/>
              <a:t>.</a:t>
            </a:r>
          </a:p>
          <a:p>
            <a:pPr fontAlgn="t"/>
            <a:endParaRPr lang="es-SV" sz="1100" dirty="0"/>
          </a:p>
          <a:p>
            <a:pPr algn="l"/>
            <a:r>
              <a:rPr lang="es-419" sz="1800" dirty="0" smtClean="0"/>
              <a:t>Sondeo publicado en sitio web y redes sociales del 04 </a:t>
            </a:r>
            <a:r>
              <a:rPr lang="es-419" sz="1800" dirty="0"/>
              <a:t>de julio </a:t>
            </a:r>
            <a:r>
              <a:rPr lang="es-419" sz="1800" dirty="0" smtClean="0"/>
              <a:t>al 11 </a:t>
            </a:r>
            <a:r>
              <a:rPr lang="es-419" sz="1800" dirty="0"/>
              <a:t>de septiembre </a:t>
            </a:r>
            <a:endParaRPr lang="es-SV" sz="1600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783681" y="2649538"/>
            <a:ext cx="7560840" cy="17155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SV" sz="2800" dirty="0">
              <a:solidFill>
                <a:schemeClr val="tx1"/>
              </a:solidFill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1D945-D4F9-4334-A2F4-455039A18D80}" type="slidenum">
              <a:rPr lang="es-SV" smtClean="0"/>
              <a:t>2</a:t>
            </a:fld>
            <a:endParaRPr lang="es-SV" dirty="0"/>
          </a:p>
        </p:txBody>
      </p:sp>
      <p:grpSp>
        <p:nvGrpSpPr>
          <p:cNvPr id="9" name="Grupo 8"/>
          <p:cNvGrpSpPr/>
          <p:nvPr/>
        </p:nvGrpSpPr>
        <p:grpSpPr>
          <a:xfrm>
            <a:off x="611560" y="1916832"/>
            <a:ext cx="8172907" cy="4894600"/>
            <a:chOff x="359533" y="1916832"/>
            <a:chExt cx="8172907" cy="4894600"/>
          </a:xfrm>
        </p:grpSpPr>
        <p:pic>
          <p:nvPicPr>
            <p:cNvPr id="3" name="Imagen 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810" b="8068"/>
            <a:stretch/>
          </p:blipFill>
          <p:spPr>
            <a:xfrm>
              <a:off x="359533" y="1916832"/>
              <a:ext cx="4104456" cy="1471771"/>
            </a:xfrm>
            <a:prstGeom prst="rect">
              <a:avLst/>
            </a:prstGeom>
          </p:spPr>
        </p:pic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535" y="3356992"/>
              <a:ext cx="8136905" cy="1916102"/>
            </a:xfrm>
            <a:prstGeom prst="rect">
              <a:avLst/>
            </a:prstGeom>
          </p:spPr>
        </p:pic>
        <p:pic>
          <p:nvPicPr>
            <p:cNvPr id="6" name="Imagen 5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051" b="16280"/>
            <a:stretch/>
          </p:blipFill>
          <p:spPr>
            <a:xfrm>
              <a:off x="395536" y="5301208"/>
              <a:ext cx="5904656" cy="1510224"/>
            </a:xfrm>
            <a:prstGeom prst="rect">
              <a:avLst/>
            </a:prstGeom>
          </p:spPr>
        </p:pic>
        <p:sp>
          <p:nvSpPr>
            <p:cNvPr id="7" name="CuadroTexto 6"/>
            <p:cNvSpPr txBox="1"/>
            <p:nvPr/>
          </p:nvSpPr>
          <p:spPr>
            <a:xfrm>
              <a:off x="6760345" y="5871654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b="1" dirty="0" smtClean="0"/>
                <a:t>67 respuestas </a:t>
              </a:r>
              <a:endParaRPr lang="es-SV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13828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3019</TotalTime>
  <Words>38</Words>
  <Application>Microsoft Office PowerPoint</Application>
  <PresentationFormat>Presentación en pantalla (4:3)</PresentationFormat>
  <Paragraphs>10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</dc:creator>
  <cp:lastModifiedBy>Jefatura</cp:lastModifiedBy>
  <cp:revision>274</cp:revision>
  <dcterms:created xsi:type="dcterms:W3CDTF">2015-09-24T21:59:43Z</dcterms:created>
  <dcterms:modified xsi:type="dcterms:W3CDTF">2016-09-28T19:51:34Z</dcterms:modified>
</cp:coreProperties>
</file>