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78" r:id="rId11"/>
    <p:sldId id="262" r:id="rId12"/>
    <p:sldId id="260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80" r:id="rId22"/>
    <p:sldId id="279" r:id="rId23"/>
    <p:sldId id="277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A0922-0A5E-46C9-A4C8-1DA2E75A6FDD}" type="datetimeFigureOut">
              <a:rPr lang="es-SV" smtClean="0"/>
              <a:t>12/08/2020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4EA5-D2DB-4A6D-B068-E1FFB9815E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9095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20A0E-6810-4022-824F-10C4B302E1BD}" type="datetimeFigureOut">
              <a:rPr lang="es-SV" smtClean="0"/>
              <a:t>12/08/2020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3B3F6-D8CE-4FE2-905C-6F5B82A32EE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79917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3B3F6-D8CE-4FE2-905C-6F5B82A32EE7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8775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9291-CC2F-467D-8EC3-798B98FC400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71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9391-279D-43BC-8D42-EFC49A930813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395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AD17-DCF0-427D-ACEF-2FDACD510C6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01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78C8-215C-45C5-A279-CC4EB906050A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736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FB6A-5D18-4699-9F56-30BCE6BAB7D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535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C191-2BD5-4068-8035-C6258FD1D6B5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08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4757-CAED-4C03-A0D2-F297E3D936A1}" type="datetime1">
              <a:rPr lang="es-SV" smtClean="0"/>
              <a:t>12/08/2020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307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5768-F828-4B6B-977C-7639B8735C6D}" type="datetime1">
              <a:rPr lang="es-SV" smtClean="0"/>
              <a:t>12/08/2020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2814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9700-EC92-4095-A6DC-69A3CEE34A58}" type="datetime1">
              <a:rPr lang="es-SV" smtClean="0"/>
              <a:t>12/08/2020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000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56C38-AA90-4018-8968-958F28DF3A7E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4507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ED69-3060-478F-8958-87DE1F388565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908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4D119-FED6-42B0-A1AD-47919CA43DA3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9013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ctrTitle"/>
          </p:nvPr>
        </p:nvSpPr>
        <p:spPr>
          <a:xfrm>
            <a:off x="1361563" y="1233638"/>
            <a:ext cx="5670668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ESTRUCTURA ORGANIZATIVA DEL INSTITUTO SALVADOREÑO PARA EL DESARROLLO DE LA MUJER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ISDEMU 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20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ACTUALIZACIÓN AL 31 DE JULIO DE 2020 </a:t>
            </a:r>
            <a:endParaRPr lang="es-SV" sz="2000" b="1" dirty="0">
              <a:solidFill>
                <a:schemeClr val="bg2">
                  <a:lumMod val="90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1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1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500" b="1" dirty="0" smtClean="0"/>
              <a:t>Unidad Jurídica</a:t>
            </a:r>
            <a:endParaRPr lang="es-SV" sz="45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8838" y="2693132"/>
            <a:ext cx="10515600" cy="3426313"/>
          </a:xfrm>
        </p:spPr>
        <p:txBody>
          <a:bodyPr/>
          <a:lstStyle/>
          <a:p>
            <a:pPr algn="just"/>
            <a:r>
              <a:rPr lang="es-GT" dirty="0"/>
              <a:t>Asesorar en materia legal a todas la Unidades Administrativas del instituto  y apoyar en la realización de los diferentes procesos jurídicos que favorezcan la asesoría institucional. </a:t>
            </a:r>
            <a:endParaRPr lang="es-SV" dirty="0"/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067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05061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Gerencia Técnica y de </a:t>
            </a:r>
            <a:r>
              <a:rPr lang="es-SV" b="1" dirty="0" smtClean="0"/>
              <a:t>Planificación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9202"/>
            <a:ext cx="10515600" cy="4126782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Dirigir técnicamente el Área de Planificación Institucional. Dirigir y dar seguimiento de la ejecución programática del área de Rectoría de políticas públicas que promueven los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11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741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66264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Rectoría de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la garantía de igualdad sustantiva, equidad y erradicación de la discriminación contra las mujeres y la coordinación del Sistema Nacional para la Igualdad Sustantiva para la operativización de la Ley de igualdad, equidad y erradicación de la discriminación contra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24697" y="4836959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17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0197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83701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Rectoría </a:t>
            </a:r>
            <a:r>
              <a:rPr lang="es-SV" b="1" dirty="0"/>
              <a:t>Vida Libre de </a:t>
            </a:r>
            <a:r>
              <a:rPr lang="es-SV" b="1" dirty="0" smtClean="0"/>
              <a:t>Violencia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una Vida Libre de Violencia contra las mujeres y la Coordinación de la Comisión Técnica Especializada para la operativización de la Ley especial integral para una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13</a:t>
            </a:fld>
            <a:endParaRPr lang="es-SV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8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2630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Rectoría Escuela de Formación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la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36372"/>
            <a:ext cx="10515600" cy="3545445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Formar, capacitar y sensibilizar a servidoras y servidores públicos de las instituciones responsables y ejecutoras del marco normativo para la igualdad, no discriminación y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10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780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Oficinas </a:t>
            </a:r>
            <a:r>
              <a:rPr lang="es-SV" b="1" dirty="0" smtClean="0"/>
              <a:t>Departamentales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Rectoría, a nivel departamental y municipal, del Marco Normativo para la garantía de igualdad sustantiva, equidad y erradicación de la discriminación contra las mujeres y de vida libre de violencia.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95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84432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12805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         Gerencia </a:t>
            </a:r>
            <a:r>
              <a:rPr lang="es-SV" b="1" dirty="0"/>
              <a:t>Administrativa y </a:t>
            </a:r>
            <a:r>
              <a:rPr lang="es-SV" b="1" dirty="0" smtClean="0"/>
              <a:t>Financiera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2447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Realizar la conducción y seguimiento de la ejecución administrativa y financiera del Instituto, de conformidad con las resoluciones de la Junta Directiva, lineamientos de Dirección Ejecutiva y de acuerdo al marco legal vigente, así como la administración y control del Fondo Circulante de Monto Fijo/Caja Chica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3184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Adquisiciones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y </a:t>
            </a:r>
            <a:r>
              <a:rPr lang="es-SV" b="1" dirty="0"/>
              <a:t>Contrataciones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Ejecutar los procesos relacionados con gestión de adquisiciones y contrataciones de obras, bienes y servicios, con base a lo establecido en la LACAP, normativas de agencias de cooperación (cuando apliquen) y demás disposiciones legales vigentes.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404407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Financiera </a:t>
            </a:r>
            <a:r>
              <a:rPr lang="es-SV" b="1" dirty="0" smtClean="0"/>
              <a:t>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8099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información financiera confiable y oportuna para propiciar la efectividad en la toma de decisiones gerenciales, apoyando a ISDEMU en el logro de su misión realizando la gestión financiera en las áreas de Presupuesto, Tesorería y Contabilidad de acuerdo al marco legal y normativo vigente.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73867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94260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Recursos </a:t>
            </a:r>
            <a:r>
              <a:rPr lang="es-SV" b="1" dirty="0" smtClean="0"/>
              <a:t>Humanos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Administrar el sistema de recursos humanos institucional, por medio de métodos, procedimientos y técnicas relacionadas con la integración, desarrollo, administración de las compensaciones e información del personal.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103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</a:t>
            </a:fld>
            <a:endParaRPr lang="es-SV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20683" t="18106" r="20659" b="13263"/>
          <a:stretch/>
        </p:blipFill>
        <p:spPr>
          <a:xfrm>
            <a:off x="1757219" y="596350"/>
            <a:ext cx="8751900" cy="5760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Servicios Generales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servicios que permitan que el estado de los bienes institucionales, ya sean muebles, inmuebles y de consumo, funcionen adecuadamente para en el uso de las diferentes unidades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0800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48938"/>
            <a:ext cx="10515600" cy="1325563"/>
          </a:xfrm>
        </p:spPr>
        <p:txBody>
          <a:bodyPr/>
          <a:lstStyle/>
          <a:p>
            <a:pPr algn="ctr"/>
            <a:r>
              <a:rPr lang="es-SV" dirty="0" smtClean="0"/>
              <a:t>Unidad de Tecnología e Información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74501"/>
            <a:ext cx="10515600" cy="3802461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/>
              <a:t>Planificar la dotación de necesidades de recursos informáticos según la estructura y funcionamiento de ISDEMU incluyendo hardware, software, redes, micro redes y toda la comunicación interna y externa.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</a:t>
            </a:r>
            <a:r>
              <a:rPr lang="es-SV" sz="2400" dirty="0"/>
              <a:t>3</a:t>
            </a:r>
            <a:endParaRPr lang="es-SV" sz="2400" dirty="0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2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50060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85254"/>
            <a:ext cx="10515600" cy="1325563"/>
          </a:xfrm>
        </p:spPr>
        <p:txBody>
          <a:bodyPr/>
          <a:lstStyle/>
          <a:p>
            <a:r>
              <a:rPr lang="es-SV" dirty="0" smtClean="0"/>
              <a:t>Unidad de Gestión Documental y Archivo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1837"/>
            <a:ext cx="10515600" cy="4035125"/>
          </a:xfrm>
        </p:spPr>
        <p:txBody>
          <a:bodyPr/>
          <a:lstStyle/>
          <a:p>
            <a:r>
              <a:rPr lang="es-SV" dirty="0"/>
              <a:t>Normalizar la Gestión Documental, la organización de Archivos y ejecutar </a:t>
            </a:r>
            <a:r>
              <a:rPr lang="es-SV" dirty="0" smtClean="0"/>
              <a:t>procesos concernientes </a:t>
            </a:r>
            <a:r>
              <a:rPr lang="es-SV" dirty="0"/>
              <a:t>para el adecuado manejo de los acervos documentales del Instituto.</a:t>
            </a:r>
          </a:p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86084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8656" y="862884"/>
            <a:ext cx="10168944" cy="5109547"/>
          </a:xfrm>
        </p:spPr>
        <p:txBody>
          <a:bodyPr>
            <a:noAutofit/>
          </a:bodyPr>
          <a:lstStyle/>
          <a:p>
            <a:r>
              <a:rPr lang="es-SV" sz="3000" b="1" dirty="0"/>
              <a:t>Organigrama Institucional aprobado Acuerdo N° 12, del Acta 1  de Sesión Extraordinaria de Junta Directiva, de fecha 22 de Febrero de 2019.</a:t>
            </a:r>
          </a:p>
          <a:p>
            <a:pPr marL="0" indent="0">
              <a:buNone/>
            </a:pPr>
            <a:endParaRPr lang="es-SV" sz="3000" b="1" dirty="0" smtClean="0"/>
          </a:p>
          <a:p>
            <a:r>
              <a:rPr lang="es-SV" sz="3000" b="1" dirty="0" smtClean="0"/>
              <a:t>Organigrama Actualizado al 31 de Julio de 2020</a:t>
            </a:r>
            <a:endParaRPr lang="es-SV" sz="3000" b="1" dirty="0"/>
          </a:p>
          <a:p>
            <a:r>
              <a:rPr lang="es-SV" sz="3000" b="1" dirty="0" smtClean="0"/>
              <a:t>Total de Mujeres: 224</a:t>
            </a:r>
          </a:p>
          <a:p>
            <a:r>
              <a:rPr lang="es-SV" sz="3000" b="1" dirty="0" smtClean="0"/>
              <a:t>Total de Hombres: 28</a:t>
            </a:r>
          </a:p>
          <a:p>
            <a:r>
              <a:rPr lang="es-SV" sz="3000" b="1" dirty="0" smtClean="0"/>
              <a:t>Total de la Planta de Personal: 252</a:t>
            </a:r>
          </a:p>
          <a:p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169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648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Junta Directiva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04594"/>
            <a:ext cx="10515600" cy="3184837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Dar cumplimiento a las atribuciones de Ley del ISDEMU dentro del marco legal y normativo vigente; impulsando mecanismos que garanticen el uso eficiente de los recursos de cara a los compromisos nacionales e internacionales asumidos por el Estado en materia de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Auditoría </a:t>
            </a:r>
            <a:r>
              <a:rPr lang="es-SV" b="1" dirty="0" smtClean="0"/>
              <a:t>Interna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Apoyar a la administración del ISDEMU en el mantenimiento de controles efectivos mediante evaluaciones que permitan medir la eficacia eficiencia y efectividad del Sistema de Control Interno implementado y debidamente aprobados por la autoridad competente y el marco legal y normativo vigente</a:t>
            </a:r>
            <a:r>
              <a:rPr lang="es-SV" dirty="0" smtClean="0"/>
              <a:t>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4390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Dirección </a:t>
            </a:r>
            <a:r>
              <a:rPr lang="es-SV" b="1" dirty="0" smtClean="0"/>
              <a:t>Ejecutiva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Administrar eficientemente el ISDEMU, desarrollando mecanismos de gestión, monitoreo y evaluación que optimicen el cumplimiento oportuno de los objetivos que se requieren para la ejecución de la Política Nacional de la Mujer y el marco normativo para la igualdad.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295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2327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Relaciones </a:t>
            </a:r>
            <a:r>
              <a:rPr lang="es-SV" b="1" dirty="0" smtClean="0"/>
              <a:t>Internacionales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8835"/>
            <a:ext cx="10515600" cy="4028127"/>
          </a:xfrm>
        </p:spPr>
        <p:txBody>
          <a:bodyPr/>
          <a:lstStyle/>
          <a:p>
            <a:pPr algn="just"/>
            <a:r>
              <a:rPr lang="es-SV" dirty="0"/>
              <a:t>Desarrollar la gestión de relaciones internacionales y de cooperación en forma efectiva cumpliendo con eficiencia la ejecución de los proyectos y compromisos contenidos en los convenios internacionales, en materia de derechos de la mujer; así como participación </a:t>
            </a:r>
            <a:r>
              <a:rPr lang="es-SV" dirty="0" smtClean="0"/>
              <a:t>del Instituto </a:t>
            </a:r>
            <a:r>
              <a:rPr lang="es-SV" dirty="0"/>
              <a:t>en espacios internacionales.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59365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Unidad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Implementar la estrategia de comunicación institucional, a fin de generar impacto en el marco de la Normativa Nacional e Internacional para la igualdad.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4469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6331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/>
              <a:t>Programa Integral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una Vida Libre de Violencia para las Mujeres</a:t>
            </a:r>
            <a:r>
              <a:rPr lang="es-SV" dirty="0"/>
              <a:t/>
            </a:r>
            <a:br>
              <a:rPr lang="es-SV" dirty="0"/>
            </a:b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56124"/>
            <a:ext cx="10515600" cy="3732980"/>
          </a:xfrm>
        </p:spPr>
        <p:txBody>
          <a:bodyPr/>
          <a:lstStyle/>
          <a:p>
            <a:pPr marL="0" indent="0">
              <a:buNone/>
            </a:pPr>
            <a:r>
              <a:rPr lang="es-SV" dirty="0"/>
              <a:t>Garantizar atención especializada e integral para mujeres que enfrentan violencia basada en género desde las diferentes áreas de intervención y su tipología, a nivel nacional con procesos supervisados, monitoreados y de evaluación.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39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3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9955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38603"/>
            <a:ext cx="10515600" cy="1325563"/>
          </a:xfrm>
        </p:spPr>
        <p:txBody>
          <a:bodyPr>
            <a:normAutofit/>
          </a:bodyPr>
          <a:lstStyle/>
          <a:p>
            <a:r>
              <a:rPr lang="es-SV" sz="4200" b="1" dirty="0"/>
              <a:t>Unidad de Acceso a la información Pública – </a:t>
            </a:r>
            <a:r>
              <a:rPr lang="es-SV" sz="4200" b="1" dirty="0" smtClean="0"/>
              <a:t>OIR</a:t>
            </a:r>
            <a:endParaRPr lang="es-SV" sz="4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60574"/>
            <a:ext cx="10515600" cy="3895776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Garantizar el derecho de acceso de toda persona a la información pública, a fin de contribuir con la transparencia de las actuaciones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4848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1021</Words>
  <Application>Microsoft Office PowerPoint</Application>
  <PresentationFormat>Personalizado</PresentationFormat>
  <Paragraphs>109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ESTRUCTURA ORGANIZATIVA DEL INSTITUTO SALVADOREÑO PARA EL DESARROLLO DE LA MUJER ISDEMU    ACTUALIZACIÓN AL 31 DE JULIO DE 2020 </vt:lpstr>
      <vt:lpstr>Presentación de PowerPoint</vt:lpstr>
      <vt:lpstr>Junta Directiva</vt:lpstr>
      <vt:lpstr>Auditoría Interna</vt:lpstr>
      <vt:lpstr>Dirección Ejecutiva</vt:lpstr>
      <vt:lpstr>Unidad de Relaciones Internacionales</vt:lpstr>
      <vt:lpstr>Unidad de Comunicaciones</vt:lpstr>
      <vt:lpstr>Programa Integral  para una Vida Libre de Violencia para las Mujeres </vt:lpstr>
      <vt:lpstr>Unidad de Acceso a la información Pública – OIR</vt:lpstr>
      <vt:lpstr>Unidad Jurídica</vt:lpstr>
      <vt:lpstr>Gerencia Técnica y de Planificación</vt:lpstr>
      <vt:lpstr>Rectoría de Igualdad Sustantiva</vt:lpstr>
      <vt:lpstr> Rectoría Vida Libre de Violencia</vt:lpstr>
      <vt:lpstr>Rectoría Escuela de Formación  para la igualdad Sustantiva</vt:lpstr>
      <vt:lpstr>Oficinas Departamentales</vt:lpstr>
      <vt:lpstr>          Gerencia Administrativa y Financiera</vt:lpstr>
      <vt:lpstr>Unidad de Adquisiciones  y Contrataciones Institucional</vt:lpstr>
      <vt:lpstr>Unidad Financiera Institucional</vt:lpstr>
      <vt:lpstr>Unidad de Recursos Humanos</vt:lpstr>
      <vt:lpstr>Unidad de Servicios Generales</vt:lpstr>
      <vt:lpstr>Unidad de Tecnología e Información</vt:lpstr>
      <vt:lpstr>Unidad de Gestión Documental y Archivo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ORGANIZATIVA DEL INSTITUTO SALVADOREÑO PARA EL DESARROLLO DE LA MUJER</dc:title>
  <dc:creator>Leticia Esmeralda Villanueva Martinez</dc:creator>
  <cp:lastModifiedBy>María Dolores Rosa</cp:lastModifiedBy>
  <cp:revision>35</cp:revision>
  <dcterms:created xsi:type="dcterms:W3CDTF">2020-02-12T20:08:24Z</dcterms:created>
  <dcterms:modified xsi:type="dcterms:W3CDTF">2020-08-12T17:32:43Z</dcterms:modified>
</cp:coreProperties>
</file>