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pptx" ContentType="image/unknown"/>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9" r:id="rId1"/>
    <p:sldMasterId id="2147483650" r:id="rId2"/>
    <p:sldMasterId id="2147483651" r:id="rId3"/>
    <p:sldMasterId id="2147483685" r:id="rId4"/>
  </p:sldMasterIdLst>
  <p:notesMasterIdLst>
    <p:notesMasterId r:id="rId12"/>
  </p:notesMasterIdLst>
  <p:handoutMasterIdLst>
    <p:handoutMasterId r:id="rId13"/>
  </p:handoutMasterIdLst>
  <p:sldIdLst>
    <p:sldId id="256" r:id="rId5"/>
    <p:sldId id="312" r:id="rId6"/>
    <p:sldId id="334" r:id="rId7"/>
    <p:sldId id="335" r:id="rId8"/>
    <p:sldId id="350" r:id="rId9"/>
    <p:sldId id="345" r:id="rId10"/>
    <p:sldId id="349" r:id="rId11"/>
  </p:sldIdLst>
  <p:sldSz cx="9144000" cy="6858000" type="screen4x3"/>
  <p:notesSz cx="7010400" cy="9296400"/>
  <p:defaultTextStyle>
    <a:defPPr>
      <a:defRPr lang="es-SV"/>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6970" autoAdjust="0"/>
  </p:normalViewPr>
  <p:slideViewPr>
    <p:cSldViewPr>
      <p:cViewPr>
        <p:scale>
          <a:sx n="70" d="100"/>
          <a:sy n="70" d="100"/>
        </p:scale>
        <p:origin x="-1290"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s-ES"/>
          </a:p>
        </p:txBody>
      </p:sp>
      <p:sp>
        <p:nvSpPr>
          <p:cNvPr id="33795"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fld id="{F510C456-CA8C-4376-995A-8C166CFFF3DD}" type="datetimeFigureOut">
              <a:rPr lang="es-ES"/>
              <a:pPr>
                <a:defRPr/>
              </a:pPr>
              <a:t>06/01/2016</a:t>
            </a:fld>
            <a:endParaRPr lang="es-ES"/>
          </a:p>
        </p:txBody>
      </p:sp>
      <p:sp>
        <p:nvSpPr>
          <p:cNvPr id="33796"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s-ES"/>
          </a:p>
        </p:txBody>
      </p:sp>
      <p:sp>
        <p:nvSpPr>
          <p:cNvPr id="33797"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30BAA712-2B21-434F-8263-D1A6712B955A}" type="slidenum">
              <a:rPr lang="es-ES"/>
              <a:pPr>
                <a:defRPr/>
              </a:pPr>
              <a:t>‹Nº›</a:t>
            </a:fld>
            <a:endParaRPr lang="es-ES"/>
          </a:p>
        </p:txBody>
      </p:sp>
    </p:spTree>
    <p:extLst>
      <p:ext uri="{BB962C8B-B14F-4D97-AF65-F5344CB8AC3E}">
        <p14:creationId xmlns:p14="http://schemas.microsoft.com/office/powerpoint/2010/main" val="318118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s-SV"/>
          </a:p>
        </p:txBody>
      </p:sp>
      <p:sp>
        <p:nvSpPr>
          <p:cNvPr id="3" name="2 Marcador de fecha"/>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5468A44-DCDE-4B59-AF8C-CD352B51736D}" type="datetimeFigureOut">
              <a:rPr lang="es-SV" smtClean="0"/>
              <a:t>06/01/2016</a:t>
            </a:fld>
            <a:endParaRPr lang="es-SV"/>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s-SV"/>
          </a:p>
        </p:txBody>
      </p:sp>
      <p:sp>
        <p:nvSpPr>
          <p:cNvPr id="5" name="4 Marcador de notas"/>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6" name="5 Marcador de pie de página"/>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s-SV"/>
          </a:p>
        </p:txBody>
      </p:sp>
      <p:sp>
        <p:nvSpPr>
          <p:cNvPr id="7" name="6 Marcador de número de diapositiva"/>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1E9B65E-6F69-42BA-B8CA-7A59AD2E2255}" type="slidenum">
              <a:rPr lang="es-SV" smtClean="0"/>
              <a:t>‹Nº›</a:t>
            </a:fld>
            <a:endParaRPr lang="es-SV"/>
          </a:p>
        </p:txBody>
      </p:sp>
    </p:spTree>
    <p:extLst>
      <p:ext uri="{BB962C8B-B14F-4D97-AF65-F5344CB8AC3E}">
        <p14:creationId xmlns:p14="http://schemas.microsoft.com/office/powerpoint/2010/main" val="2367460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Unidad Financiera</a:t>
            </a:r>
          </a:p>
        </p:txBody>
      </p:sp>
      <p:sp>
        <p:nvSpPr>
          <p:cNvPr id="5" name="Rectangle 6"/>
          <p:cNvSpPr>
            <a:spLocks noGrp="1" noChangeArrowheads="1"/>
          </p:cNvSpPr>
          <p:nvPr>
            <p:ph type="ftr" sz="quarter" idx="4"/>
          </p:nvPr>
        </p:nvSpPr>
        <p:spPr>
          <a:ln/>
        </p:spPr>
        <p:txBody>
          <a:bodyPr/>
          <a:lstStyle/>
          <a:p>
            <a:endParaRPr lang="es-ES"/>
          </a:p>
        </p:txBody>
      </p:sp>
      <p:sp>
        <p:nvSpPr>
          <p:cNvPr id="6" name="Rectangle 7"/>
          <p:cNvSpPr>
            <a:spLocks noGrp="1" noChangeArrowheads="1"/>
          </p:cNvSpPr>
          <p:nvPr>
            <p:ph type="sldNum" sz="quarter" idx="5"/>
          </p:nvPr>
        </p:nvSpPr>
        <p:spPr>
          <a:ln/>
        </p:spPr>
        <p:txBody>
          <a:bodyPr/>
          <a:lstStyle/>
          <a:p>
            <a:fld id="{00BCADD7-1E53-4AD8-B079-4E24DF514315}" type="slidenum">
              <a:rPr lang="es-ES"/>
              <a:pPr/>
              <a:t>7</a:t>
            </a:fld>
            <a:endParaRPr lang="es-ES"/>
          </a:p>
        </p:txBody>
      </p:sp>
      <p:sp>
        <p:nvSpPr>
          <p:cNvPr id="402434" name="Rectangle 2"/>
          <p:cNvSpPr>
            <a:spLocks noGrp="1" noRot="1" noChangeAspect="1" noChangeArrowheads="1" noTextEdit="1"/>
          </p:cNvSpPr>
          <p:nvPr>
            <p:ph type="sldImg"/>
          </p:nvPr>
        </p:nvSpPr>
        <p:spPr>
          <a:ln/>
        </p:spPr>
      </p:sp>
      <p:sp>
        <p:nvSpPr>
          <p:cNvPr id="402435" name="Rectangle 3"/>
          <p:cNvSpPr>
            <a:spLocks noGrp="1" noChangeArrowheads="1"/>
          </p:cNvSpPr>
          <p:nvPr>
            <p:ph type="body" idx="1"/>
          </p:nvPr>
        </p:nvSpPr>
        <p:spPr/>
        <p:txBody>
          <a:bodyPr/>
          <a:lstStyle/>
          <a:p>
            <a:endParaRPr lang="es-SV"/>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lvl1pPr>
              <a:defRPr/>
            </a:lvl1pPr>
          </a:lstStyle>
          <a:p>
            <a:pPr>
              <a:defRPr/>
            </a:pPr>
            <a:fld id="{B89272E5-E148-4BB3-A839-576C8A5AD895}" type="datetimeFigureOut">
              <a:rPr lang="es-SV"/>
              <a:pPr>
                <a:defRPr/>
              </a:pPr>
              <a:t>06/01/2016</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F0EA8FA8-BB70-4807-893A-0773C54FB236}" type="slidenum">
              <a:rPr lang="es-SV"/>
              <a:pPr>
                <a:defRPr/>
              </a:pPr>
              <a:t>‹Nº›</a:t>
            </a:fld>
            <a:endParaRPr lang="es-SV"/>
          </a:p>
        </p:txBody>
      </p:sp>
    </p:spTree>
    <p:extLst>
      <p:ext uri="{BB962C8B-B14F-4D97-AF65-F5344CB8AC3E}">
        <p14:creationId xmlns:p14="http://schemas.microsoft.com/office/powerpoint/2010/main" val="1698147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20FEAA30-79C1-493F-9CAF-5250333FAC4B}" type="datetimeFigureOut">
              <a:rPr lang="es-SV"/>
              <a:pPr>
                <a:defRPr/>
              </a:pPr>
              <a:t>06/01/2016</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B06BC01F-3C56-4E86-9A30-227C854280A2}" type="slidenum">
              <a:rPr lang="es-SV"/>
              <a:pPr>
                <a:defRPr/>
              </a:pPr>
              <a:t>‹Nº›</a:t>
            </a:fld>
            <a:endParaRPr lang="es-SV"/>
          </a:p>
        </p:txBody>
      </p:sp>
    </p:spTree>
    <p:extLst>
      <p:ext uri="{BB962C8B-B14F-4D97-AF65-F5344CB8AC3E}">
        <p14:creationId xmlns:p14="http://schemas.microsoft.com/office/powerpoint/2010/main" val="158124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CE973BDF-C4F0-4B8F-A225-E0A5455DA441}" type="datetimeFigureOut">
              <a:rPr lang="es-SV"/>
              <a:pPr>
                <a:defRPr/>
              </a:pPr>
              <a:t>06/01/2016</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8FEBAD0F-8DBB-43D2-A030-9307E325A299}" type="slidenum">
              <a:rPr lang="es-SV"/>
              <a:pPr>
                <a:defRPr/>
              </a:pPr>
              <a:t>‹Nº›</a:t>
            </a:fld>
            <a:endParaRPr lang="es-SV"/>
          </a:p>
        </p:txBody>
      </p:sp>
    </p:spTree>
    <p:extLst>
      <p:ext uri="{BB962C8B-B14F-4D97-AF65-F5344CB8AC3E}">
        <p14:creationId xmlns:p14="http://schemas.microsoft.com/office/powerpoint/2010/main" val="1992074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lvl1pPr>
              <a:defRPr/>
            </a:lvl1pPr>
          </a:lstStyle>
          <a:p>
            <a:pPr>
              <a:defRPr/>
            </a:pPr>
            <a:fld id="{98870EFF-3C96-4B95-AC8A-0AF635B0EDE0}" type="datetimeFigureOut">
              <a:rPr lang="es-SV"/>
              <a:pPr>
                <a:defRPr/>
              </a:pPr>
              <a:t>06/01/2016</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3C097051-82A7-4ED0-98F9-82B78F531E89}" type="slidenum">
              <a:rPr lang="es-SV"/>
              <a:pPr>
                <a:defRPr/>
              </a:pPr>
              <a:t>‹Nº›</a:t>
            </a:fld>
            <a:endParaRPr lang="es-SV"/>
          </a:p>
        </p:txBody>
      </p:sp>
    </p:spTree>
    <p:extLst>
      <p:ext uri="{BB962C8B-B14F-4D97-AF65-F5344CB8AC3E}">
        <p14:creationId xmlns:p14="http://schemas.microsoft.com/office/powerpoint/2010/main" val="4054245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21A2AAF2-7540-47E3-9E90-D1EA972F0E32}" type="datetimeFigureOut">
              <a:rPr lang="es-SV"/>
              <a:pPr>
                <a:defRPr/>
              </a:pPr>
              <a:t>06/01/2016</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FF7C3B6B-4A0B-4F3B-9C06-E67D77288CEB}" type="slidenum">
              <a:rPr lang="es-SV"/>
              <a:pPr>
                <a:defRPr/>
              </a:pPr>
              <a:t>‹Nº›</a:t>
            </a:fld>
            <a:endParaRPr lang="es-SV"/>
          </a:p>
        </p:txBody>
      </p:sp>
    </p:spTree>
    <p:extLst>
      <p:ext uri="{BB962C8B-B14F-4D97-AF65-F5344CB8AC3E}">
        <p14:creationId xmlns:p14="http://schemas.microsoft.com/office/powerpoint/2010/main" val="567984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D99E16D-CB68-4FA4-A674-2335B0111EFC}" type="datetimeFigureOut">
              <a:rPr lang="es-SV"/>
              <a:pPr>
                <a:defRPr/>
              </a:pPr>
              <a:t>06/01/2016</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C99CEB22-9546-4078-BF10-D2139A323F8D}" type="slidenum">
              <a:rPr lang="es-SV"/>
              <a:pPr>
                <a:defRPr/>
              </a:pPr>
              <a:t>‹Nº›</a:t>
            </a:fld>
            <a:endParaRPr lang="es-SV"/>
          </a:p>
        </p:txBody>
      </p:sp>
    </p:spTree>
    <p:extLst>
      <p:ext uri="{BB962C8B-B14F-4D97-AF65-F5344CB8AC3E}">
        <p14:creationId xmlns:p14="http://schemas.microsoft.com/office/powerpoint/2010/main" val="1967173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3 Marcador de fecha"/>
          <p:cNvSpPr>
            <a:spLocks noGrp="1"/>
          </p:cNvSpPr>
          <p:nvPr>
            <p:ph type="dt" sz="half" idx="10"/>
          </p:nvPr>
        </p:nvSpPr>
        <p:spPr/>
        <p:txBody>
          <a:bodyPr/>
          <a:lstStyle>
            <a:lvl1pPr>
              <a:defRPr/>
            </a:lvl1pPr>
          </a:lstStyle>
          <a:p>
            <a:pPr>
              <a:defRPr/>
            </a:pPr>
            <a:fld id="{CA5A2CC5-2AB5-425F-AD5F-1E78F60A53CC}" type="datetimeFigureOut">
              <a:rPr lang="es-SV"/>
              <a:pPr>
                <a:defRPr/>
              </a:pPr>
              <a:t>06/01/2016</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EF63A3F3-E8A3-4DCC-9BD9-E19FD7A6D8DC}" type="slidenum">
              <a:rPr lang="es-SV"/>
              <a:pPr>
                <a:defRPr/>
              </a:pPr>
              <a:t>‹Nº›</a:t>
            </a:fld>
            <a:endParaRPr lang="es-SV"/>
          </a:p>
        </p:txBody>
      </p:sp>
    </p:spTree>
    <p:extLst>
      <p:ext uri="{BB962C8B-B14F-4D97-AF65-F5344CB8AC3E}">
        <p14:creationId xmlns:p14="http://schemas.microsoft.com/office/powerpoint/2010/main" val="746080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3 Marcador de fecha"/>
          <p:cNvSpPr>
            <a:spLocks noGrp="1"/>
          </p:cNvSpPr>
          <p:nvPr>
            <p:ph type="dt" sz="half" idx="10"/>
          </p:nvPr>
        </p:nvSpPr>
        <p:spPr/>
        <p:txBody>
          <a:bodyPr/>
          <a:lstStyle>
            <a:lvl1pPr>
              <a:defRPr/>
            </a:lvl1pPr>
          </a:lstStyle>
          <a:p>
            <a:pPr>
              <a:defRPr/>
            </a:pPr>
            <a:fld id="{39494A8D-CA4D-4A9A-842B-CA5034AEC7E6}" type="datetimeFigureOut">
              <a:rPr lang="es-SV"/>
              <a:pPr>
                <a:defRPr/>
              </a:pPr>
              <a:t>06/01/2016</a:t>
            </a:fld>
            <a:endParaRPr lang="es-SV"/>
          </a:p>
        </p:txBody>
      </p:sp>
      <p:sp>
        <p:nvSpPr>
          <p:cNvPr id="8" name="4 Marcador de pie de página"/>
          <p:cNvSpPr>
            <a:spLocks noGrp="1"/>
          </p:cNvSpPr>
          <p:nvPr>
            <p:ph type="ftr" sz="quarter" idx="11"/>
          </p:nvPr>
        </p:nvSpPr>
        <p:spPr/>
        <p:txBody>
          <a:bodyPr/>
          <a:lstStyle>
            <a:lvl1pPr>
              <a:defRPr/>
            </a:lvl1pPr>
          </a:lstStyle>
          <a:p>
            <a:pPr>
              <a:defRPr/>
            </a:pPr>
            <a:endParaRPr lang="es-SV"/>
          </a:p>
        </p:txBody>
      </p:sp>
      <p:sp>
        <p:nvSpPr>
          <p:cNvPr id="9" name="5 Marcador de número de diapositiva"/>
          <p:cNvSpPr>
            <a:spLocks noGrp="1"/>
          </p:cNvSpPr>
          <p:nvPr>
            <p:ph type="sldNum" sz="quarter" idx="12"/>
          </p:nvPr>
        </p:nvSpPr>
        <p:spPr/>
        <p:txBody>
          <a:bodyPr/>
          <a:lstStyle>
            <a:lvl1pPr>
              <a:defRPr/>
            </a:lvl1pPr>
          </a:lstStyle>
          <a:p>
            <a:pPr>
              <a:defRPr/>
            </a:pPr>
            <a:fld id="{4C47B0F7-4039-447D-A455-4408E023B4AD}" type="slidenum">
              <a:rPr lang="es-SV"/>
              <a:pPr>
                <a:defRPr/>
              </a:pPr>
              <a:t>‹Nº›</a:t>
            </a:fld>
            <a:endParaRPr lang="es-SV"/>
          </a:p>
        </p:txBody>
      </p:sp>
    </p:spTree>
    <p:extLst>
      <p:ext uri="{BB962C8B-B14F-4D97-AF65-F5344CB8AC3E}">
        <p14:creationId xmlns:p14="http://schemas.microsoft.com/office/powerpoint/2010/main" val="859214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3 Marcador de fecha"/>
          <p:cNvSpPr>
            <a:spLocks noGrp="1"/>
          </p:cNvSpPr>
          <p:nvPr>
            <p:ph type="dt" sz="half" idx="10"/>
          </p:nvPr>
        </p:nvSpPr>
        <p:spPr/>
        <p:txBody>
          <a:bodyPr/>
          <a:lstStyle>
            <a:lvl1pPr>
              <a:defRPr/>
            </a:lvl1pPr>
          </a:lstStyle>
          <a:p>
            <a:pPr>
              <a:defRPr/>
            </a:pPr>
            <a:fld id="{23D7AF36-D3B5-4B02-A105-9FE5A079E284}" type="datetimeFigureOut">
              <a:rPr lang="es-SV"/>
              <a:pPr>
                <a:defRPr/>
              </a:pPr>
              <a:t>06/01/2016</a:t>
            </a:fld>
            <a:endParaRPr lang="es-SV"/>
          </a:p>
        </p:txBody>
      </p:sp>
      <p:sp>
        <p:nvSpPr>
          <p:cNvPr id="4" name="4 Marcador de pie de página"/>
          <p:cNvSpPr>
            <a:spLocks noGrp="1"/>
          </p:cNvSpPr>
          <p:nvPr>
            <p:ph type="ftr" sz="quarter" idx="11"/>
          </p:nvPr>
        </p:nvSpPr>
        <p:spPr/>
        <p:txBody>
          <a:bodyPr/>
          <a:lstStyle>
            <a:lvl1pPr>
              <a:defRPr/>
            </a:lvl1pPr>
          </a:lstStyle>
          <a:p>
            <a:pPr>
              <a:defRPr/>
            </a:pPr>
            <a:endParaRPr lang="es-SV"/>
          </a:p>
        </p:txBody>
      </p:sp>
      <p:sp>
        <p:nvSpPr>
          <p:cNvPr id="5" name="5 Marcador de número de diapositiva"/>
          <p:cNvSpPr>
            <a:spLocks noGrp="1"/>
          </p:cNvSpPr>
          <p:nvPr>
            <p:ph type="sldNum" sz="quarter" idx="12"/>
          </p:nvPr>
        </p:nvSpPr>
        <p:spPr/>
        <p:txBody>
          <a:bodyPr/>
          <a:lstStyle>
            <a:lvl1pPr>
              <a:defRPr/>
            </a:lvl1pPr>
          </a:lstStyle>
          <a:p>
            <a:pPr>
              <a:defRPr/>
            </a:pPr>
            <a:fld id="{DEAFD097-B2A8-4F02-9639-AD126A3D12D3}" type="slidenum">
              <a:rPr lang="es-SV"/>
              <a:pPr>
                <a:defRPr/>
              </a:pPr>
              <a:t>‹Nº›</a:t>
            </a:fld>
            <a:endParaRPr lang="es-SV"/>
          </a:p>
        </p:txBody>
      </p:sp>
    </p:spTree>
    <p:extLst>
      <p:ext uri="{BB962C8B-B14F-4D97-AF65-F5344CB8AC3E}">
        <p14:creationId xmlns:p14="http://schemas.microsoft.com/office/powerpoint/2010/main" val="319120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BC330C1-9C7C-4CE7-A3E9-407FCFD22850}" type="datetimeFigureOut">
              <a:rPr lang="es-SV"/>
              <a:pPr>
                <a:defRPr/>
              </a:pPr>
              <a:t>06/01/2016</a:t>
            </a:fld>
            <a:endParaRPr lang="es-SV"/>
          </a:p>
        </p:txBody>
      </p:sp>
      <p:sp>
        <p:nvSpPr>
          <p:cNvPr id="3" name="4 Marcador de pie de página"/>
          <p:cNvSpPr>
            <a:spLocks noGrp="1"/>
          </p:cNvSpPr>
          <p:nvPr>
            <p:ph type="ftr" sz="quarter" idx="11"/>
          </p:nvPr>
        </p:nvSpPr>
        <p:spPr/>
        <p:txBody>
          <a:bodyPr/>
          <a:lstStyle>
            <a:lvl1pPr>
              <a:defRPr/>
            </a:lvl1pPr>
          </a:lstStyle>
          <a:p>
            <a:pPr>
              <a:defRPr/>
            </a:pPr>
            <a:endParaRPr lang="es-SV"/>
          </a:p>
        </p:txBody>
      </p:sp>
      <p:sp>
        <p:nvSpPr>
          <p:cNvPr id="4" name="5 Marcador de número de diapositiva"/>
          <p:cNvSpPr>
            <a:spLocks noGrp="1"/>
          </p:cNvSpPr>
          <p:nvPr>
            <p:ph type="sldNum" sz="quarter" idx="12"/>
          </p:nvPr>
        </p:nvSpPr>
        <p:spPr/>
        <p:txBody>
          <a:bodyPr/>
          <a:lstStyle>
            <a:lvl1pPr>
              <a:defRPr/>
            </a:lvl1pPr>
          </a:lstStyle>
          <a:p>
            <a:pPr>
              <a:defRPr/>
            </a:pPr>
            <a:fld id="{D8CFEFA4-3365-491C-A629-C99A6CDBCDC5}" type="slidenum">
              <a:rPr lang="es-SV"/>
              <a:pPr>
                <a:defRPr/>
              </a:pPr>
              <a:t>‹Nº›</a:t>
            </a:fld>
            <a:endParaRPr lang="es-SV"/>
          </a:p>
        </p:txBody>
      </p:sp>
    </p:spTree>
    <p:extLst>
      <p:ext uri="{BB962C8B-B14F-4D97-AF65-F5344CB8AC3E}">
        <p14:creationId xmlns:p14="http://schemas.microsoft.com/office/powerpoint/2010/main" val="3080763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A838D40-63A4-4177-9E17-6541EDBA74A2}" type="datetimeFigureOut">
              <a:rPr lang="es-SV"/>
              <a:pPr>
                <a:defRPr/>
              </a:pPr>
              <a:t>06/01/2016</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145571FC-FD7D-4402-BAEB-647D4B6E86CC}" type="slidenum">
              <a:rPr lang="es-SV"/>
              <a:pPr>
                <a:defRPr/>
              </a:pPr>
              <a:t>‹Nº›</a:t>
            </a:fld>
            <a:endParaRPr lang="es-SV"/>
          </a:p>
        </p:txBody>
      </p:sp>
    </p:spTree>
    <p:extLst>
      <p:ext uri="{BB962C8B-B14F-4D97-AF65-F5344CB8AC3E}">
        <p14:creationId xmlns:p14="http://schemas.microsoft.com/office/powerpoint/2010/main" val="1367310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C9FC5569-B7E9-451C-9230-1DD4D48EAD98}" type="datetimeFigureOut">
              <a:rPr lang="es-SV"/>
              <a:pPr>
                <a:defRPr/>
              </a:pPr>
              <a:t>06/01/2016</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772AA81F-B657-4326-8235-5A56CDD2C2B4}" type="slidenum">
              <a:rPr lang="es-SV"/>
              <a:pPr>
                <a:defRPr/>
              </a:pPr>
              <a:t>‹Nº›</a:t>
            </a:fld>
            <a:endParaRPr lang="es-SV"/>
          </a:p>
        </p:txBody>
      </p:sp>
    </p:spTree>
    <p:extLst>
      <p:ext uri="{BB962C8B-B14F-4D97-AF65-F5344CB8AC3E}">
        <p14:creationId xmlns:p14="http://schemas.microsoft.com/office/powerpoint/2010/main" val="154966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8051037-EAA7-4837-BAC6-6B34D22A0609}" type="datetimeFigureOut">
              <a:rPr lang="es-SV"/>
              <a:pPr>
                <a:defRPr/>
              </a:pPr>
              <a:t>06/01/2016</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48839DE8-2C1B-4BF4-8FD3-0DE1EB22BB68}" type="slidenum">
              <a:rPr lang="es-SV"/>
              <a:pPr>
                <a:defRPr/>
              </a:pPr>
              <a:t>‹Nº›</a:t>
            </a:fld>
            <a:endParaRPr lang="es-SV"/>
          </a:p>
        </p:txBody>
      </p:sp>
    </p:spTree>
    <p:extLst>
      <p:ext uri="{BB962C8B-B14F-4D97-AF65-F5344CB8AC3E}">
        <p14:creationId xmlns:p14="http://schemas.microsoft.com/office/powerpoint/2010/main" val="849868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A566A871-2101-4034-AEC6-AEF0DC94D6B9}" type="datetimeFigureOut">
              <a:rPr lang="es-SV"/>
              <a:pPr>
                <a:defRPr/>
              </a:pPr>
              <a:t>06/01/2016</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46A9034F-0DE3-4622-9A73-EB1F47BCA124}" type="slidenum">
              <a:rPr lang="es-SV"/>
              <a:pPr>
                <a:defRPr/>
              </a:pPr>
              <a:t>‹Nº›</a:t>
            </a:fld>
            <a:endParaRPr lang="es-SV"/>
          </a:p>
        </p:txBody>
      </p:sp>
    </p:spTree>
    <p:extLst>
      <p:ext uri="{BB962C8B-B14F-4D97-AF65-F5344CB8AC3E}">
        <p14:creationId xmlns:p14="http://schemas.microsoft.com/office/powerpoint/2010/main" val="2266128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0574D8B2-606C-4554-8B96-B4086C8DD819}" type="datetimeFigureOut">
              <a:rPr lang="es-SV"/>
              <a:pPr>
                <a:defRPr/>
              </a:pPr>
              <a:t>06/01/2016</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708C7AC2-B910-4915-9673-6C3755FFBD7F}" type="slidenum">
              <a:rPr lang="es-SV"/>
              <a:pPr>
                <a:defRPr/>
              </a:pPr>
              <a:t>‹Nº›</a:t>
            </a:fld>
            <a:endParaRPr lang="es-SV"/>
          </a:p>
        </p:txBody>
      </p:sp>
    </p:spTree>
    <p:extLst>
      <p:ext uri="{BB962C8B-B14F-4D97-AF65-F5344CB8AC3E}">
        <p14:creationId xmlns:p14="http://schemas.microsoft.com/office/powerpoint/2010/main" val="2369289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lvl1pPr>
              <a:defRPr/>
            </a:lvl1pPr>
          </a:lstStyle>
          <a:p>
            <a:pPr>
              <a:defRPr/>
            </a:pPr>
            <a:fld id="{C21BBE49-9CE0-4EF1-A74B-DD9E6E8A6B02}" type="datetimeFigureOut">
              <a:rPr lang="es-SV"/>
              <a:pPr>
                <a:defRPr/>
              </a:pPr>
              <a:t>06/01/2016</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F160BC09-BEAB-4167-9A0A-FCD8755E4785}" type="slidenum">
              <a:rPr lang="es-SV"/>
              <a:pPr>
                <a:defRPr/>
              </a:pPr>
              <a:t>‹Nº›</a:t>
            </a:fld>
            <a:endParaRPr lang="es-SV"/>
          </a:p>
        </p:txBody>
      </p:sp>
    </p:spTree>
    <p:extLst>
      <p:ext uri="{BB962C8B-B14F-4D97-AF65-F5344CB8AC3E}">
        <p14:creationId xmlns:p14="http://schemas.microsoft.com/office/powerpoint/2010/main" val="3244580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B00731AA-0A23-4368-99AF-7A374DE3D594}" type="datetimeFigureOut">
              <a:rPr lang="es-SV"/>
              <a:pPr>
                <a:defRPr/>
              </a:pPr>
              <a:t>06/01/2016</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C875D692-753C-4F76-A5A3-1BDD7D043B1E}" type="slidenum">
              <a:rPr lang="es-SV"/>
              <a:pPr>
                <a:defRPr/>
              </a:pPr>
              <a:t>‹Nº›</a:t>
            </a:fld>
            <a:endParaRPr lang="es-SV"/>
          </a:p>
        </p:txBody>
      </p:sp>
    </p:spTree>
    <p:extLst>
      <p:ext uri="{BB962C8B-B14F-4D97-AF65-F5344CB8AC3E}">
        <p14:creationId xmlns:p14="http://schemas.microsoft.com/office/powerpoint/2010/main" val="4286780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BEDFA353-07F8-45D9-8556-BCC9C4FF9524}" type="datetimeFigureOut">
              <a:rPr lang="es-SV"/>
              <a:pPr>
                <a:defRPr/>
              </a:pPr>
              <a:t>06/01/2016</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60B3F66E-F284-4EBA-BD45-9DF44BCC58BB}" type="slidenum">
              <a:rPr lang="es-SV"/>
              <a:pPr>
                <a:defRPr/>
              </a:pPr>
              <a:t>‹Nº›</a:t>
            </a:fld>
            <a:endParaRPr lang="es-SV"/>
          </a:p>
        </p:txBody>
      </p:sp>
    </p:spTree>
    <p:extLst>
      <p:ext uri="{BB962C8B-B14F-4D97-AF65-F5344CB8AC3E}">
        <p14:creationId xmlns:p14="http://schemas.microsoft.com/office/powerpoint/2010/main" val="1985391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3 Marcador de fecha"/>
          <p:cNvSpPr>
            <a:spLocks noGrp="1"/>
          </p:cNvSpPr>
          <p:nvPr>
            <p:ph type="dt" sz="half" idx="10"/>
          </p:nvPr>
        </p:nvSpPr>
        <p:spPr/>
        <p:txBody>
          <a:bodyPr/>
          <a:lstStyle>
            <a:lvl1pPr>
              <a:defRPr/>
            </a:lvl1pPr>
          </a:lstStyle>
          <a:p>
            <a:pPr>
              <a:defRPr/>
            </a:pPr>
            <a:fld id="{17600DFE-411E-4F38-8CDE-A46D11293A2D}" type="datetimeFigureOut">
              <a:rPr lang="es-SV"/>
              <a:pPr>
                <a:defRPr/>
              </a:pPr>
              <a:t>06/01/2016</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4C8511E7-76F5-4A98-AD95-E5B18749EB3E}" type="slidenum">
              <a:rPr lang="es-SV"/>
              <a:pPr>
                <a:defRPr/>
              </a:pPr>
              <a:t>‹Nº›</a:t>
            </a:fld>
            <a:endParaRPr lang="es-SV"/>
          </a:p>
        </p:txBody>
      </p:sp>
    </p:spTree>
    <p:extLst>
      <p:ext uri="{BB962C8B-B14F-4D97-AF65-F5344CB8AC3E}">
        <p14:creationId xmlns:p14="http://schemas.microsoft.com/office/powerpoint/2010/main" val="32039146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3 Marcador de fecha"/>
          <p:cNvSpPr>
            <a:spLocks noGrp="1"/>
          </p:cNvSpPr>
          <p:nvPr>
            <p:ph type="dt" sz="half" idx="10"/>
          </p:nvPr>
        </p:nvSpPr>
        <p:spPr/>
        <p:txBody>
          <a:bodyPr/>
          <a:lstStyle>
            <a:lvl1pPr>
              <a:defRPr/>
            </a:lvl1pPr>
          </a:lstStyle>
          <a:p>
            <a:pPr>
              <a:defRPr/>
            </a:pPr>
            <a:fld id="{6AD4B870-A136-434F-82E8-DC15BBD87901}" type="datetimeFigureOut">
              <a:rPr lang="es-SV"/>
              <a:pPr>
                <a:defRPr/>
              </a:pPr>
              <a:t>06/01/2016</a:t>
            </a:fld>
            <a:endParaRPr lang="es-SV"/>
          </a:p>
        </p:txBody>
      </p:sp>
      <p:sp>
        <p:nvSpPr>
          <p:cNvPr id="8" name="4 Marcador de pie de página"/>
          <p:cNvSpPr>
            <a:spLocks noGrp="1"/>
          </p:cNvSpPr>
          <p:nvPr>
            <p:ph type="ftr" sz="quarter" idx="11"/>
          </p:nvPr>
        </p:nvSpPr>
        <p:spPr/>
        <p:txBody>
          <a:bodyPr/>
          <a:lstStyle>
            <a:lvl1pPr>
              <a:defRPr/>
            </a:lvl1pPr>
          </a:lstStyle>
          <a:p>
            <a:pPr>
              <a:defRPr/>
            </a:pPr>
            <a:endParaRPr lang="es-SV"/>
          </a:p>
        </p:txBody>
      </p:sp>
      <p:sp>
        <p:nvSpPr>
          <p:cNvPr id="9" name="5 Marcador de número de diapositiva"/>
          <p:cNvSpPr>
            <a:spLocks noGrp="1"/>
          </p:cNvSpPr>
          <p:nvPr>
            <p:ph type="sldNum" sz="quarter" idx="12"/>
          </p:nvPr>
        </p:nvSpPr>
        <p:spPr/>
        <p:txBody>
          <a:bodyPr/>
          <a:lstStyle>
            <a:lvl1pPr>
              <a:defRPr/>
            </a:lvl1pPr>
          </a:lstStyle>
          <a:p>
            <a:pPr>
              <a:defRPr/>
            </a:pPr>
            <a:fld id="{85B0747A-2814-483F-A9B5-C160B65C9BA3}" type="slidenum">
              <a:rPr lang="es-SV"/>
              <a:pPr>
                <a:defRPr/>
              </a:pPr>
              <a:t>‹Nº›</a:t>
            </a:fld>
            <a:endParaRPr lang="es-SV"/>
          </a:p>
        </p:txBody>
      </p:sp>
    </p:spTree>
    <p:extLst>
      <p:ext uri="{BB962C8B-B14F-4D97-AF65-F5344CB8AC3E}">
        <p14:creationId xmlns:p14="http://schemas.microsoft.com/office/powerpoint/2010/main" val="5346953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3 Marcador de fecha"/>
          <p:cNvSpPr>
            <a:spLocks noGrp="1"/>
          </p:cNvSpPr>
          <p:nvPr>
            <p:ph type="dt" sz="half" idx="10"/>
          </p:nvPr>
        </p:nvSpPr>
        <p:spPr/>
        <p:txBody>
          <a:bodyPr/>
          <a:lstStyle>
            <a:lvl1pPr>
              <a:defRPr/>
            </a:lvl1pPr>
          </a:lstStyle>
          <a:p>
            <a:pPr>
              <a:defRPr/>
            </a:pPr>
            <a:fld id="{77B03C5E-76C2-45C4-B8F3-FC766C8D833F}" type="datetimeFigureOut">
              <a:rPr lang="es-SV"/>
              <a:pPr>
                <a:defRPr/>
              </a:pPr>
              <a:t>06/01/2016</a:t>
            </a:fld>
            <a:endParaRPr lang="es-SV"/>
          </a:p>
        </p:txBody>
      </p:sp>
      <p:sp>
        <p:nvSpPr>
          <p:cNvPr id="4" name="4 Marcador de pie de página"/>
          <p:cNvSpPr>
            <a:spLocks noGrp="1"/>
          </p:cNvSpPr>
          <p:nvPr>
            <p:ph type="ftr" sz="quarter" idx="11"/>
          </p:nvPr>
        </p:nvSpPr>
        <p:spPr/>
        <p:txBody>
          <a:bodyPr/>
          <a:lstStyle>
            <a:lvl1pPr>
              <a:defRPr/>
            </a:lvl1pPr>
          </a:lstStyle>
          <a:p>
            <a:pPr>
              <a:defRPr/>
            </a:pPr>
            <a:endParaRPr lang="es-SV"/>
          </a:p>
        </p:txBody>
      </p:sp>
      <p:sp>
        <p:nvSpPr>
          <p:cNvPr id="5" name="5 Marcador de número de diapositiva"/>
          <p:cNvSpPr>
            <a:spLocks noGrp="1"/>
          </p:cNvSpPr>
          <p:nvPr>
            <p:ph type="sldNum" sz="quarter" idx="12"/>
          </p:nvPr>
        </p:nvSpPr>
        <p:spPr/>
        <p:txBody>
          <a:bodyPr/>
          <a:lstStyle>
            <a:lvl1pPr>
              <a:defRPr/>
            </a:lvl1pPr>
          </a:lstStyle>
          <a:p>
            <a:pPr>
              <a:defRPr/>
            </a:pPr>
            <a:fld id="{1DDCF050-24BD-4769-8F7A-3A7FB6E5EEE0}" type="slidenum">
              <a:rPr lang="es-SV"/>
              <a:pPr>
                <a:defRPr/>
              </a:pPr>
              <a:t>‹Nº›</a:t>
            </a:fld>
            <a:endParaRPr lang="es-SV"/>
          </a:p>
        </p:txBody>
      </p:sp>
    </p:spTree>
    <p:extLst>
      <p:ext uri="{BB962C8B-B14F-4D97-AF65-F5344CB8AC3E}">
        <p14:creationId xmlns:p14="http://schemas.microsoft.com/office/powerpoint/2010/main" val="3770345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6A31D75F-833C-4D1B-A386-8C0A6E5DA3F8}" type="datetimeFigureOut">
              <a:rPr lang="es-SV"/>
              <a:pPr>
                <a:defRPr/>
              </a:pPr>
              <a:t>06/01/2016</a:t>
            </a:fld>
            <a:endParaRPr lang="es-SV"/>
          </a:p>
        </p:txBody>
      </p:sp>
      <p:sp>
        <p:nvSpPr>
          <p:cNvPr id="3" name="4 Marcador de pie de página"/>
          <p:cNvSpPr>
            <a:spLocks noGrp="1"/>
          </p:cNvSpPr>
          <p:nvPr>
            <p:ph type="ftr" sz="quarter" idx="11"/>
          </p:nvPr>
        </p:nvSpPr>
        <p:spPr/>
        <p:txBody>
          <a:bodyPr/>
          <a:lstStyle>
            <a:lvl1pPr>
              <a:defRPr/>
            </a:lvl1pPr>
          </a:lstStyle>
          <a:p>
            <a:pPr>
              <a:defRPr/>
            </a:pPr>
            <a:endParaRPr lang="es-SV"/>
          </a:p>
        </p:txBody>
      </p:sp>
      <p:sp>
        <p:nvSpPr>
          <p:cNvPr id="4" name="5 Marcador de número de diapositiva"/>
          <p:cNvSpPr>
            <a:spLocks noGrp="1"/>
          </p:cNvSpPr>
          <p:nvPr>
            <p:ph type="sldNum" sz="quarter" idx="12"/>
          </p:nvPr>
        </p:nvSpPr>
        <p:spPr/>
        <p:txBody>
          <a:bodyPr/>
          <a:lstStyle>
            <a:lvl1pPr>
              <a:defRPr/>
            </a:lvl1pPr>
          </a:lstStyle>
          <a:p>
            <a:pPr>
              <a:defRPr/>
            </a:pPr>
            <a:fld id="{606C5D89-4FB9-49DE-91E0-2FD2B9C47397}" type="slidenum">
              <a:rPr lang="es-SV"/>
              <a:pPr>
                <a:defRPr/>
              </a:pPr>
              <a:t>‹Nº›</a:t>
            </a:fld>
            <a:endParaRPr lang="es-SV"/>
          </a:p>
        </p:txBody>
      </p:sp>
    </p:spTree>
    <p:extLst>
      <p:ext uri="{BB962C8B-B14F-4D97-AF65-F5344CB8AC3E}">
        <p14:creationId xmlns:p14="http://schemas.microsoft.com/office/powerpoint/2010/main" val="327763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A8788DC8-192E-4F51-9EA2-7C0A5714B7E2}" type="datetimeFigureOut">
              <a:rPr lang="es-SV"/>
              <a:pPr>
                <a:defRPr/>
              </a:pPr>
              <a:t>06/01/2016</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3CBDCA11-CA4D-41D5-8644-E7948DFA52F3}" type="slidenum">
              <a:rPr lang="es-SV"/>
              <a:pPr>
                <a:defRPr/>
              </a:pPr>
              <a:t>‹Nº›</a:t>
            </a:fld>
            <a:endParaRPr lang="es-SV"/>
          </a:p>
        </p:txBody>
      </p:sp>
    </p:spTree>
    <p:extLst>
      <p:ext uri="{BB962C8B-B14F-4D97-AF65-F5344CB8AC3E}">
        <p14:creationId xmlns:p14="http://schemas.microsoft.com/office/powerpoint/2010/main" val="1131549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1A220DA-77F3-497F-8DB2-C82346C20AA5}" type="datetimeFigureOut">
              <a:rPr lang="es-SV"/>
              <a:pPr>
                <a:defRPr/>
              </a:pPr>
              <a:t>06/01/2016</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F4CA13F5-DF54-47CE-BB4C-279C0D1C700C}" type="slidenum">
              <a:rPr lang="es-SV"/>
              <a:pPr>
                <a:defRPr/>
              </a:pPr>
              <a:t>‹Nº›</a:t>
            </a:fld>
            <a:endParaRPr lang="es-SV"/>
          </a:p>
        </p:txBody>
      </p:sp>
    </p:spTree>
    <p:extLst>
      <p:ext uri="{BB962C8B-B14F-4D97-AF65-F5344CB8AC3E}">
        <p14:creationId xmlns:p14="http://schemas.microsoft.com/office/powerpoint/2010/main" val="3092043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9B7E05F-4E4F-4F2E-B0E7-D3C894C51565}" type="datetimeFigureOut">
              <a:rPr lang="es-SV"/>
              <a:pPr>
                <a:defRPr/>
              </a:pPr>
              <a:t>06/01/2016</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1C3727C8-0A82-4ED0-ACCF-7F7F80CDBA54}" type="slidenum">
              <a:rPr lang="es-SV"/>
              <a:pPr>
                <a:defRPr/>
              </a:pPr>
              <a:t>‹Nº›</a:t>
            </a:fld>
            <a:endParaRPr lang="es-SV"/>
          </a:p>
        </p:txBody>
      </p:sp>
    </p:spTree>
    <p:extLst>
      <p:ext uri="{BB962C8B-B14F-4D97-AF65-F5344CB8AC3E}">
        <p14:creationId xmlns:p14="http://schemas.microsoft.com/office/powerpoint/2010/main" val="2855624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4F736F91-FAC3-4817-A919-207EDBB740AF}" type="datetimeFigureOut">
              <a:rPr lang="es-SV"/>
              <a:pPr>
                <a:defRPr/>
              </a:pPr>
              <a:t>06/01/2016</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AF9B6FE1-6B7A-4AF6-9523-EEC85986FD82}" type="slidenum">
              <a:rPr lang="es-SV"/>
              <a:pPr>
                <a:defRPr/>
              </a:pPr>
              <a:t>‹Nº›</a:t>
            </a:fld>
            <a:endParaRPr lang="es-SV"/>
          </a:p>
        </p:txBody>
      </p:sp>
    </p:spTree>
    <p:extLst>
      <p:ext uri="{BB962C8B-B14F-4D97-AF65-F5344CB8AC3E}">
        <p14:creationId xmlns:p14="http://schemas.microsoft.com/office/powerpoint/2010/main" val="152441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CAEF8F8A-6E64-4124-A044-2FB6E1D04B7B}" type="datetimeFigureOut">
              <a:rPr lang="es-SV"/>
              <a:pPr>
                <a:defRPr/>
              </a:pPr>
              <a:t>06/01/2016</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B4247BB7-A02A-413F-A5FF-E388991EE079}" type="slidenum">
              <a:rPr lang="es-SV"/>
              <a:pPr>
                <a:defRPr/>
              </a:pPr>
              <a:t>‹Nº›</a:t>
            </a:fld>
            <a:endParaRPr lang="es-SV"/>
          </a:p>
        </p:txBody>
      </p:sp>
    </p:spTree>
    <p:extLst>
      <p:ext uri="{BB962C8B-B14F-4D97-AF65-F5344CB8AC3E}">
        <p14:creationId xmlns:p14="http://schemas.microsoft.com/office/powerpoint/2010/main" val="1584545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lvl1pPr>
              <a:defRPr/>
            </a:lvl1pPr>
          </a:lstStyle>
          <a:p>
            <a:pPr>
              <a:defRPr/>
            </a:pPr>
            <a:fld id="{B89272E5-E148-4BB3-A839-576C8A5AD895}" type="datetimeFigureOut">
              <a:rPr lang="es-SV">
                <a:solidFill>
                  <a:srgbClr val="000000">
                    <a:tint val="75000"/>
                  </a:srgbClr>
                </a:solidFill>
              </a:rPr>
              <a:pPr>
                <a:defRPr/>
              </a:pPr>
              <a:t>06/01/2016</a:t>
            </a:fld>
            <a:endParaRPr lang="es-SV">
              <a:solidFill>
                <a:srgbClr val="000000">
                  <a:tint val="75000"/>
                </a:srgb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SV">
              <a:solidFill>
                <a:srgbClr val="000000">
                  <a:tint val="75000"/>
                </a:srgb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F0EA8FA8-BB70-4807-893A-0773C54FB236}" type="slidenum">
              <a:rPr lang="es-SV">
                <a:solidFill>
                  <a:srgbClr val="000000">
                    <a:tint val="75000"/>
                  </a:srgbClr>
                </a:solidFill>
              </a:rPr>
              <a:pPr>
                <a:defRPr/>
              </a:pPr>
              <a:t>‹Nº›</a:t>
            </a:fld>
            <a:endParaRPr lang="es-SV">
              <a:solidFill>
                <a:srgbClr val="000000">
                  <a:tint val="75000"/>
                </a:srgbClr>
              </a:solidFill>
            </a:endParaRPr>
          </a:p>
        </p:txBody>
      </p:sp>
    </p:spTree>
    <p:extLst>
      <p:ext uri="{BB962C8B-B14F-4D97-AF65-F5344CB8AC3E}">
        <p14:creationId xmlns:p14="http://schemas.microsoft.com/office/powerpoint/2010/main" val="26047901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C9FC5569-B7E9-451C-9230-1DD4D48EAD98}" type="datetimeFigureOut">
              <a:rPr lang="es-SV">
                <a:solidFill>
                  <a:srgbClr val="000000">
                    <a:tint val="75000"/>
                  </a:srgbClr>
                </a:solidFill>
              </a:rPr>
              <a:pPr>
                <a:defRPr/>
              </a:pPr>
              <a:t>06/01/2016</a:t>
            </a:fld>
            <a:endParaRPr lang="es-SV">
              <a:solidFill>
                <a:srgbClr val="000000">
                  <a:tint val="75000"/>
                </a:srgb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SV">
              <a:solidFill>
                <a:srgbClr val="000000">
                  <a:tint val="75000"/>
                </a:srgb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772AA81F-B657-4326-8235-5A56CDD2C2B4}" type="slidenum">
              <a:rPr lang="es-SV">
                <a:solidFill>
                  <a:srgbClr val="000000">
                    <a:tint val="75000"/>
                  </a:srgbClr>
                </a:solidFill>
              </a:rPr>
              <a:pPr>
                <a:defRPr/>
              </a:pPr>
              <a:t>‹Nº›</a:t>
            </a:fld>
            <a:endParaRPr lang="es-SV">
              <a:solidFill>
                <a:srgbClr val="000000">
                  <a:tint val="75000"/>
                </a:srgbClr>
              </a:solidFill>
            </a:endParaRPr>
          </a:p>
        </p:txBody>
      </p:sp>
    </p:spTree>
    <p:extLst>
      <p:ext uri="{BB962C8B-B14F-4D97-AF65-F5344CB8AC3E}">
        <p14:creationId xmlns:p14="http://schemas.microsoft.com/office/powerpoint/2010/main" val="3699714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A8788DC8-192E-4F51-9EA2-7C0A5714B7E2}" type="datetimeFigureOut">
              <a:rPr lang="es-SV">
                <a:solidFill>
                  <a:srgbClr val="000000">
                    <a:tint val="75000"/>
                  </a:srgbClr>
                </a:solidFill>
              </a:rPr>
              <a:pPr>
                <a:defRPr/>
              </a:pPr>
              <a:t>06/01/2016</a:t>
            </a:fld>
            <a:endParaRPr lang="es-SV">
              <a:solidFill>
                <a:srgbClr val="000000">
                  <a:tint val="75000"/>
                </a:srgb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SV">
              <a:solidFill>
                <a:srgbClr val="000000">
                  <a:tint val="75000"/>
                </a:srgb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CBDCA11-CA4D-41D5-8644-E7948DFA52F3}" type="slidenum">
              <a:rPr lang="es-SV">
                <a:solidFill>
                  <a:srgbClr val="000000">
                    <a:tint val="75000"/>
                  </a:srgbClr>
                </a:solidFill>
              </a:rPr>
              <a:pPr>
                <a:defRPr/>
              </a:pPr>
              <a:t>‹Nº›</a:t>
            </a:fld>
            <a:endParaRPr lang="es-SV">
              <a:solidFill>
                <a:srgbClr val="000000">
                  <a:tint val="75000"/>
                </a:srgbClr>
              </a:solidFill>
            </a:endParaRPr>
          </a:p>
        </p:txBody>
      </p:sp>
    </p:spTree>
    <p:extLst>
      <p:ext uri="{BB962C8B-B14F-4D97-AF65-F5344CB8AC3E}">
        <p14:creationId xmlns:p14="http://schemas.microsoft.com/office/powerpoint/2010/main" val="39277686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3 Marcador de fecha"/>
          <p:cNvSpPr>
            <a:spLocks noGrp="1"/>
          </p:cNvSpPr>
          <p:nvPr>
            <p:ph type="dt" sz="half" idx="10"/>
          </p:nvPr>
        </p:nvSpPr>
        <p:spPr/>
        <p:txBody>
          <a:bodyPr/>
          <a:lstStyle>
            <a:lvl1pPr>
              <a:defRPr/>
            </a:lvl1pPr>
          </a:lstStyle>
          <a:p>
            <a:pPr>
              <a:defRPr/>
            </a:pPr>
            <a:fld id="{4BF7BB1A-8FD0-48AD-941A-1A8B536E4CB7}" type="datetimeFigureOut">
              <a:rPr lang="es-SV">
                <a:solidFill>
                  <a:srgbClr val="000000">
                    <a:tint val="75000"/>
                  </a:srgbClr>
                </a:solidFill>
              </a:rPr>
              <a:pPr>
                <a:defRPr/>
              </a:pPr>
              <a:t>06/01/2016</a:t>
            </a:fld>
            <a:endParaRPr lang="es-SV">
              <a:solidFill>
                <a:srgbClr val="000000">
                  <a:tint val="75000"/>
                </a:srgb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SV">
              <a:solidFill>
                <a:srgbClr val="000000">
                  <a:tint val="75000"/>
                </a:srgb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8F6D15AA-A470-4821-96CE-E8A42F5B58F1}" type="slidenum">
              <a:rPr lang="es-SV">
                <a:solidFill>
                  <a:srgbClr val="000000">
                    <a:tint val="75000"/>
                  </a:srgbClr>
                </a:solidFill>
              </a:rPr>
              <a:pPr>
                <a:defRPr/>
              </a:pPr>
              <a:t>‹Nº›</a:t>
            </a:fld>
            <a:endParaRPr lang="es-SV">
              <a:solidFill>
                <a:srgbClr val="000000">
                  <a:tint val="75000"/>
                </a:srgbClr>
              </a:solidFill>
            </a:endParaRPr>
          </a:p>
        </p:txBody>
      </p:sp>
    </p:spTree>
    <p:extLst>
      <p:ext uri="{BB962C8B-B14F-4D97-AF65-F5344CB8AC3E}">
        <p14:creationId xmlns:p14="http://schemas.microsoft.com/office/powerpoint/2010/main" val="5928381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3 Marcador de fecha"/>
          <p:cNvSpPr>
            <a:spLocks noGrp="1"/>
          </p:cNvSpPr>
          <p:nvPr>
            <p:ph type="dt" sz="half" idx="10"/>
          </p:nvPr>
        </p:nvSpPr>
        <p:spPr/>
        <p:txBody>
          <a:bodyPr/>
          <a:lstStyle>
            <a:lvl1pPr>
              <a:defRPr/>
            </a:lvl1pPr>
          </a:lstStyle>
          <a:p>
            <a:pPr>
              <a:defRPr/>
            </a:pPr>
            <a:fld id="{0E2B61EB-D4A7-431E-873F-41AA01E89C46}" type="datetimeFigureOut">
              <a:rPr lang="es-SV">
                <a:solidFill>
                  <a:srgbClr val="000000">
                    <a:tint val="75000"/>
                  </a:srgbClr>
                </a:solidFill>
              </a:rPr>
              <a:pPr>
                <a:defRPr/>
              </a:pPr>
              <a:t>06/01/2016</a:t>
            </a:fld>
            <a:endParaRPr lang="es-SV">
              <a:solidFill>
                <a:srgbClr val="000000">
                  <a:tint val="75000"/>
                </a:srgb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SV">
              <a:solidFill>
                <a:srgbClr val="000000">
                  <a:tint val="75000"/>
                </a:srgb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570DFF96-26E4-46B2-8FA1-A270421466D5}" type="slidenum">
              <a:rPr lang="es-SV">
                <a:solidFill>
                  <a:srgbClr val="000000">
                    <a:tint val="75000"/>
                  </a:srgbClr>
                </a:solidFill>
              </a:rPr>
              <a:pPr>
                <a:defRPr/>
              </a:pPr>
              <a:t>‹Nº›</a:t>
            </a:fld>
            <a:endParaRPr lang="es-SV">
              <a:solidFill>
                <a:srgbClr val="000000">
                  <a:tint val="75000"/>
                </a:srgbClr>
              </a:solidFill>
            </a:endParaRPr>
          </a:p>
        </p:txBody>
      </p:sp>
    </p:spTree>
    <p:extLst>
      <p:ext uri="{BB962C8B-B14F-4D97-AF65-F5344CB8AC3E}">
        <p14:creationId xmlns:p14="http://schemas.microsoft.com/office/powerpoint/2010/main" val="2179564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3 Marcador de fecha"/>
          <p:cNvSpPr>
            <a:spLocks noGrp="1"/>
          </p:cNvSpPr>
          <p:nvPr>
            <p:ph type="dt" sz="half" idx="10"/>
          </p:nvPr>
        </p:nvSpPr>
        <p:spPr/>
        <p:txBody>
          <a:bodyPr/>
          <a:lstStyle>
            <a:lvl1pPr>
              <a:defRPr/>
            </a:lvl1pPr>
          </a:lstStyle>
          <a:p>
            <a:pPr>
              <a:defRPr/>
            </a:pPr>
            <a:fld id="{8C726DEA-B49C-4634-B13E-7F0559F9C44B}" type="datetimeFigureOut">
              <a:rPr lang="es-SV">
                <a:solidFill>
                  <a:srgbClr val="000000">
                    <a:tint val="75000"/>
                  </a:srgbClr>
                </a:solidFill>
              </a:rPr>
              <a:pPr>
                <a:defRPr/>
              </a:pPr>
              <a:t>06/01/2016</a:t>
            </a:fld>
            <a:endParaRPr lang="es-SV">
              <a:solidFill>
                <a:srgbClr val="000000">
                  <a:tint val="75000"/>
                </a:srgb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SV">
              <a:solidFill>
                <a:srgbClr val="000000">
                  <a:tint val="75000"/>
                </a:srgb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BC2C81F2-8525-4535-B2E1-4BD012F424C4}" type="slidenum">
              <a:rPr lang="es-SV">
                <a:solidFill>
                  <a:srgbClr val="000000">
                    <a:tint val="75000"/>
                  </a:srgbClr>
                </a:solidFill>
              </a:rPr>
              <a:pPr>
                <a:defRPr/>
              </a:pPr>
              <a:t>‹Nº›</a:t>
            </a:fld>
            <a:endParaRPr lang="es-SV">
              <a:solidFill>
                <a:srgbClr val="000000">
                  <a:tint val="75000"/>
                </a:srgbClr>
              </a:solidFill>
            </a:endParaRPr>
          </a:p>
        </p:txBody>
      </p:sp>
    </p:spTree>
    <p:extLst>
      <p:ext uri="{BB962C8B-B14F-4D97-AF65-F5344CB8AC3E}">
        <p14:creationId xmlns:p14="http://schemas.microsoft.com/office/powerpoint/2010/main" val="217884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3 Marcador de fecha"/>
          <p:cNvSpPr>
            <a:spLocks noGrp="1"/>
          </p:cNvSpPr>
          <p:nvPr>
            <p:ph type="dt" sz="half" idx="10"/>
          </p:nvPr>
        </p:nvSpPr>
        <p:spPr/>
        <p:txBody>
          <a:bodyPr/>
          <a:lstStyle>
            <a:lvl1pPr>
              <a:defRPr/>
            </a:lvl1pPr>
          </a:lstStyle>
          <a:p>
            <a:pPr>
              <a:defRPr/>
            </a:pPr>
            <a:fld id="{4BF7BB1A-8FD0-48AD-941A-1A8B536E4CB7}" type="datetimeFigureOut">
              <a:rPr lang="es-SV"/>
              <a:pPr>
                <a:defRPr/>
              </a:pPr>
              <a:t>06/01/2016</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8F6D15AA-A470-4821-96CE-E8A42F5B58F1}" type="slidenum">
              <a:rPr lang="es-SV"/>
              <a:pPr>
                <a:defRPr/>
              </a:pPr>
              <a:t>‹Nº›</a:t>
            </a:fld>
            <a:endParaRPr lang="es-SV"/>
          </a:p>
        </p:txBody>
      </p:sp>
    </p:spTree>
    <p:extLst>
      <p:ext uri="{BB962C8B-B14F-4D97-AF65-F5344CB8AC3E}">
        <p14:creationId xmlns:p14="http://schemas.microsoft.com/office/powerpoint/2010/main" val="34401124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97F2A4E-7F6F-4A2F-A198-2014B0B8DB27}" type="datetimeFigureOut">
              <a:rPr lang="es-SV">
                <a:solidFill>
                  <a:srgbClr val="000000">
                    <a:tint val="75000"/>
                  </a:srgbClr>
                </a:solidFill>
              </a:rPr>
              <a:pPr>
                <a:defRPr/>
              </a:pPr>
              <a:t>06/01/2016</a:t>
            </a:fld>
            <a:endParaRPr lang="es-SV">
              <a:solidFill>
                <a:srgbClr val="000000">
                  <a:tint val="75000"/>
                </a:srgb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SV">
              <a:solidFill>
                <a:srgbClr val="000000">
                  <a:tint val="75000"/>
                </a:srgb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45FC4BCB-D726-4D91-BB27-616F98B2D6F4}" type="slidenum">
              <a:rPr lang="es-SV">
                <a:solidFill>
                  <a:srgbClr val="000000">
                    <a:tint val="75000"/>
                  </a:srgbClr>
                </a:solidFill>
              </a:rPr>
              <a:pPr>
                <a:defRPr/>
              </a:pPr>
              <a:t>‹Nº›</a:t>
            </a:fld>
            <a:endParaRPr lang="es-SV">
              <a:solidFill>
                <a:srgbClr val="000000">
                  <a:tint val="75000"/>
                </a:srgbClr>
              </a:solidFill>
            </a:endParaRPr>
          </a:p>
        </p:txBody>
      </p:sp>
    </p:spTree>
    <p:extLst>
      <p:ext uri="{BB962C8B-B14F-4D97-AF65-F5344CB8AC3E}">
        <p14:creationId xmlns:p14="http://schemas.microsoft.com/office/powerpoint/2010/main" val="24577202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C9E42CB-95A5-42A0-B836-A18A09CE5B72}" type="datetimeFigureOut">
              <a:rPr lang="es-SV">
                <a:solidFill>
                  <a:srgbClr val="000000">
                    <a:tint val="75000"/>
                  </a:srgbClr>
                </a:solidFill>
              </a:rPr>
              <a:pPr>
                <a:defRPr/>
              </a:pPr>
              <a:t>06/01/2016</a:t>
            </a:fld>
            <a:endParaRPr lang="es-SV">
              <a:solidFill>
                <a:srgbClr val="000000">
                  <a:tint val="75000"/>
                </a:srgb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SV">
              <a:solidFill>
                <a:srgbClr val="000000">
                  <a:tint val="75000"/>
                </a:srgb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E3A12EAA-CEAF-4996-B748-45D75684C426}" type="slidenum">
              <a:rPr lang="es-SV">
                <a:solidFill>
                  <a:srgbClr val="000000">
                    <a:tint val="75000"/>
                  </a:srgbClr>
                </a:solidFill>
              </a:rPr>
              <a:pPr>
                <a:defRPr/>
              </a:pPr>
              <a:t>‹Nº›</a:t>
            </a:fld>
            <a:endParaRPr lang="es-SV">
              <a:solidFill>
                <a:srgbClr val="000000">
                  <a:tint val="75000"/>
                </a:srgbClr>
              </a:solidFill>
            </a:endParaRPr>
          </a:p>
        </p:txBody>
      </p:sp>
    </p:spTree>
    <p:extLst>
      <p:ext uri="{BB962C8B-B14F-4D97-AF65-F5344CB8AC3E}">
        <p14:creationId xmlns:p14="http://schemas.microsoft.com/office/powerpoint/2010/main" val="2715054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9EFDB1A-557E-4A35-87F4-81B6FC468A15}" type="datetimeFigureOut">
              <a:rPr lang="es-SV">
                <a:solidFill>
                  <a:srgbClr val="000000">
                    <a:tint val="75000"/>
                  </a:srgbClr>
                </a:solidFill>
              </a:rPr>
              <a:pPr>
                <a:defRPr/>
              </a:pPr>
              <a:t>06/01/2016</a:t>
            </a:fld>
            <a:endParaRPr lang="es-SV">
              <a:solidFill>
                <a:srgbClr val="000000">
                  <a:tint val="75000"/>
                </a:srgb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SV">
              <a:solidFill>
                <a:srgbClr val="000000">
                  <a:tint val="75000"/>
                </a:srgb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1A907448-9058-4BFD-A755-41574C5B8335}" type="slidenum">
              <a:rPr lang="es-SV">
                <a:solidFill>
                  <a:srgbClr val="000000">
                    <a:tint val="75000"/>
                  </a:srgbClr>
                </a:solidFill>
              </a:rPr>
              <a:pPr>
                <a:defRPr/>
              </a:pPr>
              <a:t>‹Nº›</a:t>
            </a:fld>
            <a:endParaRPr lang="es-SV">
              <a:solidFill>
                <a:srgbClr val="000000">
                  <a:tint val="75000"/>
                </a:srgbClr>
              </a:solidFill>
            </a:endParaRPr>
          </a:p>
        </p:txBody>
      </p:sp>
    </p:spTree>
    <p:extLst>
      <p:ext uri="{BB962C8B-B14F-4D97-AF65-F5344CB8AC3E}">
        <p14:creationId xmlns:p14="http://schemas.microsoft.com/office/powerpoint/2010/main" val="13360389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20FEAA30-79C1-493F-9CAF-5250333FAC4B}" type="datetimeFigureOut">
              <a:rPr lang="es-SV">
                <a:solidFill>
                  <a:srgbClr val="000000">
                    <a:tint val="75000"/>
                  </a:srgbClr>
                </a:solidFill>
              </a:rPr>
              <a:pPr>
                <a:defRPr/>
              </a:pPr>
              <a:t>06/01/2016</a:t>
            </a:fld>
            <a:endParaRPr lang="es-SV">
              <a:solidFill>
                <a:srgbClr val="000000">
                  <a:tint val="75000"/>
                </a:srgb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SV">
              <a:solidFill>
                <a:srgbClr val="000000">
                  <a:tint val="75000"/>
                </a:srgb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B06BC01F-3C56-4E86-9A30-227C854280A2}" type="slidenum">
              <a:rPr lang="es-SV">
                <a:solidFill>
                  <a:srgbClr val="000000">
                    <a:tint val="75000"/>
                  </a:srgbClr>
                </a:solidFill>
              </a:rPr>
              <a:pPr>
                <a:defRPr/>
              </a:pPr>
              <a:t>‹Nº›</a:t>
            </a:fld>
            <a:endParaRPr lang="es-SV">
              <a:solidFill>
                <a:srgbClr val="000000">
                  <a:tint val="75000"/>
                </a:srgbClr>
              </a:solidFill>
            </a:endParaRPr>
          </a:p>
        </p:txBody>
      </p:sp>
    </p:spTree>
    <p:extLst>
      <p:ext uri="{BB962C8B-B14F-4D97-AF65-F5344CB8AC3E}">
        <p14:creationId xmlns:p14="http://schemas.microsoft.com/office/powerpoint/2010/main" val="23974524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CE973BDF-C4F0-4B8F-A225-E0A5455DA441}" type="datetimeFigureOut">
              <a:rPr lang="es-SV">
                <a:solidFill>
                  <a:srgbClr val="000000">
                    <a:tint val="75000"/>
                  </a:srgbClr>
                </a:solidFill>
              </a:rPr>
              <a:pPr>
                <a:defRPr/>
              </a:pPr>
              <a:t>06/01/2016</a:t>
            </a:fld>
            <a:endParaRPr lang="es-SV">
              <a:solidFill>
                <a:srgbClr val="000000">
                  <a:tint val="75000"/>
                </a:srgb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SV">
              <a:solidFill>
                <a:srgbClr val="000000">
                  <a:tint val="75000"/>
                </a:srgb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8FEBAD0F-8DBB-43D2-A030-9307E325A299}" type="slidenum">
              <a:rPr lang="es-SV">
                <a:solidFill>
                  <a:srgbClr val="000000">
                    <a:tint val="75000"/>
                  </a:srgbClr>
                </a:solidFill>
              </a:rPr>
              <a:pPr>
                <a:defRPr/>
              </a:pPr>
              <a:t>‹Nº›</a:t>
            </a:fld>
            <a:endParaRPr lang="es-SV">
              <a:solidFill>
                <a:srgbClr val="000000">
                  <a:tint val="75000"/>
                </a:srgbClr>
              </a:solidFill>
            </a:endParaRPr>
          </a:p>
        </p:txBody>
      </p:sp>
    </p:spTree>
    <p:extLst>
      <p:ext uri="{BB962C8B-B14F-4D97-AF65-F5344CB8AC3E}">
        <p14:creationId xmlns:p14="http://schemas.microsoft.com/office/powerpoint/2010/main" val="243339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3 Marcador de fecha"/>
          <p:cNvSpPr>
            <a:spLocks noGrp="1"/>
          </p:cNvSpPr>
          <p:nvPr>
            <p:ph type="dt" sz="half" idx="10"/>
          </p:nvPr>
        </p:nvSpPr>
        <p:spPr/>
        <p:txBody>
          <a:bodyPr/>
          <a:lstStyle>
            <a:lvl1pPr>
              <a:defRPr/>
            </a:lvl1pPr>
          </a:lstStyle>
          <a:p>
            <a:pPr>
              <a:defRPr/>
            </a:pPr>
            <a:fld id="{0E2B61EB-D4A7-431E-873F-41AA01E89C46}" type="datetimeFigureOut">
              <a:rPr lang="es-SV"/>
              <a:pPr>
                <a:defRPr/>
              </a:pPr>
              <a:t>06/01/2016</a:t>
            </a:fld>
            <a:endParaRPr lang="es-SV"/>
          </a:p>
        </p:txBody>
      </p:sp>
      <p:sp>
        <p:nvSpPr>
          <p:cNvPr id="8" name="4 Marcador de pie de página"/>
          <p:cNvSpPr>
            <a:spLocks noGrp="1"/>
          </p:cNvSpPr>
          <p:nvPr>
            <p:ph type="ftr" sz="quarter" idx="11"/>
          </p:nvPr>
        </p:nvSpPr>
        <p:spPr/>
        <p:txBody>
          <a:bodyPr/>
          <a:lstStyle>
            <a:lvl1pPr>
              <a:defRPr/>
            </a:lvl1pPr>
          </a:lstStyle>
          <a:p>
            <a:pPr>
              <a:defRPr/>
            </a:pPr>
            <a:endParaRPr lang="es-SV"/>
          </a:p>
        </p:txBody>
      </p:sp>
      <p:sp>
        <p:nvSpPr>
          <p:cNvPr id="9" name="5 Marcador de número de diapositiva"/>
          <p:cNvSpPr>
            <a:spLocks noGrp="1"/>
          </p:cNvSpPr>
          <p:nvPr>
            <p:ph type="sldNum" sz="quarter" idx="12"/>
          </p:nvPr>
        </p:nvSpPr>
        <p:spPr/>
        <p:txBody>
          <a:bodyPr/>
          <a:lstStyle>
            <a:lvl1pPr>
              <a:defRPr/>
            </a:lvl1pPr>
          </a:lstStyle>
          <a:p>
            <a:pPr>
              <a:defRPr/>
            </a:pPr>
            <a:fld id="{570DFF96-26E4-46B2-8FA1-A270421466D5}" type="slidenum">
              <a:rPr lang="es-SV"/>
              <a:pPr>
                <a:defRPr/>
              </a:pPr>
              <a:t>‹Nº›</a:t>
            </a:fld>
            <a:endParaRPr lang="es-SV"/>
          </a:p>
        </p:txBody>
      </p:sp>
    </p:spTree>
    <p:extLst>
      <p:ext uri="{BB962C8B-B14F-4D97-AF65-F5344CB8AC3E}">
        <p14:creationId xmlns:p14="http://schemas.microsoft.com/office/powerpoint/2010/main" val="2515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3 Marcador de fecha"/>
          <p:cNvSpPr>
            <a:spLocks noGrp="1"/>
          </p:cNvSpPr>
          <p:nvPr>
            <p:ph type="dt" sz="half" idx="10"/>
          </p:nvPr>
        </p:nvSpPr>
        <p:spPr/>
        <p:txBody>
          <a:bodyPr/>
          <a:lstStyle>
            <a:lvl1pPr>
              <a:defRPr/>
            </a:lvl1pPr>
          </a:lstStyle>
          <a:p>
            <a:pPr>
              <a:defRPr/>
            </a:pPr>
            <a:fld id="{8C726DEA-B49C-4634-B13E-7F0559F9C44B}" type="datetimeFigureOut">
              <a:rPr lang="es-SV"/>
              <a:pPr>
                <a:defRPr/>
              </a:pPr>
              <a:t>06/01/2016</a:t>
            </a:fld>
            <a:endParaRPr lang="es-SV"/>
          </a:p>
        </p:txBody>
      </p:sp>
      <p:sp>
        <p:nvSpPr>
          <p:cNvPr id="4" name="4 Marcador de pie de página"/>
          <p:cNvSpPr>
            <a:spLocks noGrp="1"/>
          </p:cNvSpPr>
          <p:nvPr>
            <p:ph type="ftr" sz="quarter" idx="11"/>
          </p:nvPr>
        </p:nvSpPr>
        <p:spPr/>
        <p:txBody>
          <a:bodyPr/>
          <a:lstStyle>
            <a:lvl1pPr>
              <a:defRPr/>
            </a:lvl1pPr>
          </a:lstStyle>
          <a:p>
            <a:pPr>
              <a:defRPr/>
            </a:pPr>
            <a:endParaRPr lang="es-SV"/>
          </a:p>
        </p:txBody>
      </p:sp>
      <p:sp>
        <p:nvSpPr>
          <p:cNvPr id="5" name="5 Marcador de número de diapositiva"/>
          <p:cNvSpPr>
            <a:spLocks noGrp="1"/>
          </p:cNvSpPr>
          <p:nvPr>
            <p:ph type="sldNum" sz="quarter" idx="12"/>
          </p:nvPr>
        </p:nvSpPr>
        <p:spPr/>
        <p:txBody>
          <a:bodyPr/>
          <a:lstStyle>
            <a:lvl1pPr>
              <a:defRPr/>
            </a:lvl1pPr>
          </a:lstStyle>
          <a:p>
            <a:pPr>
              <a:defRPr/>
            </a:pPr>
            <a:fld id="{BC2C81F2-8525-4535-B2E1-4BD012F424C4}" type="slidenum">
              <a:rPr lang="es-SV"/>
              <a:pPr>
                <a:defRPr/>
              </a:pPr>
              <a:t>‹Nº›</a:t>
            </a:fld>
            <a:endParaRPr lang="es-SV"/>
          </a:p>
        </p:txBody>
      </p:sp>
    </p:spTree>
    <p:extLst>
      <p:ext uri="{BB962C8B-B14F-4D97-AF65-F5344CB8AC3E}">
        <p14:creationId xmlns:p14="http://schemas.microsoft.com/office/powerpoint/2010/main" val="143774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97F2A4E-7F6F-4A2F-A198-2014B0B8DB27}" type="datetimeFigureOut">
              <a:rPr lang="es-SV"/>
              <a:pPr>
                <a:defRPr/>
              </a:pPr>
              <a:t>06/01/2016</a:t>
            </a:fld>
            <a:endParaRPr lang="es-SV"/>
          </a:p>
        </p:txBody>
      </p:sp>
      <p:sp>
        <p:nvSpPr>
          <p:cNvPr id="3" name="4 Marcador de pie de página"/>
          <p:cNvSpPr>
            <a:spLocks noGrp="1"/>
          </p:cNvSpPr>
          <p:nvPr>
            <p:ph type="ftr" sz="quarter" idx="11"/>
          </p:nvPr>
        </p:nvSpPr>
        <p:spPr/>
        <p:txBody>
          <a:bodyPr/>
          <a:lstStyle>
            <a:lvl1pPr>
              <a:defRPr/>
            </a:lvl1pPr>
          </a:lstStyle>
          <a:p>
            <a:pPr>
              <a:defRPr/>
            </a:pPr>
            <a:endParaRPr lang="es-SV"/>
          </a:p>
        </p:txBody>
      </p:sp>
      <p:sp>
        <p:nvSpPr>
          <p:cNvPr id="4" name="5 Marcador de número de diapositiva"/>
          <p:cNvSpPr>
            <a:spLocks noGrp="1"/>
          </p:cNvSpPr>
          <p:nvPr>
            <p:ph type="sldNum" sz="quarter" idx="12"/>
          </p:nvPr>
        </p:nvSpPr>
        <p:spPr/>
        <p:txBody>
          <a:bodyPr/>
          <a:lstStyle>
            <a:lvl1pPr>
              <a:defRPr/>
            </a:lvl1pPr>
          </a:lstStyle>
          <a:p>
            <a:pPr>
              <a:defRPr/>
            </a:pPr>
            <a:fld id="{45FC4BCB-D726-4D91-BB27-616F98B2D6F4}" type="slidenum">
              <a:rPr lang="es-SV"/>
              <a:pPr>
                <a:defRPr/>
              </a:pPr>
              <a:t>‹Nº›</a:t>
            </a:fld>
            <a:endParaRPr lang="es-SV"/>
          </a:p>
        </p:txBody>
      </p:sp>
    </p:spTree>
    <p:extLst>
      <p:ext uri="{BB962C8B-B14F-4D97-AF65-F5344CB8AC3E}">
        <p14:creationId xmlns:p14="http://schemas.microsoft.com/office/powerpoint/2010/main" val="3386914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C9E42CB-95A5-42A0-B836-A18A09CE5B72}" type="datetimeFigureOut">
              <a:rPr lang="es-SV"/>
              <a:pPr>
                <a:defRPr/>
              </a:pPr>
              <a:t>06/01/2016</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E3A12EAA-CEAF-4996-B748-45D75684C426}" type="slidenum">
              <a:rPr lang="es-SV"/>
              <a:pPr>
                <a:defRPr/>
              </a:pPr>
              <a:t>‹Nº›</a:t>
            </a:fld>
            <a:endParaRPr lang="es-SV"/>
          </a:p>
        </p:txBody>
      </p:sp>
    </p:spTree>
    <p:extLst>
      <p:ext uri="{BB962C8B-B14F-4D97-AF65-F5344CB8AC3E}">
        <p14:creationId xmlns:p14="http://schemas.microsoft.com/office/powerpoint/2010/main" val="1268249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9EFDB1A-557E-4A35-87F4-81B6FC468A15}" type="datetimeFigureOut">
              <a:rPr lang="es-SV"/>
              <a:pPr>
                <a:defRPr/>
              </a:pPr>
              <a:t>06/01/2016</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1A907448-9058-4BFD-A755-41574C5B8335}" type="slidenum">
              <a:rPr lang="es-SV"/>
              <a:pPr>
                <a:defRPr/>
              </a:pPr>
              <a:t>‹Nº›</a:t>
            </a:fld>
            <a:endParaRPr lang="es-SV"/>
          </a:p>
        </p:txBody>
      </p:sp>
    </p:spTree>
    <p:extLst>
      <p:ext uri="{BB962C8B-B14F-4D97-AF65-F5344CB8AC3E}">
        <p14:creationId xmlns:p14="http://schemas.microsoft.com/office/powerpoint/2010/main" val="1511653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6 Imagen"/>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SV" smtClean="0"/>
          </a:p>
        </p:txBody>
      </p:sp>
      <p:sp>
        <p:nvSpPr>
          <p:cNvPr id="1028"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smtClean="0"/>
          </a:p>
        </p:txBody>
      </p:sp>
      <p:sp>
        <p:nvSpPr>
          <p:cNvPr id="8"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cs typeface="+mn-cs"/>
              </a:defRPr>
            </a:lvl1pPr>
          </a:lstStyle>
          <a:p>
            <a:pPr>
              <a:defRPr/>
            </a:pPr>
            <a:fld id="{77F36F12-94F3-4906-A504-F2373654EB58}" type="datetimeFigureOut">
              <a:rPr lang="es-SV"/>
              <a:pPr>
                <a:defRPr/>
              </a:pPr>
              <a:t>06/01/2016</a:t>
            </a:fld>
            <a:endParaRPr lang="es-SV"/>
          </a:p>
        </p:txBody>
      </p:sp>
      <p:sp>
        <p:nvSpPr>
          <p:cNvPr id="9"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SV"/>
          </a:p>
        </p:txBody>
      </p:sp>
      <p:sp>
        <p:nvSpPr>
          <p:cNvPr id="10"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5AEDC77-210B-4EFC-B00F-5D8265C22C5A}" type="slidenum">
              <a:rPr lang="es-SV"/>
              <a:pPr>
                <a:defRPr/>
              </a:pPr>
              <a:t>‹Nº›</a:t>
            </a:fld>
            <a:endParaRPr lang="es-SV"/>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SV" smtClean="0"/>
          </a:p>
        </p:txBody>
      </p:sp>
      <p:sp>
        <p:nvSpPr>
          <p:cNvPr id="205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49E0046-DABC-42ED-838B-58DDB91AE3A7}" type="datetimeFigureOut">
              <a:rPr lang="es-SV"/>
              <a:pPr>
                <a:defRPr/>
              </a:pPr>
              <a:t>06/01/2016</a:t>
            </a:fld>
            <a:endParaRPr lang="es-SV"/>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27948D6-DC9C-4F76-A7EE-F5B6CCAA7926}" type="slidenum">
              <a:rPr lang="es-SV"/>
              <a:pPr>
                <a:defRPr/>
              </a:pPr>
              <a:t>‹Nº›</a:t>
            </a:fld>
            <a:endParaRPr lang="es-SV"/>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6 Imagen"/>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SV" smtClean="0"/>
          </a:p>
        </p:txBody>
      </p:sp>
      <p:sp>
        <p:nvSpPr>
          <p:cNvPr id="3076"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smtClean="0"/>
          </a:p>
        </p:txBody>
      </p:sp>
      <p:sp>
        <p:nvSpPr>
          <p:cNvPr id="8"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cs typeface="+mn-cs"/>
              </a:defRPr>
            </a:lvl1pPr>
          </a:lstStyle>
          <a:p>
            <a:pPr>
              <a:defRPr/>
            </a:pPr>
            <a:fld id="{38907725-3F3F-488F-97FB-0EFDC45C0AB3}" type="datetimeFigureOut">
              <a:rPr lang="es-SV"/>
              <a:pPr>
                <a:defRPr/>
              </a:pPr>
              <a:t>06/01/2016</a:t>
            </a:fld>
            <a:endParaRPr lang="es-SV"/>
          </a:p>
        </p:txBody>
      </p:sp>
      <p:sp>
        <p:nvSpPr>
          <p:cNvPr id="9"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SV"/>
          </a:p>
        </p:txBody>
      </p:sp>
      <p:sp>
        <p:nvSpPr>
          <p:cNvPr id="10"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38A8462-79F7-451F-A925-CCF04D4ABD47}" type="slidenum">
              <a:rPr lang="es-SV"/>
              <a:pPr>
                <a:defRPr/>
              </a:pPr>
              <a:t>‹Nº›</a:t>
            </a:fld>
            <a:endParaRPr lang="es-SV"/>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6 Imagen"/>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SV" smtClean="0"/>
          </a:p>
        </p:txBody>
      </p:sp>
      <p:sp>
        <p:nvSpPr>
          <p:cNvPr id="1028"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smtClean="0"/>
          </a:p>
        </p:txBody>
      </p:sp>
      <p:sp>
        <p:nvSpPr>
          <p:cNvPr id="8"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cs typeface="+mn-cs"/>
              </a:defRPr>
            </a:lvl1pPr>
          </a:lstStyle>
          <a:p>
            <a:pPr>
              <a:defRPr/>
            </a:pPr>
            <a:fld id="{77F36F12-94F3-4906-A504-F2373654EB58}" type="datetimeFigureOut">
              <a:rPr lang="es-SV">
                <a:solidFill>
                  <a:srgbClr val="000000">
                    <a:tint val="75000"/>
                  </a:srgbClr>
                </a:solidFill>
              </a:rPr>
              <a:pPr>
                <a:defRPr/>
              </a:pPr>
              <a:t>06/01/2016</a:t>
            </a:fld>
            <a:endParaRPr lang="es-SV">
              <a:solidFill>
                <a:srgbClr val="000000">
                  <a:tint val="75000"/>
                </a:srgbClr>
              </a:solidFill>
            </a:endParaRPr>
          </a:p>
        </p:txBody>
      </p:sp>
      <p:sp>
        <p:nvSpPr>
          <p:cNvPr id="9"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SV">
              <a:solidFill>
                <a:srgbClr val="000000">
                  <a:tint val="75000"/>
                </a:srgbClr>
              </a:solidFill>
            </a:endParaRPr>
          </a:p>
        </p:txBody>
      </p:sp>
      <p:sp>
        <p:nvSpPr>
          <p:cNvPr id="10"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5AEDC77-210B-4EFC-B00F-5D8265C22C5A}" type="slidenum">
              <a:rPr lang="es-SV">
                <a:solidFill>
                  <a:srgbClr val="000000">
                    <a:tint val="75000"/>
                  </a:srgbClr>
                </a:solidFill>
              </a:rPr>
              <a:pPr>
                <a:defRPr/>
              </a:pPr>
              <a:t>‹Nº›</a:t>
            </a:fld>
            <a:endParaRPr lang="es-SV">
              <a:solidFill>
                <a:srgbClr val="000000">
                  <a:tint val="75000"/>
                </a:srgbClr>
              </a:solidFill>
            </a:endParaRPr>
          </a:p>
        </p:txBody>
      </p:sp>
    </p:spTree>
    <p:extLst>
      <p:ext uri="{BB962C8B-B14F-4D97-AF65-F5344CB8AC3E}">
        <p14:creationId xmlns:p14="http://schemas.microsoft.com/office/powerpoint/2010/main" val="283762166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ptx"/><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9.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318" name="Rectangle 6"/>
          <p:cNvSpPr>
            <a:spLocks/>
          </p:cNvSpPr>
          <p:nvPr/>
        </p:nvSpPr>
        <p:spPr bwMode="auto">
          <a:xfrm>
            <a:off x="251520" y="1844824"/>
            <a:ext cx="5401121" cy="2448272"/>
          </a:xfrm>
          <a:prstGeom prst="rect">
            <a:avLst/>
          </a:prstGeom>
          <a:noFill/>
          <a:ln w="9525">
            <a:noFill/>
            <a:miter lim="800000"/>
            <a:headEnd/>
            <a:tailEnd/>
          </a:ln>
        </p:spPr>
        <p:txBody>
          <a:bodyPr/>
          <a:lstStyle/>
          <a:p>
            <a:pPr marL="342900" indent="-342900" algn="ctr" eaLnBrk="0" hangingPunct="0">
              <a:spcBef>
                <a:spcPct val="20000"/>
              </a:spcBef>
              <a:buFont typeface="Arial" charset="0"/>
              <a:buNone/>
              <a:defRPr/>
            </a:pPr>
            <a:r>
              <a:rPr lang="es-ES_tradnl" sz="2800" b="1" dirty="0">
                <a:effectLst>
                  <a:outerShdw blurRad="38100" dist="38100" dir="2700000" algn="tl">
                    <a:srgbClr val="C0C0C0"/>
                  </a:outerShdw>
                </a:effectLst>
                <a:latin typeface="Arial Black" pitchFamily="34" charset="0"/>
              </a:rPr>
              <a:t>INFORMACION </a:t>
            </a:r>
            <a:r>
              <a:rPr lang="es-ES_tradnl" sz="2800" b="1" dirty="0" smtClean="0">
                <a:effectLst>
                  <a:outerShdw blurRad="38100" dist="38100" dir="2700000" algn="tl">
                    <a:srgbClr val="C0C0C0"/>
                  </a:outerShdw>
                </a:effectLst>
                <a:latin typeface="Arial Black" pitchFamily="34" charset="0"/>
              </a:rPr>
              <a:t>FINANCIERA</a:t>
            </a:r>
          </a:p>
          <a:p>
            <a:pPr marL="342900" indent="-342900" algn="ctr" eaLnBrk="0" hangingPunct="0">
              <a:spcBef>
                <a:spcPct val="20000"/>
              </a:spcBef>
              <a:buFont typeface="Arial" charset="0"/>
              <a:buNone/>
              <a:defRPr/>
            </a:pPr>
            <a:r>
              <a:rPr lang="es-ES_tradnl" sz="2800" b="1" dirty="0" smtClean="0">
                <a:effectLst>
                  <a:outerShdw blurRad="38100" dist="38100" dir="2700000" algn="tl">
                    <a:srgbClr val="C0C0C0"/>
                  </a:outerShdw>
                </a:effectLst>
                <a:latin typeface="Arial Black" pitchFamily="34" charset="0"/>
              </a:rPr>
              <a:t>   Cierre presupuestario GOES Y DONACIONES 2015</a:t>
            </a:r>
            <a:endParaRPr lang="es-ES_tradnl" dirty="0"/>
          </a:p>
        </p:txBody>
      </p:sp>
      <p:sp>
        <p:nvSpPr>
          <p:cNvPr id="4099" name="Rectangle 7"/>
          <p:cNvSpPr>
            <a:spLocks noChangeArrowheads="1"/>
          </p:cNvSpPr>
          <p:nvPr/>
        </p:nvSpPr>
        <p:spPr bwMode="auto">
          <a:xfrm>
            <a:off x="468313" y="4475708"/>
            <a:ext cx="7239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s-MX" sz="1600" b="1" dirty="0">
                <a:latin typeface="Arial Black" pitchFamily="34" charset="0"/>
              </a:rPr>
              <a:t>ISDEMU es una institución autónoma que recibe el total de su presupuesto de funcionamiento de subvenciones de la Presidencia de la República</a:t>
            </a:r>
            <a:endParaRPr lang="es-ES" sz="1600" b="1" dirty="0">
              <a:latin typeface="Arial Black" pitchFamily="34" charset="0"/>
            </a:endParaRPr>
          </a:p>
        </p:txBody>
      </p:sp>
      <p:sp>
        <p:nvSpPr>
          <p:cNvPr id="4100" name="Rectangle 8"/>
          <p:cNvSpPr>
            <a:spLocks noChangeArrowheads="1"/>
          </p:cNvSpPr>
          <p:nvPr/>
        </p:nvSpPr>
        <p:spPr bwMode="auto">
          <a:xfrm>
            <a:off x="5508625" y="5651500"/>
            <a:ext cx="22762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MX" sz="1600" b="1" dirty="0" smtClean="0">
                <a:latin typeface="Arial Black" pitchFamily="34" charset="0"/>
              </a:rPr>
              <a:t>05 de ENERO 2016</a:t>
            </a:r>
            <a:endParaRPr lang="es-ES" sz="1600" b="1" dirty="0">
              <a:latin typeface="Arial Black" pitchFamily="34" charset="0"/>
            </a:endParaRPr>
          </a:p>
        </p:txBody>
      </p:sp>
      <p:pic>
        <p:nvPicPr>
          <p:cNvPr id="5" name="4 Imagen"/>
          <p:cNvPicPr>
            <a:picLocks noChangeAspect="1"/>
          </p:cNvPicPr>
          <p:nvPr/>
        </p:nvPicPr>
        <p:blipFill rotWithShape="1">
          <a:blip r:embed="rId3" cstate="print">
            <a:extLst>
              <a:ext uri="{28A0092B-C50C-407E-A947-70E740481C1C}">
                <a14:useLocalDpi xmlns:a14="http://schemas.microsoft.com/office/drawing/2010/main" val="0"/>
              </a:ext>
            </a:extLst>
          </a:blip>
          <a:srcRect l="11823" t="17306" r="11087" b="21506"/>
          <a:stretch/>
        </p:blipFill>
        <p:spPr>
          <a:xfrm>
            <a:off x="107504" y="260648"/>
            <a:ext cx="2495372" cy="1145136"/>
          </a:xfrm>
          <a:prstGeom prst="rect">
            <a:avLst/>
          </a:prstGeom>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630928192"/>
              </p:ext>
            </p:extLst>
          </p:nvPr>
        </p:nvGraphicFramePr>
        <p:xfrm>
          <a:off x="107504" y="5013176"/>
          <a:ext cx="8928992" cy="1760220"/>
        </p:xfrm>
        <a:graphic>
          <a:graphicData uri="http://schemas.openxmlformats.org/drawingml/2006/table">
            <a:tbl>
              <a:tblPr>
                <a:tableStyleId>{5C22544A-7EE6-4342-B048-85BDC9FD1C3A}</a:tableStyleId>
              </a:tblPr>
              <a:tblGrid>
                <a:gridCol w="8928992"/>
              </a:tblGrid>
              <a:tr h="370500">
                <a:tc>
                  <a:txBody>
                    <a:bodyPr/>
                    <a:lstStyle/>
                    <a:p>
                      <a:pPr algn="l" fontAlgn="ctr"/>
                      <a:r>
                        <a:rPr lang="es-SV" sz="1050" b="1" u="none" strike="noStrike" dirty="0" smtClean="0">
                          <a:effectLst/>
                        </a:rPr>
                        <a:t>* </a:t>
                      </a:r>
                      <a:r>
                        <a:rPr lang="es-SV" sz="1050" u="none" strike="noStrike" dirty="0" smtClean="0">
                          <a:effectLst/>
                        </a:rPr>
                        <a:t>Las </a:t>
                      </a:r>
                      <a:r>
                        <a:rPr lang="es-SV" sz="1050" u="none" strike="noStrike" dirty="0">
                          <a:effectLst/>
                        </a:rPr>
                        <a:t>asignaciones globales que aparecen en la Ley de Presupuestos son por </a:t>
                      </a:r>
                      <a:r>
                        <a:rPr lang="es-SV" sz="1050" u="none" strike="noStrike" dirty="0" smtClean="0">
                          <a:effectLst/>
                        </a:rPr>
                        <a:t>Us$5,720,430.00 </a:t>
                      </a:r>
                      <a:r>
                        <a:rPr lang="es-SV" sz="1050" u="none" strike="noStrike" dirty="0">
                          <a:effectLst/>
                        </a:rPr>
                        <a:t>distribuidas así: Transferencias Corrientes de fondos GOES por Us$5,139,650.00, transferencias de Capital fondos GOES </a:t>
                      </a:r>
                      <a:r>
                        <a:rPr lang="es-SV" sz="1050" u="none" strike="noStrike" dirty="0" err="1">
                          <a:effectLst/>
                        </a:rPr>
                        <a:t>Us$</a:t>
                      </a:r>
                      <a:r>
                        <a:rPr lang="es-SV" sz="1050" u="none" strike="noStrike" dirty="0">
                          <a:effectLst/>
                        </a:rPr>
                        <a:t> 280,780.00 y Transferencias de Capital de donación (fondos FOCAP) por Us$300,000.00 (estos últimos por ser donación se reportan en detalle en las diapositivas de las donaciones).</a:t>
                      </a:r>
                      <a:endParaRPr lang="es-SV" sz="1050" b="0" i="0" u="none" strike="noStrike" dirty="0">
                        <a:solidFill>
                          <a:srgbClr val="000000"/>
                        </a:solidFill>
                        <a:effectLst/>
                        <a:latin typeface="Arial"/>
                      </a:endParaRPr>
                    </a:p>
                  </a:txBody>
                  <a:tcPr marL="0" marR="0" marT="0" marB="0" anchor="ctr"/>
                </a:tc>
              </a:tr>
              <a:tr h="286296">
                <a:tc>
                  <a:txBody>
                    <a:bodyPr/>
                    <a:lstStyle/>
                    <a:p>
                      <a:pPr algn="l" fontAlgn="ctr"/>
                      <a:r>
                        <a:rPr lang="es-SV" sz="1050" u="none" strike="noStrike" dirty="0" smtClean="0">
                          <a:effectLst/>
                        </a:rPr>
                        <a:t>* En el 2do. semestre </a:t>
                      </a:r>
                      <a:r>
                        <a:rPr lang="es-SV" sz="1050" u="none" strike="noStrike" dirty="0">
                          <a:effectLst/>
                        </a:rPr>
                        <a:t>se congelaron </a:t>
                      </a:r>
                      <a:r>
                        <a:rPr lang="es-SV" sz="1050" u="none" strike="noStrike" dirty="0" err="1">
                          <a:effectLst/>
                        </a:rPr>
                        <a:t>Us</a:t>
                      </a:r>
                      <a:r>
                        <a:rPr lang="es-SV" sz="1050" u="none" strike="noStrike" dirty="0">
                          <a:effectLst/>
                        </a:rPr>
                        <a:t> $ 59,519.00 correspondientes al  5%  de las asignaciones presupuestarias  del presupuesto votado  en el rubro 54 Adquisición de Bienes y Servicios  Gasto Corriente, en cumplimiento a la política de Ahorro y Austeridad 2015 (capitulo III Disposiciones Especiales, Art. 14). </a:t>
                      </a:r>
                      <a:endParaRPr lang="es-SV" sz="1050" b="0" i="0" u="none" strike="noStrike" dirty="0">
                        <a:solidFill>
                          <a:srgbClr val="000000"/>
                        </a:solidFill>
                        <a:effectLst/>
                        <a:latin typeface="Arial"/>
                      </a:endParaRPr>
                    </a:p>
                  </a:txBody>
                  <a:tcPr marL="0" marR="0" marT="0" marB="0" anchor="ctr"/>
                </a:tc>
              </a:tr>
              <a:tr h="143148">
                <a:tc>
                  <a:txBody>
                    <a:bodyPr/>
                    <a:lstStyle/>
                    <a:p>
                      <a:pPr algn="l" fontAlgn="ctr"/>
                      <a:r>
                        <a:rPr lang="es-SV" sz="1050" u="none" strike="noStrike" dirty="0" smtClean="0">
                          <a:effectLst/>
                        </a:rPr>
                        <a:t>* Los </a:t>
                      </a:r>
                      <a:r>
                        <a:rPr lang="es-SV" sz="1050" u="none" strike="noStrike" dirty="0">
                          <a:effectLst/>
                        </a:rPr>
                        <a:t>Us$23,320.76 del saldo no ejecutado presupuestariamente en el Rubro 54 corresponden a asignaciones de servicios básicos cuyas facturas no fueron presentadas al cierre.</a:t>
                      </a:r>
                      <a:endParaRPr lang="es-SV" sz="1050" b="0" i="0" u="none" strike="noStrike" dirty="0">
                        <a:solidFill>
                          <a:srgbClr val="000000"/>
                        </a:solidFill>
                        <a:effectLst/>
                        <a:latin typeface="Arial"/>
                      </a:endParaRPr>
                    </a:p>
                  </a:txBody>
                  <a:tcPr marL="0" marR="0" marT="0" marB="0" anchor="ctr"/>
                </a:tc>
              </a:tr>
              <a:tr h="261034">
                <a:tc>
                  <a:txBody>
                    <a:bodyPr/>
                    <a:lstStyle/>
                    <a:p>
                      <a:pPr marL="0" indent="0" algn="l" fontAlgn="ctr">
                        <a:buFont typeface="Arial" charset="0"/>
                        <a:buNone/>
                      </a:pPr>
                      <a:r>
                        <a:rPr lang="es-SV" sz="1050" u="none" strike="noStrike" dirty="0" smtClean="0">
                          <a:effectLst/>
                        </a:rPr>
                        <a:t>* Los </a:t>
                      </a:r>
                      <a:r>
                        <a:rPr lang="es-SV" sz="1050" u="none" strike="noStrike" dirty="0">
                          <a:effectLst/>
                        </a:rPr>
                        <a:t>Us$31,310.97 de los compromisos presupuestarios emitidos y no liquidado en el Rubro 54 corresponden en su mayoría a facturas de TELECOMODA (servicio de telecomunicaciones) que no fueron presentadas al cierre</a:t>
                      </a:r>
                      <a:r>
                        <a:rPr lang="es-SV" sz="1050" u="none" strike="noStrike" dirty="0" smtClean="0">
                          <a:effectLst/>
                        </a:rPr>
                        <a:t>.</a:t>
                      </a:r>
                    </a:p>
                    <a:p>
                      <a:pPr marL="0" marR="0" indent="0" algn="l" defTabSz="914400" rtl="0" eaLnBrk="1" fontAlgn="ctr" latinLnBrk="0" hangingPunct="1">
                        <a:lnSpc>
                          <a:spcPct val="100000"/>
                        </a:lnSpc>
                        <a:spcBef>
                          <a:spcPts val="0"/>
                        </a:spcBef>
                        <a:spcAft>
                          <a:spcPts val="0"/>
                        </a:spcAft>
                        <a:buClrTx/>
                        <a:buSzTx/>
                        <a:buFont typeface="Arial" charset="0"/>
                        <a:buNone/>
                        <a:tabLst/>
                        <a:defRPr/>
                      </a:pPr>
                      <a:r>
                        <a:rPr lang="es-SV" sz="1050" u="none" strike="noStrike" dirty="0" smtClean="0">
                          <a:effectLst/>
                        </a:rPr>
                        <a:t>* De los Us$203,694.56 del saldo global no ejecutado, el 71% corresponde a economías de salarios.   Del monto acumulado de las economías de salarios CAPRES tenía congelados Us$99,283.05 correspondiente al primer semestre/15. </a:t>
                      </a:r>
                      <a:endParaRPr lang="es-SV" sz="1050" b="0" i="0" u="none" strike="noStrike" dirty="0" smtClean="0">
                        <a:solidFill>
                          <a:srgbClr val="000000"/>
                        </a:solidFill>
                        <a:effectLst/>
                        <a:latin typeface="Arial"/>
                      </a:endParaRPr>
                    </a:p>
                  </a:txBody>
                  <a:tcPr marL="0" marR="0" marT="0" marB="0" anchor="ctr"/>
                </a:tc>
              </a:tr>
            </a:tbl>
          </a:graphicData>
        </a:graphic>
      </p:graphicFrame>
      <p:pic>
        <p:nvPicPr>
          <p:cNvPr id="1157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492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400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47038" y="345164"/>
            <a:ext cx="73331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SV"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PROYECTOS DE INVERSIÓN GOES 2015</a:t>
            </a:r>
            <a:endParaRPr kumimoji="0" lang="es-SV" altLang="es-SV"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2 Objeto"/>
          <p:cNvGraphicFramePr>
            <a:graphicFrameLocks noChangeAspect="1"/>
          </p:cNvGraphicFramePr>
          <p:nvPr>
            <p:extLst>
              <p:ext uri="{D42A27DB-BD31-4B8C-83A1-F6EECF244321}">
                <p14:modId xmlns:p14="http://schemas.microsoft.com/office/powerpoint/2010/main" val="4115819885"/>
              </p:ext>
            </p:extLst>
          </p:nvPr>
        </p:nvGraphicFramePr>
        <p:xfrm>
          <a:off x="323850" y="879475"/>
          <a:ext cx="8443913" cy="4289425"/>
        </p:xfrm>
        <a:graphic>
          <a:graphicData uri="http://schemas.openxmlformats.org/presentationml/2006/ole">
            <mc:AlternateContent xmlns:mc="http://schemas.openxmlformats.org/markup-compatibility/2006">
              <mc:Choice xmlns:v="urn:schemas-microsoft-com:vml" Requires="v">
                <p:oleObj spid="_x0000_s114820" name="Hoja de cálculo" r:id="rId3" imgW="7553216" imgH="4705482" progId="Excel.Sheet.12">
                  <p:embed/>
                </p:oleObj>
              </mc:Choice>
              <mc:Fallback>
                <p:oleObj name="Hoja de cálculo" r:id="rId3" imgW="7553216" imgH="4705482" progId="Excel.Sheet.12">
                  <p:embed/>
                  <p:pic>
                    <p:nvPicPr>
                      <p:cNvPr id="0" name="Object 1"/>
                      <p:cNvPicPr>
                        <a:picLocks noChangeAspect="1" noChangeArrowheads="1"/>
                      </p:cNvPicPr>
                      <p:nvPr/>
                    </p:nvPicPr>
                    <p:blipFill>
                      <a:blip r:embed="rId4"/>
                      <a:srcRect/>
                      <a:stretch>
                        <a:fillRect/>
                      </a:stretch>
                    </p:blipFill>
                    <p:spPr bwMode="auto">
                      <a:xfrm>
                        <a:off x="323850" y="879475"/>
                        <a:ext cx="8443913" cy="4289425"/>
                      </a:xfrm>
                      <a:prstGeom prst="rect">
                        <a:avLst/>
                      </a:prstGeom>
                      <a:noFill/>
                    </p:spPr>
                  </p:pic>
                </p:oleObj>
              </mc:Fallback>
            </mc:AlternateContent>
          </a:graphicData>
        </a:graphic>
      </p:graphicFrame>
      <p:sp>
        <p:nvSpPr>
          <p:cNvPr id="4" name="3 Rectángulo"/>
          <p:cNvSpPr/>
          <p:nvPr/>
        </p:nvSpPr>
        <p:spPr>
          <a:xfrm>
            <a:off x="467544" y="5508521"/>
            <a:ext cx="8539942" cy="584775"/>
          </a:xfrm>
          <a:prstGeom prst="rect">
            <a:avLst/>
          </a:prstGeom>
        </p:spPr>
        <p:txBody>
          <a:bodyPr wrap="square">
            <a:spAutoFit/>
          </a:bodyPr>
          <a:lstStyle/>
          <a:p>
            <a:r>
              <a:rPr lang="es-ES" sz="1600" b="1" dirty="0"/>
              <a:t> </a:t>
            </a:r>
            <a:r>
              <a:rPr lang="es-MX" sz="1600" dirty="0"/>
              <a:t>Todos los proyectos </a:t>
            </a:r>
            <a:r>
              <a:rPr lang="es-MX" sz="1600" dirty="0" smtClean="0"/>
              <a:t>corresponden a la Línea </a:t>
            </a:r>
            <a:r>
              <a:rPr lang="es-MX" sz="1600" dirty="0"/>
              <a:t>de Trabajo 07-01 Remodelación,  Equipamiento y Fortalecimiento de Capacidades</a:t>
            </a:r>
            <a:r>
              <a:rPr lang="es-MX" sz="1600" dirty="0" smtClean="0"/>
              <a:t>.</a:t>
            </a:r>
            <a:endParaRPr lang="es-SV" sz="1600" dirty="0"/>
          </a:p>
        </p:txBody>
      </p:sp>
    </p:spTree>
    <p:extLst>
      <p:ext uri="{BB962C8B-B14F-4D97-AF65-F5344CB8AC3E}">
        <p14:creationId xmlns:p14="http://schemas.microsoft.com/office/powerpoint/2010/main" val="2930329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16853" y="2276872"/>
            <a:ext cx="6710299" cy="144655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8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Donaciones</a:t>
            </a:r>
            <a:r>
              <a:rPr lang="es-E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es-E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101885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21" y="188640"/>
            <a:ext cx="8931975" cy="6169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3818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730172545"/>
              </p:ext>
            </p:extLst>
          </p:nvPr>
        </p:nvGraphicFramePr>
        <p:xfrm>
          <a:off x="755576" y="378296"/>
          <a:ext cx="7920880" cy="5715000"/>
        </p:xfrm>
        <a:graphic>
          <a:graphicData uri="http://schemas.openxmlformats.org/drawingml/2006/table">
            <a:tbl>
              <a:tblPr/>
              <a:tblGrid>
                <a:gridCol w="7920880"/>
              </a:tblGrid>
              <a:tr h="461141">
                <a:tc>
                  <a:txBody>
                    <a:bodyPr/>
                    <a:lstStyle/>
                    <a:p>
                      <a:pPr algn="l" fontAlgn="ctr"/>
                      <a:r>
                        <a:rPr lang="es-SV" sz="1500" b="0" i="0" u="none" strike="noStrike" dirty="0">
                          <a:effectLst/>
                          <a:latin typeface="Arial"/>
                        </a:rPr>
                        <a:t> </a:t>
                      </a:r>
                      <a:r>
                        <a:rPr lang="es-SV" sz="1500" b="1" i="0" u="none" strike="noStrike" dirty="0">
                          <a:effectLst/>
                          <a:latin typeface="Arial"/>
                        </a:rPr>
                        <a:t>* </a:t>
                      </a:r>
                      <a:r>
                        <a:rPr lang="es-SV" sz="1500" b="1" i="0" u="sng" strike="noStrike" dirty="0">
                          <a:effectLst/>
                          <a:latin typeface="Arial"/>
                        </a:rPr>
                        <a:t>Fondos Real Embajada de Noruega</a:t>
                      </a:r>
                      <a:r>
                        <a:rPr lang="es-SV" sz="1500" b="1" i="0" u="none" strike="noStrike" dirty="0">
                          <a:effectLst/>
                          <a:latin typeface="Arial"/>
                        </a:rPr>
                        <a:t>. Proyecto 40688 </a:t>
                      </a:r>
                      <a:r>
                        <a:rPr lang="es-SV" sz="1500" b="0" i="0" u="none" strike="noStrike" dirty="0">
                          <a:effectLst/>
                          <a:latin typeface="Arial"/>
                        </a:rPr>
                        <a:t>: Estrategias de Prevención y Sensibilización para una Sociedad Libre de Violencia contra las Mujeres.  Vigencia: de dic/13 a dic/14.  El monto total inicial  del proyecto es por Us$830,000.00 pero debido a diferencia cambiaria solo ingresaran U$ 797,405.23   Los Us$2,260.00 por ejecutar en 2015 corresponden a la auditoria externa de </a:t>
                      </a:r>
                      <a:r>
                        <a:rPr lang="es-SV" sz="1500" b="0" i="0" u="none" strike="noStrike" dirty="0" smtClean="0">
                          <a:effectLst/>
                          <a:latin typeface="Arial"/>
                        </a:rPr>
                        <a:t>ejecución </a:t>
                      </a:r>
                      <a:r>
                        <a:rPr lang="es-SV" sz="1500" b="0" i="0" u="none" strike="noStrike" dirty="0">
                          <a:effectLst/>
                          <a:latin typeface="Arial"/>
                        </a:rPr>
                        <a:t>del proyecto que era la </a:t>
                      </a:r>
                      <a:r>
                        <a:rPr lang="es-SV" sz="1500" b="0" i="0" u="none" strike="noStrike" dirty="0" smtClean="0">
                          <a:effectLst/>
                          <a:latin typeface="Arial"/>
                        </a:rPr>
                        <a:t>única contratación </a:t>
                      </a:r>
                      <a:r>
                        <a:rPr lang="es-SV" sz="1500" b="0" i="0" u="none" strike="noStrike" dirty="0">
                          <a:effectLst/>
                          <a:latin typeface="Arial"/>
                        </a:rPr>
                        <a:t>autorizada a realizarse en 2015.     </a:t>
                      </a:r>
                      <a:endParaRPr lang="es-SV" sz="1500" b="0" i="0" u="none" strike="noStrike" dirty="0" smtClean="0">
                        <a:effectLst/>
                        <a:latin typeface="Arial"/>
                      </a:endParaRPr>
                    </a:p>
                    <a:p>
                      <a:pPr algn="l" fontAlgn="ctr"/>
                      <a:r>
                        <a:rPr lang="es-SV" sz="1500" b="0" i="0" u="none" strike="noStrike" dirty="0" smtClean="0">
                          <a:effectLst/>
                          <a:latin typeface="Arial"/>
                        </a:rPr>
                        <a:t>                                                                                                                                                                                      </a:t>
                      </a:r>
                      <a:endParaRPr lang="es-SV" sz="1500" b="0" i="0" u="none" strike="noStrike" dirty="0">
                        <a:effectLst/>
                        <a:latin typeface="Arial"/>
                      </a:endParaRPr>
                    </a:p>
                  </a:txBody>
                  <a:tcPr marL="0" marR="0" marT="0" marB="0" anchor="ctr">
                    <a:lnL>
                      <a:noFill/>
                    </a:lnL>
                    <a:lnR>
                      <a:noFill/>
                    </a:lnR>
                    <a:lnT>
                      <a:noFill/>
                    </a:lnT>
                    <a:lnB>
                      <a:noFill/>
                    </a:lnB>
                    <a:solidFill>
                      <a:srgbClr val="FFFFFF"/>
                    </a:solidFill>
                  </a:tcPr>
                </a:tc>
              </a:tr>
              <a:tr h="610126">
                <a:tc>
                  <a:txBody>
                    <a:bodyPr/>
                    <a:lstStyle/>
                    <a:p>
                      <a:pPr algn="l" fontAlgn="ctr"/>
                      <a:r>
                        <a:rPr lang="es-SV" sz="1500" b="0" i="0" u="none" strike="noStrike" dirty="0">
                          <a:effectLst/>
                          <a:latin typeface="Arial"/>
                        </a:rPr>
                        <a:t> </a:t>
                      </a:r>
                      <a:r>
                        <a:rPr lang="es-SV" sz="1500" b="1" i="0" u="none" strike="noStrike" dirty="0">
                          <a:effectLst/>
                          <a:latin typeface="Arial"/>
                        </a:rPr>
                        <a:t>*</a:t>
                      </a:r>
                      <a:r>
                        <a:rPr lang="es-SV" sz="1500" b="1" i="0" u="sng" strike="noStrike" dirty="0">
                          <a:effectLst/>
                          <a:latin typeface="Arial"/>
                        </a:rPr>
                        <a:t> Fondos FOCAP</a:t>
                      </a:r>
                      <a:r>
                        <a:rPr lang="es-SV" sz="1500" b="1" i="0" u="none" strike="noStrike" dirty="0">
                          <a:effectLst/>
                          <a:latin typeface="Arial"/>
                        </a:rPr>
                        <a:t> (antes </a:t>
                      </a:r>
                      <a:r>
                        <a:rPr lang="es-SV" sz="1500" b="1" i="0" u="none" strike="noStrike" dirty="0" err="1">
                          <a:effectLst/>
                          <a:latin typeface="Arial"/>
                        </a:rPr>
                        <a:t>Pacses</a:t>
                      </a:r>
                      <a:r>
                        <a:rPr lang="es-SV" sz="1500" b="1" i="0" u="none" strike="noStrike" dirty="0">
                          <a:effectLst/>
                          <a:latin typeface="Arial"/>
                        </a:rPr>
                        <a:t>). Proyecto Código 5765</a:t>
                      </a:r>
                      <a:r>
                        <a:rPr lang="es-SV" sz="1500" b="0" i="0" u="none" strike="noStrike" dirty="0">
                          <a:effectLst/>
                          <a:latin typeface="Arial"/>
                        </a:rPr>
                        <a:t>: Adecuación de Centros de Atención para la Gestión Territorial para la Igualdad y la Prevención Social de la Violencia de Género en 11 municipios de Comunidades Solidarias Urbanas  (Proyecto programado al 2015).  Este proyecto es incorporado en la Ley de Presupuestos como donación otorgando las asignaciones anualmente.   Para el 2015 se tenían programadas asignaciones por Us$300,000.00 (el ingreso de los fondos en las cuentas institucionales son conforme avanza la ejecución)</a:t>
                      </a:r>
                      <a:r>
                        <a:rPr lang="es-SV" sz="1500" b="1" i="0" u="none" strike="noStrike" dirty="0">
                          <a:effectLst/>
                          <a:latin typeface="Arial"/>
                        </a:rPr>
                        <a:t>.   </a:t>
                      </a:r>
                      <a:r>
                        <a:rPr lang="es-SV" sz="1500" b="0" i="0" u="none" strike="noStrike" dirty="0">
                          <a:effectLst/>
                          <a:latin typeface="Arial"/>
                        </a:rPr>
                        <a:t>             </a:t>
                      </a:r>
                      <a:endParaRPr lang="es-SV" sz="1500" b="0" i="0" u="none" strike="noStrike" dirty="0" smtClean="0">
                        <a:effectLst/>
                        <a:latin typeface="Arial"/>
                      </a:endParaRPr>
                    </a:p>
                    <a:p>
                      <a:pPr algn="l" fontAlgn="ctr"/>
                      <a:r>
                        <a:rPr lang="es-SV" sz="1500" b="0" i="0" u="none" strike="noStrike" dirty="0" smtClean="0">
                          <a:effectLst/>
                          <a:latin typeface="Arial"/>
                        </a:rPr>
                        <a:t>                                                                                                                                                                                                                               </a:t>
                      </a:r>
                      <a:endParaRPr lang="es-SV" sz="1500" b="0" i="0" u="none" strike="noStrike" dirty="0">
                        <a:effectLst/>
                        <a:latin typeface="Arial"/>
                      </a:endParaRPr>
                    </a:p>
                  </a:txBody>
                  <a:tcPr marL="0" marR="0" marT="0" marB="0" anchor="ctr">
                    <a:lnL>
                      <a:noFill/>
                    </a:lnL>
                    <a:lnR>
                      <a:noFill/>
                    </a:lnR>
                    <a:lnT>
                      <a:noFill/>
                    </a:lnT>
                    <a:lnB>
                      <a:noFill/>
                    </a:lnB>
                    <a:solidFill>
                      <a:srgbClr val="FFFFFF"/>
                    </a:solidFill>
                  </a:tcPr>
                </a:tc>
              </a:tr>
              <a:tr h="383693">
                <a:tc>
                  <a:txBody>
                    <a:bodyPr/>
                    <a:lstStyle/>
                    <a:p>
                      <a:pPr algn="l" fontAlgn="ctr"/>
                      <a:r>
                        <a:rPr lang="es-SV" sz="1500" b="0" i="0" u="none" strike="noStrike" dirty="0">
                          <a:effectLst/>
                          <a:latin typeface="Arial"/>
                        </a:rPr>
                        <a:t>*</a:t>
                      </a:r>
                      <a:r>
                        <a:rPr lang="es-SV" sz="1500" b="1" i="0" u="sng" strike="noStrike" dirty="0">
                          <a:effectLst/>
                          <a:latin typeface="Arial"/>
                        </a:rPr>
                        <a:t>Fondos AECID-FFID </a:t>
                      </a:r>
                      <a:r>
                        <a:rPr lang="es-SV" sz="1500" b="1" i="0" u="none" strike="noStrike" dirty="0">
                          <a:effectLst/>
                          <a:latin typeface="Arial"/>
                        </a:rPr>
                        <a:t>PROYECTO 2637  CODIGO : 40742 </a:t>
                      </a:r>
                      <a:r>
                        <a:rPr lang="es-SV" sz="1500" b="0" i="0" u="none" strike="noStrike" dirty="0">
                          <a:effectLst/>
                          <a:latin typeface="Arial"/>
                        </a:rPr>
                        <a:t>Fortalecimiento del papel Rector del  ISDEMU para la </a:t>
                      </a:r>
                      <a:r>
                        <a:rPr lang="es-SV" sz="1500" b="0" i="0" u="none" strike="noStrike" dirty="0" err="1">
                          <a:effectLst/>
                          <a:latin typeface="Arial"/>
                        </a:rPr>
                        <a:t>implementacion</a:t>
                      </a:r>
                      <a:r>
                        <a:rPr lang="es-SV" sz="1500" b="0" i="0" u="none" strike="noStrike" dirty="0">
                          <a:effectLst/>
                          <a:latin typeface="Arial"/>
                        </a:rPr>
                        <a:t> del marco Normativo para la igualdad y una vida libre de violencia. </a:t>
                      </a:r>
                      <a:r>
                        <a:rPr lang="es-SV" sz="1500" b="0" i="0" u="none" strike="noStrike" dirty="0" err="1">
                          <a:effectLst/>
                          <a:latin typeface="Arial"/>
                        </a:rPr>
                        <a:t>Peridodo</a:t>
                      </a:r>
                      <a:r>
                        <a:rPr lang="es-SV" sz="1500" b="0" i="0" u="none" strike="noStrike" dirty="0">
                          <a:effectLst/>
                          <a:latin typeface="Arial"/>
                        </a:rPr>
                        <a:t> </a:t>
                      </a:r>
                      <a:r>
                        <a:rPr lang="es-SV" sz="1500" b="0" i="0" u="none" strike="noStrike" dirty="0" err="1">
                          <a:effectLst/>
                          <a:latin typeface="Arial"/>
                        </a:rPr>
                        <a:t>ejecucion</a:t>
                      </a:r>
                      <a:r>
                        <a:rPr lang="es-SV" sz="1500" b="0" i="0" u="none" strike="noStrike" dirty="0">
                          <a:effectLst/>
                          <a:latin typeface="Arial"/>
                        </a:rPr>
                        <a:t>: del 1 de julio de 2015 al 31 de octubre 2016</a:t>
                      </a:r>
                      <a:r>
                        <a:rPr lang="es-SV" sz="1500" b="0" i="0" u="none" strike="noStrike" dirty="0" smtClean="0">
                          <a:effectLst/>
                          <a:latin typeface="Arial"/>
                        </a:rPr>
                        <a:t>.</a:t>
                      </a:r>
                    </a:p>
                    <a:p>
                      <a:pPr algn="l" fontAlgn="ctr"/>
                      <a:endParaRPr lang="es-SV" sz="1500" b="0" i="0" u="none" strike="noStrike" dirty="0">
                        <a:effectLst/>
                        <a:latin typeface="Arial"/>
                      </a:endParaRPr>
                    </a:p>
                  </a:txBody>
                  <a:tcPr marL="0" marR="0" marT="0" marB="0" anchor="ctr">
                    <a:lnL>
                      <a:noFill/>
                    </a:lnL>
                    <a:lnR>
                      <a:noFill/>
                    </a:lnR>
                    <a:lnT>
                      <a:noFill/>
                    </a:lnT>
                    <a:lnB>
                      <a:noFill/>
                    </a:lnB>
                    <a:solidFill>
                      <a:srgbClr val="FFFFFF"/>
                    </a:solidFill>
                  </a:tcPr>
                </a:tc>
              </a:tr>
              <a:tr h="574653">
                <a:tc>
                  <a:txBody>
                    <a:bodyPr/>
                    <a:lstStyle/>
                    <a:p>
                      <a:pPr algn="l" fontAlgn="ctr"/>
                      <a:r>
                        <a:rPr lang="es-SV" sz="1500" b="1" i="0" u="sng" strike="noStrike" dirty="0">
                          <a:effectLst/>
                          <a:latin typeface="Arial"/>
                        </a:rPr>
                        <a:t>* Proyecto  BA1.</a:t>
                      </a:r>
                      <a:r>
                        <a:rPr lang="es-SV" sz="1500" b="1" i="0" u="none" strike="noStrike" dirty="0">
                          <a:effectLst/>
                          <a:latin typeface="Arial"/>
                        </a:rPr>
                        <a:t> Proyecto Código 40704</a:t>
                      </a:r>
                      <a:r>
                        <a:rPr lang="es-SV" sz="1500" b="0" i="0" u="none" strike="noStrike" dirty="0">
                          <a:effectLst/>
                          <a:latin typeface="Arial"/>
                        </a:rPr>
                        <a:t>: Capital Semilla y Asistencia </a:t>
                      </a:r>
                      <a:r>
                        <a:rPr lang="es-SV" sz="1500" b="0" i="0" u="none" strike="noStrike" dirty="0" err="1">
                          <a:effectLst/>
                          <a:latin typeface="Arial"/>
                        </a:rPr>
                        <a:t>Tecnica</a:t>
                      </a:r>
                      <a:r>
                        <a:rPr lang="es-SV" sz="1500" b="0" i="0" u="none" strike="noStrike" dirty="0">
                          <a:effectLst/>
                          <a:latin typeface="Arial"/>
                        </a:rPr>
                        <a:t> a Mujeres den riesgo o victimas de Violencia, financiado por Gobiernos de </a:t>
                      </a:r>
                      <a:r>
                        <a:rPr lang="es-SV" sz="1500" b="0" i="0" u="none" strike="noStrike" dirty="0" err="1">
                          <a:effectLst/>
                          <a:latin typeface="Arial"/>
                        </a:rPr>
                        <a:t>Paises</a:t>
                      </a:r>
                      <a:r>
                        <a:rPr lang="es-SV" sz="1500" b="0" i="0" u="none" strike="noStrike" dirty="0">
                          <a:effectLst/>
                          <a:latin typeface="Arial"/>
                        </a:rPr>
                        <a:t> Bajos y Finlandia.  Asignaciones 2015 por un monto de </a:t>
                      </a:r>
                      <a:r>
                        <a:rPr lang="es-SV" sz="1500" b="0" i="0" u="none" strike="noStrike" dirty="0" err="1">
                          <a:effectLst/>
                          <a:latin typeface="Arial"/>
                        </a:rPr>
                        <a:t>Us</a:t>
                      </a:r>
                      <a:r>
                        <a:rPr lang="es-SV" sz="1500" b="0" i="0" u="none" strike="noStrike" dirty="0">
                          <a:effectLst/>
                          <a:latin typeface="Arial"/>
                        </a:rPr>
                        <a:t> $400,000.00     Se recibieron 3 desembolsos por un monto global de Us$392,036.42.  Según indicó la Unidad Ejecutora no será solicitado el ultimo desembolso pendiente por Us$7,963.58.   Será reintegrado al Organismo donante las asignaciones recibidas y no ejecutadas </a:t>
                      </a:r>
                      <a:r>
                        <a:rPr lang="es-SV" sz="1500" b="0" i="0" u="none" strike="noStrike" dirty="0" smtClean="0">
                          <a:effectLst/>
                          <a:latin typeface="Arial"/>
                        </a:rPr>
                        <a:t>por </a:t>
                      </a:r>
                      <a:r>
                        <a:rPr lang="es-SV" sz="1500" b="0" i="0" u="none" strike="noStrike" dirty="0">
                          <a:effectLst/>
                          <a:latin typeface="Arial"/>
                        </a:rPr>
                        <a:t>$ 3,728.82</a:t>
                      </a:r>
                    </a:p>
                  </a:txBody>
                  <a:tcPr marL="0" marR="0" marT="0" marB="0"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52383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Marcador de número de diapositiva"/>
          <p:cNvSpPr>
            <a:spLocks noGrp="1"/>
          </p:cNvSpPr>
          <p:nvPr>
            <p:ph type="sldNum" sz="quarter" idx="12"/>
          </p:nvPr>
        </p:nvSpPr>
        <p:spPr/>
        <p:txBody>
          <a:bodyPr/>
          <a:lstStyle/>
          <a:p>
            <a:pPr>
              <a:defRPr/>
            </a:pPr>
            <a:fld id="{78EBF807-39C9-4109-9524-E8CAD1ACE10E}" type="slidenum">
              <a:rPr lang="es-SV"/>
              <a:pPr>
                <a:defRPr/>
              </a:pPr>
              <a:t>7</a:t>
            </a:fld>
            <a:endParaRPr lang="es-SV"/>
          </a:p>
        </p:txBody>
      </p:sp>
      <p:sp>
        <p:nvSpPr>
          <p:cNvPr id="4" name="3 Rectángulo"/>
          <p:cNvSpPr/>
          <p:nvPr/>
        </p:nvSpPr>
        <p:spPr>
          <a:xfrm>
            <a:off x="3583900" y="4934050"/>
            <a:ext cx="5164812" cy="646331"/>
          </a:xfrm>
          <a:prstGeom prst="rect">
            <a:avLst/>
          </a:prstGeom>
        </p:spPr>
        <p:txBody>
          <a:bodyPr wrap="none">
            <a:spAutoFit/>
          </a:bodyPr>
          <a:lstStyle/>
          <a:p>
            <a:r>
              <a:rPr lang="es-SV" b="1" i="1" dirty="0" smtClean="0">
                <a:solidFill>
                  <a:schemeClr val="tx2">
                    <a:lumMod val="75000"/>
                  </a:schemeClr>
                </a:solidFill>
                <a:effectLst>
                  <a:outerShdw blurRad="38100" dist="38100" dir="2700000" algn="tl">
                    <a:srgbClr val="000000">
                      <a:alpha val="43137"/>
                    </a:srgbClr>
                  </a:outerShdw>
                </a:effectLst>
              </a:rPr>
              <a:t>Instituto Salvadoreño para el Desarrollo de la Mujer</a:t>
            </a:r>
          </a:p>
          <a:p>
            <a:r>
              <a:rPr lang="es-SV" b="1" i="1" dirty="0" smtClean="0">
                <a:solidFill>
                  <a:schemeClr val="tx2">
                    <a:lumMod val="75000"/>
                  </a:schemeClr>
                </a:solidFill>
                <a:effectLst>
                  <a:outerShdw blurRad="38100" dist="38100" dir="2700000" algn="tl">
                    <a:srgbClr val="000000">
                      <a:alpha val="43137"/>
                    </a:srgbClr>
                  </a:outerShdw>
                </a:effectLst>
              </a:rPr>
              <a:t>Unidad Financiera Institucional</a:t>
            </a:r>
            <a:endParaRPr lang="es-SV" dirty="0">
              <a:solidFill>
                <a:schemeClr val="tx2">
                  <a:lumMod val="75000"/>
                </a:schemeClr>
              </a:solidFill>
            </a:endParaRPr>
          </a:p>
        </p:txBody>
      </p:sp>
      <p:sp>
        <p:nvSpPr>
          <p:cNvPr id="5" name="Text Box 2"/>
          <p:cNvSpPr txBox="1">
            <a:spLocks noChangeArrowheads="1"/>
          </p:cNvSpPr>
          <p:nvPr/>
        </p:nvSpPr>
        <p:spPr bwMode="auto">
          <a:xfrm>
            <a:off x="395287" y="836712"/>
            <a:ext cx="8353425" cy="411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457200" indent="-457200" defTabSz="912813">
              <a:defRPr sz="2400">
                <a:solidFill>
                  <a:schemeClr val="tx1"/>
                </a:solidFill>
                <a:latin typeface="Times New Roman" pitchFamily="18" charset="0"/>
              </a:defRPr>
            </a:lvl1pPr>
            <a:lvl2pPr marL="912813" indent="-455613" defTabSz="912813">
              <a:defRPr sz="2400">
                <a:solidFill>
                  <a:schemeClr val="tx1"/>
                </a:solidFill>
                <a:latin typeface="Times New Roman" pitchFamily="18" charset="0"/>
              </a:defRPr>
            </a:lvl2pPr>
            <a:lvl3pPr marL="1371600" indent="-458788" defTabSz="912813">
              <a:defRPr sz="2400">
                <a:solidFill>
                  <a:schemeClr val="tx1"/>
                </a:solidFill>
                <a:latin typeface="Times New Roman" pitchFamily="18" charset="0"/>
              </a:defRPr>
            </a:lvl3pPr>
            <a:lvl4pPr marL="1828800" indent="-457200" defTabSz="912813">
              <a:defRPr sz="2400">
                <a:solidFill>
                  <a:schemeClr val="tx1"/>
                </a:solidFill>
                <a:latin typeface="Times New Roman" pitchFamily="18" charset="0"/>
              </a:defRPr>
            </a:lvl4pPr>
            <a:lvl5pPr marL="2286000" indent="-457200" defTabSz="912813">
              <a:defRPr sz="2400">
                <a:solidFill>
                  <a:schemeClr val="tx1"/>
                </a:solidFill>
                <a:latin typeface="Times New Roman" pitchFamily="18" charset="0"/>
              </a:defRPr>
            </a:lvl5pPr>
            <a:lvl6pPr marL="2743200" indent="-457200" defTabSz="912813" fontAlgn="base">
              <a:spcBef>
                <a:spcPct val="0"/>
              </a:spcBef>
              <a:spcAft>
                <a:spcPct val="0"/>
              </a:spcAft>
              <a:defRPr sz="2400">
                <a:solidFill>
                  <a:schemeClr val="tx1"/>
                </a:solidFill>
                <a:latin typeface="Times New Roman" pitchFamily="18" charset="0"/>
              </a:defRPr>
            </a:lvl6pPr>
            <a:lvl7pPr marL="3200400" indent="-457200" defTabSz="912813" fontAlgn="base">
              <a:spcBef>
                <a:spcPct val="0"/>
              </a:spcBef>
              <a:spcAft>
                <a:spcPct val="0"/>
              </a:spcAft>
              <a:defRPr sz="2400">
                <a:solidFill>
                  <a:schemeClr val="tx1"/>
                </a:solidFill>
                <a:latin typeface="Times New Roman" pitchFamily="18" charset="0"/>
              </a:defRPr>
            </a:lvl7pPr>
            <a:lvl8pPr marL="3657600" indent="-457200" defTabSz="912813" fontAlgn="base">
              <a:spcBef>
                <a:spcPct val="0"/>
              </a:spcBef>
              <a:spcAft>
                <a:spcPct val="0"/>
              </a:spcAft>
              <a:defRPr sz="2400">
                <a:solidFill>
                  <a:schemeClr val="tx1"/>
                </a:solidFill>
                <a:latin typeface="Times New Roman" pitchFamily="18" charset="0"/>
              </a:defRPr>
            </a:lvl8pPr>
            <a:lvl9pPr marL="4114800" indent="-457200" defTabSz="912813" fontAlgn="base">
              <a:spcBef>
                <a:spcPct val="0"/>
              </a:spcBef>
              <a:spcAft>
                <a:spcPct val="0"/>
              </a:spcAft>
              <a:defRPr sz="2400">
                <a:solidFill>
                  <a:schemeClr val="tx1"/>
                </a:solidFill>
                <a:latin typeface="Times New Roman" pitchFamily="18" charset="0"/>
              </a:defRPr>
            </a:lvl9pPr>
          </a:lstStyle>
          <a:p>
            <a:pPr algn="ctr">
              <a:spcBef>
                <a:spcPct val="50000"/>
              </a:spcBef>
            </a:pPr>
            <a:endParaRPr lang="es-SV" sz="8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endParaRPr>
          </a:p>
          <a:p>
            <a:pPr lvl="1" algn="ctr"/>
            <a:r>
              <a:rPr lang="es-SV" sz="8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GRACIAS</a:t>
            </a:r>
          </a:p>
          <a:p>
            <a:pPr lvl="1" algn="ctr"/>
            <a:endParaRPr lang="es-SV" sz="8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endParaRPr>
          </a:p>
        </p:txBody>
      </p:sp>
    </p:spTree>
    <p:extLst>
      <p:ext uri="{BB962C8B-B14F-4D97-AF65-F5344CB8AC3E}">
        <p14:creationId xmlns:p14="http://schemas.microsoft.com/office/powerpoint/2010/main" val="210482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1_plantilla">
  <a:themeElements>
    <a:clrScheme name="1_plantill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plantill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lantill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lantilla">
  <a:themeElements>
    <a:clrScheme name="plantill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plantill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ntill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lantilla">
  <a:themeElements>
    <a:clrScheme name="2_plantill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plantill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lantill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lantilla">
  <a:themeElements>
    <a:clrScheme name="1_plantill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plantill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lantill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Template>
  <TotalTime>6940</TotalTime>
  <Words>581</Words>
  <Application>Microsoft Office PowerPoint</Application>
  <PresentationFormat>Presentación en pantalla (4:3)</PresentationFormat>
  <Paragraphs>25</Paragraphs>
  <Slides>7</Slides>
  <Notes>1</Notes>
  <HiddenSlides>0</HiddenSlides>
  <MMClips>0</MMClips>
  <ScaleCrop>false</ScaleCrop>
  <HeadingPairs>
    <vt:vector size="6" baseType="variant">
      <vt:variant>
        <vt:lpstr>Tema</vt:lpstr>
      </vt:variant>
      <vt:variant>
        <vt:i4>4</vt:i4>
      </vt:variant>
      <vt:variant>
        <vt:lpstr>Servidores OLE incrustados</vt:lpstr>
      </vt:variant>
      <vt:variant>
        <vt:i4>1</vt:i4>
      </vt:variant>
      <vt:variant>
        <vt:lpstr>Títulos de diapositiva</vt:lpstr>
      </vt:variant>
      <vt:variant>
        <vt:i4>7</vt:i4>
      </vt:variant>
    </vt:vector>
  </HeadingPairs>
  <TitlesOfParts>
    <vt:vector size="12" baseType="lpstr">
      <vt:lpstr>1_plantilla</vt:lpstr>
      <vt:lpstr>plantilla</vt:lpstr>
      <vt:lpstr>2_plantilla</vt:lpstr>
      <vt:lpstr>3_plantilla</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Cabrera Sáenz</dc:creator>
  <cp:lastModifiedBy>Cristina Perez de Martinez</cp:lastModifiedBy>
  <cp:revision>1857</cp:revision>
  <cp:lastPrinted>2016-01-05T21:31:03Z</cp:lastPrinted>
  <dcterms:created xsi:type="dcterms:W3CDTF">2011-03-27T23:33:46Z</dcterms:created>
  <dcterms:modified xsi:type="dcterms:W3CDTF">2016-01-06T22:27:59Z</dcterms:modified>
</cp:coreProperties>
</file>