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1"/>
  </p:notesMasterIdLst>
  <p:sldIdLst>
    <p:sldId id="261" r:id="rId5"/>
    <p:sldId id="283" r:id="rId6"/>
    <p:sldId id="319" r:id="rId7"/>
    <p:sldId id="262" r:id="rId8"/>
    <p:sldId id="322" r:id="rId9"/>
    <p:sldId id="294" r:id="rId10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pperplate Gothic Bold" panose="020E0705020206020404" pitchFamily="34" charset="0"/>
      <p:regular r:id="rId18"/>
    </p:embeddedFont>
    <p:embeddedFont>
      <p:font typeface="Eras Demi ITC" panose="020B0805030504020804" pitchFamily="34" charset="0"/>
      <p:regular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age Italic" panose="03070502040507070304" pitchFamily="66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80" userDrawn="1">
          <p15:clr>
            <a:srgbClr val="9AA0A6"/>
          </p15:clr>
        </p15:guide>
        <p15:guide id="4" orient="horz" pos="207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1E364-6F0E-4164-A63E-7CBCEE4C8F61}" v="43" dt="2023-07-31T15:30:51.119"/>
  </p1510:revLst>
</p1510:revInfo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936" y="78"/>
      </p:cViewPr>
      <p:guideLst>
        <p:guide orient="horz" pos="1102"/>
        <p:guide pos="2125"/>
        <p:guide orient="horz" pos="1280"/>
        <p:guide orient="horz" pos="2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71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Abril – Junio 2023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90" y="1346438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2023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307433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Abril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Mayo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Junio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17,356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18,858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53,617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8,107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7,669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7,715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23,491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25,463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25,072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26,573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77,108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2023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80716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Abril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Mayo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0" i="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ahnschrift" panose="020B0502040204020203" pitchFamily="34" charset="0"/>
                          <a:ea typeface="Offside"/>
                          <a:cs typeface="Offside"/>
                          <a:sym typeface="Handlee"/>
                        </a:rPr>
                        <a:t>Junio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$1,572,275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$1,464,901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$1,509,041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$4,546,217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$1,416,730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$1,329,072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$1,378,137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$4,123,939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$2,989,005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$2,793,973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$2,887,178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$8,670,156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– Junio 2023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902266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Abril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Mayo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Junio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13,452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12,569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39,529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12,503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13,065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37,579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25,463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25,072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26,573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77,108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Abril - Junio </a:t>
            </a: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2023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94530"/>
              </p:ext>
            </p:extLst>
          </p:nvPr>
        </p:nvGraphicFramePr>
        <p:xfrm>
          <a:off x="821099" y="1899879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Abril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Mayo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b="1" i="0" u="none" strike="noStrike" cap="none" dirty="0">
                          <a:solidFill>
                            <a:schemeClr val="bg2"/>
                          </a:solidFill>
                          <a:effectLst/>
                          <a:latin typeface="Calibri"/>
                          <a:ea typeface="+mn-ea"/>
                          <a:cs typeface="+mn-cs"/>
                          <a:sym typeface="Handlee"/>
                        </a:rPr>
                        <a:t>Junio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$1,696,154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$1,542,279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$1,527,427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$4,765,860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$1,292,851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$1,251,694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$1,359,751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$3,904,296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$2,989,005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$2,793,973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$2,887,178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$8,670,156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29431" y="1385469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6CAF17-CB17-4F13-93C9-14BCB7FAD2AB}">
  <ds:schemaRefs>
    <ds:schemaRef ds:uri="http://purl.org/dc/terms/"/>
    <ds:schemaRef ds:uri="http://schemas.microsoft.com/office/infopath/2007/PartnerControls"/>
    <ds:schemaRef ds:uri="dfeb851c-4d5a-4eac-8b39-11e3e3864464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ef0ff22e-e03c-4247-8f8c-fa0f4517d89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6E19918-BB42-4EB7-BFC4-D43B4DF3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b851c-4d5a-4eac-8b39-11e3e3864464"/>
    <ds:schemaRef ds:uri="ef0ff22e-e03c-4247-8f8c-fa0f4517d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162</Words>
  <Application>Microsoft Office PowerPoint</Application>
  <PresentationFormat>Presentación en pantalla (16:9)</PresentationFormat>
  <Paragraphs>86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Copperplate Gothic Bold</vt:lpstr>
      <vt:lpstr>Calibri</vt:lpstr>
      <vt:lpstr>Handlee</vt:lpstr>
      <vt:lpstr>Rage Italic</vt:lpstr>
      <vt:lpstr>Arial</vt:lpstr>
      <vt:lpstr>Roboto</vt:lpstr>
      <vt:lpstr>Proxima Nova</vt:lpstr>
      <vt:lpstr>Bahnschrift</vt:lpstr>
      <vt:lpstr>Eras Demi ITC</vt:lpstr>
      <vt:lpstr>Roboto Condensed</vt:lpstr>
      <vt:lpstr>Crital Business Plan by Slidesgo</vt:lpstr>
      <vt:lpstr>Estadísticas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Cea</cp:lastModifiedBy>
  <cp:revision>4</cp:revision>
  <dcterms:modified xsi:type="dcterms:W3CDTF">2023-07-31T16:20:22Z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