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2.xml" ContentType="application/vnd.openxmlformats-officedocument.themeOverr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notesSlides/notesSlide9.xml" ContentType="application/vnd.openxmlformats-officedocument.presentationml.notesSlid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theme/themeOverride4.xml" ContentType="application/vnd.openxmlformats-officedocument.themeOverrid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theme/themeOverride5.xml" ContentType="application/vnd.openxmlformats-officedocument.themeOverrid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theme/themeOverride6.xml" ContentType="application/vnd.openxmlformats-officedocument.themeOverrid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theme/themeOverride7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notesSlides/notesSlide13.xml" ContentType="application/vnd.openxmlformats-officedocument.presentationml.notesSlid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theme/themeOverride8.xml" ContentType="application/vnd.openxmlformats-officedocument.themeOverride+xml"/>
  <Override PartName="/ppt/charts/chart14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theme/themeOverride9.xml" ContentType="application/vnd.openxmlformats-officedocument.themeOverride+xml"/>
  <Override PartName="/ppt/charts/chart15.xml" ContentType="application/vnd.openxmlformats-officedocument.drawingml.chart+xml"/>
  <Override PartName="/ppt/charts/style15.xml" ContentType="application/vnd.ms-office.chartstyle+xml"/>
  <Override PartName="/ppt/charts/colors15.xml" ContentType="application/vnd.ms-office.chartcolorstyle+xml"/>
  <Override PartName="/ppt/theme/themeOverride10.xml" ContentType="application/vnd.openxmlformats-officedocument.themeOverride+xml"/>
  <Override PartName="/ppt/charts/chart16.xml" ContentType="application/vnd.openxmlformats-officedocument.drawingml.chart+xml"/>
  <Override PartName="/ppt/charts/style16.xml" ContentType="application/vnd.ms-office.chartstyle+xml"/>
  <Override PartName="/ppt/charts/colors16.xml" ContentType="application/vnd.ms-office.chartcolorstyle+xml"/>
  <Override PartName="/ppt/theme/themeOverride11.xml" ContentType="application/vnd.openxmlformats-officedocument.themeOverride+xml"/>
  <Override PartName="/ppt/notesSlides/notesSlide14.xml" ContentType="application/vnd.openxmlformats-officedocument.presentationml.notesSlide+xml"/>
  <Override PartName="/ppt/charts/chart17.xml" ContentType="application/vnd.openxmlformats-officedocument.drawingml.chart+xml"/>
  <Override PartName="/ppt/charts/style17.xml" ContentType="application/vnd.ms-office.chartstyle+xml"/>
  <Override PartName="/ppt/charts/colors17.xml" ContentType="application/vnd.ms-office.chartcolorstyle+xml"/>
  <Override PartName="/ppt/theme/themeOverride12.xml" ContentType="application/vnd.openxmlformats-officedocument.themeOverride+xml"/>
  <Override PartName="/ppt/charts/chart18.xml" ContentType="application/vnd.openxmlformats-officedocument.drawingml.chart+xml"/>
  <Override PartName="/ppt/charts/style18.xml" ContentType="application/vnd.ms-office.chartstyle+xml"/>
  <Override PartName="/ppt/charts/colors18.xml" ContentType="application/vnd.ms-office.chartcolorstyle+xml"/>
  <Override PartName="/ppt/theme/themeOverride13.xml" ContentType="application/vnd.openxmlformats-officedocument.themeOverride+xml"/>
  <Override PartName="/ppt/charts/chart19.xml" ContentType="application/vnd.openxmlformats-officedocument.drawingml.chart+xml"/>
  <Override PartName="/ppt/charts/style19.xml" ContentType="application/vnd.ms-office.chartstyle+xml"/>
  <Override PartName="/ppt/charts/colors19.xml" ContentType="application/vnd.ms-office.chartcolorstyle+xml"/>
  <Override PartName="/ppt/theme/themeOverride14.xml" ContentType="application/vnd.openxmlformats-officedocument.themeOverride+xml"/>
  <Override PartName="/ppt/charts/chart20.xml" ContentType="application/vnd.openxmlformats-officedocument.drawingml.chart+xml"/>
  <Override PartName="/ppt/charts/style20.xml" ContentType="application/vnd.ms-office.chartstyle+xml"/>
  <Override PartName="/ppt/charts/colors20.xml" ContentType="application/vnd.ms-office.chartcolorstyle+xml"/>
  <Override PartName="/ppt/theme/themeOverride15.xml" ContentType="application/vnd.openxmlformats-officedocument.themeOverr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rts/chart21.xml" ContentType="application/vnd.openxmlformats-officedocument.drawingml.chart+xml"/>
  <Override PartName="/ppt/charts/style21.xml" ContentType="application/vnd.ms-office.chartstyle+xml"/>
  <Override PartName="/ppt/charts/colors21.xml" ContentType="application/vnd.ms-office.chartcolorstyle+xml"/>
  <Override PartName="/ppt/charts/chart22.xml" ContentType="application/vnd.openxmlformats-officedocument.drawingml.chart+xml"/>
  <Override PartName="/ppt/charts/style22.xml" ContentType="application/vnd.ms-office.chartstyle+xml"/>
  <Override PartName="/ppt/charts/colors22.xml" ContentType="application/vnd.ms-office.chartcolorstyle+xml"/>
  <Override PartName="/ppt/charts/chart23.xml" ContentType="application/vnd.openxmlformats-officedocument.drawingml.chart+xml"/>
  <Override PartName="/ppt/charts/style23.xml" ContentType="application/vnd.ms-office.chartstyle+xml"/>
  <Override PartName="/ppt/charts/colors23.xml" ContentType="application/vnd.ms-office.chartcolorstyle+xml"/>
  <Override PartName="/ppt/theme/themeOverride16.xml" ContentType="application/vnd.openxmlformats-officedocument.themeOverride+xml"/>
  <Override PartName="/ppt/charts/chart24.xml" ContentType="application/vnd.openxmlformats-officedocument.drawingml.chart+xml"/>
  <Override PartName="/ppt/charts/style24.xml" ContentType="application/vnd.ms-office.chartstyle+xml"/>
  <Override PartName="/ppt/charts/colors24.xml" ContentType="application/vnd.ms-office.chartcolorstyle+xml"/>
  <Override PartName="/ppt/theme/themeOverride17.xml" ContentType="application/vnd.openxmlformats-officedocument.themeOverride+xml"/>
  <Override PartName="/ppt/charts/chart25.xml" ContentType="application/vnd.openxmlformats-officedocument.drawingml.chart+xml"/>
  <Override PartName="/ppt/charts/style25.xml" ContentType="application/vnd.ms-office.chartstyle+xml"/>
  <Override PartName="/ppt/charts/colors25.xml" ContentType="application/vnd.ms-office.chartcolorstyle+xml"/>
  <Override PartName="/ppt/theme/themeOverride18.xml" ContentType="application/vnd.openxmlformats-officedocument.themeOverride+xml"/>
  <Override PartName="/ppt/charts/chart26.xml" ContentType="application/vnd.openxmlformats-officedocument.drawingml.chart+xml"/>
  <Override PartName="/ppt/charts/style26.xml" ContentType="application/vnd.ms-office.chartstyle+xml"/>
  <Override PartName="/ppt/charts/colors26.xml" ContentType="application/vnd.ms-office.chartcolorstyle+xml"/>
  <Override PartName="/ppt/theme/themeOverride19.xml" ContentType="application/vnd.openxmlformats-officedocument.themeOverr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rts/chart27.xml" ContentType="application/vnd.openxmlformats-officedocument.drawingml.chart+xml"/>
  <Override PartName="/ppt/charts/style27.xml" ContentType="application/vnd.ms-office.chartstyle+xml"/>
  <Override PartName="/ppt/charts/colors27.xml" ContentType="application/vnd.ms-office.chartcolorstyle+xml"/>
  <Override PartName="/ppt/charts/chart28.xml" ContentType="application/vnd.openxmlformats-officedocument.drawingml.chart+xml"/>
  <Override PartName="/ppt/charts/style28.xml" ContentType="application/vnd.ms-office.chartstyle+xml"/>
  <Override PartName="/ppt/charts/colors28.xml" ContentType="application/vnd.ms-office.chartcolorstyle+xml"/>
  <Override PartName="/ppt/charts/chart29.xml" ContentType="application/vnd.openxmlformats-officedocument.drawingml.chart+xml"/>
  <Override PartName="/ppt/charts/style29.xml" ContentType="application/vnd.ms-office.chartstyle+xml"/>
  <Override PartName="/ppt/charts/colors29.xml" ContentType="application/vnd.ms-office.chartcolorstyle+xml"/>
  <Override PartName="/ppt/theme/themeOverride20.xml" ContentType="application/vnd.openxmlformats-officedocument.themeOverride+xml"/>
  <Override PartName="/ppt/charts/chart30.xml" ContentType="application/vnd.openxmlformats-officedocument.drawingml.chart+xml"/>
  <Override PartName="/ppt/charts/style30.xml" ContentType="application/vnd.ms-office.chartstyle+xml"/>
  <Override PartName="/ppt/charts/colors30.xml" ContentType="application/vnd.ms-office.chartcolorstyle+xml"/>
  <Override PartName="/ppt/theme/themeOverride21.xml" ContentType="application/vnd.openxmlformats-officedocument.themeOverride+xml"/>
  <Override PartName="/ppt/charts/chart31.xml" ContentType="application/vnd.openxmlformats-officedocument.drawingml.chart+xml"/>
  <Override PartName="/ppt/charts/style31.xml" ContentType="application/vnd.ms-office.chartstyle+xml"/>
  <Override PartName="/ppt/charts/colors31.xml" ContentType="application/vnd.ms-office.chartcolorstyle+xml"/>
  <Override PartName="/ppt/theme/themeOverride22.xml" ContentType="application/vnd.openxmlformats-officedocument.themeOverride+xml"/>
  <Override PartName="/ppt/charts/chart32.xml" ContentType="application/vnd.openxmlformats-officedocument.drawingml.chart+xml"/>
  <Override PartName="/ppt/charts/style32.xml" ContentType="application/vnd.ms-office.chartstyle+xml"/>
  <Override PartName="/ppt/charts/colors32.xml" ContentType="application/vnd.ms-office.chartcolorstyle+xml"/>
  <Override PartName="/ppt/theme/themeOverride23.xml" ContentType="application/vnd.openxmlformats-officedocument.themeOverr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rts/chart33.xml" ContentType="application/vnd.openxmlformats-officedocument.drawingml.chart+xml"/>
  <Override PartName="/ppt/charts/style33.xml" ContentType="application/vnd.ms-office.chartstyle+xml"/>
  <Override PartName="/ppt/charts/colors33.xml" ContentType="application/vnd.ms-office.chartcolorstyle+xml"/>
  <Override PartName="/ppt/charts/chart34.xml" ContentType="application/vnd.openxmlformats-officedocument.drawingml.chart+xml"/>
  <Override PartName="/ppt/charts/style34.xml" ContentType="application/vnd.ms-office.chartstyle+xml"/>
  <Override PartName="/ppt/charts/colors34.xml" ContentType="application/vnd.ms-office.chartcolorstyle+xml"/>
  <Override PartName="/ppt/notesSlides/notesSlide21.xml" ContentType="application/vnd.openxmlformats-officedocument.presentationml.notesSlide+xml"/>
  <Override PartName="/ppt/charts/chart35.xml" ContentType="application/vnd.openxmlformats-officedocument.drawingml.chart+xml"/>
  <Override PartName="/ppt/charts/style35.xml" ContentType="application/vnd.ms-office.chartstyle+xml"/>
  <Override PartName="/ppt/charts/colors35.xml" ContentType="application/vnd.ms-office.chartcolorstyle+xml"/>
  <Override PartName="/ppt/theme/themeOverride24.xml" ContentType="application/vnd.openxmlformats-officedocument.themeOverr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rts/chart36.xml" ContentType="application/vnd.openxmlformats-officedocument.drawingml.chart+xml"/>
  <Override PartName="/ppt/charts/style36.xml" ContentType="application/vnd.ms-office.chartstyle+xml"/>
  <Override PartName="/ppt/charts/colors36.xml" ContentType="application/vnd.ms-office.chartcolorstyle+xml"/>
  <Override PartName="/ppt/theme/themeOverride25.xml" ContentType="application/vnd.openxmlformats-officedocument.themeOverride+xml"/>
  <Override PartName="/ppt/charts/chart37.xml" ContentType="application/vnd.openxmlformats-officedocument.drawingml.chart+xml"/>
  <Override PartName="/ppt/charts/style37.xml" ContentType="application/vnd.ms-office.chartstyle+xml"/>
  <Override PartName="/ppt/charts/colors37.xml" ContentType="application/vnd.ms-office.chartcolorstyle+xml"/>
  <Override PartName="/ppt/theme/themeOverride26.xml" ContentType="application/vnd.openxmlformats-officedocument.themeOverride+xml"/>
  <Override PartName="/ppt/charts/chart38.xml" ContentType="application/vnd.openxmlformats-officedocument.drawingml.chart+xml"/>
  <Override PartName="/ppt/charts/style38.xml" ContentType="application/vnd.ms-office.chartstyle+xml"/>
  <Override PartName="/ppt/charts/colors38.xml" ContentType="application/vnd.ms-office.chartcolorstyle+xml"/>
  <Override PartName="/ppt/theme/themeOverride27.xml" ContentType="application/vnd.openxmlformats-officedocument.themeOverride+xml"/>
  <Override PartName="/ppt/charts/chart39.xml" ContentType="application/vnd.openxmlformats-officedocument.drawingml.chart+xml"/>
  <Override PartName="/ppt/charts/style39.xml" ContentType="application/vnd.ms-office.chartstyle+xml"/>
  <Override PartName="/ppt/charts/colors39.xml" ContentType="application/vnd.ms-office.chartcolorstyle+xml"/>
  <Override PartName="/ppt/theme/themeOverride28.xml" ContentType="application/vnd.openxmlformats-officedocument.themeOverr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rts/chart40.xml" ContentType="application/vnd.openxmlformats-officedocument.drawingml.chart+xml"/>
  <Override PartName="/ppt/charts/style40.xml" ContentType="application/vnd.ms-office.chartstyle+xml"/>
  <Override PartName="/ppt/charts/colors40.xml" ContentType="application/vnd.ms-office.chartcolorstyle+xml"/>
  <Override PartName="/ppt/theme/themeOverride29.xml" ContentType="application/vnd.openxmlformats-officedocument.themeOverride+xml"/>
  <Override PartName="/ppt/charts/chart41.xml" ContentType="application/vnd.openxmlformats-officedocument.drawingml.chart+xml"/>
  <Override PartName="/ppt/charts/style41.xml" ContentType="application/vnd.ms-office.chartstyle+xml"/>
  <Override PartName="/ppt/charts/colors41.xml" ContentType="application/vnd.ms-office.chartcolorstyle+xml"/>
  <Override PartName="/ppt/theme/themeOverride30.xml" ContentType="application/vnd.openxmlformats-officedocument.themeOverr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rts/chart42.xml" ContentType="application/vnd.openxmlformats-officedocument.drawingml.chart+xml"/>
  <Override PartName="/ppt/charts/style42.xml" ContentType="application/vnd.ms-office.chartstyle+xml"/>
  <Override PartName="/ppt/charts/colors42.xml" ContentType="application/vnd.ms-office.chartcolorstyle+xml"/>
  <Override PartName="/ppt/theme/themeOverride31.xml" ContentType="application/vnd.openxmlformats-officedocument.themeOverride+xml"/>
  <Override PartName="/ppt/charts/chart43.xml" ContentType="application/vnd.openxmlformats-officedocument.drawingml.chart+xml"/>
  <Override PartName="/ppt/charts/style43.xml" ContentType="application/vnd.ms-office.chartstyle+xml"/>
  <Override PartName="/ppt/charts/colors43.xml" ContentType="application/vnd.ms-office.chartcolorstyle+xml"/>
  <Override PartName="/ppt/theme/themeOverride32.xml" ContentType="application/vnd.openxmlformats-officedocument.themeOverr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rts/chart44.xml" ContentType="application/vnd.openxmlformats-officedocument.drawingml.chart+xml"/>
  <Override PartName="/ppt/charts/style44.xml" ContentType="application/vnd.ms-office.chartstyle+xml"/>
  <Override PartName="/ppt/charts/colors44.xml" ContentType="application/vnd.ms-office.chartcolorstyle+xml"/>
  <Override PartName="/ppt/theme/themeOverride33.xml" ContentType="application/vnd.openxmlformats-officedocument.themeOverride+xml"/>
  <Override PartName="/ppt/charts/chart45.xml" ContentType="application/vnd.openxmlformats-officedocument.drawingml.chart+xml"/>
  <Override PartName="/ppt/charts/style45.xml" ContentType="application/vnd.ms-office.chartstyle+xml"/>
  <Override PartName="/ppt/charts/colors45.xml" ContentType="application/vnd.ms-office.chartcolorstyle+xml"/>
  <Override PartName="/ppt/theme/themeOverride34.xml" ContentType="application/vnd.openxmlformats-officedocument.themeOverride+xml"/>
  <Override PartName="/ppt/charts/chart46.xml" ContentType="application/vnd.openxmlformats-officedocument.drawingml.chart+xml"/>
  <Override PartName="/ppt/charts/style46.xml" ContentType="application/vnd.ms-office.chartstyle+xml"/>
  <Override PartName="/ppt/charts/colors46.xml" ContentType="application/vnd.ms-office.chartcolorstyle+xml"/>
  <Override PartName="/ppt/theme/themeOverride35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rts/chart47.xml" ContentType="application/vnd.openxmlformats-officedocument.drawingml.chart+xml"/>
  <Override PartName="/ppt/charts/style47.xml" ContentType="application/vnd.ms-office.chartstyle+xml"/>
  <Override PartName="/ppt/charts/colors47.xml" ContentType="application/vnd.ms-office.chartcolorstyle+xml"/>
  <Override PartName="/ppt/theme/themeOverride36.xml" ContentType="application/vnd.openxmlformats-officedocument.themeOverr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rts/chart48.xml" ContentType="application/vnd.openxmlformats-officedocument.drawingml.chart+xml"/>
  <Override PartName="/ppt/charts/style48.xml" ContentType="application/vnd.ms-office.chartstyle+xml"/>
  <Override PartName="/ppt/charts/colors48.xml" ContentType="application/vnd.ms-office.chartcolorstyle+xml"/>
  <Override PartName="/ppt/theme/themeOverride37.xml" ContentType="application/vnd.openxmlformats-officedocument.themeOverride+xml"/>
  <Override PartName="/ppt/charts/chart49.xml" ContentType="application/vnd.openxmlformats-officedocument.drawingml.chart+xml"/>
  <Override PartName="/ppt/charts/style49.xml" ContentType="application/vnd.ms-office.chartstyle+xml"/>
  <Override PartName="/ppt/charts/colors49.xml" ContentType="application/vnd.ms-office.chartcolorstyle+xml"/>
  <Override PartName="/ppt/theme/themeOverride38.xml" ContentType="application/vnd.openxmlformats-officedocument.themeOverride+xml"/>
  <Override PartName="/ppt/charts/chart50.xml" ContentType="application/vnd.openxmlformats-officedocument.drawingml.chart+xml"/>
  <Override PartName="/ppt/charts/style50.xml" ContentType="application/vnd.ms-office.chartstyle+xml"/>
  <Override PartName="/ppt/charts/colors50.xml" ContentType="application/vnd.ms-office.chartcolorstyle+xml"/>
  <Override PartName="/ppt/theme/themeOverride39.xml" ContentType="application/vnd.openxmlformats-officedocument.themeOverr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rts/chart51.xml" ContentType="application/vnd.openxmlformats-officedocument.drawingml.chart+xml"/>
  <Override PartName="/ppt/charts/style51.xml" ContentType="application/vnd.ms-office.chartstyle+xml"/>
  <Override PartName="/ppt/charts/colors51.xml" ContentType="application/vnd.ms-office.chartcolorstyle+xml"/>
  <Override PartName="/ppt/theme/themeOverride40.xml" ContentType="application/vnd.openxmlformats-officedocument.themeOverride+xml"/>
  <Override PartName="/ppt/charts/chart52.xml" ContentType="application/vnd.openxmlformats-officedocument.drawingml.chart+xml"/>
  <Override PartName="/ppt/charts/style52.xml" ContentType="application/vnd.ms-office.chartstyle+xml"/>
  <Override PartName="/ppt/charts/colors52.xml" ContentType="application/vnd.ms-office.chartcolorstyle+xml"/>
  <Override PartName="/ppt/theme/themeOverride41.xml" ContentType="application/vnd.openxmlformats-officedocument.themeOverr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rts/chart53.xml" ContentType="application/vnd.openxmlformats-officedocument.drawingml.chart+xml"/>
  <Override PartName="/ppt/charts/style53.xml" ContentType="application/vnd.ms-office.chartstyle+xml"/>
  <Override PartName="/ppt/charts/colors53.xml" ContentType="application/vnd.ms-office.chartcolorstyle+xml"/>
  <Override PartName="/ppt/theme/themeOverride42.xml" ContentType="application/vnd.openxmlformats-officedocument.themeOverride+xml"/>
  <Override PartName="/ppt/charts/chart54.xml" ContentType="application/vnd.openxmlformats-officedocument.drawingml.chart+xml"/>
  <Override PartName="/ppt/charts/style54.xml" ContentType="application/vnd.ms-office.chartstyle+xml"/>
  <Override PartName="/ppt/charts/colors54.xml" ContentType="application/vnd.ms-office.chartcolorstyle+xml"/>
  <Override PartName="/ppt/theme/themeOverride43.xml" ContentType="application/vnd.openxmlformats-officedocument.themeOverr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rts/chart55.xml" ContentType="application/vnd.openxmlformats-officedocument.drawingml.chart+xml"/>
  <Override PartName="/ppt/charts/style55.xml" ContentType="application/vnd.ms-office.chartstyle+xml"/>
  <Override PartName="/ppt/charts/colors55.xml" ContentType="application/vnd.ms-office.chartcolorstyle+xml"/>
  <Override PartName="/ppt/theme/themeOverride44.xml" ContentType="application/vnd.openxmlformats-officedocument.themeOverride+xml"/>
  <Override PartName="/ppt/charts/chart56.xml" ContentType="application/vnd.openxmlformats-officedocument.drawingml.chart+xml"/>
  <Override PartName="/ppt/charts/style56.xml" ContentType="application/vnd.ms-office.chartstyle+xml"/>
  <Override PartName="/ppt/charts/colors56.xml" ContentType="application/vnd.ms-office.chartcolorstyle+xml"/>
  <Override PartName="/ppt/theme/themeOverride45.xml" ContentType="application/vnd.openxmlformats-officedocument.themeOverride+xml"/>
  <Override PartName="/ppt/charts/chart57.xml" ContentType="application/vnd.openxmlformats-officedocument.drawingml.chart+xml"/>
  <Override PartName="/ppt/charts/style57.xml" ContentType="application/vnd.ms-office.chartstyle+xml"/>
  <Override PartName="/ppt/charts/colors57.xml" ContentType="application/vnd.ms-office.chartcolorstyle+xml"/>
  <Override PartName="/ppt/theme/themeOverride46.xml" ContentType="application/vnd.openxmlformats-officedocument.themeOverr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charts/chart58.xml" ContentType="application/vnd.openxmlformats-officedocument.drawingml.chart+xml"/>
  <Override PartName="/ppt/charts/style58.xml" ContentType="application/vnd.ms-office.chartstyle+xml"/>
  <Override PartName="/ppt/charts/colors58.xml" ContentType="application/vnd.ms-office.chartcolorstyle+xml"/>
  <Override PartName="/ppt/theme/themeOverride47.xml" ContentType="application/vnd.openxmlformats-officedocument.themeOverride+xml"/>
  <Override PartName="/ppt/charts/chart59.xml" ContentType="application/vnd.openxmlformats-officedocument.drawingml.chart+xml"/>
  <Override PartName="/ppt/charts/style59.xml" ContentType="application/vnd.ms-office.chartstyle+xml"/>
  <Override PartName="/ppt/charts/colors59.xml" ContentType="application/vnd.ms-office.chartcolorstyle+xml"/>
  <Override PartName="/ppt/theme/themeOverride48.xml" ContentType="application/vnd.openxmlformats-officedocument.themeOverride+xml"/>
  <Override PartName="/ppt/charts/chart60.xml" ContentType="application/vnd.openxmlformats-officedocument.drawingml.chart+xml"/>
  <Override PartName="/ppt/charts/style60.xml" ContentType="application/vnd.ms-office.chartstyle+xml"/>
  <Override PartName="/ppt/charts/colors60.xml" ContentType="application/vnd.ms-office.chartcolorstyle+xml"/>
  <Override PartName="/ppt/theme/themeOverride49.xml" ContentType="application/vnd.openxmlformats-officedocument.themeOverride+xml"/>
  <Override PartName="/ppt/charts/chart61.xml" ContentType="application/vnd.openxmlformats-officedocument.drawingml.chart+xml"/>
  <Override PartName="/ppt/charts/style61.xml" ContentType="application/vnd.ms-office.chartstyle+xml"/>
  <Override PartName="/ppt/charts/colors61.xml" ContentType="application/vnd.ms-office.chartcolorstyle+xml"/>
  <Override PartName="/ppt/theme/themeOverride50.xml" ContentType="application/vnd.openxmlformats-officedocument.themeOverr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charts/chart62.xml" ContentType="application/vnd.openxmlformats-officedocument.drawingml.chart+xml"/>
  <Override PartName="/ppt/charts/style62.xml" ContentType="application/vnd.ms-office.chartstyle+xml"/>
  <Override PartName="/ppt/charts/colors62.xml" ContentType="application/vnd.ms-office.chartcolorstyle+xml"/>
  <Override PartName="/ppt/theme/themeOverride51.xml" ContentType="application/vnd.openxmlformats-officedocument.themeOverride+xml"/>
  <Override PartName="/ppt/notesSlides/notesSlide45.xml" ContentType="application/vnd.openxmlformats-officedocument.presentationml.notesSlide+xml"/>
  <Override PartName="/ppt/charts/chart63.xml" ContentType="application/vnd.openxmlformats-officedocument.drawingml.chart+xml"/>
  <Override PartName="/ppt/charts/style63.xml" ContentType="application/vnd.ms-office.chartstyle+xml"/>
  <Override PartName="/ppt/charts/colors63.xml" ContentType="application/vnd.ms-office.chartcolorstyle+xml"/>
  <Override PartName="/ppt/theme/themeOverride52.xml" ContentType="application/vnd.openxmlformats-officedocument.themeOverr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charts/chart64.xml" ContentType="application/vnd.openxmlformats-officedocument.drawingml.chart+xml"/>
  <Override PartName="/ppt/charts/style64.xml" ContentType="application/vnd.ms-office.chartstyle+xml"/>
  <Override PartName="/ppt/charts/colors64.xml" ContentType="application/vnd.ms-office.chartcolorstyle+xml"/>
  <Override PartName="/ppt/theme/themeOverride53.xml" ContentType="application/vnd.openxmlformats-officedocument.themeOverride+xml"/>
  <Override PartName="/ppt/notesSlides/notesSlide4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  <p:sldMasterId id="2147483675" r:id="rId2"/>
    <p:sldMasterId id="2147483682" r:id="rId3"/>
  </p:sldMasterIdLst>
  <p:notesMasterIdLst>
    <p:notesMasterId r:id="rId91"/>
  </p:notesMasterIdLst>
  <p:sldIdLst>
    <p:sldId id="256" r:id="rId4"/>
    <p:sldId id="258" r:id="rId5"/>
    <p:sldId id="259" r:id="rId6"/>
    <p:sldId id="370" r:id="rId7"/>
    <p:sldId id="371" r:id="rId8"/>
    <p:sldId id="372" r:id="rId9"/>
    <p:sldId id="373" r:id="rId10"/>
    <p:sldId id="374" r:id="rId11"/>
    <p:sldId id="375" r:id="rId12"/>
    <p:sldId id="376" r:id="rId13"/>
    <p:sldId id="377" r:id="rId14"/>
    <p:sldId id="379" r:id="rId15"/>
    <p:sldId id="408" r:id="rId16"/>
    <p:sldId id="404" r:id="rId17"/>
    <p:sldId id="380" r:id="rId18"/>
    <p:sldId id="381" r:id="rId19"/>
    <p:sldId id="382" r:id="rId20"/>
    <p:sldId id="383" r:id="rId21"/>
    <p:sldId id="384" r:id="rId22"/>
    <p:sldId id="385" r:id="rId23"/>
    <p:sldId id="386" r:id="rId24"/>
    <p:sldId id="393" r:id="rId25"/>
    <p:sldId id="388" r:id="rId26"/>
    <p:sldId id="389" r:id="rId27"/>
    <p:sldId id="409" r:id="rId28"/>
    <p:sldId id="390" r:id="rId29"/>
    <p:sldId id="262" r:id="rId30"/>
    <p:sldId id="342" r:id="rId31"/>
    <p:sldId id="343" r:id="rId32"/>
    <p:sldId id="344" r:id="rId33"/>
    <p:sldId id="345" r:id="rId34"/>
    <p:sldId id="346" r:id="rId35"/>
    <p:sldId id="395" r:id="rId36"/>
    <p:sldId id="277" r:id="rId37"/>
    <p:sldId id="266" r:id="rId38"/>
    <p:sldId id="261" r:id="rId39"/>
    <p:sldId id="331" r:id="rId40"/>
    <p:sldId id="350" r:id="rId41"/>
    <p:sldId id="401" r:id="rId42"/>
    <p:sldId id="272" r:id="rId43"/>
    <p:sldId id="308" r:id="rId44"/>
    <p:sldId id="353" r:id="rId45"/>
    <p:sldId id="406" r:id="rId46"/>
    <p:sldId id="405" r:id="rId47"/>
    <p:sldId id="309" r:id="rId48"/>
    <p:sldId id="312" r:id="rId49"/>
    <p:sldId id="356" r:id="rId50"/>
    <p:sldId id="407" r:id="rId51"/>
    <p:sldId id="317" r:id="rId52"/>
    <p:sldId id="367" r:id="rId53"/>
    <p:sldId id="358" r:id="rId54"/>
    <p:sldId id="402" r:id="rId55"/>
    <p:sldId id="313" r:id="rId56"/>
    <p:sldId id="314" r:id="rId57"/>
    <p:sldId id="360" r:id="rId58"/>
    <p:sldId id="315" r:id="rId59"/>
    <p:sldId id="316" r:id="rId60"/>
    <p:sldId id="271" r:id="rId61"/>
    <p:sldId id="318" r:id="rId62"/>
    <p:sldId id="319" r:id="rId63"/>
    <p:sldId id="320" r:id="rId64"/>
    <p:sldId id="410" r:id="rId65"/>
    <p:sldId id="322" r:id="rId66"/>
    <p:sldId id="323" r:id="rId67"/>
    <p:sldId id="411" r:id="rId68"/>
    <p:sldId id="324" r:id="rId69"/>
    <p:sldId id="325" r:id="rId70"/>
    <p:sldId id="326" r:id="rId71"/>
    <p:sldId id="327" r:id="rId72"/>
    <p:sldId id="338" r:id="rId73"/>
    <p:sldId id="333" r:id="rId74"/>
    <p:sldId id="328" r:id="rId75"/>
    <p:sldId id="329" r:id="rId76"/>
    <p:sldId id="334" r:id="rId77"/>
    <p:sldId id="335" r:id="rId78"/>
    <p:sldId id="336" r:id="rId79"/>
    <p:sldId id="337" r:id="rId80"/>
    <p:sldId id="348" r:id="rId81"/>
    <p:sldId id="349" r:id="rId82"/>
    <p:sldId id="363" r:id="rId83"/>
    <p:sldId id="391" r:id="rId84"/>
    <p:sldId id="392" r:id="rId85"/>
    <p:sldId id="400" r:id="rId86"/>
    <p:sldId id="396" r:id="rId87"/>
    <p:sldId id="397" r:id="rId88"/>
    <p:sldId id="398" r:id="rId89"/>
    <p:sldId id="280" r:id="rId90"/>
  </p:sldIdLst>
  <p:sldSz cx="24377650" cy="13716000"/>
  <p:notesSz cx="6858000" cy="9144000"/>
  <p:embeddedFontLst>
    <p:embeddedFont>
      <p:font typeface="Nanum Gothic" panose="020B0604020202020204" charset="-127"/>
      <p:regular r:id="rId92"/>
      <p:bold r:id="rId93"/>
    </p:embeddedFont>
    <p:embeddedFont>
      <p:font typeface="adelia" panose="020B0604020202020204" charset="0"/>
      <p:regular r:id="rId94"/>
    </p:embeddedFont>
    <p:embeddedFont>
      <p:font typeface="Arial Rounded MT Bold" panose="020F0704030504030204" pitchFamily="34" charset="0"/>
      <p:regular r:id="rId95"/>
    </p:embeddedFont>
    <p:embeddedFont>
      <p:font typeface="Bahnschrift" panose="020B0502040204020203" pitchFamily="34" charset="0"/>
      <p:regular r:id="rId96"/>
      <p:bold r:id="rId97"/>
    </p:embeddedFont>
    <p:embeddedFont>
      <p:font typeface="Barlow Condensed SemiBold" panose="00000706000000000000" pitchFamily="2" charset="0"/>
      <p:bold r:id="rId98"/>
      <p:boldItalic r:id="rId99"/>
    </p:embeddedFont>
    <p:embeddedFont>
      <p:font typeface="Comfortaa" panose="020B0604020202020204" charset="0"/>
      <p:regular r:id="rId100"/>
      <p:bold r:id="rId101"/>
    </p:embeddedFont>
    <p:embeddedFont>
      <p:font typeface="Eras Demi ITC" panose="020B0805030504020804" pitchFamily="34" charset="0"/>
      <p:regular r:id="rId102"/>
    </p:embeddedFont>
    <p:embeddedFont>
      <p:font typeface="Josefin Sans SemiBold" pitchFamily="2" charset="0"/>
      <p:bold r:id="rId103"/>
    </p:embeddedFont>
    <p:embeddedFont>
      <p:font typeface="Leto Sans" panose="040A0505020601020202" charset="0"/>
      <p:regular r:id="rId104"/>
      <p:bold r:id="rId105"/>
    </p:embeddedFont>
    <p:embeddedFont>
      <p:font typeface="Lexend Deca SemiBold" panose="020B0604020202020204" charset="0"/>
      <p:regular r:id="rId106"/>
      <p:bold r:id="rId107"/>
    </p:embeddedFont>
    <p:embeddedFont>
      <p:font typeface="Montserrat Black" panose="00000A00000000000000" pitchFamily="2" charset="0"/>
      <p:bold r:id="rId108"/>
      <p:boldItalic r:id="rId109"/>
    </p:embeddedFont>
    <p:embeddedFont>
      <p:font typeface="Montserrat Medium" panose="00000600000000000000" pitchFamily="2" charset="0"/>
      <p:regular r:id="rId110"/>
      <p:italic r:id="rId111"/>
    </p:embeddedFont>
    <p:embeddedFont>
      <p:font typeface="Poppins" panose="00000500000000000000" pitchFamily="2" charset="0"/>
      <p:regular r:id="rId112"/>
      <p:bold r:id="rId113"/>
      <p:italic r:id="rId114"/>
      <p:boldItalic r:id="rId115"/>
    </p:embeddedFont>
    <p:embeddedFont>
      <p:font typeface="Poppins SemiBold" panose="00000700000000000000" pitchFamily="2" charset="0"/>
      <p:bold r:id="rId116"/>
      <p:boldItalic r:id="rId1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4320" userDrawn="1">
          <p15:clr>
            <a:srgbClr val="9AA0A6"/>
          </p15:clr>
        </p15:guide>
        <p15:guide id="2" pos="7678" userDrawn="1">
          <p15:clr>
            <a:srgbClr val="9AA0A6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C33E"/>
    <a:srgbClr val="51A567"/>
    <a:srgbClr val="6194E7"/>
    <a:srgbClr val="E56359"/>
    <a:srgbClr val="262968"/>
    <a:srgbClr val="7EBC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1CE8A4-3BF8-4C59-B738-A5FBDEFEAF26}" v="101" dt="2023-03-06T20:38:55.826"/>
  </p1510:revLst>
</p1510:revInfo>
</file>

<file path=ppt/tableStyles.xml><?xml version="1.0" encoding="utf-8"?>
<a:tblStyleLst xmlns:a="http://schemas.openxmlformats.org/drawingml/2006/main" def="{E6F4F58D-3609-478E-8078-8A4769B179BD}">
  <a:tblStyle styleId="{E6F4F58D-3609-478E-8078-8A4769B179B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C083E6E3-FA7D-4D7B-A595-EF9225AFEA82}" styleName="Estilo claro 1 - Acento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Estilo claro 1 - Acento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Estilo claro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34" d="100"/>
          <a:sy n="34" d="100"/>
        </p:scale>
        <p:origin x="834" y="84"/>
      </p:cViewPr>
      <p:guideLst>
        <p:guide orient="horz" pos="4320"/>
        <p:guide pos="767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288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117" Type="http://schemas.openxmlformats.org/officeDocument/2006/relationships/font" Target="fonts/font26.fntdata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slide" Target="slides/slide81.xml"/><Relationship Id="rId89" Type="http://schemas.openxmlformats.org/officeDocument/2006/relationships/slide" Target="slides/slide86.xml"/><Relationship Id="rId112" Type="http://schemas.openxmlformats.org/officeDocument/2006/relationships/font" Target="fonts/font21.fntdata"/><Relationship Id="rId16" Type="http://schemas.openxmlformats.org/officeDocument/2006/relationships/slide" Target="slides/slide13.xml"/><Relationship Id="rId107" Type="http://schemas.openxmlformats.org/officeDocument/2006/relationships/font" Target="fonts/font16.fntdata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102" Type="http://schemas.openxmlformats.org/officeDocument/2006/relationships/font" Target="fonts/font11.fntdata"/><Relationship Id="rId5" Type="http://schemas.openxmlformats.org/officeDocument/2006/relationships/slide" Target="slides/slide2.xml"/><Relationship Id="rId90" Type="http://schemas.openxmlformats.org/officeDocument/2006/relationships/slide" Target="slides/slide87.xml"/><Relationship Id="rId95" Type="http://schemas.openxmlformats.org/officeDocument/2006/relationships/font" Target="fonts/font4.fntdata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113" Type="http://schemas.openxmlformats.org/officeDocument/2006/relationships/font" Target="fonts/font22.fntdata"/><Relationship Id="rId118" Type="http://schemas.openxmlformats.org/officeDocument/2006/relationships/presProps" Target="presProps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59" Type="http://schemas.openxmlformats.org/officeDocument/2006/relationships/slide" Target="slides/slide56.xml"/><Relationship Id="rId103" Type="http://schemas.openxmlformats.org/officeDocument/2006/relationships/font" Target="fonts/font12.fntdata"/><Relationship Id="rId108" Type="http://schemas.openxmlformats.org/officeDocument/2006/relationships/font" Target="fonts/font17.fntdata"/><Relationship Id="rId54" Type="http://schemas.openxmlformats.org/officeDocument/2006/relationships/slide" Target="slides/slide51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91" Type="http://schemas.openxmlformats.org/officeDocument/2006/relationships/notesMaster" Target="notesMasters/notesMaster1.xml"/><Relationship Id="rId96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49" Type="http://schemas.openxmlformats.org/officeDocument/2006/relationships/slide" Target="slides/slide46.xml"/><Relationship Id="rId114" Type="http://schemas.openxmlformats.org/officeDocument/2006/relationships/font" Target="fonts/font23.fntdata"/><Relationship Id="rId119" Type="http://schemas.openxmlformats.org/officeDocument/2006/relationships/viewProps" Target="viewProps.xml"/><Relationship Id="rId44" Type="http://schemas.openxmlformats.org/officeDocument/2006/relationships/slide" Target="slides/slide41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109" Type="http://schemas.openxmlformats.org/officeDocument/2006/relationships/font" Target="fonts/font18.fntdata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openxmlformats.org/officeDocument/2006/relationships/font" Target="fonts/font6.fntdata"/><Relationship Id="rId104" Type="http://schemas.openxmlformats.org/officeDocument/2006/relationships/font" Target="fonts/font13.fntdata"/><Relationship Id="rId120" Type="http://schemas.openxmlformats.org/officeDocument/2006/relationships/theme" Target="theme/theme1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font" Target="fonts/font1.fntdata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110" Type="http://schemas.openxmlformats.org/officeDocument/2006/relationships/font" Target="fonts/font19.fntdata"/><Relationship Id="rId115" Type="http://schemas.openxmlformats.org/officeDocument/2006/relationships/font" Target="fonts/font24.fntdata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slide" Target="slides/slide74.xml"/><Relationship Id="rId100" Type="http://schemas.openxmlformats.org/officeDocument/2006/relationships/font" Target="fonts/font9.fntdata"/><Relationship Id="rId105" Type="http://schemas.openxmlformats.org/officeDocument/2006/relationships/font" Target="fonts/font14.fntdata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93" Type="http://schemas.openxmlformats.org/officeDocument/2006/relationships/font" Target="fonts/font2.fntdata"/><Relationship Id="rId98" Type="http://schemas.openxmlformats.org/officeDocument/2006/relationships/font" Target="fonts/font7.fntdata"/><Relationship Id="rId121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22.xml"/><Relationship Id="rId46" Type="http://schemas.openxmlformats.org/officeDocument/2006/relationships/slide" Target="slides/slide43.xml"/><Relationship Id="rId67" Type="http://schemas.openxmlformats.org/officeDocument/2006/relationships/slide" Target="slides/slide64.xml"/><Relationship Id="rId116" Type="http://schemas.openxmlformats.org/officeDocument/2006/relationships/font" Target="fonts/font25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62" Type="http://schemas.openxmlformats.org/officeDocument/2006/relationships/slide" Target="slides/slide59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111" Type="http://schemas.openxmlformats.org/officeDocument/2006/relationships/font" Target="fonts/font20.fntdata"/><Relationship Id="rId15" Type="http://schemas.openxmlformats.org/officeDocument/2006/relationships/slide" Target="slides/slide12.xml"/><Relationship Id="rId36" Type="http://schemas.openxmlformats.org/officeDocument/2006/relationships/slide" Target="slides/slide33.xml"/><Relationship Id="rId57" Type="http://schemas.openxmlformats.org/officeDocument/2006/relationships/slide" Target="slides/slide54.xml"/><Relationship Id="rId106" Type="http://schemas.openxmlformats.org/officeDocument/2006/relationships/font" Target="fonts/font15.fntdata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52" Type="http://schemas.openxmlformats.org/officeDocument/2006/relationships/slide" Target="slides/slide49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94" Type="http://schemas.openxmlformats.org/officeDocument/2006/relationships/font" Target="fonts/font3.fntdata"/><Relationship Id="rId99" Type="http://schemas.openxmlformats.org/officeDocument/2006/relationships/font" Target="fonts/font8.fntdata"/><Relationship Id="rId101" Type="http://schemas.openxmlformats.org/officeDocument/2006/relationships/font" Target="fonts/font10.fntdata"/><Relationship Id="rId122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4.xml"/><Relationship Id="rId1" Type="http://schemas.microsoft.com/office/2011/relationships/chartStyle" Target="style4.xml"/><Relationship Id="rId4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7.xml"/><Relationship Id="rId1" Type="http://schemas.microsoft.com/office/2011/relationships/chartStyle" Target="style7.xml"/><Relationship Id="rId4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8.xml"/><Relationship Id="rId1" Type="http://schemas.microsoft.com/office/2011/relationships/chartStyle" Target="style8.xml"/><Relationship Id="rId4" Type="http://schemas.openxmlformats.org/officeDocument/2006/relationships/package" Target="../embeddings/Microsoft_Excel_Worksheet7.xlsx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9.xml"/><Relationship Id="rId1" Type="http://schemas.microsoft.com/office/2011/relationships/chartStyle" Target="style9.xml"/><Relationship Id="rId4" Type="http://schemas.openxmlformats.org/officeDocument/2006/relationships/package" Target="../embeddings/Microsoft_Excel_Worksheet8.xlsx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10.xml"/><Relationship Id="rId1" Type="http://schemas.microsoft.com/office/2011/relationships/chartStyle" Target="style10.xml"/><Relationship Id="rId4" Type="http://schemas.openxmlformats.org/officeDocument/2006/relationships/package" Target="../embeddings/Microsoft_Excel_Worksheet9.xlsx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0.xlsx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1.xlsx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13.xml"/><Relationship Id="rId1" Type="http://schemas.microsoft.com/office/2011/relationships/chartStyle" Target="style13.xml"/><Relationship Id="rId4" Type="http://schemas.openxmlformats.org/officeDocument/2006/relationships/package" Target="../embeddings/Microsoft_Excel_Worksheet12.xlsx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14.xml"/><Relationship Id="rId1" Type="http://schemas.microsoft.com/office/2011/relationships/chartStyle" Target="style14.xml"/><Relationship Id="rId4" Type="http://schemas.openxmlformats.org/officeDocument/2006/relationships/package" Target="../embeddings/Microsoft_Excel_Worksheet13.xlsx"/></Relationships>
</file>

<file path=ppt/charts/_rels/chart1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0.xml"/><Relationship Id="rId2" Type="http://schemas.microsoft.com/office/2011/relationships/chartColorStyle" Target="colors15.xml"/><Relationship Id="rId1" Type="http://schemas.microsoft.com/office/2011/relationships/chartStyle" Target="style15.xml"/><Relationship Id="rId4" Type="http://schemas.openxmlformats.org/officeDocument/2006/relationships/package" Target="../embeddings/Microsoft_Excel_Worksheet14.xlsx"/></Relationships>
</file>

<file path=ppt/charts/_rels/chart1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1.xml"/><Relationship Id="rId2" Type="http://schemas.microsoft.com/office/2011/relationships/chartColorStyle" Target="colors16.xml"/><Relationship Id="rId1" Type="http://schemas.microsoft.com/office/2011/relationships/chartStyle" Target="style16.xml"/><Relationship Id="rId4" Type="http://schemas.openxmlformats.org/officeDocument/2006/relationships/package" Target="../embeddings/Microsoft_Excel_Worksheet15.xlsx"/></Relationships>
</file>

<file path=ppt/charts/_rels/chart1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2.xml"/><Relationship Id="rId2" Type="http://schemas.microsoft.com/office/2011/relationships/chartColorStyle" Target="colors17.xml"/><Relationship Id="rId1" Type="http://schemas.microsoft.com/office/2011/relationships/chartStyle" Target="style17.xml"/><Relationship Id="rId4" Type="http://schemas.openxmlformats.org/officeDocument/2006/relationships/package" Target="../embeddings/Microsoft_Excel_Worksheet16.xlsx"/></Relationships>
</file>

<file path=ppt/charts/_rels/chart1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3.xml"/><Relationship Id="rId2" Type="http://schemas.microsoft.com/office/2011/relationships/chartColorStyle" Target="colors18.xml"/><Relationship Id="rId1" Type="http://schemas.microsoft.com/office/2011/relationships/chartStyle" Target="style18.xml"/><Relationship Id="rId4" Type="http://schemas.openxmlformats.org/officeDocument/2006/relationships/package" Target="../embeddings/Microsoft_Excel_Worksheet17.xlsx"/></Relationships>
</file>

<file path=ppt/charts/_rels/chart1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4.xml"/><Relationship Id="rId2" Type="http://schemas.microsoft.com/office/2011/relationships/chartColorStyle" Target="colors19.xml"/><Relationship Id="rId1" Type="http://schemas.microsoft.com/office/2011/relationships/chartStyle" Target="style19.xml"/><Relationship Id="rId4" Type="http://schemas.openxmlformats.org/officeDocument/2006/relationships/package" Target="../embeddings/Microsoft_Excel_Worksheet18.xlsx"/></Relationships>
</file>

<file path=ppt/charts/_rels/chart2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5.xml"/><Relationship Id="rId2" Type="http://schemas.microsoft.com/office/2011/relationships/chartColorStyle" Target="colors20.xml"/><Relationship Id="rId1" Type="http://schemas.microsoft.com/office/2011/relationships/chartStyle" Target="style20.xml"/><Relationship Id="rId4" Type="http://schemas.openxmlformats.org/officeDocument/2006/relationships/package" Target="../embeddings/Microsoft_Excel_Worksheet19.xlsx"/></Relationships>
</file>

<file path=ppt/charts/_rels/chart2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0.xlsx"/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ppt/charts/_rels/chart2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1.xlsx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ppt/charts/_rels/chart2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6.xml"/><Relationship Id="rId2" Type="http://schemas.microsoft.com/office/2011/relationships/chartColorStyle" Target="colors23.xml"/><Relationship Id="rId1" Type="http://schemas.microsoft.com/office/2011/relationships/chartStyle" Target="style23.xml"/><Relationship Id="rId4" Type="http://schemas.openxmlformats.org/officeDocument/2006/relationships/package" Target="../embeddings/Microsoft_Excel_Worksheet22.xlsx"/></Relationships>
</file>

<file path=ppt/charts/_rels/chart2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7.xml"/><Relationship Id="rId2" Type="http://schemas.microsoft.com/office/2011/relationships/chartColorStyle" Target="colors24.xml"/><Relationship Id="rId1" Type="http://schemas.microsoft.com/office/2011/relationships/chartStyle" Target="style24.xml"/><Relationship Id="rId4" Type="http://schemas.openxmlformats.org/officeDocument/2006/relationships/package" Target="../embeddings/Microsoft_Excel_Worksheet23.xlsx"/></Relationships>
</file>

<file path=ppt/charts/_rels/chart2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8.xml"/><Relationship Id="rId2" Type="http://schemas.microsoft.com/office/2011/relationships/chartColorStyle" Target="colors25.xml"/><Relationship Id="rId1" Type="http://schemas.microsoft.com/office/2011/relationships/chartStyle" Target="style25.xml"/><Relationship Id="rId4" Type="http://schemas.openxmlformats.org/officeDocument/2006/relationships/package" Target="../embeddings/Microsoft_Excel_Worksheet24.xlsx"/></Relationships>
</file>

<file path=ppt/charts/_rels/chart2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9.xml"/><Relationship Id="rId2" Type="http://schemas.microsoft.com/office/2011/relationships/chartColorStyle" Target="colors26.xml"/><Relationship Id="rId1" Type="http://schemas.microsoft.com/office/2011/relationships/chartStyle" Target="style26.xml"/><Relationship Id="rId4" Type="http://schemas.openxmlformats.org/officeDocument/2006/relationships/package" Target="../embeddings/Microsoft_Excel_Worksheet25.xlsx"/></Relationships>
</file>

<file path=ppt/charts/_rels/chart2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6.xlsx"/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ppt/charts/_rels/chart2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7.xlsx"/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ppt/charts/_rels/chart2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0.xml"/><Relationship Id="rId2" Type="http://schemas.microsoft.com/office/2011/relationships/chartColorStyle" Target="colors29.xml"/><Relationship Id="rId1" Type="http://schemas.microsoft.com/office/2011/relationships/chartStyle" Target="style29.xml"/><Relationship Id="rId4" Type="http://schemas.openxmlformats.org/officeDocument/2006/relationships/package" Target="../embeddings/Microsoft_Excel_Worksheet28.xlsx"/></Relationships>
</file>

<file path=ppt/charts/_rels/chart3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1.xml"/><Relationship Id="rId2" Type="http://schemas.microsoft.com/office/2011/relationships/chartColorStyle" Target="colors30.xml"/><Relationship Id="rId1" Type="http://schemas.microsoft.com/office/2011/relationships/chartStyle" Target="style30.xml"/><Relationship Id="rId4" Type="http://schemas.openxmlformats.org/officeDocument/2006/relationships/package" Target="../embeddings/Microsoft_Excel_Worksheet29.xlsx"/></Relationships>
</file>

<file path=ppt/charts/_rels/chart3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2.xml"/><Relationship Id="rId2" Type="http://schemas.microsoft.com/office/2011/relationships/chartColorStyle" Target="colors31.xml"/><Relationship Id="rId1" Type="http://schemas.microsoft.com/office/2011/relationships/chartStyle" Target="style31.xml"/><Relationship Id="rId4" Type="http://schemas.openxmlformats.org/officeDocument/2006/relationships/package" Target="../embeddings/Microsoft_Excel_Worksheet30.xlsx"/></Relationships>
</file>

<file path=ppt/charts/_rels/chart3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3.xml"/><Relationship Id="rId2" Type="http://schemas.microsoft.com/office/2011/relationships/chartColorStyle" Target="colors32.xml"/><Relationship Id="rId1" Type="http://schemas.microsoft.com/office/2011/relationships/chartStyle" Target="style32.xml"/><Relationship Id="rId4" Type="http://schemas.openxmlformats.org/officeDocument/2006/relationships/package" Target="../embeddings/Microsoft_Excel_Worksheet31.xlsx"/></Relationships>
</file>

<file path=ppt/charts/_rels/chart3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2.xlsx"/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ppt/charts/_rels/chart3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3.xlsx"/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ppt/charts/_rels/chart3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4.xml"/><Relationship Id="rId2" Type="http://schemas.microsoft.com/office/2011/relationships/chartColorStyle" Target="colors35.xml"/><Relationship Id="rId1" Type="http://schemas.microsoft.com/office/2011/relationships/chartStyle" Target="style35.xml"/><Relationship Id="rId4" Type="http://schemas.openxmlformats.org/officeDocument/2006/relationships/package" Target="../embeddings/Microsoft_Excel_Worksheet34.xlsx"/></Relationships>
</file>

<file path=ppt/charts/_rels/chart3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5.xml"/><Relationship Id="rId2" Type="http://schemas.microsoft.com/office/2011/relationships/chartColorStyle" Target="colors36.xml"/><Relationship Id="rId1" Type="http://schemas.microsoft.com/office/2011/relationships/chartStyle" Target="style36.xml"/><Relationship Id="rId4" Type="http://schemas.openxmlformats.org/officeDocument/2006/relationships/package" Target="../embeddings/Microsoft_Excel_Worksheet35.xlsx"/></Relationships>
</file>

<file path=ppt/charts/_rels/chart3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6.xml"/><Relationship Id="rId2" Type="http://schemas.microsoft.com/office/2011/relationships/chartColorStyle" Target="colors37.xml"/><Relationship Id="rId1" Type="http://schemas.microsoft.com/office/2011/relationships/chartStyle" Target="style37.xml"/><Relationship Id="rId4" Type="http://schemas.openxmlformats.org/officeDocument/2006/relationships/package" Target="../embeddings/Microsoft_Excel_Worksheet36.xlsx"/></Relationships>
</file>

<file path=ppt/charts/_rels/chart3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7.xml"/><Relationship Id="rId2" Type="http://schemas.microsoft.com/office/2011/relationships/chartColorStyle" Target="colors38.xml"/><Relationship Id="rId1" Type="http://schemas.microsoft.com/office/2011/relationships/chartStyle" Target="style38.xml"/><Relationship Id="rId4" Type="http://schemas.openxmlformats.org/officeDocument/2006/relationships/package" Target="../embeddings/Microsoft_Excel_Worksheet37.xlsx"/></Relationships>
</file>

<file path=ppt/charts/_rels/chart3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8.xml"/><Relationship Id="rId2" Type="http://schemas.microsoft.com/office/2011/relationships/chartColorStyle" Target="colors39.xml"/><Relationship Id="rId1" Type="http://schemas.microsoft.com/office/2011/relationships/chartStyle" Target="style39.xml"/><Relationship Id="rId4" Type="http://schemas.openxmlformats.org/officeDocument/2006/relationships/package" Target="../embeddings/Microsoft_Excel_Worksheet38.xlsx"/></Relationships>
</file>

<file path=ppt/charts/_rels/chart4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9.xml"/><Relationship Id="rId2" Type="http://schemas.microsoft.com/office/2011/relationships/chartColorStyle" Target="colors40.xml"/><Relationship Id="rId1" Type="http://schemas.microsoft.com/office/2011/relationships/chartStyle" Target="style40.xml"/><Relationship Id="rId4" Type="http://schemas.openxmlformats.org/officeDocument/2006/relationships/package" Target="../embeddings/Microsoft_Excel_Worksheet39.xlsx"/></Relationships>
</file>

<file path=ppt/charts/_rels/chart4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0.xml"/><Relationship Id="rId2" Type="http://schemas.microsoft.com/office/2011/relationships/chartColorStyle" Target="colors41.xml"/><Relationship Id="rId1" Type="http://schemas.microsoft.com/office/2011/relationships/chartStyle" Target="style41.xml"/><Relationship Id="rId4" Type="http://schemas.openxmlformats.org/officeDocument/2006/relationships/package" Target="../embeddings/Microsoft_Excel_Worksheet40.xlsx"/></Relationships>
</file>

<file path=ppt/charts/_rels/chart4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1.xml"/><Relationship Id="rId2" Type="http://schemas.microsoft.com/office/2011/relationships/chartColorStyle" Target="colors42.xml"/><Relationship Id="rId1" Type="http://schemas.microsoft.com/office/2011/relationships/chartStyle" Target="style42.xml"/><Relationship Id="rId4" Type="http://schemas.openxmlformats.org/officeDocument/2006/relationships/package" Target="../embeddings/Microsoft_Excel_Worksheet41.xlsx"/></Relationships>
</file>

<file path=ppt/charts/_rels/chart4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2.xml"/><Relationship Id="rId2" Type="http://schemas.microsoft.com/office/2011/relationships/chartColorStyle" Target="colors43.xml"/><Relationship Id="rId1" Type="http://schemas.microsoft.com/office/2011/relationships/chartStyle" Target="style43.xml"/><Relationship Id="rId4" Type="http://schemas.openxmlformats.org/officeDocument/2006/relationships/package" Target="../embeddings/Microsoft_Excel_Worksheet42.xlsx"/></Relationships>
</file>

<file path=ppt/charts/_rels/chart4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3.xml"/><Relationship Id="rId2" Type="http://schemas.microsoft.com/office/2011/relationships/chartColorStyle" Target="colors44.xml"/><Relationship Id="rId1" Type="http://schemas.microsoft.com/office/2011/relationships/chartStyle" Target="style44.xml"/><Relationship Id="rId4" Type="http://schemas.openxmlformats.org/officeDocument/2006/relationships/package" Target="../embeddings/Microsoft_Excel_Worksheet43.xlsx"/></Relationships>
</file>

<file path=ppt/charts/_rels/chart4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4.xml"/><Relationship Id="rId2" Type="http://schemas.microsoft.com/office/2011/relationships/chartColorStyle" Target="colors45.xml"/><Relationship Id="rId1" Type="http://schemas.microsoft.com/office/2011/relationships/chartStyle" Target="style45.xml"/><Relationship Id="rId4" Type="http://schemas.openxmlformats.org/officeDocument/2006/relationships/package" Target="../embeddings/Microsoft_Excel_Worksheet44.xlsx"/></Relationships>
</file>

<file path=ppt/charts/_rels/chart4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5.xml"/><Relationship Id="rId2" Type="http://schemas.microsoft.com/office/2011/relationships/chartColorStyle" Target="colors46.xml"/><Relationship Id="rId1" Type="http://schemas.microsoft.com/office/2011/relationships/chartStyle" Target="style46.xml"/><Relationship Id="rId4" Type="http://schemas.openxmlformats.org/officeDocument/2006/relationships/package" Target="../embeddings/Microsoft_Excel_Worksheet45.xlsx"/></Relationships>
</file>

<file path=ppt/charts/_rels/chart4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6.xml"/><Relationship Id="rId2" Type="http://schemas.microsoft.com/office/2011/relationships/chartColorStyle" Target="colors47.xml"/><Relationship Id="rId1" Type="http://schemas.microsoft.com/office/2011/relationships/chartStyle" Target="style47.xml"/><Relationship Id="rId4" Type="http://schemas.openxmlformats.org/officeDocument/2006/relationships/package" Target="../embeddings/Microsoft_Excel_Worksheet46.xlsx"/></Relationships>
</file>

<file path=ppt/charts/_rels/chart4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7.xml"/><Relationship Id="rId2" Type="http://schemas.microsoft.com/office/2011/relationships/chartColorStyle" Target="colors48.xml"/><Relationship Id="rId1" Type="http://schemas.microsoft.com/office/2011/relationships/chartStyle" Target="style48.xml"/><Relationship Id="rId4" Type="http://schemas.openxmlformats.org/officeDocument/2006/relationships/package" Target="../embeddings/Microsoft_Excel_Worksheet47.xlsx"/></Relationships>
</file>

<file path=ppt/charts/_rels/chart4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8.xml"/><Relationship Id="rId2" Type="http://schemas.microsoft.com/office/2011/relationships/chartColorStyle" Target="colors49.xml"/><Relationship Id="rId1" Type="http://schemas.microsoft.com/office/2011/relationships/chartStyle" Target="style49.xml"/><Relationship Id="rId4" Type="http://schemas.openxmlformats.org/officeDocument/2006/relationships/package" Target="../embeddings/Microsoft_Excel_Worksheet48.xlsx"/></Relationships>
</file>

<file path=ppt/charts/_rels/chart5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9.xml"/><Relationship Id="rId2" Type="http://schemas.microsoft.com/office/2011/relationships/chartColorStyle" Target="colors50.xml"/><Relationship Id="rId1" Type="http://schemas.microsoft.com/office/2011/relationships/chartStyle" Target="style50.xml"/><Relationship Id="rId4" Type="http://schemas.openxmlformats.org/officeDocument/2006/relationships/package" Target="../embeddings/Microsoft_Excel_Worksheet49.xlsx"/></Relationships>
</file>

<file path=ppt/charts/_rels/chart5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0.xml"/><Relationship Id="rId2" Type="http://schemas.microsoft.com/office/2011/relationships/chartColorStyle" Target="colors51.xml"/><Relationship Id="rId1" Type="http://schemas.microsoft.com/office/2011/relationships/chartStyle" Target="style51.xml"/><Relationship Id="rId4" Type="http://schemas.openxmlformats.org/officeDocument/2006/relationships/package" Target="../embeddings/Microsoft_Excel_Worksheet50.xlsx"/></Relationships>
</file>

<file path=ppt/charts/_rels/chart5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1.xml"/><Relationship Id="rId2" Type="http://schemas.microsoft.com/office/2011/relationships/chartColorStyle" Target="colors52.xml"/><Relationship Id="rId1" Type="http://schemas.microsoft.com/office/2011/relationships/chartStyle" Target="style52.xml"/><Relationship Id="rId4" Type="http://schemas.openxmlformats.org/officeDocument/2006/relationships/package" Target="../embeddings/Microsoft_Excel_Worksheet51.xlsx"/></Relationships>
</file>

<file path=ppt/charts/_rels/chart5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2.xml"/><Relationship Id="rId2" Type="http://schemas.microsoft.com/office/2011/relationships/chartColorStyle" Target="colors53.xml"/><Relationship Id="rId1" Type="http://schemas.microsoft.com/office/2011/relationships/chartStyle" Target="style53.xml"/><Relationship Id="rId4" Type="http://schemas.openxmlformats.org/officeDocument/2006/relationships/package" Target="../embeddings/Microsoft_Excel_Worksheet52.xlsx"/></Relationships>
</file>

<file path=ppt/charts/_rels/chart5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3.xml"/><Relationship Id="rId2" Type="http://schemas.microsoft.com/office/2011/relationships/chartColorStyle" Target="colors54.xml"/><Relationship Id="rId1" Type="http://schemas.microsoft.com/office/2011/relationships/chartStyle" Target="style54.xml"/><Relationship Id="rId4" Type="http://schemas.openxmlformats.org/officeDocument/2006/relationships/package" Target="../embeddings/Microsoft_Excel_Worksheet53.xlsx"/></Relationships>
</file>

<file path=ppt/charts/_rels/chart5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4.xml"/><Relationship Id="rId2" Type="http://schemas.microsoft.com/office/2011/relationships/chartColorStyle" Target="colors55.xml"/><Relationship Id="rId1" Type="http://schemas.microsoft.com/office/2011/relationships/chartStyle" Target="style55.xml"/><Relationship Id="rId4" Type="http://schemas.openxmlformats.org/officeDocument/2006/relationships/package" Target="../embeddings/Microsoft_Excel_Worksheet54.xlsx"/></Relationships>
</file>

<file path=ppt/charts/_rels/chart5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5.xml"/><Relationship Id="rId2" Type="http://schemas.microsoft.com/office/2011/relationships/chartColorStyle" Target="colors56.xml"/><Relationship Id="rId1" Type="http://schemas.microsoft.com/office/2011/relationships/chartStyle" Target="style56.xml"/><Relationship Id="rId4" Type="http://schemas.openxmlformats.org/officeDocument/2006/relationships/package" Target="../embeddings/Microsoft_Excel_Worksheet55.xlsx"/></Relationships>
</file>

<file path=ppt/charts/_rels/chart5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6.xml"/><Relationship Id="rId2" Type="http://schemas.microsoft.com/office/2011/relationships/chartColorStyle" Target="colors57.xml"/><Relationship Id="rId1" Type="http://schemas.microsoft.com/office/2011/relationships/chartStyle" Target="style57.xml"/><Relationship Id="rId4" Type="http://schemas.openxmlformats.org/officeDocument/2006/relationships/package" Target="../embeddings/Microsoft_Excel_Worksheet56.xlsx"/></Relationships>
</file>

<file path=ppt/charts/_rels/chart5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7.xml"/><Relationship Id="rId2" Type="http://schemas.microsoft.com/office/2011/relationships/chartColorStyle" Target="colors58.xml"/><Relationship Id="rId1" Type="http://schemas.microsoft.com/office/2011/relationships/chartStyle" Target="style58.xml"/><Relationship Id="rId4" Type="http://schemas.openxmlformats.org/officeDocument/2006/relationships/package" Target="../embeddings/Microsoft_Excel_Worksheet57.xlsx"/></Relationships>
</file>

<file path=ppt/charts/_rels/chart5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8.xml"/><Relationship Id="rId2" Type="http://schemas.microsoft.com/office/2011/relationships/chartColorStyle" Target="colors59.xml"/><Relationship Id="rId1" Type="http://schemas.microsoft.com/office/2011/relationships/chartStyle" Target="style59.xml"/><Relationship Id="rId4" Type="http://schemas.openxmlformats.org/officeDocument/2006/relationships/package" Target="../embeddings/Microsoft_Excel_Worksheet58.xlsx"/></Relationships>
</file>

<file path=ppt/charts/_rels/chart6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9.xml"/><Relationship Id="rId2" Type="http://schemas.microsoft.com/office/2011/relationships/chartColorStyle" Target="colors60.xml"/><Relationship Id="rId1" Type="http://schemas.microsoft.com/office/2011/relationships/chartStyle" Target="style60.xml"/><Relationship Id="rId4" Type="http://schemas.openxmlformats.org/officeDocument/2006/relationships/package" Target="../embeddings/Microsoft_Excel_Worksheet59.xlsx"/></Relationships>
</file>

<file path=ppt/charts/_rels/chart6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0.xml"/><Relationship Id="rId2" Type="http://schemas.microsoft.com/office/2011/relationships/chartColorStyle" Target="colors61.xml"/><Relationship Id="rId1" Type="http://schemas.microsoft.com/office/2011/relationships/chartStyle" Target="style61.xml"/><Relationship Id="rId4" Type="http://schemas.openxmlformats.org/officeDocument/2006/relationships/package" Target="../embeddings/Microsoft_Excel_Worksheet60.xlsx"/></Relationships>
</file>

<file path=ppt/charts/_rels/chart6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1.xml"/><Relationship Id="rId2" Type="http://schemas.microsoft.com/office/2011/relationships/chartColorStyle" Target="colors62.xml"/><Relationship Id="rId1" Type="http://schemas.microsoft.com/office/2011/relationships/chartStyle" Target="style62.xml"/><Relationship Id="rId4" Type="http://schemas.openxmlformats.org/officeDocument/2006/relationships/package" Target="../embeddings/Microsoft_Excel_Worksheet61.xlsx"/></Relationships>
</file>

<file path=ppt/charts/_rels/chart6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2.xml"/><Relationship Id="rId2" Type="http://schemas.microsoft.com/office/2011/relationships/chartColorStyle" Target="colors63.xml"/><Relationship Id="rId1" Type="http://schemas.microsoft.com/office/2011/relationships/chartStyle" Target="style63.xml"/><Relationship Id="rId4" Type="http://schemas.openxmlformats.org/officeDocument/2006/relationships/package" Target="../embeddings/Microsoft_Excel_Worksheet62.xlsx"/></Relationships>
</file>

<file path=ppt/charts/_rels/chart6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3.xml"/><Relationship Id="rId2" Type="http://schemas.microsoft.com/office/2011/relationships/chartColorStyle" Target="colors64.xml"/><Relationship Id="rId1" Type="http://schemas.microsoft.com/office/2011/relationships/chartStyle" Target="style64.xml"/><Relationship Id="rId4" Type="http://schemas.openxmlformats.org/officeDocument/2006/relationships/package" Target="../embeddings/Microsoft_Excel_Worksheet6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Participaciones Total</c:v>
                </c:pt>
              </c:strCache>
            </c:strRef>
          </c:tx>
          <c:spPr>
            <a:ln w="38100" cap="rnd">
              <a:solidFill>
                <a:srgbClr val="6194E7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rgbClr val="6194E7"/>
              </a:solidFill>
              <a:ln w="101600">
                <a:solidFill>
                  <a:srgbClr val="6194E7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16212.199298245616</c:v>
                </c:pt>
                <c:pt idx="1">
                  <c:v>23815.999999999996</c:v>
                </c:pt>
                <c:pt idx="2">
                  <c:v>29062.000000000004</c:v>
                </c:pt>
                <c:pt idx="3">
                  <c:v>29595</c:v>
                </c:pt>
                <c:pt idx="4">
                  <c:v>31744.000000000004</c:v>
                </c:pt>
                <c:pt idx="5">
                  <c:v>37323</c:v>
                </c:pt>
                <c:pt idx="6">
                  <c:v>37622</c:v>
                </c:pt>
                <c:pt idx="7">
                  <c:v>31860.000000000007</c:v>
                </c:pt>
                <c:pt idx="8">
                  <c:v>35890.999999999993</c:v>
                </c:pt>
                <c:pt idx="9">
                  <c:v>35418</c:v>
                </c:pt>
                <c:pt idx="10">
                  <c:v>30930</c:v>
                </c:pt>
                <c:pt idx="11">
                  <c:v>14057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C2-4A4F-854E-BB2AEDFF685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Participaciones Total</c:v>
                </c:pt>
              </c:strCache>
            </c:strRef>
          </c:tx>
          <c:spPr>
            <a:ln w="38100" cap="rnd">
              <a:solidFill>
                <a:srgbClr val="E56359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rgbClr val="E56359"/>
              </a:solidFill>
              <a:ln w="101600">
                <a:solidFill>
                  <a:srgbClr val="E56359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12966</c:v>
                </c:pt>
                <c:pt idx="1">
                  <c:v>25156</c:v>
                </c:pt>
                <c:pt idx="2">
                  <c:v>37740</c:v>
                </c:pt>
                <c:pt idx="3">
                  <c:v>22720</c:v>
                </c:pt>
                <c:pt idx="4">
                  <c:v>27629</c:v>
                </c:pt>
                <c:pt idx="5">
                  <c:v>33627</c:v>
                </c:pt>
                <c:pt idx="6">
                  <c:v>39858</c:v>
                </c:pt>
                <c:pt idx="7">
                  <c:v>32817</c:v>
                </c:pt>
                <c:pt idx="8">
                  <c:v>36466</c:v>
                </c:pt>
                <c:pt idx="9">
                  <c:v>34600</c:v>
                </c:pt>
                <c:pt idx="10">
                  <c:v>27696</c:v>
                </c:pt>
                <c:pt idx="11">
                  <c:v>12980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CC2-4A4F-854E-BB2AEDFF685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Ejecución Trabajadores</c:v>
                </c:pt>
              </c:strCache>
            </c:strRef>
          </c:tx>
          <c:spPr>
            <a:ln w="28575" cap="rnd">
              <a:solidFill>
                <a:srgbClr val="51A567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rgbClr val="51A567"/>
              </a:solidFill>
              <a:ln w="101600">
                <a:solidFill>
                  <a:srgbClr val="51A567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Sheet1!$D$2:$D$13</c:f>
              <c:numCache>
                <c:formatCode>#,##0</c:formatCode>
                <c:ptCount val="12"/>
                <c:pt idx="0">
                  <c:v>4360</c:v>
                </c:pt>
                <c:pt idx="1">
                  <c:v>14828</c:v>
                </c:pt>
                <c:pt idx="2">
                  <c:v>25444</c:v>
                </c:pt>
                <c:pt idx="3">
                  <c:v>14876</c:v>
                </c:pt>
                <c:pt idx="4">
                  <c:v>19361</c:v>
                </c:pt>
                <c:pt idx="5">
                  <c:v>20583</c:v>
                </c:pt>
                <c:pt idx="6">
                  <c:v>25272</c:v>
                </c:pt>
                <c:pt idx="7">
                  <c:v>20229</c:v>
                </c:pt>
                <c:pt idx="8">
                  <c:v>24645</c:v>
                </c:pt>
                <c:pt idx="9">
                  <c:v>24195</c:v>
                </c:pt>
                <c:pt idx="10">
                  <c:v>20726</c:v>
                </c:pt>
                <c:pt idx="11">
                  <c:v>7324.5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CC2-4A4F-854E-BB2AEDFF6854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Ejecución Jóvenes y Personas Vulnerables</c:v>
                </c:pt>
              </c:strCache>
            </c:strRef>
          </c:tx>
          <c:spPr>
            <a:ln w="28575" cap="rnd">
              <a:solidFill>
                <a:srgbClr val="F3C33E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rgbClr val="F3C33E"/>
              </a:solidFill>
              <a:ln w="101600">
                <a:solidFill>
                  <a:srgbClr val="F3C33E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Sheet1!$E$2:$E$13</c:f>
              <c:numCache>
                <c:formatCode>#,##0</c:formatCode>
                <c:ptCount val="12"/>
                <c:pt idx="0">
                  <c:v>8606</c:v>
                </c:pt>
                <c:pt idx="1">
                  <c:v>10328</c:v>
                </c:pt>
                <c:pt idx="2">
                  <c:v>12296</c:v>
                </c:pt>
                <c:pt idx="3">
                  <c:v>7844</c:v>
                </c:pt>
                <c:pt idx="4">
                  <c:v>8268</c:v>
                </c:pt>
                <c:pt idx="5">
                  <c:v>13044</c:v>
                </c:pt>
                <c:pt idx="6">
                  <c:v>14586</c:v>
                </c:pt>
                <c:pt idx="7">
                  <c:v>12588</c:v>
                </c:pt>
                <c:pt idx="8">
                  <c:v>11821</c:v>
                </c:pt>
                <c:pt idx="9">
                  <c:v>10405</c:v>
                </c:pt>
                <c:pt idx="10">
                  <c:v>6970</c:v>
                </c:pt>
                <c:pt idx="11">
                  <c:v>5655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CC2-4A4F-854E-BB2AEDFF68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rgbClr val="262968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95000"/>
                </a:sys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solidFill>
            <a:sysClr val="window" lastClr="FFFFFF">
              <a:lumMod val="95000"/>
            </a:sysClr>
          </a:solidFill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rgbClr val="262968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Inversión Total</c:v>
                </c:pt>
              </c:strCache>
            </c:strRef>
          </c:tx>
          <c:spPr>
            <a:ln w="38100" cap="rnd">
              <a:solidFill>
                <a:srgbClr val="6194E7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rgbClr val="6194E7"/>
              </a:solidFill>
              <a:ln w="101600">
                <a:solidFill>
                  <a:srgbClr val="6194E7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"$"#,##0.00</c:formatCode>
                <c:ptCount val="12"/>
                <c:pt idx="0">
                  <c:v>2.1898325600000002</c:v>
                </c:pt>
                <c:pt idx="1">
                  <c:v>3.2563671100000002</c:v>
                </c:pt>
                <c:pt idx="2">
                  <c:v>3.6717682799999998</c:v>
                </c:pt>
                <c:pt idx="3">
                  <c:v>3.1639889599999993</c:v>
                </c:pt>
                <c:pt idx="4">
                  <c:v>3.9240774199999997</c:v>
                </c:pt>
                <c:pt idx="5">
                  <c:v>4.1661869899999999</c:v>
                </c:pt>
                <c:pt idx="6">
                  <c:v>4.1458445300000015</c:v>
                </c:pt>
                <c:pt idx="7">
                  <c:v>3.4772037299999998</c:v>
                </c:pt>
                <c:pt idx="8">
                  <c:v>4.2474971699999999</c:v>
                </c:pt>
                <c:pt idx="9">
                  <c:v>4.0764224200000001</c:v>
                </c:pt>
                <c:pt idx="10">
                  <c:v>3.5270366800000006</c:v>
                </c:pt>
                <c:pt idx="11">
                  <c:v>2.07161215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7D8-44B4-87B7-C2709025950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Inversión Total</c:v>
                </c:pt>
              </c:strCache>
            </c:strRef>
          </c:tx>
          <c:spPr>
            <a:ln w="38100" cap="rnd">
              <a:solidFill>
                <a:srgbClr val="E56359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rgbClr val="E56359"/>
              </a:solidFill>
              <a:ln w="101600">
                <a:solidFill>
                  <a:srgbClr val="E56359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"$"#,##0.00</c:formatCode>
                <c:ptCount val="12"/>
                <c:pt idx="0">
                  <c:v>1.8366517800000002</c:v>
                </c:pt>
                <c:pt idx="1">
                  <c:v>2.9844794549999998</c:v>
                </c:pt>
                <c:pt idx="2">
                  <c:v>4.0715792224271343</c:v>
                </c:pt>
                <c:pt idx="3">
                  <c:v>2.4118904850000003</c:v>
                </c:pt>
                <c:pt idx="4">
                  <c:v>3.277125265</c:v>
                </c:pt>
                <c:pt idx="5">
                  <c:v>3.3975908799999992</c:v>
                </c:pt>
                <c:pt idx="6">
                  <c:v>3.4610526549999996</c:v>
                </c:pt>
                <c:pt idx="7">
                  <c:v>3.10388544</c:v>
                </c:pt>
                <c:pt idx="8">
                  <c:v>3.688628</c:v>
                </c:pt>
                <c:pt idx="9">
                  <c:v>2.8618395350000001</c:v>
                </c:pt>
                <c:pt idx="10">
                  <c:v>2.6263544150000007</c:v>
                </c:pt>
                <c:pt idx="11">
                  <c:v>2.2086692099999983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7D8-44B4-87B7-C2709025950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Ejecución Trabajadores</c:v>
                </c:pt>
              </c:strCache>
            </c:strRef>
          </c:tx>
          <c:spPr>
            <a:ln w="28575" cap="rnd">
              <a:solidFill>
                <a:srgbClr val="51A567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rgbClr val="51A567"/>
              </a:solidFill>
              <a:ln w="101600">
                <a:solidFill>
                  <a:srgbClr val="51A567">
                    <a:alpha val="92000"/>
                  </a:srgbClr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Sheet1!$D$2:$D$13</c:f>
              <c:numCache>
                <c:formatCode>"$"#,##0.00</c:formatCode>
                <c:ptCount val="12"/>
                <c:pt idx="0">
                  <c:v>0.37547649999999994</c:v>
                </c:pt>
                <c:pt idx="1">
                  <c:v>1.17770431</c:v>
                </c:pt>
                <c:pt idx="2">
                  <c:v>1.9013778524271348</c:v>
                </c:pt>
                <c:pt idx="3">
                  <c:v>1.0500835399999999</c:v>
                </c:pt>
                <c:pt idx="4">
                  <c:v>1.4293378999999999</c:v>
                </c:pt>
                <c:pt idx="5">
                  <c:v>1.5020798699999995</c:v>
                </c:pt>
                <c:pt idx="6">
                  <c:v>1.8926683800000002</c:v>
                </c:pt>
                <c:pt idx="7">
                  <c:v>1.6708155399999998</c:v>
                </c:pt>
                <c:pt idx="8">
                  <c:v>1.7730011799999998</c:v>
                </c:pt>
                <c:pt idx="9">
                  <c:v>1.5498357899999997</c:v>
                </c:pt>
                <c:pt idx="10">
                  <c:v>1.4059182299999999</c:v>
                </c:pt>
                <c:pt idx="11">
                  <c:v>0.65552432999999866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7D8-44B4-87B7-C27090259500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Ejecución Jóvenes y Personas Vulnerables</c:v>
                </c:pt>
              </c:strCache>
            </c:strRef>
          </c:tx>
          <c:spPr>
            <a:ln w="28575" cap="rnd">
              <a:solidFill>
                <a:srgbClr val="F3C33E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rgbClr val="F3C33E"/>
              </a:solidFill>
              <a:ln w="101600">
                <a:solidFill>
                  <a:srgbClr val="F3C33E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Sheet1!$E$2:$E$13</c:f>
              <c:numCache>
                <c:formatCode>"$"#,##0.00</c:formatCode>
                <c:ptCount val="12"/>
                <c:pt idx="0">
                  <c:v>1.4611752800000002</c:v>
                </c:pt>
                <c:pt idx="1">
                  <c:v>1.8067751449999996</c:v>
                </c:pt>
                <c:pt idx="2">
                  <c:v>2.1702013699999996</c:v>
                </c:pt>
                <c:pt idx="3">
                  <c:v>1.3618069450000001</c:v>
                </c:pt>
                <c:pt idx="4">
                  <c:v>1.8477873650000003</c:v>
                </c:pt>
                <c:pt idx="5">
                  <c:v>1.8955110099999999</c:v>
                </c:pt>
                <c:pt idx="6">
                  <c:v>1.5683842749999999</c:v>
                </c:pt>
                <c:pt idx="7">
                  <c:v>1.4330699000000002</c:v>
                </c:pt>
                <c:pt idx="8">
                  <c:v>1.9156268199999997</c:v>
                </c:pt>
                <c:pt idx="9">
                  <c:v>1.3120037450000002</c:v>
                </c:pt>
                <c:pt idx="10">
                  <c:v>1.2204361850000001</c:v>
                </c:pt>
                <c:pt idx="11">
                  <c:v>1.5531448799999996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7D8-44B4-87B7-C270902595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rgbClr val="262968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round/>
            </a:ln>
            <a:effectLst/>
          </c:spPr>
        </c:majorGridlines>
        <c:numFmt formatCode="&quot;$&quot;#,##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solidFill>
            <a:schemeClr val="bg1">
              <a:lumMod val="95000"/>
            </a:schemeClr>
          </a:solidFill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rgbClr val="262968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076973366990427"/>
          <c:y val="3.2968907872566303E-2"/>
          <c:w val="0.58460541925651721"/>
          <c:h val="0.77782255499543629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dPt>
            <c:idx val="0"/>
            <c:bubble3D val="0"/>
            <c:spPr>
              <a:solidFill>
                <a:srgbClr val="51A567"/>
              </a:solidFill>
              <a:ln w="9525" cap="flat" cmpd="sng" algn="ctr">
                <a:solidFill>
                  <a:srgbClr val="51A567"/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D964-4E8F-A3D1-F8738EB4F792}"/>
              </c:ext>
            </c:extLst>
          </c:dPt>
          <c:dPt>
            <c:idx val="1"/>
            <c:bubble3D val="0"/>
            <c:spPr>
              <a:solidFill>
                <a:srgbClr val="F3C33E"/>
              </a:solidFill>
              <a:ln w="9525" cap="flat" cmpd="sng" algn="ctr">
                <a:solidFill>
                  <a:srgbClr val="F3C33E"/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D964-4E8F-A3D1-F8738EB4F792}"/>
              </c:ext>
            </c:extLst>
          </c:dPt>
          <c:dPt>
            <c:idx val="2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D964-4E8F-A3D1-F8738EB4F792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tint val="50000"/>
                      <a:satMod val="300000"/>
                    </a:schemeClr>
                  </a:gs>
                  <a:gs pos="35000">
                    <a:schemeClr val="accent4">
                      <a:tint val="37000"/>
                      <a:satMod val="300000"/>
                    </a:schemeClr>
                  </a:gs>
                  <a:gs pos="100000">
                    <a:schemeClr val="accent4">
                      <a:tint val="15000"/>
                      <a:satMod val="350000"/>
                    </a:schemeClr>
                  </a:gs>
                </a:gsLst>
                <a:lin ang="16200000" scaled="1"/>
              </a:gradFill>
              <a:ln w="9525" cap="flat" cmpd="sng" algn="ctr">
                <a:solidFill>
                  <a:schemeClr val="accent1">
                    <a:lumMod val="75000"/>
                  </a:schemeClr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D964-4E8F-A3D1-F8738EB4F792}"/>
              </c:ext>
            </c:extLst>
          </c:dPt>
          <c:dLbls>
            <c:dLbl>
              <c:idx val="0"/>
              <c:layout>
                <c:manualLayout>
                  <c:x val="0.17928589437404058"/>
                  <c:y val="0.1449810057064343"/>
                </c:manualLayout>
              </c:layout>
              <c:tx>
                <c:rich>
                  <a:bodyPr/>
                  <a:lstStyle/>
                  <a:p>
                    <a:fld id="{2E634F23-9F09-4C6B-A317-37C6D07065C1}" type="VALUE">
                      <a:rPr lang="en-US"/>
                      <a:pPr/>
                      <a:t>[VALUE]</a:t>
                    </a:fld>
                    <a:r>
                      <a:rPr lang="en-US" baseline="0"/>
                      <a:t> </a:t>
                    </a:r>
                  </a:p>
                  <a:p>
                    <a:fld id="{18E7DC2A-3763-4629-BCAF-D73ED2D3742F}" type="PERCENTAGE">
                      <a:rPr lang="en-US" baseline="0" smtClean="0"/>
                      <a:pPr/>
                      <a:t>[PERCENTAGE]</a:t>
                    </a:fld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964-4E8F-A3D1-F8738EB4F792}"/>
                </c:ext>
              </c:extLst>
            </c:dLbl>
            <c:dLbl>
              <c:idx val="1"/>
              <c:layout>
                <c:manualLayout>
                  <c:x val="-0.15561613828217627"/>
                  <c:y val="8.0555228184646402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800" b="0" i="0" u="none" strike="noStrike" kern="1200" baseline="0">
                        <a:solidFill>
                          <a:schemeClr val="accent2">
                            <a:lumMod val="25000"/>
                          </a:schemeClr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fld id="{787561DF-59F0-4477-A428-5256B06E092F}" type="VALUE">
                      <a:rPr lang="en-US" sz="2800" b="0" smtClean="0"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sz="2800">
                          <a:solidFill>
                            <a:schemeClr val="accent2">
                              <a:lumMod val="25000"/>
                            </a:schemeClr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 sz="2800" b="0">
                      <a:latin typeface="Nanum Gothic" panose="020B0604020202020204" charset="-127"/>
                      <a:ea typeface="Nanum Gothic" panose="020B0604020202020204" charset="-127"/>
                    </a:endParaRPr>
                  </a:p>
                  <a:p>
                    <a:pPr>
                      <a:defRPr sz="2800">
                        <a:solidFill>
                          <a:schemeClr val="accent2">
                            <a:lumMod val="25000"/>
                          </a:schemeClr>
                        </a:solidFill>
                        <a:latin typeface="Nanum Gothic" panose="020B0604020202020204" charset="-127"/>
                        <a:ea typeface="Nanum Gothic" panose="020B0604020202020204" charset="-127"/>
                      </a:defRPr>
                    </a:pPr>
                    <a:r>
                      <a:rPr lang="en-US" sz="2800" b="0" baseline="0">
                        <a:latin typeface="Nanum Gothic" panose="020B0604020202020204" charset="-127"/>
                        <a:ea typeface="Nanum Gothic" panose="020B0604020202020204" charset="-127"/>
                      </a:rPr>
                      <a:t> </a:t>
                    </a:r>
                    <a:fld id="{AA497358-F9C0-487F-9930-9D111860ACB7}" type="PERCENTAGE">
                      <a:rPr lang="en-US" sz="2800" b="0" baseline="0"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sz="2800">
                          <a:solidFill>
                            <a:schemeClr val="accent2">
                              <a:lumMod val="25000"/>
                            </a:schemeClr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[PERCENTAGE]</a:t>
                    </a:fld>
                    <a:endParaRPr lang="en-US" sz="2800" b="0" baseline="0">
                      <a:latin typeface="Nanum Gothic" panose="020B0604020202020204" charset="-127"/>
                      <a:ea typeface="Nanum Gothic" panose="020B0604020202020204" charset="-127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chemeClr val="accent2">
                          <a:lumMod val="25000"/>
                        </a:schemeClr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5425247563832531"/>
                      <c:h val="0.163748970014413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964-4E8F-A3D1-F8738EB4F792}"/>
                </c:ext>
              </c:extLst>
            </c:dLbl>
            <c:dLbl>
              <c:idx val="2"/>
              <c:layout>
                <c:manualLayout>
                  <c:x val="-0.14221205723668781"/>
                  <c:y val="-8.6214270294635589E-2"/>
                </c:manualLayout>
              </c:layout>
              <c:tx>
                <c:rich>
                  <a:bodyPr/>
                  <a:lstStyle/>
                  <a:p>
                    <a:fld id="{633FD60F-F739-48AD-9725-F848A7182D19}" type="VALUE">
                      <a:rPr lang="en-US" smtClean="0"/>
                      <a:pPr/>
                      <a:t>[VALUE]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D91714A6-B011-4C68-9E18-97B188618112}" type="PERCENTAGE">
                      <a:rPr lang="en-US" baseline="0"/>
                      <a:pPr/>
                      <a:t>[PERCENTAGE]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D964-4E8F-A3D1-F8738EB4F7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accent2">
                        <a:lumMod val="25000"/>
                      </a:schemeClr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Presencial</c:v>
                </c:pt>
                <c:pt idx="1">
                  <c:v>Herramientas Tecnológicas</c:v>
                </c:pt>
                <c:pt idx="2">
                  <c:v>Virtual </c:v>
                </c:pt>
              </c:strCache>
            </c:strRef>
          </c:cat>
          <c:val>
            <c:numRef>
              <c:f>Sheet1!$B$2:$B$4</c:f>
              <c:numCache>
                <c:formatCode>#,##0</c:formatCode>
                <c:ptCount val="3"/>
                <c:pt idx="0">
                  <c:v>206702.5</c:v>
                </c:pt>
                <c:pt idx="1">
                  <c:v>110105</c:v>
                </c:pt>
                <c:pt idx="2">
                  <c:v>27447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964-4E8F-A3D1-F8738EB4F7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lang="es-SV" sz="2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Baloo 2" panose="03080502040302020200" pitchFamily="66" charset="0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lang="es-SV" sz="2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Baloo 2" panose="03080502040302020200" pitchFamily="66" charset="0"/>
              </a:defRPr>
            </a:pPr>
            <a:endParaRPr lang="en-US"/>
          </a:p>
        </c:txPr>
      </c:legendEntry>
      <c:layout>
        <c:manualLayout>
          <c:xMode val="edge"/>
          <c:yMode val="edge"/>
          <c:x val="0"/>
          <c:y val="0.86666808847002941"/>
          <c:w val="1"/>
          <c:h val="0.1333319115299705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Baloo 2" panose="03080502040302020200" pitchFamily="66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076973366990427"/>
          <c:y val="5.8018946310568198E-2"/>
          <c:w val="0.58460541925651721"/>
          <c:h val="0.77782255499543629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rgbClr val="51A567"/>
              </a:solidFill>
              <a:ln w="9525" cap="flat" cmpd="sng" algn="ctr">
                <a:solidFill>
                  <a:srgbClr val="51A567"/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B4C8-46B0-9C5D-494E350E298A}"/>
              </c:ext>
            </c:extLst>
          </c:dPt>
          <c:dPt>
            <c:idx val="1"/>
            <c:bubble3D val="0"/>
            <c:spPr>
              <a:solidFill>
                <a:srgbClr val="F3C33E"/>
              </a:solidFill>
              <a:ln w="9525" cap="flat" cmpd="sng" algn="ctr">
                <a:solidFill>
                  <a:srgbClr val="F3C33E"/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B4C8-46B0-9C5D-494E350E298A}"/>
              </c:ext>
            </c:extLst>
          </c:dPt>
          <c:dPt>
            <c:idx val="2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B4C8-46B0-9C5D-494E350E298A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tint val="50000"/>
                      <a:satMod val="300000"/>
                    </a:schemeClr>
                  </a:gs>
                  <a:gs pos="35000">
                    <a:schemeClr val="accent4">
                      <a:tint val="37000"/>
                      <a:satMod val="300000"/>
                    </a:schemeClr>
                  </a:gs>
                  <a:gs pos="100000">
                    <a:schemeClr val="accent4">
                      <a:tint val="15000"/>
                      <a:satMod val="350000"/>
                    </a:schemeClr>
                  </a:gs>
                </a:gsLst>
                <a:lin ang="16200000" scaled="1"/>
              </a:gradFill>
              <a:ln w="9525" cap="flat" cmpd="sng" algn="ctr">
                <a:solidFill>
                  <a:schemeClr val="bg1"/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B4C8-46B0-9C5D-494E350E298A}"/>
              </c:ext>
            </c:extLst>
          </c:dPt>
          <c:dLbls>
            <c:dLbl>
              <c:idx val="0"/>
              <c:layout>
                <c:manualLayout>
                  <c:x val="0.14398455744270333"/>
                  <c:y val="0.10114347508137564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800" b="0" i="0" u="none" strike="noStrike" kern="1200" baseline="0">
                        <a:solidFill>
                          <a:schemeClr val="accent2">
                            <a:lumMod val="25000"/>
                          </a:schemeClr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fld id="{2E634F23-9F09-4C6B-A317-37C6D07065C1}" type="VALUE">
                      <a:rPr lang="en-US" smtClean="0"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sz="2800">
                          <a:solidFill>
                            <a:schemeClr val="accent2">
                              <a:lumMod val="25000"/>
                            </a:schemeClr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r>
                      <a:rPr lang="en-US" baseline="0">
                        <a:latin typeface="Nanum Gothic" panose="020B0604020202020204" charset="-127"/>
                        <a:ea typeface="Nanum Gothic" panose="020B0604020202020204" charset="-127"/>
                      </a:rPr>
                      <a:t> </a:t>
                    </a:r>
                  </a:p>
                  <a:p>
                    <a:pPr>
                      <a:defRPr sz="2800">
                        <a:solidFill>
                          <a:schemeClr val="accent2">
                            <a:lumMod val="25000"/>
                          </a:schemeClr>
                        </a:solidFill>
                        <a:latin typeface="Nanum Gothic" panose="020B0604020202020204" charset="-127"/>
                        <a:ea typeface="Nanum Gothic" panose="020B0604020202020204" charset="-127"/>
                      </a:defRPr>
                    </a:pPr>
                    <a:fld id="{18E7DC2A-3763-4629-BCAF-D73ED2D3742F}" type="PERCENTAGE">
                      <a:rPr lang="en-US" baseline="0" smtClean="0"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sz="2800">
                          <a:solidFill>
                            <a:schemeClr val="accent2">
                              <a:lumMod val="25000"/>
                            </a:schemeClr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[PERCENTAGE]</a:t>
                    </a:fld>
                    <a:endParaRPr lang="en-US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chemeClr val="accent2">
                          <a:lumMod val="25000"/>
                        </a:schemeClr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8234944646287346"/>
                      <c:h val="0.16307575023139234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B4C8-46B0-9C5D-494E350E298A}"/>
                </c:ext>
              </c:extLst>
            </c:dLbl>
            <c:dLbl>
              <c:idx val="1"/>
              <c:layout>
                <c:manualLayout>
                  <c:x val="-0.13090516548731901"/>
                  <c:y val="2.8889417639575473E-2"/>
                </c:manualLayout>
              </c:layout>
              <c:tx>
                <c:rich>
                  <a:bodyPr/>
                  <a:lstStyle/>
                  <a:p>
                    <a:fld id="{787561DF-59F0-4477-A428-5256B06E092F}" type="VALUE">
                      <a:rPr lang="en-US" smtClean="0"/>
                      <a:pPr/>
                      <a:t>[VALUE]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AA497358-F9C0-487F-9930-9D111860ACB7}" type="PERCENTAGE">
                      <a:rPr lang="en-US" baseline="0"/>
                      <a:pPr/>
                      <a:t>[PERCENTAGE]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B4C8-46B0-9C5D-494E350E298A}"/>
                </c:ext>
              </c:extLst>
            </c:dLbl>
            <c:dLbl>
              <c:idx val="2"/>
              <c:layout>
                <c:manualLayout>
                  <c:x val="-0.16162780053168918"/>
                  <c:y val="-4.5791026464773878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800" b="0" i="0" u="none" strike="noStrike" kern="1200" baseline="0">
                        <a:solidFill>
                          <a:schemeClr val="accent2">
                            <a:lumMod val="25000"/>
                          </a:schemeClr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fld id="{633FD60F-F739-48AD-9725-F848A7182D19}" type="VALUE">
                      <a:rPr lang="en-US" smtClean="0"/>
                      <a:pPr>
                        <a:defRPr sz="2800">
                          <a:solidFill>
                            <a:schemeClr val="accent2">
                              <a:lumMod val="25000"/>
                            </a:schemeClr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  <a:p>
                    <a:pPr>
                      <a:defRPr sz="2800">
                        <a:solidFill>
                          <a:schemeClr val="accent2">
                            <a:lumMod val="25000"/>
                          </a:schemeClr>
                        </a:solidFill>
                        <a:latin typeface="Nanum Gothic" panose="020B0604020202020204" charset="-127"/>
                        <a:ea typeface="Nanum Gothic" panose="020B0604020202020204" charset="-127"/>
                      </a:defRPr>
                    </a:pPr>
                    <a:r>
                      <a:rPr lang="en-US" baseline="0"/>
                      <a:t> </a:t>
                    </a:r>
                    <a:fld id="{D91714A6-B011-4C68-9E18-97B188618112}" type="PERCENTAGE">
                      <a:rPr lang="en-US" baseline="0"/>
                      <a:pPr>
                        <a:defRPr sz="2800">
                          <a:solidFill>
                            <a:schemeClr val="accent2">
                              <a:lumMod val="25000"/>
                            </a:schemeClr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[PERCENTAGE]</a:t>
                    </a:fld>
                    <a:endParaRPr lang="en-US" baseline="0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chemeClr val="accent2">
                          <a:lumMod val="25000"/>
                        </a:schemeClr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5229618489114752"/>
                      <c:h val="0.14759169522190241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B4C8-46B0-9C5D-494E350E298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accent2">
                        <a:lumMod val="25000"/>
                      </a:schemeClr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Presencial</c:v>
                </c:pt>
                <c:pt idx="1">
                  <c:v>Herramientas Tecnológicas</c:v>
                </c:pt>
                <c:pt idx="2">
                  <c:v>Virtual </c:v>
                </c:pt>
              </c:strCache>
            </c:strRef>
          </c:cat>
          <c:val>
            <c:numRef>
              <c:f>Sheet1!$B$2:$B$4</c:f>
              <c:numCache>
                <c:formatCode>"$"#,##0.0</c:formatCode>
                <c:ptCount val="3"/>
                <c:pt idx="0">
                  <c:v>19.2</c:v>
                </c:pt>
                <c:pt idx="1">
                  <c:v>9.0696860164511381</c:v>
                </c:pt>
                <c:pt idx="2">
                  <c:v>2.7315132824271351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4C8-46B0-9C5D-494E350E29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lang="es-SV" sz="2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Baloo 2" panose="03080502040302020200" pitchFamily="66" charset="0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lang="es-SV" sz="2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Baloo 2" panose="03080502040302020200" pitchFamily="66" charset="0"/>
              </a:defRPr>
            </a:pPr>
            <a:endParaRPr lang="en-US"/>
          </a:p>
        </c:txPr>
      </c:legendEntry>
      <c:layout>
        <c:manualLayout>
          <c:xMode val="edge"/>
          <c:yMode val="edge"/>
          <c:x val="0"/>
          <c:y val="0.91782453237051775"/>
          <c:w val="1"/>
          <c:h val="7.591295801998183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Baloo 2" panose="03080502040302020200" pitchFamily="66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rgbClr val="6194E7"/>
              </a:solidFill>
              <a:round/>
            </a:ln>
            <a:effectLst/>
          </c:spPr>
          <c:marker>
            <c:symbol val="circle"/>
            <c:size val="7"/>
            <c:spPr>
              <a:solidFill>
                <a:srgbClr val="6194E7"/>
              </a:solidFill>
              <a:ln w="101600">
                <a:solidFill>
                  <a:srgbClr val="6194E7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7305.9999999999991</c:v>
                </c:pt>
                <c:pt idx="1">
                  <c:v>14298</c:v>
                </c:pt>
                <c:pt idx="2">
                  <c:v>19179.000000000004</c:v>
                </c:pt>
                <c:pt idx="3">
                  <c:v>18831</c:v>
                </c:pt>
                <c:pt idx="4">
                  <c:v>17574</c:v>
                </c:pt>
                <c:pt idx="5">
                  <c:v>24186.000000000004</c:v>
                </c:pt>
                <c:pt idx="6">
                  <c:v>24407</c:v>
                </c:pt>
                <c:pt idx="7">
                  <c:v>20513.999999999996</c:v>
                </c:pt>
                <c:pt idx="8">
                  <c:v>22772</c:v>
                </c:pt>
                <c:pt idx="9">
                  <c:v>21831</c:v>
                </c:pt>
                <c:pt idx="10">
                  <c:v>18501</c:v>
                </c:pt>
                <c:pt idx="11">
                  <c:v>5693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E4E-41A9-A6BC-FBDABECA279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38100" cap="rnd">
              <a:solidFill>
                <a:srgbClr val="E56359"/>
              </a:solidFill>
              <a:round/>
            </a:ln>
            <a:effectLst/>
          </c:spPr>
          <c:marker>
            <c:symbol val="circle"/>
            <c:size val="7"/>
            <c:spPr>
              <a:solidFill>
                <a:srgbClr val="E56359"/>
              </a:solidFill>
              <a:ln w="101600">
                <a:solidFill>
                  <a:srgbClr val="E56359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4195</c:v>
                </c:pt>
                <c:pt idx="1">
                  <c:v>13476</c:v>
                </c:pt>
                <c:pt idx="2">
                  <c:v>24141</c:v>
                </c:pt>
                <c:pt idx="3">
                  <c:v>13665</c:v>
                </c:pt>
                <c:pt idx="4">
                  <c:v>18944</c:v>
                </c:pt>
                <c:pt idx="5">
                  <c:v>19929</c:v>
                </c:pt>
                <c:pt idx="6">
                  <c:v>24183</c:v>
                </c:pt>
                <c:pt idx="7">
                  <c:v>19189</c:v>
                </c:pt>
                <c:pt idx="8">
                  <c:v>23881</c:v>
                </c:pt>
                <c:pt idx="9">
                  <c:v>22426</c:v>
                </c:pt>
                <c:pt idx="10">
                  <c:v>19009</c:v>
                </c:pt>
                <c:pt idx="11">
                  <c:v>5955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E4E-41A9-A6BC-FBDABECA27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/>
                </a:solidFill>
                <a:latin typeface="Montserrat Medium" panose="00000600000000000000" pitchFamily="2" charset="0"/>
                <a:ea typeface="+mn-ea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6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MX">
                    <a:solidFill>
                      <a:schemeClr val="tx1"/>
                    </a:solidFill>
                  </a:rPr>
                  <a:t>PARTICIPACIONES</a:t>
                </a:r>
                <a:endParaRPr lang="es-SV">
                  <a:solidFill>
                    <a:schemeClr val="tx1"/>
                  </a:solidFill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1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7"/>
            <c:spPr>
              <a:solidFill>
                <a:schemeClr val="accent2"/>
              </a:solidFill>
              <a:ln w="101600">
                <a:solidFill>
                  <a:schemeClr val="accent2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"$"#,##0.0</c:formatCode>
                <c:ptCount val="12"/>
                <c:pt idx="0">
                  <c:v>0.688218</c:v>
                </c:pt>
                <c:pt idx="1">
                  <c:v>1.5457460000000001</c:v>
                </c:pt>
                <c:pt idx="2">
                  <c:v>1.6842840000000003</c:v>
                </c:pt>
                <c:pt idx="3">
                  <c:v>1.4201319999999997</c:v>
                </c:pt>
                <c:pt idx="4">
                  <c:v>1.351764</c:v>
                </c:pt>
                <c:pt idx="5">
                  <c:v>1.9692829999999999</c:v>
                </c:pt>
                <c:pt idx="6">
                  <c:v>2.0699520000000007</c:v>
                </c:pt>
                <c:pt idx="7">
                  <c:v>1.740875</c:v>
                </c:pt>
                <c:pt idx="8">
                  <c:v>1.807847</c:v>
                </c:pt>
                <c:pt idx="9">
                  <c:v>1.9507390000000002</c:v>
                </c:pt>
                <c:pt idx="10">
                  <c:v>1.406334</c:v>
                </c:pt>
                <c:pt idx="11">
                  <c:v>0.36482599999999998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BF-457B-960D-8CFA63E4C8B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Inversión</c:v>
                </c:pt>
              </c:strCache>
            </c:strRef>
          </c:tx>
          <c:spPr>
            <a:ln w="38100" cap="rnd">
              <a:solidFill>
                <a:schemeClr val="tx2"/>
              </a:solidFill>
              <a:round/>
            </a:ln>
            <a:effectLst/>
          </c:spPr>
          <c:marker>
            <c:symbol val="circle"/>
            <c:size val="7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"$"#,##0.0</c:formatCode>
                <c:ptCount val="12"/>
                <c:pt idx="0">
                  <c:v>0.35068609000000001</c:v>
                </c:pt>
                <c:pt idx="1">
                  <c:v>1.0767009700000003</c:v>
                </c:pt>
                <c:pt idx="2">
                  <c:v>1.8180235200000003</c:v>
                </c:pt>
                <c:pt idx="3">
                  <c:v>0.96181016000000019</c:v>
                </c:pt>
                <c:pt idx="4">
                  <c:v>1.3834207700000001</c:v>
                </c:pt>
                <c:pt idx="5">
                  <c:v>1.44113406</c:v>
                </c:pt>
                <c:pt idx="6">
                  <c:v>1.7848666400000002</c:v>
                </c:pt>
                <c:pt idx="7">
                  <c:v>1.50566117</c:v>
                </c:pt>
                <c:pt idx="8">
                  <c:v>1.6348131400000001</c:v>
                </c:pt>
                <c:pt idx="9">
                  <c:v>1.3471013799999998</c:v>
                </c:pt>
                <c:pt idx="10">
                  <c:v>1.1523453899999998</c:v>
                </c:pt>
                <c:pt idx="11">
                  <c:v>0.46859937999999868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BF-457B-960D-8CFA63E4C8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1856"/>
        <c:axId val="-1986853488"/>
      </c:lineChart>
      <c:catAx>
        <c:axId val="-19868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Montserrat Medium" panose="00000600000000000000" pitchFamily="2" charset="0"/>
                <a:ea typeface="Open Sans Light" panose="020B0306030504020204" pitchFamily="34" charset="0"/>
                <a:cs typeface="Poppins SemiBold" pitchFamily="2" charset="77"/>
              </a:defRPr>
            </a:pPr>
            <a:endParaRPr lang="en-US"/>
          </a:p>
        </c:txPr>
        <c:crossAx val="-1986853488"/>
        <c:crosses val="autoZero"/>
        <c:auto val="1"/>
        <c:lblAlgn val="ctr"/>
        <c:lblOffset val="100"/>
        <c:noMultiLvlLbl val="0"/>
      </c:catAx>
      <c:valAx>
        <c:axId val="-1986853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6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r>
                  <a:rPr lang="es-MX">
                    <a:solidFill>
                      <a:schemeClr val="tx1"/>
                    </a:solidFill>
                  </a:rPr>
                  <a:t>INVERSIÓN</a:t>
                </a:r>
              </a:p>
              <a:p>
                <a:pPr>
                  <a:defRPr>
                    <a:solidFill>
                      <a:schemeClr val="tx1"/>
                    </a:solidFill>
                  </a:defRPr>
                </a:pPr>
                <a:r>
                  <a:rPr lang="es-MX">
                    <a:solidFill>
                      <a:schemeClr val="tx1"/>
                    </a:solidFill>
                  </a:rPr>
                  <a:t>(En</a:t>
                </a:r>
                <a:r>
                  <a:rPr lang="es-MX" baseline="0">
                    <a:solidFill>
                      <a:schemeClr val="tx1"/>
                    </a:solidFill>
                  </a:rPr>
                  <a:t> millones de US$)</a:t>
                </a:r>
                <a:endParaRPr lang="es-SV">
                  <a:solidFill>
                    <a:schemeClr val="tx1"/>
                  </a:solidFill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1"/>
                  </a:solidFill>
                  <a:latin typeface="Poppins SemiBold" pitchFamily="2" charset="77"/>
                  <a:ea typeface="Open Sans Light" panose="020B0306030504020204" pitchFamily="34" charset="0"/>
                  <a:cs typeface="Poppins SemiBold" pitchFamily="2" charset="77"/>
                </a:defRPr>
              </a:pPr>
              <a:endParaRPr lang="en-US"/>
            </a:p>
          </c:txPr>
        </c:title>
        <c:numFmt formatCode="&quot;$&quot;#,##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185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ea typeface="Open Sans Light" panose="020B0306030504020204" pitchFamily="34" charset="0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8233293494574105"/>
          <c:y val="0"/>
          <c:w val="0.5855269258724507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rgbClr val="51A567"/>
            </a:solidFill>
            <a:ln w="38100">
              <a:solidFill>
                <a:srgbClr val="51A567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Competencias Gerenciales</c:v>
                </c:pt>
                <c:pt idx="1">
                  <c:v>Mejora de la competitividad de la MYPES</c:v>
                </c:pt>
                <c:pt idx="2">
                  <c:v>Inglés para el Trabajo.</c:v>
                </c:pt>
                <c:pt idx="3">
                  <c:v>Área Técnica </c:v>
                </c:pt>
                <c:pt idx="4">
                  <c:v>Cursos Abiertos y Cerrados</c:v>
                </c:pt>
              </c:strCache>
            </c:strRef>
          </c:cat>
          <c:val>
            <c:numRef>
              <c:f>Sheet1!$B$2:$B$6</c:f>
              <c:numCache>
                <c:formatCode>_-* #,##0_-;\-* #,##0_-;_-* "-"??_-;_-@_-</c:formatCode>
                <c:ptCount val="5"/>
                <c:pt idx="0">
                  <c:v>8302</c:v>
                </c:pt>
                <c:pt idx="1">
                  <c:v>15962</c:v>
                </c:pt>
                <c:pt idx="2">
                  <c:v>17990</c:v>
                </c:pt>
                <c:pt idx="3">
                  <c:v>26442</c:v>
                </c:pt>
                <c:pt idx="4">
                  <c:v>140297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390-41C6-BDB9-09052D0D178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* #,##0_-;\-* #,##0_-;_-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9231943432070254"/>
          <c:y val="0"/>
          <c:w val="0.56175053010416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solidFill>
              <a:srgbClr val="F3C33E"/>
            </a:solidFill>
            <a:ln w="38100">
              <a:solidFill>
                <a:srgbClr val="F3C33E"/>
              </a:solidFill>
              <a:prstDash val="solid"/>
            </a:ln>
            <a:effectLst/>
          </c:spPr>
          <c:invertIfNegative val="0"/>
          <c:dLbls>
            <c:dLbl>
              <c:idx val="4"/>
              <c:layout>
                <c:manualLayout>
                  <c:x val="-1.6448382385776995E-2"/>
                  <c:y val="0.145308960628037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085-4963-B254-AC5BD2A463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Competencias Gerenciales</c:v>
                </c:pt>
                <c:pt idx="1">
                  <c:v>Mejora de la competitividad de la MYPES</c:v>
                </c:pt>
                <c:pt idx="2">
                  <c:v>Inglés para el Trabajo.</c:v>
                </c:pt>
                <c:pt idx="3">
                  <c:v>Área Técnica </c:v>
                </c:pt>
                <c:pt idx="4">
                  <c:v>Cursos Abiertos y Cerrados</c:v>
                </c:pt>
              </c:strCache>
            </c:strRef>
          </c:cat>
          <c:val>
            <c:numRef>
              <c:f>Sheet1!$B$2:$B$6</c:f>
              <c:numCache>
                <c:formatCode>_-"$"* #,##0_-;\-"$"* #,##0_-;_-"$"* "-"??_-;_-@_-</c:formatCode>
                <c:ptCount val="5"/>
                <c:pt idx="0">
                  <c:v>1701573.89</c:v>
                </c:pt>
                <c:pt idx="1">
                  <c:v>880529.21</c:v>
                </c:pt>
                <c:pt idx="2">
                  <c:v>1261963.97</c:v>
                </c:pt>
                <c:pt idx="3">
                  <c:v>2567286.7999999998</c:v>
                </c:pt>
                <c:pt idx="4">
                  <c:v>8513808.8000000007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644-4ED0-AE1C-29B753EF1A6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51A567">
                <a:alpha val="95000"/>
              </a:srgb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_-;\-&quot;$&quot;* #,##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3217743274922379"/>
          <c:y val="2.0693203795936595E-2"/>
          <c:w val="0.47551323111103955"/>
          <c:h val="0.6139615913547295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rgbClr val="CA7D02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23B-42CB-B465-784A37F8A3D3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23B-42CB-B465-784A37F8A3D3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rgbClr val="CA7D02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23B-42CB-B465-784A37F8A3D3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rgbClr val="CA7D02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23B-42CB-B465-784A37F8A3D3}"/>
              </c:ext>
            </c:extLst>
          </c:dPt>
          <c:dLbls>
            <c:dLbl>
              <c:idx val="0"/>
              <c:layout>
                <c:manualLayout>
                  <c:x val="-0.13998232736851454"/>
                  <c:y val="0.2591032840515418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23B-42CB-B465-784A37F8A3D3}"/>
                </c:ext>
              </c:extLst>
            </c:dLbl>
            <c:dLbl>
              <c:idx val="1"/>
              <c:layout>
                <c:manualLayout>
                  <c:x val="0.13885853171720663"/>
                  <c:y val="0.1523086776011415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23B-42CB-B465-784A37F8A3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>
                  <c:v>8.4893559868385999</c:v>
                </c:pt>
                <c:pt idx="1">
                  <c:v>6.4372270713161397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23B-42CB-B465-784A37F8A3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6155402714899393"/>
          <c:y val="0.70503227830938375"/>
          <c:w val="0.43454580045363261"/>
          <c:h val="6.74660214505132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Género</c:v>
                </c:pt>
              </c:strCache>
            </c:strRef>
          </c:tx>
          <c:spPr>
            <a:solidFill>
              <a:srgbClr val="132047"/>
            </a:solidFill>
            <a:ln>
              <a:solidFill>
                <a:srgbClr val="CA7D02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1A9-4E8A-8765-B427D99B9D7E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1A9-4E8A-8765-B427D99B9D7E}"/>
              </c:ext>
            </c:extLst>
          </c:dPt>
          <c:dPt>
            <c:idx val="2"/>
            <c:bubble3D val="0"/>
            <c:spPr>
              <a:solidFill>
                <a:srgbClr val="132047"/>
              </a:solidFill>
              <a:ln w="9525" cap="flat" cmpd="sng" algn="ctr">
                <a:solidFill>
                  <a:srgbClr val="CA7D02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1A9-4E8A-8765-B427D99B9D7E}"/>
              </c:ext>
            </c:extLst>
          </c:dPt>
          <c:dPt>
            <c:idx val="3"/>
            <c:bubble3D val="0"/>
            <c:spPr>
              <a:solidFill>
                <a:srgbClr val="132047"/>
              </a:solidFill>
              <a:ln w="9525" cap="flat" cmpd="sng" algn="ctr">
                <a:solidFill>
                  <a:srgbClr val="CA7D02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1A9-4E8A-8765-B427D99B9D7E}"/>
              </c:ext>
            </c:extLst>
          </c:dPt>
          <c:dLbls>
            <c:dLbl>
              <c:idx val="0"/>
              <c:layout>
                <c:manualLayout>
                  <c:x val="-0.1663110718031586"/>
                  <c:y val="4.9554791116965924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2227344801141433"/>
                      <c:h val="0.32995539385530381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1A9-4E8A-8765-B427D99B9D7E}"/>
                </c:ext>
              </c:extLst>
            </c:dLbl>
            <c:dLbl>
              <c:idx val="1"/>
              <c:layout>
                <c:manualLayout>
                  <c:x val="0.17328842828558716"/>
                  <c:y val="-9.9127652800993463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0">
                    <a:noAutofit/>
                  </a:bodyPr>
                  <a:lstStyle/>
                  <a:p>
                    <a:pPr algn="ctr">
                      <a:defRPr sz="20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fld id="{D8F8C063-8354-409E-B168-8AA9D58EEAA7}" type="VALUE">
                      <a:rPr lang="en-US" sz="2400">
                        <a:latin typeface="Nanum Gothic" panose="020B0604020202020204" charset="-127"/>
                        <a:ea typeface="Nanum Gothic" panose="020B0604020202020204" charset="-127"/>
                      </a:rPr>
                      <a:pPr algn="ctr">
                        <a:defRPr sz="200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r>
                      <a:rPr lang="en-US" sz="2400" baseline="0" dirty="0">
                        <a:latin typeface="Nanum Gothic" panose="020B0604020202020204" charset="-127"/>
                        <a:ea typeface="Nanum Gothic" panose="020B0604020202020204" charset="-127"/>
                      </a:rPr>
                      <a:t> </a:t>
                    </a:r>
                    <a:fld id="{B4552AC3-98ED-4884-AB45-509FCB1F4FBB}" type="PERCENTAGE">
                      <a:rPr lang="en-US" sz="2400" baseline="0">
                        <a:latin typeface="Nanum Gothic" panose="020B0604020202020204" charset="-127"/>
                        <a:ea typeface="Nanum Gothic" panose="020B0604020202020204" charset="-127"/>
                      </a:rPr>
                      <a:pPr algn="ctr">
                        <a:defRPr sz="200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[PERCENTAGE]</a:t>
                    </a:fld>
                    <a:endParaRPr lang="en-US" sz="2400" baseline="0" dirty="0">
                      <a:latin typeface="Nanum Gothic" panose="020B0604020202020204" charset="-127"/>
                      <a:ea typeface="Nanum Gothic" panose="020B0604020202020204" charset="-127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0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1470477121182233"/>
                      <c:h val="0.31462775597379361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C1A9-4E8A-8765-B427D99B9D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117560</c:v>
                </c:pt>
                <c:pt idx="1">
                  <c:v>91432.5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1A9-4E8A-8765-B427D99B9D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3"/>
              </a:solidFill>
              <a:ln w="101600">
                <a:solidFill>
                  <a:schemeClr val="accent3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8329</c:v>
                </c:pt>
                <c:pt idx="1">
                  <c:v>8326</c:v>
                </c:pt>
                <c:pt idx="2">
                  <c:v>7747</c:v>
                </c:pt>
                <c:pt idx="3">
                  <c:v>8405</c:v>
                </c:pt>
                <c:pt idx="4">
                  <c:v>11511</c:v>
                </c:pt>
                <c:pt idx="5">
                  <c:v>9981</c:v>
                </c:pt>
                <c:pt idx="6">
                  <c:v>9575</c:v>
                </c:pt>
                <c:pt idx="7">
                  <c:v>7842</c:v>
                </c:pt>
                <c:pt idx="8">
                  <c:v>9109</c:v>
                </c:pt>
                <c:pt idx="9">
                  <c:v>9178</c:v>
                </c:pt>
                <c:pt idx="10">
                  <c:v>7468</c:v>
                </c:pt>
                <c:pt idx="11">
                  <c:v>3029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2D9-4ECF-9C4C-54F6BBA6919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3810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1"/>
              </a:solidFill>
              <a:ln w="101600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8329</c:v>
                </c:pt>
                <c:pt idx="1">
                  <c:v>8687</c:v>
                </c:pt>
                <c:pt idx="2">
                  <c:v>10124</c:v>
                </c:pt>
                <c:pt idx="3">
                  <c:v>5539</c:v>
                </c:pt>
                <c:pt idx="4">
                  <c:v>7205</c:v>
                </c:pt>
                <c:pt idx="5">
                  <c:v>11970</c:v>
                </c:pt>
                <c:pt idx="6">
                  <c:v>12450</c:v>
                </c:pt>
                <c:pt idx="7">
                  <c:v>11290</c:v>
                </c:pt>
                <c:pt idx="8">
                  <c:v>10339</c:v>
                </c:pt>
                <c:pt idx="9">
                  <c:v>7488</c:v>
                </c:pt>
                <c:pt idx="10">
                  <c:v>4854</c:v>
                </c:pt>
                <c:pt idx="11">
                  <c:v>1824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2D9-4ECF-9C4C-54F6BBA691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Montserrat Medium" panose="00000600000000000000" pitchFamily="2" charset="0"/>
                <a:ea typeface="+mn-ea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in val="1000"/>
        </c:scaling>
        <c:delete val="0"/>
        <c:axPos val="l"/>
        <c:majorGridlines>
          <c:spPr>
            <a:ln w="9525" cap="flat" cmpd="sng" algn="ctr">
              <a:solidFill>
                <a:schemeClr val="accent6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rgbClr val="132047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>
                    <a:solidFill>
                      <a:srgbClr val="132047"/>
                    </a:solidFill>
                  </a:rPr>
                  <a:t>PARTICIPACIONES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rgbClr val="132047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2"/>
              </a:solidFill>
              <a:ln w="101600">
                <a:solidFill>
                  <a:schemeClr val="accent2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"$"#,##0.00</c:formatCode>
                <c:ptCount val="12"/>
                <c:pt idx="0">
                  <c:v>1.3412178100000001</c:v>
                </c:pt>
                <c:pt idx="1">
                  <c:v>1.4806386500000002</c:v>
                </c:pt>
                <c:pt idx="2">
                  <c:v>1.6321650000000001</c:v>
                </c:pt>
                <c:pt idx="3">
                  <c:v>1.33898118</c:v>
                </c:pt>
                <c:pt idx="4">
                  <c:v>2.0655380000000001</c:v>
                </c:pt>
                <c:pt idx="5">
                  <c:v>1.60368</c:v>
                </c:pt>
                <c:pt idx="6">
                  <c:v>1.44036031</c:v>
                </c:pt>
                <c:pt idx="7">
                  <c:v>1.1291249999999999</c:v>
                </c:pt>
                <c:pt idx="8">
                  <c:v>1.76081</c:v>
                </c:pt>
                <c:pt idx="9">
                  <c:v>1.4073100000000001</c:v>
                </c:pt>
                <c:pt idx="10">
                  <c:v>1.3778303500000004</c:v>
                </c:pt>
                <c:pt idx="11">
                  <c:v>0.95934369999999991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6A-47C3-A04E-67B8E6B9CBC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Inversión</c:v>
                </c:pt>
              </c:strCache>
            </c:strRef>
          </c:tx>
          <c:spPr>
            <a:ln w="38100" cap="rnd">
              <a:solidFill>
                <a:schemeClr val="tx2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"$"#,##0.00</c:formatCode>
                <c:ptCount val="12"/>
                <c:pt idx="0">
                  <c:v>1.3412178100000001</c:v>
                </c:pt>
                <c:pt idx="1">
                  <c:v>1.5674746049999995</c:v>
                </c:pt>
                <c:pt idx="2">
                  <c:v>1.8840064699999997</c:v>
                </c:pt>
                <c:pt idx="3">
                  <c:v>0.98767395499999999</c:v>
                </c:pt>
                <c:pt idx="4">
                  <c:v>1.6575712150000004</c:v>
                </c:pt>
                <c:pt idx="5">
                  <c:v>1.6070222999999999</c:v>
                </c:pt>
                <c:pt idx="6">
                  <c:v>1.2566914749999998</c:v>
                </c:pt>
                <c:pt idx="7">
                  <c:v>1.2029714000000002</c:v>
                </c:pt>
                <c:pt idx="8">
                  <c:v>1.6073133299999998</c:v>
                </c:pt>
                <c:pt idx="9">
                  <c:v>0.92853320500000003</c:v>
                </c:pt>
                <c:pt idx="10">
                  <c:v>0.7751873250000002</c:v>
                </c:pt>
                <c:pt idx="11">
                  <c:v>1.1689097199999998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96A-47C3-A04E-67B8E6B9CB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1856"/>
        <c:axId val="-1986853488"/>
      </c:lineChart>
      <c:catAx>
        <c:axId val="-19868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Montserrat Medium" panose="00000600000000000000" pitchFamily="2" charset="0"/>
                <a:ea typeface="Open Sans Light" panose="020B0306030504020204" pitchFamily="34" charset="0"/>
                <a:cs typeface="Poppins SemiBold" pitchFamily="2" charset="77"/>
              </a:defRPr>
            </a:pPr>
            <a:endParaRPr lang="en-US"/>
          </a:p>
        </c:txPr>
        <c:crossAx val="-1986853488"/>
        <c:crosses val="autoZero"/>
        <c:auto val="1"/>
        <c:lblAlgn val="ctr"/>
        <c:lblOffset val="100"/>
        <c:noMultiLvlLbl val="0"/>
      </c:catAx>
      <c:valAx>
        <c:axId val="-1986853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4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rgbClr val="132047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r>
                  <a:rPr lang="es-SV">
                    <a:solidFill>
                      <a:srgbClr val="132047"/>
                    </a:solidFill>
                  </a:rPr>
                  <a:t>INVERSIÓN</a:t>
                </a:r>
              </a:p>
              <a:p>
                <a:pPr>
                  <a:defRPr>
                    <a:solidFill>
                      <a:srgbClr val="132047"/>
                    </a:solidFill>
                  </a:defRPr>
                </a:pPr>
                <a:r>
                  <a:rPr lang="es-SV">
                    <a:solidFill>
                      <a:srgbClr val="132047"/>
                    </a:solidFill>
                  </a:rPr>
                  <a:t>(En</a:t>
                </a:r>
                <a:r>
                  <a:rPr lang="es-SV" baseline="0">
                    <a:solidFill>
                      <a:srgbClr val="132047"/>
                    </a:solidFill>
                  </a:rPr>
                  <a:t> millones de US$)</a:t>
                </a:r>
                <a:endParaRPr lang="es-SV">
                  <a:solidFill>
                    <a:srgbClr val="132047"/>
                  </a:solidFill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rgbClr val="132047"/>
                  </a:solidFill>
                  <a:latin typeface="Poppins SemiBold" pitchFamily="2" charset="77"/>
                  <a:ea typeface="Open Sans Light" panose="020B0306030504020204" pitchFamily="34" charset="0"/>
                  <a:cs typeface="Poppins SemiBold" pitchFamily="2" charset="77"/>
                </a:defRPr>
              </a:pPr>
              <a:endParaRPr lang="en-US"/>
            </a:p>
          </c:txPr>
        </c:title>
        <c:numFmt formatCode="&quot;$&quot;#,##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185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ea typeface="Open Sans Light" panose="020B0306030504020204" pitchFamily="34" charset="0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602180964110461"/>
          <c:y val="8.6067255589069622E-2"/>
          <c:w val="0.50994312767942018"/>
          <c:h val="0.6584159465740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3D2C-4844-8C90-AC7C42F89F6F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3D2C-4844-8C90-AC7C42F89F6F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3D2C-4844-8C90-AC7C42F89F6F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3D2C-4844-8C90-AC7C42F89F6F}"/>
              </c:ext>
            </c:extLst>
          </c:dPt>
          <c:dLbls>
            <c:dLbl>
              <c:idx val="0"/>
              <c:layout>
                <c:manualLayout>
                  <c:x val="-0.15213405556911949"/>
                  <c:y val="9.697566252740814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3D2C-4844-8C90-AC7C42F89F6F}"/>
                </c:ext>
              </c:extLst>
            </c:dLbl>
            <c:dLbl>
              <c:idx val="1"/>
              <c:layout>
                <c:manualLayout>
                  <c:x val="0.1388585317172065"/>
                  <c:y val="1.633074699171258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3D2C-4844-8C90-AC7C42F89F6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>
                  <c:v>8.3093505445818501</c:v>
                </c:pt>
                <c:pt idx="1">
                  <c:v>7.6752222654181503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3D2C-4844-8C90-AC7C42F89F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8639039930546972"/>
          <c:y val="0.82972272960036175"/>
          <c:w val="0.46772480258624499"/>
          <c:h val="7.352367374580139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910025465122873"/>
          <c:y val="8.6067255589069622E-2"/>
          <c:w val="0.48161916446593567"/>
          <c:h val="0.66626083278923587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Género</c:v>
                </c:pt>
              </c:strCache>
            </c:strRef>
          </c:tx>
          <c:spPr>
            <a:solidFill>
              <a:srgbClr val="132047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818-4D7A-A775-9C455DEF3449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818-4D7A-A775-9C455DEF3449}"/>
              </c:ext>
            </c:extLst>
          </c:dPt>
          <c:dPt>
            <c:idx val="2"/>
            <c:bubble3D val="0"/>
            <c:spPr>
              <a:solidFill>
                <a:srgbClr val="132047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818-4D7A-A775-9C455DEF3449}"/>
              </c:ext>
            </c:extLst>
          </c:dPt>
          <c:dPt>
            <c:idx val="3"/>
            <c:bubble3D val="0"/>
            <c:spPr>
              <a:solidFill>
                <a:srgbClr val="132047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818-4D7A-A775-9C455DEF3449}"/>
              </c:ext>
            </c:extLst>
          </c:dPt>
          <c:dLbls>
            <c:dLbl>
              <c:idx val="0"/>
              <c:layout>
                <c:manualLayout>
                  <c:x val="-0.18048808451773349"/>
                  <c:y val="-2.6564405496831076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6618105465"/>
                      <c:h val="0.27920897191427785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818-4D7A-A775-9C455DEF3449}"/>
                </c:ext>
              </c:extLst>
            </c:dLbl>
            <c:dLbl>
              <c:idx val="1"/>
              <c:layout>
                <c:manualLayout>
                  <c:x val="0.14614954809788525"/>
                  <c:y val="-7.9627860011814683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818-4D7A-A775-9C455DEF34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43576</c:v>
                </c:pt>
                <c:pt idx="1">
                  <c:v>56523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818-4D7A-A775-9C455DEF34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9449155143920641"/>
          <c:y val="0.81926288131346059"/>
          <c:w val="0.46772480258624499"/>
          <c:h val="7.352367374580139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862111655711337"/>
          <c:y val="0"/>
          <c:w val="0.46111548057803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rgbClr val="51A567"/>
            </a:solidFill>
            <a:ln w="38100">
              <a:solidFill>
                <a:srgbClr val="51A567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Sheet1!$A$2:$A$11</c:f>
              <c:strCache>
                <c:ptCount val="10"/>
                <c:pt idx="0">
                  <c:v>Becas Escuela Nacional de Agricultura "Roberto Quiñonez" ENA</c:v>
                </c:pt>
                <c:pt idx="1">
                  <c:v>Becas Escuela Panamericana Agrícola "El Zamorano"</c:v>
                </c:pt>
                <c:pt idx="2">
                  <c:v>Proyectos Especiales</c:v>
                </c:pt>
                <c:pt idx="3">
                  <c:v>Hábil Técnico Permanente</c:v>
                </c:pt>
                <c:pt idx="4">
                  <c:v>Empresa Centro</c:v>
                </c:pt>
                <c:pt idx="5">
                  <c:v>Formación en Inglés</c:v>
                </c:pt>
                <c:pt idx="6">
                  <c:v>Caminos de la Juventud</c:v>
                </c:pt>
                <c:pt idx="7">
                  <c:v>Emprendedurismo, en apoyo al MINED</c:v>
                </c:pt>
                <c:pt idx="8">
                  <c:v>Proyectos Especiales para Jóvenes</c:v>
                </c:pt>
                <c:pt idx="9">
                  <c:v>Cursos con Uso de Herramientas Tecnológicas</c:v>
                </c:pt>
              </c:strCache>
            </c:strRef>
          </c:cat>
          <c:val>
            <c:numRef>
              <c:f>Sheet1!$B$2:$B$11</c:f>
              <c:numCache>
                <c:formatCode>#,##0</c:formatCode>
                <c:ptCount val="10"/>
                <c:pt idx="0">
                  <c:v>225</c:v>
                </c:pt>
                <c:pt idx="1">
                  <c:v>75</c:v>
                </c:pt>
                <c:pt idx="2">
                  <c:v>8002</c:v>
                </c:pt>
                <c:pt idx="3">
                  <c:v>29967</c:v>
                </c:pt>
                <c:pt idx="4">
                  <c:v>2821</c:v>
                </c:pt>
                <c:pt idx="5">
                  <c:v>29408</c:v>
                </c:pt>
                <c:pt idx="6">
                  <c:v>943</c:v>
                </c:pt>
                <c:pt idx="7">
                  <c:v>20000</c:v>
                </c:pt>
                <c:pt idx="8">
                  <c:v>2027</c:v>
                </c:pt>
                <c:pt idx="9">
                  <c:v>6631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F3B-48DF-ADE5-9DE6E45D7E8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8761586330219336"/>
          <c:y val="0"/>
          <c:w val="0.44341935944552741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solidFill>
              <a:srgbClr val="F3C33E"/>
            </a:solidFill>
            <a:ln w="38100">
              <a:solidFill>
                <a:srgbClr val="F3C33E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Sheet1!$A$2:$A$11</c:f>
              <c:strCache>
                <c:ptCount val="10"/>
                <c:pt idx="0">
                  <c:v>Becas Escuela Nacional de Agricultura "Roberto Quiñonez" ENA</c:v>
                </c:pt>
                <c:pt idx="1">
                  <c:v>Becas Escuela Panamericana Agrícola "El Zamorano"</c:v>
                </c:pt>
                <c:pt idx="2">
                  <c:v>Proyectos Especiales</c:v>
                </c:pt>
                <c:pt idx="3">
                  <c:v>Hábil Técnico Permanente</c:v>
                </c:pt>
                <c:pt idx="4">
                  <c:v>Empresa Centro</c:v>
                </c:pt>
                <c:pt idx="5">
                  <c:v>Formación en Inglés</c:v>
                </c:pt>
                <c:pt idx="6">
                  <c:v>Caminos de la Juventud</c:v>
                </c:pt>
                <c:pt idx="7">
                  <c:v>Emprendedurismo, en apoyo al MINED</c:v>
                </c:pt>
                <c:pt idx="8">
                  <c:v>Proyectos Especiales para Jóvenes</c:v>
                </c:pt>
                <c:pt idx="9">
                  <c:v>Cursos con Uso de Herramientas Tecnológicas</c:v>
                </c:pt>
              </c:strCache>
            </c:strRef>
          </c:cat>
          <c:val>
            <c:numRef>
              <c:f>Sheet1!$B$2:$B$11</c:f>
              <c:numCache>
                <c:formatCode>_-"$"* #,##0_-;\-"$"* #,##0_-;_-"$"* "-"??_-;_-@_-</c:formatCode>
                <c:ptCount val="10"/>
                <c:pt idx="0">
                  <c:v>299063.38</c:v>
                </c:pt>
                <c:pt idx="1">
                  <c:v>936971.88</c:v>
                </c:pt>
                <c:pt idx="2">
                  <c:v>1487885.5004999996</c:v>
                </c:pt>
                <c:pt idx="3">
                  <c:v>5268977.6175000006</c:v>
                </c:pt>
                <c:pt idx="4">
                  <c:v>4440438.2144999998</c:v>
                </c:pt>
                <c:pt idx="5">
                  <c:v>1685078.6235</c:v>
                </c:pt>
                <c:pt idx="6">
                  <c:v>582281.98700000008</c:v>
                </c:pt>
                <c:pt idx="7">
                  <c:v>137000</c:v>
                </c:pt>
                <c:pt idx="8">
                  <c:v>415159.55700000009</c:v>
                </c:pt>
                <c:pt idx="9">
                  <c:v>731716.04999999981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213-46E5-94E3-A1882E1095E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_-;\-&quot;$&quot;* #,##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  <c:majorUnit val="2000000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602180964110461"/>
          <c:y val="8.6067255589069622E-2"/>
          <c:w val="0.50994312767942018"/>
          <c:h val="0.6584159465740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3D2C-4844-8C90-AC7C42F89F6F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3D2C-4844-8C90-AC7C42F89F6F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3D2C-4844-8C90-AC7C42F89F6F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3D2C-4844-8C90-AC7C42F89F6F}"/>
              </c:ext>
            </c:extLst>
          </c:dPt>
          <c:dLbls>
            <c:dLbl>
              <c:idx val="0"/>
              <c:layout>
                <c:manualLayout>
                  <c:x val="-0.15213405556911949"/>
                  <c:y val="9.697566252740814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3D2C-4844-8C90-AC7C42F89F6F}"/>
                </c:ext>
              </c:extLst>
            </c:dLbl>
            <c:dLbl>
              <c:idx val="1"/>
              <c:layout>
                <c:manualLayout>
                  <c:x val="0.1388585317172065"/>
                  <c:y val="1.633074699171258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3D2C-4844-8C90-AC7C42F89F6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>
                  <c:v>8.3093505445818501</c:v>
                </c:pt>
                <c:pt idx="1">
                  <c:v>7.6752222654181503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3D2C-4844-8C90-AC7C42F89F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8639039930546972"/>
          <c:y val="0.82972272960036175"/>
          <c:w val="0.46772480258624499"/>
          <c:h val="7.352367374580139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910025465122873"/>
          <c:y val="8.6067255589069622E-2"/>
          <c:w val="0.48161916446593567"/>
          <c:h val="0.66626083278923587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Género</c:v>
                </c:pt>
              </c:strCache>
            </c:strRef>
          </c:tx>
          <c:spPr>
            <a:solidFill>
              <a:srgbClr val="132047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818-4D7A-A775-9C455DEF3449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818-4D7A-A775-9C455DEF3449}"/>
              </c:ext>
            </c:extLst>
          </c:dPt>
          <c:dPt>
            <c:idx val="2"/>
            <c:bubble3D val="0"/>
            <c:spPr>
              <a:solidFill>
                <a:srgbClr val="132047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818-4D7A-A775-9C455DEF3449}"/>
              </c:ext>
            </c:extLst>
          </c:dPt>
          <c:dPt>
            <c:idx val="3"/>
            <c:bubble3D val="0"/>
            <c:spPr>
              <a:solidFill>
                <a:srgbClr val="132047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818-4D7A-A775-9C455DEF3449}"/>
              </c:ext>
            </c:extLst>
          </c:dPt>
          <c:dLbls>
            <c:dLbl>
              <c:idx val="0"/>
              <c:layout>
                <c:manualLayout>
                  <c:x val="-0.18048808451773349"/>
                  <c:y val="-2.6564405496831076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6618105465"/>
                      <c:h val="0.27920897191427785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818-4D7A-A775-9C455DEF3449}"/>
                </c:ext>
              </c:extLst>
            </c:dLbl>
            <c:dLbl>
              <c:idx val="1"/>
              <c:layout>
                <c:manualLayout>
                  <c:x val="0.14614954809788525"/>
                  <c:y val="-7.9627860011814683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818-4D7A-A775-9C455DEF34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43576</c:v>
                </c:pt>
                <c:pt idx="1">
                  <c:v>56523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818-4D7A-A775-9C455DEF34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9449155143920641"/>
          <c:y val="0.81926288131346059"/>
          <c:w val="0.46772480258624499"/>
          <c:h val="7.352367374580139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862111655711337"/>
          <c:y val="0"/>
          <c:w val="0.46111548057803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rgbClr val="51A567"/>
            </a:solidFill>
            <a:ln w="38100">
              <a:solidFill>
                <a:srgbClr val="51A567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Programa de Becas ENA y ZAMORANO</c:v>
                </c:pt>
                <c:pt idx="1">
                  <c:v>Proyectos Especiales</c:v>
                </c:pt>
                <c:pt idx="2">
                  <c:v>Hábil Técnico Permanente</c:v>
                </c:pt>
                <c:pt idx="3">
                  <c:v>Empresa Centro</c:v>
                </c:pt>
                <c:pt idx="4">
                  <c:v>Formación en Inglés</c:v>
                </c:pt>
                <c:pt idx="5">
                  <c:v>Caminos de la Juventud</c:v>
                </c:pt>
                <c:pt idx="6">
                  <c:v>Emprendedurismo, en apoyo al MINED</c:v>
                </c:pt>
                <c:pt idx="7">
                  <c:v>Proyectos Especiales para Jóvenes</c:v>
                </c:pt>
                <c:pt idx="8">
                  <c:v>Cursos con Uso de Herramientas Tecnológicas</c:v>
                </c:pt>
              </c:strCache>
            </c:strRef>
          </c:cat>
          <c:val>
            <c:numRef>
              <c:f>Sheet1!$B$2:$B$10</c:f>
              <c:numCache>
                <c:formatCode>#,##0</c:formatCode>
                <c:ptCount val="9"/>
                <c:pt idx="0">
                  <c:v>300</c:v>
                </c:pt>
                <c:pt idx="1">
                  <c:v>8002</c:v>
                </c:pt>
                <c:pt idx="2">
                  <c:v>29967</c:v>
                </c:pt>
                <c:pt idx="3">
                  <c:v>2821</c:v>
                </c:pt>
                <c:pt idx="4">
                  <c:v>29408</c:v>
                </c:pt>
                <c:pt idx="5">
                  <c:v>943</c:v>
                </c:pt>
                <c:pt idx="6">
                  <c:v>20000</c:v>
                </c:pt>
                <c:pt idx="7">
                  <c:v>2027</c:v>
                </c:pt>
                <c:pt idx="8">
                  <c:v>6631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F3B-48DF-ADE5-9DE6E45D7E8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8761586330219336"/>
          <c:y val="0"/>
          <c:w val="0.44341935944552741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solidFill>
              <a:srgbClr val="F3C33E"/>
            </a:solidFill>
            <a:ln w="38100">
              <a:solidFill>
                <a:srgbClr val="F3C33E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Programa de Becas ENA y ZAMORANO</c:v>
                </c:pt>
                <c:pt idx="1">
                  <c:v>Proyectos Especiales</c:v>
                </c:pt>
                <c:pt idx="2">
                  <c:v>Hábil Técnico Permanente</c:v>
                </c:pt>
                <c:pt idx="3">
                  <c:v>Empresa Centro</c:v>
                </c:pt>
                <c:pt idx="4">
                  <c:v>Formación en Inglés</c:v>
                </c:pt>
                <c:pt idx="5">
                  <c:v>Caminos de la Juventud</c:v>
                </c:pt>
                <c:pt idx="6">
                  <c:v>Emprendedurismo, en apoyo al MINED</c:v>
                </c:pt>
                <c:pt idx="7">
                  <c:v>Proyectos Especiales para Jóvenes</c:v>
                </c:pt>
                <c:pt idx="8">
                  <c:v>Cursos con Uso de Herramientas Tecnológicas</c:v>
                </c:pt>
              </c:strCache>
            </c:strRef>
          </c:cat>
          <c:val>
            <c:numRef>
              <c:f>Sheet1!$B$2:$B$10</c:f>
              <c:numCache>
                <c:formatCode>_-"$"* #,##0_-;\-"$"* #,##0_-;_-"$"* "-"??_-;_-@_-</c:formatCode>
                <c:ptCount val="9"/>
                <c:pt idx="0">
                  <c:v>1236035.26</c:v>
                </c:pt>
                <c:pt idx="1">
                  <c:v>1487885.5004999996</c:v>
                </c:pt>
                <c:pt idx="2">
                  <c:v>5268977.6175000006</c:v>
                </c:pt>
                <c:pt idx="3">
                  <c:v>4440438.2144999998</c:v>
                </c:pt>
                <c:pt idx="4">
                  <c:v>1685078.6235</c:v>
                </c:pt>
                <c:pt idx="5">
                  <c:v>582281.98700000008</c:v>
                </c:pt>
                <c:pt idx="6">
                  <c:v>137000</c:v>
                </c:pt>
                <c:pt idx="7">
                  <c:v>415159.55700000009</c:v>
                </c:pt>
                <c:pt idx="8">
                  <c:v>731716.04999999981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213-46E5-94E3-A1882E1095E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_-;\-&quot;$&quot;* #,##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  <c:majorUnit val="2000000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3"/>
              </a:solidFill>
              <a:ln w="101600">
                <a:solidFill>
                  <a:schemeClr val="accent3">
                    <a:alpha val="91000"/>
                  </a:schemeClr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177</c:v>
                </c:pt>
                <c:pt idx="1">
                  <c:v>492</c:v>
                </c:pt>
                <c:pt idx="2">
                  <c:v>736</c:v>
                </c:pt>
                <c:pt idx="3">
                  <c:v>659</c:v>
                </c:pt>
                <c:pt idx="4">
                  <c:v>859</c:v>
                </c:pt>
                <c:pt idx="5">
                  <c:v>756</c:v>
                </c:pt>
                <c:pt idx="6">
                  <c:v>940</c:v>
                </c:pt>
                <c:pt idx="7">
                  <c:v>504</c:v>
                </c:pt>
                <c:pt idx="8">
                  <c:v>710</c:v>
                </c:pt>
                <c:pt idx="9">
                  <c:v>809</c:v>
                </c:pt>
                <c:pt idx="10">
                  <c:v>661</c:v>
                </c:pt>
                <c:pt idx="11">
                  <c:v>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2D-4A60-87CB-33DC295B22F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3810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1"/>
              </a:solidFill>
              <a:ln w="101600">
                <a:solidFill>
                  <a:schemeClr val="accent1">
                    <a:alpha val="89000"/>
                  </a:schemeClr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267</c:v>
                </c:pt>
                <c:pt idx="1">
                  <c:v>608</c:v>
                </c:pt>
                <c:pt idx="2">
                  <c:v>809</c:v>
                </c:pt>
                <c:pt idx="3">
                  <c:v>503</c:v>
                </c:pt>
                <c:pt idx="4">
                  <c:v>695</c:v>
                </c:pt>
                <c:pt idx="5">
                  <c:v>761</c:v>
                </c:pt>
                <c:pt idx="6">
                  <c:v>553</c:v>
                </c:pt>
                <c:pt idx="7">
                  <c:v>459</c:v>
                </c:pt>
                <c:pt idx="8">
                  <c:v>360</c:v>
                </c:pt>
                <c:pt idx="9">
                  <c:v>887</c:v>
                </c:pt>
                <c:pt idx="10">
                  <c:v>832</c:v>
                </c:pt>
                <c:pt idx="11">
                  <c:v>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02D-4A60-87CB-33DC295B22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rgbClr val="132047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rgbClr val="132047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/>
                  <a:t>PARTICIPACIONES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rgbClr val="132047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rgbClr val="132047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2"/>
              </a:solidFill>
              <a:ln w="101600">
                <a:solidFill>
                  <a:schemeClr val="accent2">
                    <a:alpha val="96000"/>
                  </a:schemeClr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"$"#,##0.0</c:formatCode>
                <c:ptCount val="12"/>
                <c:pt idx="0">
                  <c:v>116.99675000000001</c:v>
                </c:pt>
                <c:pt idx="1">
                  <c:v>153.18245999999999</c:v>
                </c:pt>
                <c:pt idx="2">
                  <c:v>201.71928</c:v>
                </c:pt>
                <c:pt idx="3">
                  <c:v>217.87577999999996</c:v>
                </c:pt>
                <c:pt idx="4">
                  <c:v>309.77542000000005</c:v>
                </c:pt>
                <c:pt idx="5">
                  <c:v>330.02398999999997</c:v>
                </c:pt>
                <c:pt idx="6">
                  <c:v>340.53222</c:v>
                </c:pt>
                <c:pt idx="7">
                  <c:v>279.20373000000006</c:v>
                </c:pt>
                <c:pt idx="8">
                  <c:v>318.84017000000006</c:v>
                </c:pt>
                <c:pt idx="9">
                  <c:v>324.37342000000007</c:v>
                </c:pt>
                <c:pt idx="10">
                  <c:v>302.87233000000003</c:v>
                </c:pt>
                <c:pt idx="11">
                  <c:v>285.44245000000001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DB6-4F09-BF71-584091D49C0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Inversión</c:v>
                </c:pt>
              </c:strCache>
            </c:strRef>
          </c:tx>
          <c:spPr>
            <a:ln w="38100" cap="rnd">
              <a:solidFill>
                <a:schemeClr val="tx2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"$"#,##0.0</c:formatCode>
                <c:ptCount val="12"/>
                <c:pt idx="0">
                  <c:v>134.65317999999999</c:v>
                </c:pt>
                <c:pt idx="1">
                  <c:v>166.10202999999996</c:v>
                </c:pt>
                <c:pt idx="2">
                  <c:v>192.05390000000003</c:v>
                </c:pt>
                <c:pt idx="3">
                  <c:v>136.30461000000003</c:v>
                </c:pt>
                <c:pt idx="4">
                  <c:v>182.31134999999998</c:v>
                </c:pt>
                <c:pt idx="5">
                  <c:v>226.68873000000002</c:v>
                </c:pt>
                <c:pt idx="6">
                  <c:v>191.57008000000002</c:v>
                </c:pt>
                <c:pt idx="7">
                  <c:v>157.41489999999996</c:v>
                </c:pt>
                <c:pt idx="8">
                  <c:v>160.89166</c:v>
                </c:pt>
                <c:pt idx="9">
                  <c:v>221.93304000000001</c:v>
                </c:pt>
                <c:pt idx="10">
                  <c:v>249.64796999999996</c:v>
                </c:pt>
                <c:pt idx="11">
                  <c:v>268.92613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DB6-4F09-BF71-584091D49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1856"/>
        <c:axId val="-1986853488"/>
      </c:lineChart>
      <c:catAx>
        <c:axId val="-19868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rgbClr val="132047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endParaRPr lang="en-US"/>
          </a:p>
        </c:txPr>
        <c:crossAx val="-1986853488"/>
        <c:crosses val="autoZero"/>
        <c:auto val="1"/>
        <c:lblAlgn val="ctr"/>
        <c:lblOffset val="100"/>
        <c:noMultiLvlLbl val="0"/>
      </c:catAx>
      <c:valAx>
        <c:axId val="-1986853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rgbClr val="132047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r>
                  <a:rPr lang="es-SV"/>
                  <a:t>INVERSIÓN</a:t>
                </a:r>
              </a:p>
              <a:p>
                <a:pPr>
                  <a:defRPr/>
                </a:pPr>
                <a:r>
                  <a:rPr lang="es-SV"/>
                  <a:t>(En miles de US$)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rgbClr val="132047"/>
                  </a:solidFill>
                  <a:latin typeface="Poppins SemiBold" pitchFamily="2" charset="77"/>
                  <a:ea typeface="Open Sans Light" panose="020B0306030504020204" pitchFamily="34" charset="0"/>
                  <a:cs typeface="Poppins SemiBold" pitchFamily="2" charset="77"/>
                </a:defRPr>
              </a:pPr>
              <a:endParaRPr lang="en-US"/>
            </a:p>
          </c:txPr>
        </c:title>
        <c:numFmt formatCode="&quot;$&quot;#,##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185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rgbClr val="132047"/>
          </a:solidFill>
          <a:latin typeface="Poppins SemiBold" pitchFamily="2" charset="77"/>
          <a:ea typeface="Open Sans Light" panose="020B0306030504020204" pitchFamily="34" charset="0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9016700463388856"/>
          <c:y val="8.4588390631729821E-2"/>
          <c:w val="0.48368733833493133"/>
          <c:h val="0.6586612879057116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530C-4661-80DA-6655269238E9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530C-4661-80DA-6655269238E9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530C-4661-80DA-6655269238E9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530C-4661-80DA-6655269238E9}"/>
              </c:ext>
            </c:extLst>
          </c:dPt>
          <c:dLbls>
            <c:dLbl>
              <c:idx val="0"/>
              <c:layout>
                <c:manualLayout>
                  <c:x val="-0.19605771641892725"/>
                  <c:y val="0.109749749537713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5062750423773306"/>
                      <c:h val="0.24052205205692889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530C-4661-80DA-6655269238E9}"/>
                </c:ext>
              </c:extLst>
            </c:dLbl>
            <c:dLbl>
              <c:idx val="1"/>
              <c:layout>
                <c:manualLayout>
                  <c:x val="0.13747526611120464"/>
                  <c:y val="0.11245442841642719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5481504270283906"/>
                      <c:h val="0.30398629263252536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530C-4661-80DA-6655269238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>
                  <c:v>1214.16381</c:v>
                </c:pt>
                <c:pt idx="1">
                  <c:v>1074.33377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30C-4661-80DA-6655269238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0.32536543020930059"/>
          <c:y val="0.8054200274115968"/>
          <c:w val="0.42243641456025877"/>
          <c:h val="7.003529615743388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2980406108040063"/>
          <c:y val="0.12942449953133928"/>
          <c:w val="0.47088296379940603"/>
          <c:h val="0.64122496283762642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Género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07EF-4D29-8A8F-2AA47AEB1480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07EF-4D29-8A8F-2AA47AEB1480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07EF-4D29-8A8F-2AA47AEB1480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07EF-4D29-8A8F-2AA47AEB1480}"/>
              </c:ext>
            </c:extLst>
          </c:dPt>
          <c:dLbls>
            <c:dLbl>
              <c:idx val="0"/>
              <c:layout>
                <c:manualLayout>
                  <c:x val="-0.162546341772553"/>
                  <c:y val="-7.7345005100448783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07EF-4D29-8A8F-2AA47AEB1480}"/>
                </c:ext>
              </c:extLst>
            </c:dLbl>
            <c:dLbl>
              <c:idx val="1"/>
              <c:layout>
                <c:manualLayout>
                  <c:x val="0.15767444238641032"/>
                  <c:y val="-4.9697552510301418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7EF-4D29-8A8F-2AA47AEB14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3456</c:v>
                </c:pt>
                <c:pt idx="1">
                  <c:v>4260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7EF-4D29-8A8F-2AA47AEB14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4853967604688476"/>
          <c:y val="0.83032892941963521"/>
          <c:w val="0.4224364754039332"/>
          <c:h val="7.00353098936937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862111655711337"/>
          <c:y val="0"/>
          <c:w val="0.45269162166828514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rgbClr val="51A567"/>
            </a:solidFill>
            <a:ln w="38100">
              <a:solidFill>
                <a:srgbClr val="51A567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Formación Trabajadores de las Empresas</c:v>
                </c:pt>
                <c:pt idx="1">
                  <c:v>Formación Jóvenes y en condiciones de vulnerabililidad</c:v>
                </c:pt>
                <c:pt idx="2">
                  <c:v>Empresa Centro Industria del Plástico</c:v>
                </c:pt>
              </c:strCache>
            </c:strRef>
          </c:cat>
          <c:val>
            <c:numRef>
              <c:f>Sheet1!$B$2:$B$4</c:f>
              <c:numCache>
                <c:formatCode>#,##0</c:formatCode>
                <c:ptCount val="3"/>
                <c:pt idx="0">
                  <c:v>1594</c:v>
                </c:pt>
                <c:pt idx="1">
                  <c:v>5646</c:v>
                </c:pt>
                <c:pt idx="2">
                  <c:v>476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ED5-49E7-8B30-D44163C2F9F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825415886318381"/>
          <c:y val="0"/>
          <c:w val="0.41749397687787504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 (En miles)</c:v>
                </c:pt>
              </c:strCache>
            </c:strRef>
          </c:tx>
          <c:spPr>
            <a:solidFill>
              <a:srgbClr val="F3C33E"/>
            </a:solidFill>
            <a:ln w="38100">
              <a:solidFill>
                <a:srgbClr val="F3C33E"/>
              </a:solidFill>
              <a:prstDash val="solid"/>
            </a:ln>
            <a:effectLst/>
          </c:spPr>
          <c:invertIfNegative val="0"/>
          <c:dLbls>
            <c:numFmt formatCode="&quot;$&quot;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lang="en-US"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Formación Trabajadores de las Empresas</c:v>
                </c:pt>
                <c:pt idx="1">
                  <c:v>Formación Jóvenes y en condiciones de vulnerabililidad</c:v>
                </c:pt>
                <c:pt idx="2">
                  <c:v>Empresa Centro Industria del Plástico</c:v>
                </c:pt>
              </c:strCache>
            </c:strRef>
          </c:cat>
          <c:val>
            <c:numRef>
              <c:f>Sheet1!$B$2:$B$4</c:f>
              <c:numCache>
                <c:formatCode>_-"$"* #,##0.0_-;\-"$"* #,##0.0_-;_-"$"* "-"??_-;_-@_-</c:formatCode>
                <c:ptCount val="3"/>
                <c:pt idx="0">
                  <c:v>328.00794000000002</c:v>
                </c:pt>
                <c:pt idx="1">
                  <c:v>761.38400999999999</c:v>
                </c:pt>
                <c:pt idx="2">
                  <c:v>1199.10563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7BD-4F8C-B9FE-A4A62F64037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lang="en-US"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.0_-;\-&quot;$&quot;* #,##0.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  <c:majorUnit val="500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 algn="just">
        <a:defRPr lang="en-US" sz="2400" b="0" i="0" u="none" strike="noStrike" kern="1200" baseline="0">
          <a:solidFill>
            <a:schemeClr val="tx1"/>
          </a:solidFill>
          <a:latin typeface="Josefin Sans Light" pitchFamily="2" charset="0"/>
          <a:ea typeface="+mn-ea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3"/>
              </a:solidFill>
              <a:ln w="101600">
                <a:solidFill>
                  <a:schemeClr val="accent3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400</c:v>
                </c:pt>
                <c:pt idx="1">
                  <c:v>700</c:v>
                </c:pt>
                <c:pt idx="2">
                  <c:v>1400</c:v>
                </c:pt>
                <c:pt idx="3">
                  <c:v>1700</c:v>
                </c:pt>
                <c:pt idx="4">
                  <c:v>1800</c:v>
                </c:pt>
                <c:pt idx="5">
                  <c:v>2400</c:v>
                </c:pt>
                <c:pt idx="6">
                  <c:v>2700</c:v>
                </c:pt>
                <c:pt idx="7">
                  <c:v>3000</c:v>
                </c:pt>
                <c:pt idx="8">
                  <c:v>3300</c:v>
                </c:pt>
                <c:pt idx="9">
                  <c:v>3600</c:v>
                </c:pt>
                <c:pt idx="10">
                  <c:v>4300</c:v>
                </c:pt>
                <c:pt idx="11">
                  <c:v>4700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C81-4D8D-B42A-9001811FF30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3810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1"/>
              </a:solidFill>
              <a:ln w="101600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175</c:v>
                </c:pt>
                <c:pt idx="1">
                  <c:v>2385</c:v>
                </c:pt>
                <c:pt idx="2">
                  <c:v>2666</c:v>
                </c:pt>
                <c:pt idx="3">
                  <c:v>3013</c:v>
                </c:pt>
                <c:pt idx="4">
                  <c:v>785</c:v>
                </c:pt>
                <c:pt idx="5">
                  <c:v>967</c:v>
                </c:pt>
                <c:pt idx="6">
                  <c:v>2672</c:v>
                </c:pt>
                <c:pt idx="7">
                  <c:v>1879</c:v>
                </c:pt>
                <c:pt idx="8">
                  <c:v>1886</c:v>
                </c:pt>
                <c:pt idx="9">
                  <c:v>3799</c:v>
                </c:pt>
                <c:pt idx="10">
                  <c:v>3001</c:v>
                </c:pt>
                <c:pt idx="11">
                  <c:v>4219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C81-4D8D-B42A-9001811FF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rgbClr val="262968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5">
                  <a:lumMod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rgbClr val="262968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/>
                  <a:t>PARTICIPACIONES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rgbClr val="262968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n-US"/>
            </a:p>
          </c:txPr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rgbClr val="262968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458732902092719"/>
          <c:y val="4.6547371518259169E-2"/>
          <c:w val="0.84735564486132897"/>
          <c:h val="0.69542199228205204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accent2"/>
              </a:solidFill>
              <a:ln w="101600">
                <a:solidFill>
                  <a:schemeClr val="accent2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"$"#,##0.0</c:formatCode>
                <c:ptCount val="12"/>
                <c:pt idx="0">
                  <c:v>43.4</c:v>
                </c:pt>
                <c:pt idx="1">
                  <c:v>76.8</c:v>
                </c:pt>
                <c:pt idx="2">
                  <c:v>153.6</c:v>
                </c:pt>
                <c:pt idx="3">
                  <c:v>187</c:v>
                </c:pt>
                <c:pt idx="4">
                  <c:v>197</c:v>
                </c:pt>
                <c:pt idx="5">
                  <c:v>263.2</c:v>
                </c:pt>
                <c:pt idx="6">
                  <c:v>295</c:v>
                </c:pt>
                <c:pt idx="7">
                  <c:v>328</c:v>
                </c:pt>
                <c:pt idx="8">
                  <c:v>360</c:v>
                </c:pt>
                <c:pt idx="9">
                  <c:v>394</c:v>
                </c:pt>
                <c:pt idx="10">
                  <c:v>440</c:v>
                </c:pt>
                <c:pt idx="11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AF9-41AC-9905-CAEC5A2C1D7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Inversión</c:v>
                </c:pt>
              </c:strCache>
            </c:strRef>
          </c:tx>
          <c:spPr>
            <a:ln w="38100" cap="rnd">
              <a:solidFill>
                <a:schemeClr val="tx2"/>
              </a:solidFill>
              <a:round/>
            </a:ln>
            <a:effectLst/>
          </c:spPr>
          <c:marker>
            <c:symbol val="circle"/>
            <c:size val="9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"$"#,##0.0</c:formatCode>
                <c:ptCount val="12"/>
                <c:pt idx="0">
                  <c:v>10.094700000000001</c:v>
                </c:pt>
                <c:pt idx="1">
                  <c:v>174.20184999999998</c:v>
                </c:pt>
                <c:pt idx="2">
                  <c:v>177.49533242713491</c:v>
                </c:pt>
                <c:pt idx="3">
                  <c:v>326.10176000000001</c:v>
                </c:pt>
                <c:pt idx="4">
                  <c:v>53.821929999999995</c:v>
                </c:pt>
                <c:pt idx="5">
                  <c:v>122.74578999999999</c:v>
                </c:pt>
                <c:pt idx="6">
                  <c:v>227.92445999999998</c:v>
                </c:pt>
                <c:pt idx="7">
                  <c:v>237.83797000000001</c:v>
                </c:pt>
                <c:pt idx="8">
                  <c:v>285.60987</c:v>
                </c:pt>
                <c:pt idx="9">
                  <c:v>364.27190999999999</c:v>
                </c:pt>
                <c:pt idx="10">
                  <c:v>449.17372999999998</c:v>
                </c:pt>
                <c:pt idx="11">
                  <c:v>302.23397999999997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AF9-41AC-9905-CAEC5A2C1D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86851856"/>
        <c:axId val="-1986853488"/>
      </c:lineChart>
      <c:catAx>
        <c:axId val="-19868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3488"/>
        <c:crosses val="autoZero"/>
        <c:auto val="1"/>
        <c:lblAlgn val="ctr"/>
        <c:lblOffset val="100"/>
        <c:noMultiLvlLbl val="0"/>
      </c:catAx>
      <c:valAx>
        <c:axId val="-1986853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rgbClr val="262968"/>
                    </a:solidFill>
                    <a:latin typeface="Poppins SemiBold" panose="00000700000000000000" pitchFamily="2" charset="0"/>
                    <a:ea typeface="Nanum Gothic" panose="020B0604020202020204" charset="-127"/>
                    <a:cs typeface="Poppins SemiBold" panose="00000700000000000000" pitchFamily="2" charset="0"/>
                  </a:defRPr>
                </a:pPr>
                <a:r>
                  <a:rPr lang="es-SV" b="1">
                    <a:latin typeface="Poppins SemiBold" panose="00000700000000000000" pitchFamily="2" charset="0"/>
                    <a:cs typeface="Poppins SemiBold" panose="00000700000000000000" pitchFamily="2" charset="0"/>
                  </a:rPr>
                  <a:t>INVERSIÓN</a:t>
                </a:r>
              </a:p>
              <a:p>
                <a:pPr>
                  <a:defRPr b="1">
                    <a:latin typeface="Poppins SemiBold" panose="00000700000000000000" pitchFamily="2" charset="0"/>
                    <a:cs typeface="Poppins SemiBold" panose="00000700000000000000" pitchFamily="2" charset="0"/>
                  </a:defRPr>
                </a:pPr>
                <a:r>
                  <a:rPr lang="es-SV" b="1">
                    <a:latin typeface="Poppins SemiBold" panose="00000700000000000000" pitchFamily="2" charset="0"/>
                    <a:cs typeface="Poppins SemiBold" panose="00000700000000000000" pitchFamily="2" charset="0"/>
                  </a:rPr>
                  <a:t>(En miles de US$)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rgbClr val="262968"/>
                  </a:solidFill>
                  <a:latin typeface="Poppins SemiBold" panose="00000700000000000000" pitchFamily="2" charset="0"/>
                  <a:ea typeface="Nanum Gothic" panose="020B0604020202020204" charset="-127"/>
                  <a:cs typeface="Poppins SemiBold" panose="00000700000000000000" pitchFamily="2" charset="0"/>
                </a:defRPr>
              </a:pPr>
              <a:endParaRPr lang="en-US"/>
            </a:p>
          </c:txPr>
        </c:title>
        <c:numFmt formatCode="&quot;$&quot;#,##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185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0" i="0" u="none" strike="noStrike" kern="1200" baseline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0" i="0">
          <a:solidFill>
            <a:srgbClr val="262968"/>
          </a:solidFill>
          <a:latin typeface="Nanum Gothic" panose="020B0604020202020204" charset="-127"/>
          <a:ea typeface="Nanum Gothic" panose="020B0604020202020204" charset="-127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5527527499707398"/>
          <c:y val="7.6944501235447715E-2"/>
          <c:w val="0.43304824244410772"/>
          <c:h val="0.70629686961499594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A308-4E7F-9EF5-4B471ED7A5CE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A308-4E7F-9EF5-4B471ED7A5CE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A308-4E7F-9EF5-4B471ED7A5CE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A308-4E7F-9EF5-4B471ED7A5CE}"/>
              </c:ext>
            </c:extLst>
          </c:dPt>
          <c:dLbls>
            <c:dLbl>
              <c:idx val="0"/>
              <c:layout>
                <c:manualLayout>
                  <c:x val="-0.15806520793307266"/>
                  <c:y val="0.13543684613272738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5560663388224109"/>
                      <c:h val="0.325539245179417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A308-4E7F-9EF5-4B471ED7A5CE}"/>
                </c:ext>
              </c:extLst>
            </c:dLbl>
            <c:dLbl>
              <c:idx val="1"/>
              <c:layout>
                <c:manualLayout>
                  <c:x val="0.16214934410169943"/>
                  <c:y val="0.1523086776011415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4103351564646636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A308-4E7F-9EF5-4B471ED7A5C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_-"$"* #,##0.0_-;\-"$"* #,##0.0_-;_-"$"* "-"??_-;_-@_-</c:formatCode>
                <c:ptCount val="2"/>
                <c:pt idx="0">
                  <c:v>1197.707797029431</c:v>
                </c:pt>
                <c:pt idx="1">
                  <c:v>1533.8054853977039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308-4E7F-9EF5-4B471ED7A5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498857148505654"/>
          <c:y val="0.83941399473109313"/>
          <c:w val="0.42017510017768456"/>
          <c:h val="8.343331795108445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9300099063871482"/>
          <c:y val="8.7906822287716055E-2"/>
          <c:w val="0.43765000154003847"/>
          <c:h val="0.6891925548791603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6194E7"/>
              </a:solidFill>
              <a:ln w="9525" cap="flat" cmpd="sng" algn="ctr">
                <a:solidFill>
                  <a:srgbClr val="6194E7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0933-4C70-84D2-38C517789916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9525" cap="flat" cmpd="sng" algn="ctr">
                <a:solidFill>
                  <a:srgbClr val="E5635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0933-4C70-84D2-38C517789916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0933-4C70-84D2-38C517789916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0933-4C70-84D2-38C517789916}"/>
              </c:ext>
            </c:extLst>
          </c:dPt>
          <c:dLbls>
            <c:dLbl>
              <c:idx val="0"/>
              <c:layout>
                <c:manualLayout>
                  <c:x val="-0.19061452820436847"/>
                  <c:y val="-0.2118533464883323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0933-4C70-84D2-38C517789916}"/>
                </c:ext>
              </c:extLst>
            </c:dLbl>
            <c:dLbl>
              <c:idx val="1"/>
              <c:layout>
                <c:manualLayout>
                  <c:x val="0.18317533015918255"/>
                  <c:y val="-0.1521147178842082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933-4C70-84D2-38C5177899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12217</c:v>
                </c:pt>
                <c:pt idx="1">
                  <c:v>15230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933-4C70-84D2-38C5177899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8991231808742979"/>
          <c:y val="0.83922025840987158"/>
          <c:w val="0.42017522056574569"/>
          <c:h val="8.055681389544128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5173383603421552"/>
          <c:y val="0"/>
          <c:w val="0.5167728945229364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solidFill>
              <a:srgbClr val="F3C33E"/>
            </a:solidFill>
            <a:ln w="38100">
              <a:solidFill>
                <a:srgbClr val="F3C33E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Formación para Trabajadores de las Empresas</c:v>
                </c:pt>
                <c:pt idx="1">
                  <c:v>Formación para Jóvenes y en Condiciones de Vulnerabililidad</c:v>
                </c:pt>
              </c:strCache>
            </c:strRef>
          </c:cat>
          <c:val>
            <c:numRef>
              <c:f>Sheet1!$B$2:$B$3</c:f>
              <c:numCache>
                <c:formatCode>_-"$"* #,##0.0_-;\-"$"* #,##0.0_-;_-"$"* "-"??_-;_-@_-</c:formatCode>
                <c:ptCount val="2"/>
                <c:pt idx="0">
                  <c:v>1130.6528124271347</c:v>
                </c:pt>
                <c:pt idx="1">
                  <c:v>1600.8604700000005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975-4A91-80A2-08AA58ECD96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2000"/>
          <c:min val="0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.0_-;\-&quot;$&quot;* #,##0.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  <c:majorUnit val="500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5768598296940632"/>
          <c:y val="0"/>
          <c:w val="0.51928997350508488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rgbClr val="51A567"/>
            </a:solidFill>
            <a:ln w="38100">
              <a:solidFill>
                <a:srgbClr val="51A567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Formación para Trabajadores de las Empresas</c:v>
                </c:pt>
                <c:pt idx="1">
                  <c:v>Formación para Jóvenes y en condiciones de vulnerabililidad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11257</c:v>
                </c:pt>
                <c:pt idx="1">
                  <c:v>16190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1F8-4546-BE33-E0AB4D2E0C9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300309683438272"/>
          <c:y val="8.7803313203866848E-3"/>
          <c:w val="0.38025921953093161"/>
          <c:h val="0.87263333749191418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chemeClr val="accent3"/>
            </a:solidFill>
            <a:ln w="38100">
              <a:solidFill>
                <a:schemeClr val="accent3"/>
              </a:solidFill>
              <a:prstDash val="solid"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3"/>
              </a:solidFill>
              <a:ln w="38100">
                <a:solidFill>
                  <a:schemeClr val="accent3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3976-47AC-9C3A-9C87C2F27BA0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3"/>
              </a:solidFill>
              <a:ln w="38100">
                <a:solidFill>
                  <a:schemeClr val="accent3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3976-47AC-9C3A-9C87C2F27BA0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95FD107B-80C6-40DF-BBBC-F5942EF297FC}" type="VALUE">
                      <a:rPr lang="en-US" smtClean="0"/>
                      <a:pPr/>
                      <a:t>[VALUE]</a:t>
                    </a:fld>
                    <a:r>
                      <a:rPr lang="en-US"/>
                      <a:t> (Meta</a:t>
                    </a:r>
                    <a:r>
                      <a:rPr lang="en-US" baseline="0"/>
                      <a:t>: 10)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976-47AC-9C3A-9C87C2F27BA0}"/>
                </c:ext>
              </c:extLst>
            </c:dLbl>
            <c:dLbl>
              <c:idx val="1"/>
              <c:layout>
                <c:manualLayout>
                  <c:x val="-4.4971951079448734E-3"/>
                  <c:y val="3.0883450219936419E-3"/>
                </c:manualLayout>
              </c:layout>
              <c:tx>
                <c:rich>
                  <a:bodyPr/>
                  <a:lstStyle/>
                  <a:p>
                    <a:r>
                      <a:rPr lang="en-US">
                        <a:solidFill>
                          <a:schemeClr val="tx1"/>
                        </a:solidFill>
                      </a:rPr>
                      <a:t>9 (Meta 8)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8451318373695538"/>
                      <c:h val="7.90229818834801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3-3976-47AC-9C3A-9C87C2F27BA0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54C54603-A6E2-460E-92BA-60E6D0D4AAA2}" type="VALUE">
                      <a:rPr lang="en-US" smtClean="0"/>
                      <a:pPr/>
                      <a:t>[VALUE]</a:t>
                    </a:fld>
                    <a:r>
                      <a:rPr lang="en-US"/>
                      <a:t> (Meta:5)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3976-47AC-9C3A-9C87C2F27BA0}"/>
                </c:ext>
              </c:extLst>
            </c:dLbl>
            <c:dLbl>
              <c:idx val="3"/>
              <c:layout>
                <c:manualLayout>
                  <c:x val="0"/>
                  <c:y val="5.8535542135911096E-3"/>
                </c:manualLayout>
              </c:layout>
              <c:tx>
                <c:rich>
                  <a:bodyPr/>
                  <a:lstStyle/>
                  <a:p>
                    <a:fld id="{AE6E8F8A-3DE4-4CA9-8AE0-9D3DC928E98B}" type="VALUE">
                      <a:rPr lang="en-US" smtClean="0"/>
                      <a:pPr/>
                      <a:t>[VALUE]</a:t>
                    </a:fld>
                    <a:r>
                      <a:rPr lang="en-US"/>
                      <a:t> (Meta:</a:t>
                    </a:r>
                    <a:r>
                      <a:rPr lang="en-US" baseline="0"/>
                      <a:t> 5)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3976-47AC-9C3A-9C87C2F27B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Acciones de apoyo a la Formación Profesional</c:v>
                </c:pt>
                <c:pt idx="1">
                  <c:v>Estudios, sondeos e Investigaciones</c:v>
                </c:pt>
              </c:strCache>
            </c:strRef>
          </c:cat>
          <c:val>
            <c:numRef>
              <c:f>Sheet1!$B$2:$B$3</c:f>
              <c:numCache>
                <c:formatCode>0</c:formatCode>
                <c:ptCount val="2"/>
                <c:pt idx="0" formatCode="General">
                  <c:v>13</c:v>
                </c:pt>
                <c:pt idx="1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3976-47AC-9C3A-9C87C2F27BA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0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in val="0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/>
                </a:solidFill>
                <a:latin typeface="Montserrat Medium" panose="00000600000000000000" pitchFamily="2" charset="0"/>
                <a:ea typeface="+mn-ea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solidFill>
        <a:srgbClr val="FCFCEE"/>
      </a:solidFill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300309683438272"/>
          <c:y val="8.7803313203866848E-3"/>
          <c:w val="0.49923601905502452"/>
          <c:h val="0.87263333749191418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chemeClr val="accent1"/>
            </a:solidFill>
            <a:ln w="38100">
              <a:solidFill>
                <a:schemeClr val="accent1"/>
              </a:solidFill>
              <a:prstDash val="solid"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 w="38100">
                <a:solidFill>
                  <a:schemeClr val="accent1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B171-42B1-9F07-67DF493BC3A8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1"/>
              </a:solidFill>
              <a:ln w="38100">
                <a:solidFill>
                  <a:schemeClr val="accent1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B171-42B1-9F07-67DF493BC3A8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95FD107B-80C6-40DF-BBBC-F5942EF297FC}" type="VALUE">
                      <a:rPr lang="en-US" smtClean="0"/>
                      <a:pPr/>
                      <a:t>[VALUE]</a:t>
                    </a:fld>
                    <a:r>
                      <a:rPr lang="en-US"/>
                      <a:t> (Meta</a:t>
                    </a:r>
                    <a:r>
                      <a:rPr lang="en-US" baseline="0"/>
                      <a:t>: 12)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B171-42B1-9F07-67DF493BC3A8}"/>
                </c:ext>
              </c:extLst>
            </c:dLbl>
            <c:dLbl>
              <c:idx val="1"/>
              <c:layout>
                <c:manualLayout>
                  <c:x val="-4.4971951079448734E-3"/>
                  <c:y val="3.0883450219936419E-3"/>
                </c:manualLayout>
              </c:layout>
              <c:tx>
                <c:rich>
                  <a:bodyPr/>
                  <a:lstStyle/>
                  <a:p>
                    <a:r>
                      <a:rPr lang="en-US">
                        <a:solidFill>
                          <a:schemeClr val="tx1"/>
                        </a:solidFill>
                      </a:rPr>
                      <a:t>3 (Meta 3)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8451318373695538"/>
                      <c:h val="7.90229818834801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3-B171-42B1-9F07-67DF493BC3A8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54C54603-A6E2-460E-92BA-60E6D0D4AAA2}" type="VALUE">
                      <a:rPr lang="en-US" smtClean="0"/>
                      <a:pPr/>
                      <a:t>[VALUE]</a:t>
                    </a:fld>
                    <a:r>
                      <a:rPr lang="en-US"/>
                      <a:t> (Meta:5)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B171-42B1-9F07-67DF493BC3A8}"/>
                </c:ext>
              </c:extLst>
            </c:dLbl>
            <c:dLbl>
              <c:idx val="3"/>
              <c:layout>
                <c:manualLayout>
                  <c:x val="0"/>
                  <c:y val="5.8535542135911096E-3"/>
                </c:manualLayout>
              </c:layout>
              <c:tx>
                <c:rich>
                  <a:bodyPr/>
                  <a:lstStyle/>
                  <a:p>
                    <a:fld id="{AE6E8F8A-3DE4-4CA9-8AE0-9D3DC928E98B}" type="VALUE">
                      <a:rPr lang="en-US" smtClean="0"/>
                      <a:pPr/>
                      <a:t>[VALUE]</a:t>
                    </a:fld>
                    <a:r>
                      <a:rPr lang="en-US"/>
                      <a:t> (Meta:</a:t>
                    </a:r>
                    <a:r>
                      <a:rPr lang="en-US" baseline="0"/>
                      <a:t> 5)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B171-42B1-9F07-67DF493BC3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Empresariales</c:v>
                </c:pt>
                <c:pt idx="1">
                  <c:v>Territoriales</c:v>
                </c:pt>
              </c:strCache>
            </c:strRef>
          </c:cat>
          <c:val>
            <c:numRef>
              <c:f>Sheet1!$B$2:$B$3</c:f>
              <c:numCache>
                <c:formatCode>0</c:formatCode>
                <c:ptCount val="2"/>
                <c:pt idx="0" formatCode="General">
                  <c:v>15</c:v>
                </c:pt>
                <c:pt idx="1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B171-42B1-9F07-67DF493BC3A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0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in val="0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/>
                </a:solidFill>
                <a:latin typeface="Montserrat Medium" panose="00000600000000000000" pitchFamily="2" charset="0"/>
                <a:ea typeface="+mn-ea"/>
                <a:cs typeface="Poppins SemiBold" pitchFamily="2" charset="77"/>
              </a:defRPr>
            </a:pPr>
            <a:endParaRPr lang="en-US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solidFill>
        <a:srgbClr val="FCFCEE"/>
      </a:solidFill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3">
    <c:autoUpdate val="0"/>
  </c:externalData>
</c:chartSpace>
</file>

<file path=ppt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"/>
          <c:y val="7.5149672587742952E-2"/>
          <c:w val="0.99444250017038993"/>
          <c:h val="0.6438205364460576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solidFill>
                  <a:srgbClr val="6194E7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C50-4C3C-BA09-32A2BC9C1319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solidFill>
                  <a:srgbClr val="E56359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C50-4C3C-BA09-32A2BC9C1319}"/>
              </c:ext>
            </c:extLst>
          </c:dPt>
          <c:dLbls>
            <c:dLbl>
              <c:idx val="0"/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0827451554847329"/>
                      <c:h val="0.15413261872101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6C50-4C3C-BA09-32A2BC9C1319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rgbClr val="0A0902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9404539271202712"/>
                      <c:h val="0.11911358457077019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6C50-4C3C-BA09-32A2BC9C13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rgbClr val="0A0902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>
                  <c:v>1302100</c:v>
                </c:pt>
                <c:pt idx="1">
                  <c:v>1066803.1100000001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C50-4C3C-BA09-32A2BC9C1319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7552"/>
        <c:axId val="-1858647008"/>
      </c:barChart>
      <c:catAx>
        <c:axId val="-1858647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58647008"/>
        <c:crosses val="autoZero"/>
        <c:auto val="1"/>
        <c:lblAlgn val="ctr"/>
        <c:lblOffset val="100"/>
        <c:noMultiLvlLbl val="0"/>
      </c:catAx>
      <c:valAx>
        <c:axId val="-1858647008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5864755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rgbClr val="0A0902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1093795791883904"/>
          <c:y val="0.22294499534589918"/>
          <c:w val="0.784419293403812"/>
          <c:h val="0.7770548356283266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</c:v>
                </c:pt>
              </c:strCache>
            </c:strRef>
          </c:tx>
          <c:spPr>
            <a:solidFill>
              <a:srgbClr val="51A567"/>
            </a:solidFill>
            <a:ln w="38100">
              <a:solidFill>
                <a:srgbClr val="51A567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4T</c:v>
                </c:pt>
                <c:pt idx="1">
                  <c:v>3T</c:v>
                </c:pt>
                <c:pt idx="2">
                  <c:v>2T</c:v>
                </c:pt>
                <c:pt idx="3">
                  <c:v>1T</c:v>
                </c:pt>
              </c:strCache>
            </c:strRef>
          </c:cat>
          <c:val>
            <c:numRef>
              <c:f>Sheet1!$B$2:$B$5</c:f>
              <c:numCache>
                <c:formatCode>#,##0</c:formatCode>
                <c:ptCount val="4"/>
                <c:pt idx="0" formatCode="General">
                  <c:v>161</c:v>
                </c:pt>
                <c:pt idx="1">
                  <c:v>163</c:v>
                </c:pt>
                <c:pt idx="2">
                  <c:v>163</c:v>
                </c:pt>
                <c:pt idx="3">
                  <c:v>163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E8E-4586-92DF-71014E1D4BD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F3C33E"/>
            </a:solidFill>
            <a:ln>
              <a:solidFill>
                <a:srgbClr val="F3C33E"/>
              </a:solidFill>
            </a:ln>
            <a:effectLst/>
          </c:spPr>
          <c:invertIfNegative val="0"/>
          <c:dLbls>
            <c:dLbl>
              <c:idx val="1"/>
              <c:layout>
                <c:manualLayout>
                  <c:x val="0"/>
                  <c:y val="-3.09229868057285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E8E-4586-92DF-71014E1D4B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4T</c:v>
                </c:pt>
                <c:pt idx="1">
                  <c:v>3T</c:v>
                </c:pt>
                <c:pt idx="2">
                  <c:v>2T</c:v>
                </c:pt>
                <c:pt idx="3">
                  <c:v>1T</c:v>
                </c:pt>
              </c:strCache>
            </c:strRef>
          </c:cat>
          <c:val>
            <c:numRef>
              <c:f>Sheet1!$C$2:$C$5</c:f>
              <c:numCache>
                <c:formatCode>#,##0</c:formatCode>
                <c:ptCount val="4"/>
                <c:pt idx="0" formatCode="General">
                  <c:v>236</c:v>
                </c:pt>
                <c:pt idx="1">
                  <c:v>85</c:v>
                </c:pt>
                <c:pt idx="2">
                  <c:v>156</c:v>
                </c:pt>
                <c:pt idx="3">
                  <c:v>193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E8E-4586-92DF-71014E1D4BD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t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legendEntry>
      <c:layout>
        <c:manualLayout>
          <c:xMode val="edge"/>
          <c:yMode val="edge"/>
          <c:x val="3.8881495848558399E-2"/>
          <c:y val="4.3805835037446034E-2"/>
          <c:w val="0.49135947320602796"/>
          <c:h val="0.1247876121308729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Poppins SemiBold" pitchFamily="2" charset="77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9768050480078764"/>
          <c:y val="0.19958408749377141"/>
          <c:w val="0.76818631422703421"/>
          <c:h val="0.7877386314622276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</c:v>
                </c:pt>
              </c:strCache>
            </c:strRef>
          </c:tx>
          <c:spPr>
            <a:solidFill>
              <a:srgbClr val="6194E7"/>
            </a:solidFill>
            <a:ln w="38100">
              <a:solidFill>
                <a:srgbClr val="6194E7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4T</c:v>
                </c:pt>
                <c:pt idx="1">
                  <c:v>3T</c:v>
                </c:pt>
                <c:pt idx="2">
                  <c:v>2T</c:v>
                </c:pt>
                <c:pt idx="3">
                  <c:v>1T</c:v>
                </c:pt>
              </c:strCache>
            </c:strRef>
          </c:cat>
          <c:val>
            <c:numRef>
              <c:f>Sheet1!$B$2:$B$5</c:f>
              <c:numCache>
                <c:formatCode>#,##0</c:formatCode>
                <c:ptCount val="4"/>
                <c:pt idx="0" formatCode="General">
                  <c:v>75</c:v>
                </c:pt>
                <c:pt idx="1">
                  <c:v>75</c:v>
                </c:pt>
                <c:pt idx="2">
                  <c:v>75</c:v>
                </c:pt>
                <c:pt idx="3">
                  <c:v>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3AA-449F-9DA8-D89D4BD5F34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E56359"/>
            </a:solidFill>
            <a:ln>
              <a:solidFill>
                <a:srgbClr val="E56359"/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4T</c:v>
                </c:pt>
                <c:pt idx="1">
                  <c:v>3T</c:v>
                </c:pt>
                <c:pt idx="2">
                  <c:v>2T</c:v>
                </c:pt>
                <c:pt idx="3">
                  <c:v>1T</c:v>
                </c:pt>
              </c:strCache>
            </c:strRef>
          </c:cat>
          <c:val>
            <c:numRef>
              <c:f>Sheet1!$C$2:$C$5</c:f>
              <c:numCache>
                <c:formatCode>#,##0</c:formatCode>
                <c:ptCount val="4"/>
                <c:pt idx="0" formatCode="General">
                  <c:v>25</c:v>
                </c:pt>
                <c:pt idx="1">
                  <c:v>91</c:v>
                </c:pt>
                <c:pt idx="2">
                  <c:v>141</c:v>
                </c:pt>
                <c:pt idx="3">
                  <c:v>137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3AA-449F-9DA8-D89D4BD5F34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t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</c:legendEntry>
      <c:layout>
        <c:manualLayout>
          <c:xMode val="edge"/>
          <c:yMode val="edge"/>
          <c:x val="0.14337351422969066"/>
          <c:y val="5.3185544147682166E-2"/>
          <c:w val="0.25144312108478045"/>
          <c:h val="0.1129312798965769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tx2"/>
              </a:solidFill>
              <a:latin typeface="Nanum Gothic" panose="020B0604020202020204" charset="-127"/>
              <a:ea typeface="Nanum Gothic" panose="020B0604020202020204" charset="-127"/>
              <a:cs typeface="Poppins SemiBold" pitchFamily="2" charset="77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"/>
          <c:y val="6.7049728277291998E-2"/>
          <c:w val="1"/>
          <c:h val="0.82900182503665854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</c:v>
                </c:pt>
              </c:strCache>
            </c:strRef>
          </c:tx>
          <c:spPr>
            <a:ln w="38100" cap="rnd">
              <a:solidFill>
                <a:srgbClr val="6194E7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rgbClr val="6194E7"/>
              </a:solidFill>
              <a:ln w="9525">
                <a:solidFill>
                  <a:srgbClr val="6194E7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3.0678030474001621E-2"/>
                  <c:y val="5.52079481432335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397-4466-9640-491B9221539E}"/>
                </c:ext>
              </c:extLst>
            </c:dLbl>
            <c:dLbl>
              <c:idx val="1"/>
              <c:layout>
                <c:manualLayout>
                  <c:x val="-3.8238280489148756E-2"/>
                  <c:y val="7.52589701179254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397-4466-9640-491B9221539E}"/>
                </c:ext>
              </c:extLst>
            </c:dLbl>
            <c:dLbl>
              <c:idx val="2"/>
              <c:layout>
                <c:manualLayout>
                  <c:x val="-4.1575326395335739E-2"/>
                  <c:y val="-7.444798504138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397-4466-9640-491B9221539E}"/>
                </c:ext>
              </c:extLst>
            </c:dLbl>
            <c:dLbl>
              <c:idx val="3"/>
              <c:layout>
                <c:manualLayout>
                  <c:x val="-4.2460521314266177E-2"/>
                  <c:y val="8.1767216054738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397-4466-9640-491B9221539E}"/>
                </c:ext>
              </c:extLst>
            </c:dLbl>
            <c:dLbl>
              <c:idx val="4"/>
              <c:layout>
                <c:manualLayout>
                  <c:x val="-2.9635106636225286E-2"/>
                  <c:y val="9.3105717725129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397-4466-9640-491B9221539E}"/>
                </c:ext>
              </c:extLst>
            </c:dLbl>
            <c:dLbl>
              <c:idx val="5"/>
              <c:layout>
                <c:manualLayout>
                  <c:x val="-3.3387094442100335E-2"/>
                  <c:y val="9.9636033550233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397-4466-9640-491B9221539E}"/>
                </c:ext>
              </c:extLst>
            </c:dLbl>
            <c:dLbl>
              <c:idx val="6"/>
              <c:layout>
                <c:manualLayout>
                  <c:x val="-3.4904689644013991E-2"/>
                  <c:y val="7.74946927612925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397-4466-9640-491B9221539E}"/>
                </c:ext>
              </c:extLst>
            </c:dLbl>
            <c:dLbl>
              <c:idx val="7"/>
              <c:layout>
                <c:manualLayout>
                  <c:x val="-3.4904689644014102E-2"/>
                  <c:y val="7.01142458316456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397-4466-9640-491B9221539E}"/>
                </c:ext>
              </c:extLst>
            </c:dLbl>
            <c:dLbl>
              <c:idx val="8"/>
              <c:layout>
                <c:manualLayout>
                  <c:x val="-1.5175952019136517E-2"/>
                  <c:y val="7.011424583164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397-4466-9640-491B9221539E}"/>
                </c:ext>
              </c:extLst>
            </c:dLbl>
            <c:dLbl>
              <c:idx val="10"/>
              <c:layout>
                <c:manualLayout>
                  <c:x val="-3.0934661749134052E-2"/>
                  <c:y val="7.50686694573056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397-4466-9640-491B9221539E}"/>
                </c:ext>
              </c:extLst>
            </c:dLbl>
            <c:dLbl>
              <c:idx val="11"/>
              <c:layout>
                <c:manualLayout>
                  <c:x val="-4.4192373927335596E-3"/>
                  <c:y val="6.8540959069713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397-4466-9640-491B922153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rgbClr val="436AC7"/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86</c:v>
                </c:pt>
                <c:pt idx="1">
                  <c:v>208</c:v>
                </c:pt>
                <c:pt idx="2">
                  <c:v>380</c:v>
                </c:pt>
                <c:pt idx="3">
                  <c:v>236</c:v>
                </c:pt>
                <c:pt idx="4">
                  <c:v>380</c:v>
                </c:pt>
                <c:pt idx="5">
                  <c:v>310</c:v>
                </c:pt>
                <c:pt idx="6">
                  <c:v>252</c:v>
                </c:pt>
                <c:pt idx="7">
                  <c:v>240</c:v>
                </c:pt>
                <c:pt idx="8">
                  <c:v>306</c:v>
                </c:pt>
                <c:pt idx="9">
                  <c:v>306</c:v>
                </c:pt>
                <c:pt idx="10">
                  <c:v>260</c:v>
                </c:pt>
                <c:pt idx="11">
                  <c:v>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6397-4466-9640-491B9221539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38100" cap="rnd">
              <a:solidFill>
                <a:srgbClr val="E56359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rgbClr val="E56359"/>
              </a:solidFill>
              <a:ln w="9525">
                <a:solidFill>
                  <a:srgbClr val="E56359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3.5184907025784661E-2"/>
                  <c:y val="-7.22295865264420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397-4466-9640-491B9221539E}"/>
                </c:ext>
              </c:extLst>
            </c:dLbl>
            <c:dLbl>
              <c:idx val="1"/>
              <c:layout>
                <c:manualLayout>
                  <c:x val="-3.4184947936553634E-2"/>
                  <c:y val="-7.5269427264317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397-4466-9640-491B9221539E}"/>
                </c:ext>
              </c:extLst>
            </c:dLbl>
            <c:dLbl>
              <c:idx val="2"/>
              <c:layout>
                <c:manualLayout>
                  <c:x val="-3.0658918653177786E-2"/>
                  <c:y val="5.5146095234789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397-4466-9640-491B9221539E}"/>
                </c:ext>
              </c:extLst>
            </c:dLbl>
            <c:dLbl>
              <c:idx val="3"/>
              <c:layout>
                <c:manualLayout>
                  <c:x val="-4.0640243541766125E-2"/>
                  <c:y val="-8.12415771375837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397-4466-9640-491B9221539E}"/>
                </c:ext>
              </c:extLst>
            </c:dLbl>
            <c:dLbl>
              <c:idx val="4"/>
              <c:layout>
                <c:manualLayout>
                  <c:x val="-6.2221403278459722E-2"/>
                  <c:y val="-7.01142458316456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397-4466-9640-491B9221539E}"/>
                </c:ext>
              </c:extLst>
            </c:dLbl>
            <c:dLbl>
              <c:idx val="5"/>
              <c:layout>
                <c:manualLayout>
                  <c:x val="-3.4904689644013991E-2"/>
                  <c:y val="-8.1184916226115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397-4466-9640-491B9221539E}"/>
                </c:ext>
              </c:extLst>
            </c:dLbl>
            <c:dLbl>
              <c:idx val="6"/>
              <c:layout>
                <c:manualLayout>
                  <c:x val="-3.642228484592764E-2"/>
                  <c:y val="-7.0114245831645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397-4466-9640-491B9221539E}"/>
                </c:ext>
              </c:extLst>
            </c:dLbl>
            <c:dLbl>
              <c:idx val="7"/>
              <c:layout>
                <c:manualLayout>
                  <c:x val="-3.4904689644014102E-2"/>
                  <c:y val="-8.48751396909394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397-4466-9640-491B9221539E}"/>
                </c:ext>
              </c:extLst>
            </c:dLbl>
            <c:dLbl>
              <c:idx val="8"/>
              <c:layout>
                <c:manualLayout>
                  <c:x val="-2.2763928028704774E-2"/>
                  <c:y val="-7.38044692964690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397-4466-9640-491B9221539E}"/>
                </c:ext>
              </c:extLst>
            </c:dLbl>
            <c:dLbl>
              <c:idx val="11"/>
              <c:layout>
                <c:manualLayout>
                  <c:x val="0"/>
                  <c:y val="-7.18048142635097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397-4466-9640-491B922153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 SemiBold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117</c:v>
                </c:pt>
                <c:pt idx="1">
                  <c:v>260</c:v>
                </c:pt>
                <c:pt idx="2">
                  <c:v>351</c:v>
                </c:pt>
                <c:pt idx="3">
                  <c:v>240</c:v>
                </c:pt>
                <c:pt idx="4">
                  <c:v>394</c:v>
                </c:pt>
                <c:pt idx="5">
                  <c:v>359</c:v>
                </c:pt>
                <c:pt idx="6">
                  <c:v>296</c:v>
                </c:pt>
                <c:pt idx="7">
                  <c:v>286</c:v>
                </c:pt>
                <c:pt idx="8">
                  <c:v>350</c:v>
                </c:pt>
                <c:pt idx="9">
                  <c:v>387</c:v>
                </c:pt>
                <c:pt idx="10">
                  <c:v>342</c:v>
                </c:pt>
                <c:pt idx="11">
                  <c:v>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6397-4466-9640-491B9221539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880680832"/>
        <c:axId val="-1880674304"/>
      </c:lineChart>
      <c:catAx>
        <c:axId val="-18806808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defRPr>
            </a:pPr>
            <a:endParaRPr lang="en-US"/>
          </a:p>
        </c:txPr>
        <c:crossAx val="-1880674304"/>
        <c:crosses val="autoZero"/>
        <c:auto val="1"/>
        <c:lblAlgn val="ctr"/>
        <c:lblOffset val="100"/>
        <c:noMultiLvlLbl val="0"/>
      </c:catAx>
      <c:valAx>
        <c:axId val="-1880674304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8806808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4104780195641133"/>
          <c:y val="0.67920882726467458"/>
          <c:w val="0.32887895082432694"/>
          <c:h val="0.1324398424371891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accent2">
                  <a:lumMod val="10000"/>
                </a:schemeClr>
              </a:solidFill>
              <a:latin typeface="Nanum Gothic" panose="020B0604020202020204" charset="-127"/>
              <a:ea typeface="Nanum Gothic" panose="020B0604020202020204" charset="-127"/>
              <a:cs typeface="Poppins SemiBold" pitchFamily="2" charset="77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n-US"/>
    </a:p>
  </c:txPr>
  <c:externalData r:id="rId4">
    <c:autoUpdate val="0"/>
  </c:externalData>
</c:chartSpace>
</file>

<file path=ppt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0208839145641231"/>
          <c:y val="9.4798136331883331E-2"/>
          <c:w val="0.86714082865139652"/>
          <c:h val="0.6512427918880393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25284F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solidFill>
                  <a:srgbClr val="6194E7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888-4D74-9BC3-6EF01199EED3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solidFill>
                  <a:srgbClr val="E56359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888-4D74-9BC3-6EF01199EED3}"/>
              </c:ext>
            </c:extLst>
          </c:dPt>
          <c:dLbls>
            <c:dLbl>
              <c:idx val="0"/>
              <c:layout>
                <c:manualLayout>
                  <c:x val="-8.6003770180609982E-3"/>
                  <c:y val="-7.8042113721398156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E888-4D74-9BC3-6EF01199EED3}"/>
                </c:ext>
              </c:extLst>
            </c:dLbl>
            <c:dLbl>
              <c:idx val="1"/>
              <c:layout>
                <c:manualLayout>
                  <c:x val="6.4088415506538985E-3"/>
                  <c:y val="-3.8275329860442309E-3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0" i="0" u="none" strike="noStrike" kern="1200" baseline="0">
                        <a:solidFill>
                          <a:schemeClr val="accent2">
                            <a:lumMod val="10000"/>
                          </a:schemeClr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b="0" smtClean="0">
                        <a:solidFill>
                          <a:schemeClr val="accent2">
                            <a:lumMod val="10000"/>
                          </a:schemeClr>
                        </a:solidFill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b="0">
                          <a:solidFill>
                            <a:schemeClr val="accent2">
                              <a:lumMod val="10000"/>
                            </a:schemeClr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0" i="0" u="none" strike="noStrike" kern="1200" baseline="0">
                      <a:solidFill>
                        <a:schemeClr val="accent2">
                          <a:lumMod val="10000"/>
                        </a:schemeClr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1467334435"/>
                      <c:h val="0.1016379592821347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E888-4D74-9BC3-6EF01199EE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accent2">
                        <a:lumMod val="10000"/>
                      </a:schemeClr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230580</c:v>
                </c:pt>
                <c:pt idx="1">
                  <c:v>178617.86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888-4D74-9BC3-6EF01199EED3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80676480"/>
        <c:axId val="-1880685184"/>
      </c:barChart>
      <c:catAx>
        <c:axId val="-18806764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80685184"/>
        <c:crosses val="autoZero"/>
        <c:auto val="1"/>
        <c:lblAlgn val="ctr"/>
        <c:lblOffset val="100"/>
        <c:noMultiLvlLbl val="0"/>
      </c:catAx>
      <c:valAx>
        <c:axId val="-1880685184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8067648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706929354912592"/>
          <c:y val="0"/>
          <c:w val="0.62051566291656179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6194E7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3C33E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98D2-4C35-8B65-F4640B3EB2BA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solidFill>
                  <a:srgbClr val="E56359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8D2-4C35-8B65-F4640B3EB2BA}"/>
              </c:ext>
            </c:extLst>
          </c:dPt>
          <c:dPt>
            <c:idx val="2"/>
            <c:invertIfNegative val="0"/>
            <c:bubble3D val="0"/>
            <c:spPr>
              <a:solidFill>
                <a:srgbClr val="51A56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98D2-4C35-8B65-F4640B3EB2BA}"/>
              </c:ext>
            </c:extLst>
          </c:dPt>
          <c:dLbls>
            <c:dLbl>
              <c:idx val="0"/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8D2-4C35-8B65-F4640B3EB2BA}"/>
                </c:ext>
              </c:extLst>
            </c:dLbl>
            <c:dLbl>
              <c:idx val="1"/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D2-4C35-8B65-F4640B3EB2BA}"/>
                </c:ext>
              </c:extLst>
            </c:dLbl>
            <c:dLbl>
              <c:idx val="2"/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D2-4C35-8B65-F4640B3EB2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anose="00000500000000000000" pitchFamily="2" charset="0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Herramientas tecnológicas (Acciones formativas)</c:v>
                </c:pt>
                <c:pt idx="1">
                  <c:v>Acciones formativas In Situ Auditadas</c:v>
                </c:pt>
                <c:pt idx="2">
                  <c:v>Cursos en línea (Participantes)</c:v>
                </c:pt>
              </c:strCache>
            </c:strRef>
          </c:cat>
          <c:val>
            <c:numRef>
              <c:f>Sheet1!$B$2:$B$4</c:f>
              <c:numCache>
                <c:formatCode>#,##0</c:formatCode>
                <c:ptCount val="3"/>
                <c:pt idx="0">
                  <c:v>680</c:v>
                </c:pt>
                <c:pt idx="1">
                  <c:v>685</c:v>
                </c:pt>
                <c:pt idx="2">
                  <c:v>1029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8D2-4C35-8B65-F4640B3EB2BA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4"/>
        <c:axId val="-1858639936"/>
        <c:axId val="-1858648096"/>
      </c:barChart>
      <c:catAx>
        <c:axId val="-185863993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58648096"/>
        <c:crosses val="autoZero"/>
        <c:auto val="1"/>
        <c:lblAlgn val="ctr"/>
        <c:lblOffset val="100"/>
        <c:noMultiLvlLbl val="0"/>
      </c:catAx>
      <c:valAx>
        <c:axId val="-1858648096"/>
        <c:scaling>
          <c:orientation val="minMax"/>
        </c:scaling>
        <c:delete val="1"/>
        <c:axPos val="b"/>
        <c:numFmt formatCode="#,##0" sourceLinked="1"/>
        <c:majorTickMark val="none"/>
        <c:minorTickMark val="none"/>
        <c:tickLblPos val="nextTo"/>
        <c:crossAx val="-18586399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800" b="1" i="0">
          <a:solidFill>
            <a:srgbClr val="0A0902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"/>
          <c:y val="2.6887944528570018E-2"/>
          <c:w val="1"/>
          <c:h val="0.73856130319097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CA7D02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5C7-4BC5-89EE-DCB0E086AFA5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5C7-4BC5-89EE-DCB0E086AFA5}"/>
              </c:ext>
            </c:extLst>
          </c:dPt>
          <c:dLbls>
            <c:dLbl>
              <c:idx val="0"/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083648464756748"/>
                      <c:h val="0.1541326201854916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D5C7-4BC5-89EE-DCB0E086AFA5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2579647591214672"/>
                      <c:h val="0.1186104175851684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D5C7-4BC5-89EE-DCB0E086AF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348715</c:v>
                </c:pt>
                <c:pt idx="1">
                  <c:v>279996.51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5C7-4BC5-89EE-DCB0E086AFA5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7552"/>
        <c:axId val="-1858647008"/>
      </c:barChart>
      <c:catAx>
        <c:axId val="-1858647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58647008"/>
        <c:crosses val="autoZero"/>
        <c:auto val="1"/>
        <c:lblAlgn val="ctr"/>
        <c:lblOffset val="100"/>
        <c:noMultiLvlLbl val="0"/>
      </c:catAx>
      <c:valAx>
        <c:axId val="-1858647008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5864755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rgbClr val="0A0902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8.3878814287349307E-2"/>
          <c:y val="4.7149819766867274E-2"/>
          <c:w val="0.85202516267903661"/>
          <c:h val="0.73856130319097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CA7D02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82D-4DC3-92B3-0FFD0A93B490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82D-4DC3-92B3-0FFD0A93B490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</a:rPr>
                      <a:pPr/>
                      <a:t>[VALUE]</a:t>
                    </a:fld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82D-4DC3-92B3-0FFD0A93B490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b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b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82D-4DC3-92B3-0FFD0A93B4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507720</c:v>
                </c:pt>
                <c:pt idx="1">
                  <c:v>333503.63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82D-4DC3-92B3-0FFD0A93B490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9728"/>
        <c:axId val="-1858652992"/>
      </c:barChart>
      <c:catAx>
        <c:axId val="-18586497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58652992"/>
        <c:crosses val="autoZero"/>
        <c:auto val="1"/>
        <c:lblAlgn val="ctr"/>
        <c:lblOffset val="100"/>
        <c:noMultiLvlLbl val="0"/>
      </c:catAx>
      <c:valAx>
        <c:axId val="-1858652992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972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rgbClr val="0A0902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1743265747366911"/>
          <c:y val="0"/>
          <c:w val="0.87178824037259295"/>
          <c:h val="0.9270345085114501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1A2C57"/>
            </a:solidFill>
            <a:ln w="19050"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3C33E"/>
              </a:solidFill>
              <a:ln w="19050">
                <a:solidFill>
                  <a:srgbClr val="F3C33E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0-106A-4604-BA7A-7933E1AA1C4C}"/>
              </c:ext>
            </c:extLst>
          </c:dPt>
          <c:dPt>
            <c:idx val="1"/>
            <c:invertIfNegative val="0"/>
            <c:bubble3D val="0"/>
            <c:spPr>
              <a:solidFill>
                <a:srgbClr val="51A567"/>
              </a:solidFill>
              <a:ln w="19050">
                <a:solidFill>
                  <a:srgbClr val="51A567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06A-4604-BA7A-7933E1AA1C4C}"/>
              </c:ext>
            </c:extLst>
          </c:dPt>
          <c:dPt>
            <c:idx val="2"/>
            <c:invertIfNegative val="0"/>
            <c:bubble3D val="0"/>
            <c:spPr>
              <a:solidFill>
                <a:srgbClr val="E5635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106A-4604-BA7A-7933E1AA1C4C}"/>
              </c:ext>
            </c:extLst>
          </c:dPt>
          <c:dPt>
            <c:idx val="3"/>
            <c:invertIfNegative val="0"/>
            <c:bubble3D val="0"/>
            <c:spPr>
              <a:solidFill>
                <a:srgbClr val="6194E7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106A-4604-BA7A-7933E1AA1C4C}"/>
              </c:ext>
            </c:extLst>
          </c:dPt>
          <c:dLbls>
            <c:dLbl>
              <c:idx val="3"/>
              <c:tx>
                <c:rich>
                  <a:bodyPr rot="0" spcFirstLastPara="1" vertOverflow="ellipsis" vert="horz" wrap="square" lIns="38100" tIns="19050" rIns="38100" bIns="19050" anchor="ctr" anchorCtr="0">
                    <a:noAutofit/>
                  </a:bodyPr>
                  <a:lstStyle/>
                  <a:p>
                    <a:pPr algn="l">
                      <a:defRPr sz="2400" b="0" i="0" u="none" strike="noStrike" kern="1200" baseline="0">
                        <a:solidFill>
                          <a:srgbClr val="0A0902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fld id="{5F607CA1-C69D-4FA8-A5AC-EECEA48CFF27}" type="VALUE">
                      <a:rPr lang="en-US" sz="2400" b="0" smtClean="0">
                        <a:latin typeface="Nanum Gothic" panose="020B0604020202020204" charset="-127"/>
                        <a:ea typeface="Nanum Gothic" panose="020B0604020202020204" charset="-127"/>
                      </a:rPr>
                      <a:pPr algn="l">
                        <a:defRPr sz="2400">
                          <a:solidFill>
                            <a:srgbClr val="0A0902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r>
                      <a:rPr lang="en-US" sz="2400" b="0">
                        <a:latin typeface="Nanum Gothic" panose="020B0604020202020204" charset="-127"/>
                        <a:ea typeface="Nanum Gothic" panose="020B0604020202020204" charset="-127"/>
                      </a:rPr>
                      <a:t> 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l">
                    <a:defRPr sz="2400" b="0" i="0" u="none" strike="noStrike" kern="1200" baseline="0">
                      <a:solidFill>
                        <a:srgbClr val="0A0902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999679182565211"/>
                      <c:h val="0.2010601071057673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106A-4604-BA7A-7933E1AA1C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rgbClr val="0A0902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Facebook</c:v>
                </c:pt>
                <c:pt idx="1">
                  <c:v>Instagram</c:v>
                </c:pt>
                <c:pt idx="2">
                  <c:v>Twitter</c:v>
                </c:pt>
                <c:pt idx="3">
                  <c:v>YouTube</c:v>
                </c:pt>
                <c:pt idx="4">
                  <c:v>LinkedIn</c:v>
                </c:pt>
              </c:strCache>
            </c:strRef>
          </c:cat>
          <c:val>
            <c:numRef>
              <c:f>Sheet1!$B$2:$B$6</c:f>
              <c:numCache>
                <c:formatCode>#,##0</c:formatCode>
                <c:ptCount val="5"/>
                <c:pt idx="0">
                  <c:v>213749</c:v>
                </c:pt>
                <c:pt idx="1">
                  <c:v>32282</c:v>
                </c:pt>
                <c:pt idx="2">
                  <c:v>4168</c:v>
                </c:pt>
                <c:pt idx="3">
                  <c:v>1950</c:v>
                </c:pt>
                <c:pt idx="4">
                  <c:v>14098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06A-4604-BA7A-7933E1AA1C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-1858639392"/>
        <c:axId val="-1858649184"/>
      </c:barChart>
      <c:valAx>
        <c:axId val="-1858649184"/>
        <c:scaling>
          <c:orientation val="minMax"/>
        </c:scaling>
        <c:delete val="1"/>
        <c:axPos val="b"/>
        <c:numFmt formatCode="#,##0" sourceLinked="1"/>
        <c:majorTickMark val="out"/>
        <c:minorTickMark val="none"/>
        <c:tickLblPos val="nextTo"/>
        <c:crossAx val="-1858639392"/>
        <c:crosses val="autoZero"/>
        <c:crossBetween val="between"/>
      </c:valAx>
      <c:catAx>
        <c:axId val="-1858639392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-1858649184"/>
        <c:crosses val="autoZero"/>
        <c:auto val="1"/>
        <c:lblAlgn val="ctr"/>
        <c:lblOffset val="100"/>
        <c:noMultiLvlLbl val="0"/>
      </c:cat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1.0260002819405927E-2"/>
          <c:y val="9.9807988660998867E-2"/>
          <c:w val="0.98340852197259121"/>
          <c:h val="0.7885050181467135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Atendidos</c:v>
                </c:pt>
              </c:strCache>
            </c:strRef>
          </c:tx>
          <c:spPr>
            <a:solidFill>
              <a:srgbClr val="6194E7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F944-45F3-89DC-22ABEE854362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F944-45F3-89DC-22ABEE854362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F944-45F3-89DC-22ABEE85436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[VALUE]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F944-45F3-89DC-22ABEE854362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[VALUE]</a:t>
                    </a:fld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F944-45F3-89DC-22ABEE854362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F944-45F3-89DC-22ABEE854362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F944-45F3-89DC-22ABEE8543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8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Sept.</c:v>
                </c:pt>
                <c:pt idx="9">
                  <c:v>Oct.</c:v>
                </c:pt>
                <c:pt idx="10">
                  <c:v>Nov.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78</c:v>
                </c:pt>
                <c:pt idx="1">
                  <c:v>166</c:v>
                </c:pt>
                <c:pt idx="2">
                  <c:v>146</c:v>
                </c:pt>
                <c:pt idx="3">
                  <c:v>94</c:v>
                </c:pt>
                <c:pt idx="4">
                  <c:v>125</c:v>
                </c:pt>
                <c:pt idx="5">
                  <c:v>131</c:v>
                </c:pt>
                <c:pt idx="6" formatCode="0">
                  <c:v>90</c:v>
                </c:pt>
                <c:pt idx="7" formatCode="0">
                  <c:v>92</c:v>
                </c:pt>
                <c:pt idx="8" formatCode="0">
                  <c:v>105</c:v>
                </c:pt>
                <c:pt idx="9" formatCode="0">
                  <c:v>113</c:v>
                </c:pt>
                <c:pt idx="10" formatCode="0">
                  <c:v>111</c:v>
                </c:pt>
                <c:pt idx="11" formatCode="0">
                  <c:v>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F944-45F3-89DC-22ABEE85436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Recibidos</c:v>
                </c:pt>
              </c:strCache>
            </c:strRef>
          </c:tx>
          <c:spPr>
            <a:solidFill>
              <a:srgbClr val="E56359"/>
            </a:solidFill>
            <a:ln>
              <a:noFill/>
            </a:ln>
            <a:effectLst/>
          </c:spPr>
          <c:invertIfNegative val="0"/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6-F944-45F3-89DC-22ABEE85436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18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Sept.</c:v>
                </c:pt>
                <c:pt idx="9">
                  <c:v>Oct.</c:v>
                </c:pt>
                <c:pt idx="10">
                  <c:v>Nov.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80</c:v>
                </c:pt>
                <c:pt idx="1">
                  <c:v>172</c:v>
                </c:pt>
                <c:pt idx="2">
                  <c:v>157</c:v>
                </c:pt>
                <c:pt idx="3">
                  <c:v>96</c:v>
                </c:pt>
                <c:pt idx="4">
                  <c:v>127</c:v>
                </c:pt>
                <c:pt idx="5">
                  <c:v>129</c:v>
                </c:pt>
                <c:pt idx="6">
                  <c:v>98</c:v>
                </c:pt>
                <c:pt idx="7">
                  <c:v>91</c:v>
                </c:pt>
                <c:pt idx="8">
                  <c:v>111</c:v>
                </c:pt>
                <c:pt idx="9">
                  <c:v>112</c:v>
                </c:pt>
                <c:pt idx="10">
                  <c:v>95</c:v>
                </c:pt>
                <c:pt idx="11">
                  <c:v>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F944-45F3-89DC-22ABEE854362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4288"/>
        <c:axId val="-1858642656"/>
      </c:barChart>
      <c:catAx>
        <c:axId val="-18586442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Montserrat Medium" panose="00000600000000000000" pitchFamily="2" charset="0"/>
                <a:ea typeface="+mn-ea"/>
                <a:cs typeface="Poppins" pitchFamily="2" charset="77"/>
              </a:defRPr>
            </a:pPr>
            <a:endParaRPr lang="en-US"/>
          </a:p>
        </c:txPr>
        <c:crossAx val="-1858642656"/>
        <c:crosses val="autoZero"/>
        <c:auto val="1"/>
        <c:lblAlgn val="ctr"/>
        <c:lblOffset val="100"/>
        <c:noMultiLvlLbl val="0"/>
      </c:catAx>
      <c:valAx>
        <c:axId val="-1858642656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-18586442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8765782463317939"/>
          <c:y val="0.13931485929487222"/>
          <c:w val="0.39027953791496056"/>
          <c:h val="0.1180198261473353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0" i="0">
          <a:solidFill>
            <a:schemeClr val="tx1"/>
          </a:solidFill>
          <a:latin typeface="Montserrat Medium" panose="00000600000000000000" pitchFamily="2" charset="0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8.1040076284688886E-2"/>
          <c:y val="7.9945230018479724E-2"/>
          <c:w val="0.85486395360689249"/>
          <c:h val="0.789887114126434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bg1">
                <a:lumMod val="50000"/>
              </a:schemeClr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solidFill>
                  <a:srgbClr val="6194E7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933-4296-A63C-691A77DECB1B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solidFill>
                  <a:srgbClr val="E56359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933-4296-A63C-691A77DECB1B}"/>
              </c:ext>
            </c:extLst>
          </c:dPt>
          <c:dLbls>
            <c:dLbl>
              <c:idx val="0"/>
              <c:layout>
                <c:manualLayout>
                  <c:x val="-6.9144355430293142E-3"/>
                  <c:y val="-3.6825959660035791E-3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0" i="0" u="none" strike="noStrike" kern="1200" baseline="0">
                        <a:solidFill>
                          <a:srgbClr val="132047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C2680C06-14F0-4113-9478-879E99F3A892}" type="VALUE">
                      <a:rPr lang="en-US" smtClean="0"/>
                      <a:pPr>
                        <a:defRPr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0" i="0" u="none" strike="noStrike" kern="1200" baseline="0">
                      <a:solidFill>
                        <a:srgbClr val="132047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4933-4296-A63C-691A77DECB1B}"/>
                </c:ext>
              </c:extLst>
            </c:dLbl>
            <c:dLbl>
              <c:idx val="1"/>
              <c:layout>
                <c:manualLayout>
                  <c:x val="-6.728216309365583E-3"/>
                  <c:y val="1.6071928713022057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0" i="0" u="none" strike="noStrike" kern="1200" baseline="0">
                        <a:solidFill>
                          <a:srgbClr val="132047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0" i="0" u="none" strike="noStrike" kern="1200" baseline="0">
                      <a:solidFill>
                        <a:srgbClr val="132047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4933-4296-A63C-691A77DECB1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rgbClr val="132047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>
                  <c:v>765360</c:v>
                </c:pt>
                <c:pt idx="1">
                  <c:v>389251.91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933-4296-A63C-691A77DECB1B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2112"/>
        <c:axId val="-1858641568"/>
      </c:barChart>
      <c:catAx>
        <c:axId val="-185864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58641568"/>
        <c:crosses val="autoZero"/>
        <c:auto val="1"/>
        <c:lblAlgn val="ctr"/>
        <c:lblOffset val="100"/>
        <c:noMultiLvlLbl val="0"/>
      </c:catAx>
      <c:valAx>
        <c:axId val="-1858641568"/>
        <c:scaling>
          <c:orientation val="minMax"/>
        </c:scaling>
        <c:delete val="1"/>
        <c:axPos val="l"/>
        <c:numFmt formatCode="&quot;$&quot;#,##0.00_);[Red]\(&quot;$&quot;#,##0.00\)" sourceLinked="1"/>
        <c:majorTickMark val="none"/>
        <c:minorTickMark val="none"/>
        <c:tickLblPos val="nextTo"/>
        <c:crossAx val="-185864211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0" i="0">
          <a:solidFill>
            <a:srgbClr val="132047"/>
          </a:solidFill>
          <a:latin typeface="Montserrat Medium" panose="00000600000000000000" pitchFamily="2" charset="0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7693081624068775"/>
          <c:y val="6.0381893135373205E-2"/>
          <c:w val="0.61212490156582133"/>
          <c:h val="0.92423604988757202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6194E7"/>
            </a:solidFill>
            <a:ln w="19050">
              <a:solidFill>
                <a:srgbClr val="6194E7"/>
              </a:solidFill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1EA9-4089-8971-0090FB5CBE16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1EA9-4089-8971-0090FB5CBE16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1EA9-4089-8971-0090FB5CBE16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1EA9-4089-8971-0090FB5CBE16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1EA9-4089-8971-0090FB5CBE16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1EA9-4089-8971-0090FB5CBE1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rgbClr val="132047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Otros</c:v>
                </c:pt>
                <c:pt idx="1">
                  <c:v>Datos</c:v>
                </c:pt>
                <c:pt idx="2">
                  <c:v>Software</c:v>
                </c:pt>
                <c:pt idx="3">
                  <c:v>Internet</c:v>
                </c:pt>
                <c:pt idx="4">
                  <c:v>Hardware</c:v>
                </c:pt>
                <c:pt idx="5">
                  <c:v>Soporte a sistemas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385</c:v>
                </c:pt>
                <c:pt idx="1">
                  <c:v>84</c:v>
                </c:pt>
                <c:pt idx="2">
                  <c:v>76</c:v>
                </c:pt>
                <c:pt idx="3">
                  <c:v>111</c:v>
                </c:pt>
                <c:pt idx="4">
                  <c:v>318</c:v>
                </c:pt>
                <c:pt idx="5">
                  <c:v>349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EA9-4089-8971-0090FB5CBE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997602943"/>
        <c:axId val="997604607"/>
      </c:barChart>
      <c:valAx>
        <c:axId val="997604607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7602943"/>
        <c:crosses val="autoZero"/>
        <c:crossBetween val="between"/>
      </c:valAx>
      <c:catAx>
        <c:axId val="997602943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defRPr>
            </a:pPr>
            <a:endParaRPr lang="en-US"/>
          </a:p>
        </c:txPr>
        <c:crossAx val="997604607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800" b="0">
          <a:solidFill>
            <a:srgbClr val="132047"/>
          </a:solidFill>
          <a:latin typeface="Montserrat Medium" panose="00000600000000000000" pitchFamily="2" charset="0"/>
        </a:defRPr>
      </a:pPr>
      <a:endParaRPr lang="en-US"/>
    </a:p>
  </c:txPr>
  <c:externalData r:id="rId4">
    <c:autoUpdate val="0"/>
  </c:externalData>
</c:chartSpace>
</file>

<file path=ppt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2.8566584863375002E-2"/>
          <c:y val="0.15989915100999841"/>
          <c:w val="0.93407131596377135"/>
          <c:h val="0.7258229025266427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C97C-4315-825E-FD47DA1720A7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C97C-4315-825E-FD47DA1720A7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562758085138788"/>
                      <c:h val="0.16783490464852396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97C-4315-825E-FD47DA1720A7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4603181084265446"/>
                      <c:h val="0.15304224933777627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97C-4315-825E-FD47DA1720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>
                  <c:v>1264220</c:v>
                </c:pt>
                <c:pt idx="1">
                  <c:v>1194773.18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97C-4315-825E-FD47DA1720A7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5072"/>
        <c:axId val="-1875649968"/>
      </c:barChart>
      <c:catAx>
        <c:axId val="-18756450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75649968"/>
        <c:crosses val="autoZero"/>
        <c:auto val="1"/>
        <c:lblAlgn val="ctr"/>
        <c:lblOffset val="100"/>
        <c:noMultiLvlLbl val="0"/>
      </c:catAx>
      <c:valAx>
        <c:axId val="-1875649968"/>
        <c:scaling>
          <c:orientation val="minMax"/>
          <c:min val="0"/>
        </c:scaling>
        <c:delete val="1"/>
        <c:axPos val="l"/>
        <c:numFmt formatCode="&quot;$&quot;#,##0.00_);[Red]\(&quot;$&quot;#,##0.00\)" sourceLinked="1"/>
        <c:majorTickMark val="out"/>
        <c:minorTickMark val="none"/>
        <c:tickLblPos val="nextTo"/>
        <c:crossAx val="-187564507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4.6063547030882962E-5"/>
          <c:y val="0.10703295626665373"/>
          <c:w val="0.99995393645296915"/>
          <c:h val="0.6786781879631391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C793-4ACA-8A4E-406B70B7DEA4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C793-4ACA-8A4E-406B70B7DEA4}"/>
              </c:ext>
            </c:extLst>
          </c:dPt>
          <c:dLbls>
            <c:dLbl>
              <c:idx val="0"/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EABB64A9-C191-49FC-B096-D8412B44F473}" type="VALUE">
                      <a:rPr lang="en-US" sz="240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b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4518368908853308"/>
                      <c:h val="9.668406350968075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C793-4ACA-8A4E-406B70B7DEA4}"/>
                </c:ext>
              </c:extLst>
            </c:dLbl>
            <c:dLbl>
              <c:idx val="1"/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D4F8AD56-1A8F-4AD7-BB6B-EB38730C7C6C}" type="VALUE">
                      <a:rPr lang="en-US" sz="240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b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5105194295849231"/>
                      <c:h val="6.0355221698902534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C793-4ACA-8A4E-406B70B7DEA4}"/>
                </c:ext>
              </c:extLst>
            </c:dLbl>
            <c:numFmt formatCode="&quot;$&quot;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rgbClr val="0A0902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>
                  <c:v>658350</c:v>
                </c:pt>
                <c:pt idx="1">
                  <c:v>577200.65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793-4ACA-8A4E-406B70B7DEA4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3744"/>
        <c:axId val="-1858644832"/>
      </c:barChart>
      <c:catAx>
        <c:axId val="-18586437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58644832"/>
        <c:crosses val="autoZero"/>
        <c:auto val="1"/>
        <c:lblAlgn val="ctr"/>
        <c:lblOffset val="100"/>
        <c:noMultiLvlLbl val="0"/>
      </c:catAx>
      <c:valAx>
        <c:axId val="-1858644832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5864374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5569068629211517"/>
          <c:y val="0.18580068668447602"/>
          <c:w val="0.39774743802825863"/>
          <c:h val="0.66677233089175225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noFill/>
            </a:ln>
          </c:spPr>
          <c:dPt>
            <c:idx val="0"/>
            <c:bubble3D val="0"/>
            <c:spPr>
              <a:solidFill>
                <a:srgbClr val="6194E7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932-424C-A247-9131A2091DFB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9932-424C-A247-9131A2091DFB}"/>
              </c:ext>
            </c:extLst>
          </c:dPt>
          <c:dPt>
            <c:idx val="2"/>
            <c:bubble3D val="0"/>
            <c:spPr>
              <a:solidFill>
                <a:srgbClr val="F3C33E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9932-424C-A247-9131A2091DFB}"/>
              </c:ext>
            </c:extLst>
          </c:dPt>
          <c:dLbls>
            <c:dLbl>
              <c:idx val="0"/>
              <c:layout>
                <c:manualLayout>
                  <c:x val="0.29819964232135432"/>
                  <c:y val="-0.13516545911438269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0">
                    <a:noAutofit/>
                  </a:bodyPr>
                  <a:lstStyle/>
                  <a:p>
                    <a:pPr algn="ctr">
                      <a:defRPr lang="en-US"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569275A1-E8A0-4D0C-808B-FE9C79CC8C3E}" type="CELLRANGE">
                      <a:rPr lang="en-US"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rPr>
                      <a:pPr algn="ctr">
                        <a:defRPr lang="en-US" sz="240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</a:defRPr>
                      </a:pPr>
                      <a:t>[CELLRANGE]</a:t>
                    </a:fld>
                    <a:r>
                      <a:rPr lang="en-US"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rPr>
                      <a:t>
</a:t>
                    </a:r>
                    <a:fld id="{7E020A6E-2565-4CDC-AC78-7385FD2E0B00}" type="VALUE">
                      <a:rPr lang="en-US"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rPr>
                      <a:pPr algn="ctr">
                        <a:defRPr lang="en-US" sz="240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</a:defRPr>
                      </a:pPr>
                      <a:t>[VALUE]</a:t>
                    </a:fld>
                    <a:endParaRPr lang="en-US"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endParaRP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lang="en-US"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7064557836758166"/>
                      <c:h val="0.32798060614149732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1-9932-424C-A247-9131A2091DFB}"/>
                </c:ext>
              </c:extLst>
            </c:dLbl>
            <c:dLbl>
              <c:idx val="1"/>
              <c:layout>
                <c:manualLayout>
                  <c:x val="-0.11885653607314195"/>
                  <c:y val="-8.7284694784835803E-2"/>
                </c:manualLayout>
              </c:layout>
              <c:tx>
                <c:rich>
                  <a:bodyPr/>
                  <a:lstStyle/>
                  <a:p>
                    <a:fld id="{102F2762-1C7E-4E58-B258-CFB8CED51466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
</a:t>
                    </a:r>
                    <a:fld id="{396176BD-7B28-47B4-9E9C-F1420455785D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3-9932-424C-A247-9131A2091DFB}"/>
                </c:ext>
              </c:extLst>
            </c:dLbl>
            <c:dLbl>
              <c:idx val="2"/>
              <c:layout>
                <c:manualLayout>
                  <c:x val="2.1707634271204906E-2"/>
                  <c:y val="-0.150940831721319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0">
                    <a:noAutofit/>
                  </a:bodyPr>
                  <a:lstStyle/>
                  <a:p>
                    <a:pPr algn="ctr">
                      <a:defRPr lang="en-US"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1887BB00-E434-4D65-922B-EE2D6C8E54C5}" type="CELLRANGE">
                      <a:rPr lang="en-US"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rPr>
                      <a:pPr algn="ctr">
                        <a:defRPr lang="en-US" sz="240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</a:defRPr>
                      </a:pPr>
                      <a:t>[CELLRANGE]</a:t>
                    </a:fld>
                    <a:r>
                      <a:rPr lang="en-US"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rPr>
                      <a:t>
</a:t>
                    </a:r>
                    <a:fld id="{535C5A8B-A934-41C9-955F-4AE15D102918}" type="VALUE">
                      <a:rPr lang="en-US"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rPr>
                      <a:pPr algn="ctr">
                        <a:defRPr lang="en-US" sz="240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</a:defRPr>
                      </a:pPr>
                      <a:t>[VALUE]</a:t>
                    </a:fld>
                    <a:endParaRPr lang="en-US"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endParaRP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lang="en-US"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587455154947203"/>
                      <c:h val="0.18546120711463579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5-9932-424C-A247-9131A2091DFB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5997D356-1B39-4797-8A84-395C63F55720}" type="PERCENTAGE">
                      <a:rPr lang="en-US"/>
                      <a:pPr/>
                      <a:t>[PERCENTAGE]</a:t>
                    </a:fld>
                    <a:endParaRPr lang="en-US"/>
                  </a:p>
                </c:rich>
              </c:tx>
              <c:showLegendKey val="0"/>
              <c:showVal val="1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6-9932-424C-A247-9131A2091DFB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n-US"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showLegendKey val="0"/>
            <c:showVal val="1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howDataLabelsRange val="1"/>
              </c:ext>
            </c:extLst>
          </c:dLbls>
          <c:cat>
            <c:strRef>
              <c:f>Sheet1!$A$2:$A$4</c:f>
              <c:strCache>
                <c:ptCount val="3"/>
                <c:pt idx="0">
                  <c:v>Capacitación Técnica</c:v>
                </c:pt>
                <c:pt idx="1">
                  <c:v>Género</c:v>
                </c:pt>
                <c:pt idx="2">
                  <c:v>Normativa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84</c:v>
                </c:pt>
                <c:pt idx="1">
                  <c:v>5</c:v>
                </c:pt>
                <c:pt idx="2">
                  <c:v>6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Sheet1!$A$2:$A$4</c15:f>
                <c15:dlblRangeCache>
                  <c:ptCount val="3"/>
                  <c:pt idx="0">
                    <c:v>Capacitación Técnica</c:v>
                  </c:pt>
                  <c:pt idx="1">
                    <c:v>Género</c:v>
                  </c:pt>
                  <c:pt idx="2">
                    <c:v>Normativa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07-9932-424C-A247-9131A2091DF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882398377970436"/>
          <c:y val="0"/>
          <c:w val="0.65851270754650837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51A567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1494-47F5-A0F7-FAFAEC96357D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1494-47F5-A0F7-FAFAEC96357D}"/>
              </c:ext>
            </c:extLst>
          </c:dPt>
          <c:dLbls>
            <c:dLbl>
              <c:idx val="0"/>
              <c:layout>
                <c:manualLayout>
                  <c:x val="2.3364313392892663E-3"/>
                  <c:y val="6.0874213570249538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1494-47F5-A0F7-FAFAEC96357D}"/>
                </c:ext>
              </c:extLst>
            </c:dLbl>
            <c:dLbl>
              <c:idx val="1"/>
              <c:layout>
                <c:manualLayout>
                  <c:x val="1.2873096281252844E-3"/>
                  <c:y val="-8.3324987768960239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[VALUE]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36033963698208"/>
                      <c:h val="0.3583111970658636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1494-47F5-A0F7-FAFAEC96357D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[VALUE]</a:t>
                    </a:fld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1494-47F5-A0F7-FAFAEC96357D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[VALUE]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1494-47F5-A0F7-FAFAEC96357D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[VALUE]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1494-47F5-A0F7-FAFAEC96357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Otros</c:v>
                </c:pt>
                <c:pt idx="1">
                  <c:v>GRH</c:v>
                </c:pt>
                <c:pt idx="2">
                  <c:v>Apoyo GFC</c:v>
                </c:pt>
              </c:strCache>
            </c:strRef>
          </c:cat>
          <c:val>
            <c:numRef>
              <c:f>Sheet1!$B$2:$B$4</c:f>
              <c:numCache>
                <c:formatCode>"$"#,##0.00</c:formatCode>
                <c:ptCount val="3"/>
                <c:pt idx="0" formatCode="&quot;$&quot;#,##0_);[Red]\(&quot;$&quot;#,##0\)">
                  <c:v>12757.52</c:v>
                </c:pt>
                <c:pt idx="1">
                  <c:v>56544.045000000122</c:v>
                </c:pt>
                <c:pt idx="2">
                  <c:v>63786.484999999964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1494-47F5-A0F7-FAFAEC96357D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3440"/>
        <c:axId val="-1875647792"/>
      </c:barChart>
      <c:catAx>
        <c:axId val="-18756434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75647792"/>
        <c:crosses val="autoZero"/>
        <c:auto val="1"/>
        <c:lblAlgn val="ctr"/>
        <c:lblOffset val="100"/>
        <c:noMultiLvlLbl val="0"/>
      </c:catAx>
      <c:valAx>
        <c:axId val="-1875647792"/>
        <c:scaling>
          <c:orientation val="minMax"/>
        </c:scaling>
        <c:delete val="1"/>
        <c:axPos val="b"/>
        <c:numFmt formatCode="&quot;$&quot;#,##0_);[Red]\(&quot;$&quot;#,##0\)" sourceLinked="1"/>
        <c:majorTickMark val="none"/>
        <c:minorTickMark val="none"/>
        <c:tickLblPos val="nextTo"/>
        <c:crossAx val="-18756434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8938438193045904"/>
          <c:y val="0"/>
          <c:w val="0.50503685952323463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F549-431C-9A88-BC2BB5B32E93}"/>
              </c:ext>
            </c:extLst>
          </c:dPt>
          <c:dPt>
            <c:idx val="1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F549-431C-9A88-BC2BB5B32E93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accent2">
                        <a:lumMod val="25000"/>
                      </a:schemeClr>
                    </a:solidFill>
                    <a:effectLst/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Contratos </c:v>
                </c:pt>
                <c:pt idx="1">
                  <c:v>Resoluciones</c:v>
                </c:pt>
              </c:strCache>
            </c:strRef>
          </c:cat>
          <c:val>
            <c:numRef>
              <c:f>Sheet1!$B$2:$B$3</c:f>
              <c:numCache>
                <c:formatCode>0</c:formatCode>
                <c:ptCount val="2"/>
                <c:pt idx="0">
                  <c:v>132</c:v>
                </c:pt>
                <c:pt idx="1">
                  <c:v>165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549-431C-9A88-BC2BB5B32E93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-1875655408"/>
        <c:axId val="-1875650512"/>
      </c:barChart>
      <c:catAx>
        <c:axId val="-187565540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75650512"/>
        <c:crosses val="autoZero"/>
        <c:auto val="1"/>
        <c:lblAlgn val="ctr"/>
        <c:lblOffset val="100"/>
        <c:noMultiLvlLbl val="0"/>
      </c:catAx>
      <c:valAx>
        <c:axId val="-1875650512"/>
        <c:scaling>
          <c:orientation val="minMax"/>
        </c:scaling>
        <c:delete val="1"/>
        <c:axPos val="b"/>
        <c:numFmt formatCode="0" sourceLinked="1"/>
        <c:majorTickMark val="none"/>
        <c:minorTickMark val="none"/>
        <c:tickLblPos val="nextTo"/>
        <c:crossAx val="-18756554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7.4571725777191872E-2"/>
          <c:y val="4.7149819766867274E-2"/>
          <c:w val="0.75100420610765017"/>
          <c:h val="0.8369332355457967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0B88-481D-A1C9-943E9CDB918A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0B88-481D-A1C9-943E9CDB918A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0B88-481D-A1C9-943E9CDB918A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b="0" smtClean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b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0B88-481D-A1C9-943E9CDB918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 formatCode="&quot;$&quot;#,##0.00_);[Red]\(&quot;$&quot;#,##0.00\)">
                  <c:v>141730</c:v>
                </c:pt>
                <c:pt idx="1">
                  <c:v>110778.72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B88-481D-A1C9-943E9CDB918A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8880"/>
        <c:axId val="-1875642896"/>
      </c:barChart>
      <c:catAx>
        <c:axId val="-18756488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75642896"/>
        <c:crosses val="autoZero"/>
        <c:auto val="1"/>
        <c:lblAlgn val="ctr"/>
        <c:lblOffset val="100"/>
        <c:noMultiLvlLbl val="0"/>
      </c:catAx>
      <c:valAx>
        <c:axId val="-1875642896"/>
        <c:scaling>
          <c:orientation val="minMax"/>
        </c:scaling>
        <c:delete val="1"/>
        <c:axPos val="l"/>
        <c:numFmt formatCode="&quot;$&quot;#,##0.00_);[Red]\(&quot;$&quot;#,##0.00\)" sourceLinked="1"/>
        <c:majorTickMark val="out"/>
        <c:minorTickMark val="none"/>
        <c:tickLblPos val="nextTo"/>
        <c:crossAx val="-187564888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3.7288426541081769E-2"/>
          <c:y val="8.1985997092475046E-2"/>
          <c:w val="0.95569196237348919"/>
          <c:h val="0.73654593356297549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tx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C5DD-4D12-A2E8-B2ED0AB3D25B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C5DD-4D12-A2E8-B2ED0AB3D25B}"/>
              </c:ext>
            </c:extLst>
          </c:dPt>
          <c:dPt>
            <c:idx val="2"/>
            <c:invertIfNegative val="0"/>
            <c:bubble3D val="0"/>
            <c:spPr>
              <a:solidFill>
                <a:srgbClr val="51A56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C5DD-4D12-A2E8-B2ED0AB3D25B}"/>
              </c:ext>
            </c:extLst>
          </c:dPt>
          <c:dPt>
            <c:idx val="3"/>
            <c:invertIfNegative val="0"/>
            <c:bubble3D val="0"/>
            <c:spPr>
              <a:solidFill>
                <a:srgbClr val="F3C33E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95F2-421C-853C-54738A18D7F5}"/>
              </c:ext>
            </c:extLst>
          </c:dPt>
          <c:dLbls>
            <c:dLbl>
              <c:idx val="3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0787119323863126"/>
                      <c:h val="7.829756218276029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0-95F2-421C-853C-54738A18D7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'Gerencia Legal'!$A$11:$A$14</c:f>
              <c:strCache>
                <c:ptCount val="4"/>
                <c:pt idx="0">
                  <c:v>Contratación Directa</c:v>
                </c:pt>
                <c:pt idx="1">
                  <c:v>Libre Gestión</c:v>
                </c:pt>
                <c:pt idx="2">
                  <c:v>Licitación</c:v>
                </c:pt>
                <c:pt idx="3">
                  <c:v>BOLPROS</c:v>
                </c:pt>
              </c:strCache>
            </c:strRef>
          </c:cat>
          <c:val>
            <c:numRef>
              <c:f>'Gerencia Legal'!$B$11:$B$14</c:f>
              <c:numCache>
                <c:formatCode>"$"#,##0.00</c:formatCode>
                <c:ptCount val="4"/>
                <c:pt idx="0">
                  <c:v>2859113.76</c:v>
                </c:pt>
                <c:pt idx="1">
                  <c:v>7523269.4500000002</c:v>
                </c:pt>
                <c:pt idx="2">
                  <c:v>8948385.0999999996</c:v>
                </c:pt>
                <c:pt idx="3">
                  <c:v>20563604.98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5F2-421C-853C-54738A18D7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779885808"/>
        <c:axId val="373795232"/>
      </c:barChart>
      <c:catAx>
        <c:axId val="7798858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defRPr>
            </a:pPr>
            <a:endParaRPr lang="en-US"/>
          </a:p>
        </c:txPr>
        <c:crossAx val="373795232"/>
        <c:crosses val="autoZero"/>
        <c:auto val="1"/>
        <c:lblAlgn val="ctr"/>
        <c:lblOffset val="100"/>
        <c:noMultiLvlLbl val="0"/>
      </c:catAx>
      <c:valAx>
        <c:axId val="373795232"/>
        <c:scaling>
          <c:orientation val="minMax"/>
        </c:scaling>
        <c:delete val="1"/>
        <c:axPos val="l"/>
        <c:numFmt formatCode="&quot;$&quot;#,##0.00" sourceLinked="1"/>
        <c:majorTickMark val="none"/>
        <c:minorTickMark val="none"/>
        <c:tickLblPos val="nextTo"/>
        <c:crossAx val="7798858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2800">
          <a:solidFill>
            <a:schemeClr val="bg2"/>
          </a:solidFill>
          <a:latin typeface="Raleway" pitchFamily="2" charset="0"/>
        </a:defRPr>
      </a:pPr>
      <a:endParaRPr lang="en-US"/>
    </a:p>
  </c:txPr>
  <c:externalData r:id="rId4">
    <c:autoUpdate val="0"/>
  </c:externalData>
</c:chartSpace>
</file>

<file path=ppt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0409105780930208"/>
          <c:y val="0.13419139917034328"/>
          <c:w val="0.85637827605715211"/>
          <c:h val="0.73856130319097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A4C-4807-979C-656037226995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A4C-4807-979C-656037226995}"/>
              </c:ext>
            </c:extLst>
          </c:dPt>
          <c:dLbls>
            <c:dLbl>
              <c:idx val="0"/>
              <c:layout>
                <c:manualLayout>
                  <c:x val="-4.8894504597509152E-17"/>
                  <c:y val="-6.6883995480922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4C-4807-979C-656037226995}"/>
                </c:ext>
              </c:extLst>
            </c:dLbl>
            <c:dLbl>
              <c:idx val="1"/>
              <c:layout>
                <c:manualLayout>
                  <c:x val="4.9806370137001942E-3"/>
                  <c:y val="5.14053064645808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4C-4807-979C-6560372269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n-US"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>
                  <c:v>203250</c:v>
                </c:pt>
                <c:pt idx="1">
                  <c:v>143778.28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A4C-4807-979C-656037226995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8880"/>
        <c:axId val="-1875642896"/>
      </c:barChart>
      <c:catAx>
        <c:axId val="-18756488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75642896"/>
        <c:crosses val="autoZero"/>
        <c:auto val="1"/>
        <c:lblAlgn val="ctr"/>
        <c:lblOffset val="100"/>
        <c:noMultiLvlLbl val="0"/>
      </c:catAx>
      <c:valAx>
        <c:axId val="-1875642896"/>
        <c:scaling>
          <c:orientation val="minMax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7564888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40353822176316906"/>
          <c:y val="0"/>
          <c:w val="0.59646177823683078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solidFill>
              <a:srgbClr val="6194E7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ECE1-478E-A8EA-F89A198ACCD9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ECE1-478E-A8EA-F89A198ACCD9}"/>
              </c:ext>
            </c:extLst>
          </c:dPt>
          <c:dLbls>
            <c:dLbl>
              <c:idx val="0"/>
              <c:layout>
                <c:manualLayout>
                  <c:x val="2.2562165414591294E-3"/>
                  <c:y val="-2.314725501937879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r>
                      <a:rPr lang="en-US" baseline="0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ECE1-478E-A8EA-F89A198ACCD9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[VALUE]</a:t>
                    </a:fld>
                    <a:r>
                      <a:rPr lang="en-US"/>
                      <a:t> días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ECE1-478E-A8EA-F89A198ACCD9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[VALUE]</a:t>
                    </a:fld>
                    <a:r>
                      <a:rPr lang="en-US" baseline="0"/>
                      <a:t> 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ECE1-478E-A8EA-F89A198ACCD9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[VALUE]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ECE1-478E-A8EA-F89A198ACCD9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[VALUE]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ECE1-478E-A8EA-F89A198ACC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Informes FC</c:v>
                </c:pt>
                <c:pt idx="1">
                  <c:v>Informes FI</c:v>
                </c:pt>
                <c:pt idx="2">
                  <c:v>Informes Bienes y Servicios 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6</c:v>
                </c:pt>
                <c:pt idx="1">
                  <c:v>8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CE1-478E-A8EA-F89A198ACCD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E56359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7.917356771401882E-3"/>
                  <c:y val="6.7124132605572611E-3"/>
                </c:manualLayout>
              </c:layout>
              <c:tx>
                <c:rich>
                  <a:bodyPr/>
                  <a:lstStyle/>
                  <a:p>
                    <a:fld id="{EEE74204-B608-4BC6-8DE0-2E6EED942C92}" type="VALUE">
                      <a:rPr lang="en-US" smtClean="0"/>
                      <a:pPr/>
                      <a:t>[VALUE]</a:t>
                    </a:fld>
                    <a:r>
                      <a:rPr lang="en-US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ECE1-478E-A8EA-F89A198ACCD9}"/>
                </c:ext>
              </c:extLst>
            </c:dLbl>
            <c:dLbl>
              <c:idx val="1"/>
              <c:layout>
                <c:manualLayout>
                  <c:x val="2.3677265777516381E-2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2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ECE1-478E-A8EA-F89A198ACCD9}"/>
                </c:ext>
              </c:extLst>
            </c:dLbl>
            <c:dLbl>
              <c:idx val="2"/>
              <c:layout>
                <c:manualLayout>
                  <c:x val="5.79340548253773E-3"/>
                  <c:y val="0"/>
                </c:manualLayout>
              </c:layout>
              <c:tx>
                <c:rich>
                  <a:bodyPr/>
                  <a:lstStyle/>
                  <a:p>
                    <a:fld id="{ABB385BE-51AE-43CF-BDF2-A498DB6CA840}" type="VALUE">
                      <a:rPr lang="en-US" smtClean="0"/>
                      <a:pPr/>
                      <a:t>[VALUE]</a:t>
                    </a:fld>
                    <a:r>
                      <a:rPr lang="en-US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8-ECE1-478E-A8EA-F89A198ACC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Informes FC</c:v>
                </c:pt>
                <c:pt idx="1">
                  <c:v>Informes FI</c:v>
                </c:pt>
                <c:pt idx="2">
                  <c:v>Informes Bienes y Servicios </c:v>
                </c:pt>
              </c:strCache>
            </c:strRef>
          </c:cat>
          <c:val>
            <c:numRef>
              <c:f>Sheet1!$C$2:$C$4</c:f>
              <c:numCache>
                <c:formatCode>0.00</c:formatCode>
                <c:ptCount val="3"/>
                <c:pt idx="0">
                  <c:v>3.67</c:v>
                </c:pt>
                <c:pt idx="1">
                  <c:v>3</c:v>
                </c:pt>
                <c:pt idx="2">
                  <c:v>1.35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ECE1-478E-A8EA-F89A198ACCD9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0720"/>
        <c:axId val="-1875654320"/>
      </c:barChart>
      <c:catAx>
        <c:axId val="-18756407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400" b="0" i="0" u="none" strike="noStrike" kern="1200" baseline="0">
                <a:solidFill>
                  <a:schemeClr val="tx1"/>
                </a:solidFill>
                <a:effectLst/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75654320"/>
        <c:crosses val="autoZero"/>
        <c:auto val="1"/>
        <c:lblAlgn val="ctr"/>
        <c:lblOffset val="100"/>
        <c:noMultiLvlLbl val="0"/>
      </c:catAx>
      <c:valAx>
        <c:axId val="-187565432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8756407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823068446960975"/>
          <c:y val="0"/>
          <c:w val="0.34176931553039036"/>
          <c:h val="0.1449964046800165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7990151350875086"/>
          <c:y val="9.1725447217979664E-2"/>
          <c:w val="0.75600252552211888"/>
          <c:h val="0.6939855351264803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B71E8F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6B02-456B-88F4-82B75A904BAF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6B02-456B-88F4-82B75A904BAF}"/>
              </c:ext>
            </c:extLst>
          </c:dPt>
          <c:dLbls>
            <c:dLbl>
              <c:idx val="0"/>
              <c:layout>
                <c:manualLayout>
                  <c:x val="9.0578860920166306E-5"/>
                  <c:y val="8.5574977510598678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6B02-456B-88F4-82B75A904BAF}"/>
                </c:ext>
              </c:extLst>
            </c:dLbl>
            <c:dLbl>
              <c:idx val="1"/>
              <c:layout>
                <c:manualLayout>
                  <c:x val="1.2185553493293554E-3"/>
                  <c:y val="8.6297621962357022E-3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 smtClean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sz="2800" b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6B02-456B-88F4-82B75A904B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201405</c:v>
                </c:pt>
                <c:pt idx="1">
                  <c:v>153969.04999999999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B02-456B-88F4-82B75A904BAF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55952"/>
        <c:axId val="-1875653232"/>
      </c:barChart>
      <c:catAx>
        <c:axId val="-18756559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75653232"/>
        <c:crosses val="autoZero"/>
        <c:auto val="1"/>
        <c:lblAlgn val="ctr"/>
        <c:lblOffset val="100"/>
        <c:noMultiLvlLbl val="0"/>
      </c:catAx>
      <c:valAx>
        <c:axId val="-1875653232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7565595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4625214333674295"/>
          <c:y val="5.1885208103295319E-2"/>
          <c:w val="0.4258278782677215"/>
          <c:h val="0.91834993330227155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Número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</c:spPr>
          <c:dPt>
            <c:idx val="0"/>
            <c:bubble3D val="0"/>
            <c:spPr>
              <a:solidFill>
                <a:srgbClr val="6194E7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7511-45FB-9BF6-834E1ABC76EB}"/>
              </c:ext>
            </c:extLst>
          </c:dPt>
          <c:dPt>
            <c:idx val="1"/>
            <c:bubble3D val="0"/>
            <c:spPr>
              <a:solidFill>
                <a:srgbClr val="E5635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511-45FB-9BF6-834E1ABC76EB}"/>
              </c:ext>
            </c:extLst>
          </c:dPt>
          <c:dPt>
            <c:idx val="2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7511-45FB-9BF6-834E1ABC76EB}"/>
              </c:ext>
            </c:extLst>
          </c:dPt>
          <c:dPt>
            <c:idx val="3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7511-45FB-9BF6-834E1ABC76EB}"/>
              </c:ext>
            </c:extLst>
          </c:dPt>
          <c:dLbls>
            <c:dLbl>
              <c:idx val="0"/>
              <c:layout>
                <c:manualLayout>
                  <c:x val="0.31635862999018199"/>
                  <c:y val="-0.12482727061184683"/>
                </c:manualLayout>
              </c:layout>
              <c:showLegendKey val="0"/>
              <c:showVal val="1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0.36032445504348626"/>
                      <c:h val="0.43315631027900031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7511-45FB-9BF6-834E1ABC76EB}"/>
                </c:ext>
              </c:extLst>
            </c:dLbl>
            <c:dLbl>
              <c:idx val="1"/>
              <c:layout>
                <c:manualLayout>
                  <c:x val="-0.2411043865714248"/>
                  <c:y val="5.831012674909247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0.3078512310374662"/>
                      <c:h val="0.50418112714268926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7511-45FB-9BF6-834E1ABC76E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Informes sin observación</c:v>
                </c:pt>
                <c:pt idx="1">
                  <c:v>Informes con observación 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21349</c:v>
                </c:pt>
                <c:pt idx="1">
                  <c:v>1946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511-45FB-9BF6-834E1ABC76E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9081869342870418"/>
          <c:y val="0"/>
          <c:w val="0.57819435305454581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51A567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9720-4A98-B254-7694A3853E9E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9720-4A98-B254-7694A3853E9E}"/>
              </c:ext>
            </c:extLst>
          </c:dPt>
          <c:dLbls>
            <c:dLbl>
              <c:idx val="3"/>
              <c:tx>
                <c:rich>
                  <a:bodyPr/>
                  <a:lstStyle/>
                  <a:p>
                    <a:r>
                      <a:rPr lang="en-US"/>
                      <a:t>9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9720-4A98-B254-7694A3853E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accent2">
                        <a:lumMod val="25000"/>
                      </a:schemeClr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Mantenimiento Institucional</c:v>
                </c:pt>
                <c:pt idx="1">
                  <c:v>Servicios de Transporte </c:v>
                </c:pt>
                <c:pt idx="2">
                  <c:v>Servicios de Almacén </c:v>
                </c:pt>
                <c:pt idx="3">
                  <c:v>Servicios de Limpieza </c:v>
                </c:pt>
                <c:pt idx="4">
                  <c:v>Servicios de Vigilancia </c:v>
                </c:pt>
              </c:strCache>
            </c:strRef>
          </c:cat>
          <c:val>
            <c:numRef>
              <c:f>Sheet1!$B$2:$B$6</c:f>
              <c:numCache>
                <c:formatCode>0.00</c:formatCode>
                <c:ptCount val="5"/>
                <c:pt idx="0">
                  <c:v>8.57</c:v>
                </c:pt>
                <c:pt idx="1">
                  <c:v>8.59</c:v>
                </c:pt>
                <c:pt idx="2">
                  <c:v>8.7899999999999991</c:v>
                </c:pt>
                <c:pt idx="3">
                  <c:v>9.0399999999999991</c:v>
                </c:pt>
                <c:pt idx="4">
                  <c:v>9.1199999999999992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720-4A98-B254-7694A3853E9E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52688"/>
        <c:axId val="-1875651056"/>
      </c:barChart>
      <c:catAx>
        <c:axId val="-18756526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75651056"/>
        <c:crosses val="autoZero"/>
        <c:auto val="1"/>
        <c:lblAlgn val="ctr"/>
        <c:lblOffset val="100"/>
        <c:noMultiLvlLbl val="0"/>
      </c:catAx>
      <c:valAx>
        <c:axId val="-1875651056"/>
        <c:scaling>
          <c:orientation val="minMax"/>
        </c:scaling>
        <c:delete val="1"/>
        <c:axPos val="b"/>
        <c:numFmt formatCode="0.00" sourceLinked="1"/>
        <c:majorTickMark val="none"/>
        <c:minorTickMark val="none"/>
        <c:tickLblPos val="nextTo"/>
        <c:crossAx val="-18756526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5.8810148595012197E-3"/>
          <c:y val="4.7149819766867274E-2"/>
          <c:w val="0.99411898514049879"/>
          <c:h val="0.7312629090626722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67F-45BA-A885-6BFCB3AFF124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67F-45BA-A885-6BFCB3AFF124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67F-45BA-A885-6BFCB3AFF124}"/>
                </c:ext>
              </c:extLst>
            </c:dLbl>
            <c:dLbl>
              <c:idx val="1"/>
              <c:layout>
                <c:manualLayout>
                  <c:x val="1.1634250859246754E-2"/>
                  <c:y val="1.1010558261820737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0" i="0" u="none" strike="noStrike" kern="1200" baseline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b="0" smtClean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 b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67F-45BA-A885-6BFCB3AFF1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707230</c:v>
                </c:pt>
                <c:pt idx="1">
                  <c:v>533585.89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67F-45BA-A885-6BFCB3AFF124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12992"/>
        <c:axId val="-1845715168"/>
      </c:barChart>
      <c:catAx>
        <c:axId val="-18457129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45715168"/>
        <c:crosses val="autoZero"/>
        <c:auto val="1"/>
        <c:lblAlgn val="ctr"/>
        <c:lblOffset val="100"/>
        <c:noMultiLvlLbl val="0"/>
      </c:catAx>
      <c:valAx>
        <c:axId val="-1845715168"/>
        <c:scaling>
          <c:orientation val="minMax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4571299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"/>
          <c:y val="5.5439223785109307E-2"/>
          <c:w val="1"/>
          <c:h val="0.76236878427020938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2021</c:v>
                </c:pt>
              </c:strCache>
            </c:strRef>
          </c:tx>
          <c:spPr>
            <a:ln w="57150" cap="rnd">
              <a:solidFill>
                <a:srgbClr val="6194E7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6194E7"/>
              </a:solidFill>
              <a:ln w="57150">
                <a:solidFill>
                  <a:srgbClr val="6194E7"/>
                </a:solidFill>
              </a:ln>
              <a:effectLst/>
            </c:spPr>
          </c:marker>
          <c:dPt>
            <c:idx val="0"/>
            <c:marker>
              <c:symbol val="circle"/>
              <c:size val="5"/>
              <c:spPr>
                <a:solidFill>
                  <a:srgbClr val="6194E7"/>
                </a:solidFill>
                <a:ln w="57150">
                  <a:solidFill>
                    <a:srgbClr val="6194E7"/>
                  </a:solidFill>
                </a:ln>
                <a:effectLst/>
              </c:spPr>
            </c:marker>
            <c:bubble3D val="0"/>
            <c:extLst xmlns:c15="http://schemas.microsoft.com/office/drawing/2012/chart">
              <c:ext xmlns:c16="http://schemas.microsoft.com/office/drawing/2014/chart" uri="{C3380CC4-5D6E-409C-BE32-E72D297353CC}">
                <c16:uniqueId val="{00000000-A8F5-42D0-9E1D-A357F8C1D726}"/>
              </c:ext>
            </c:extLst>
          </c:dPt>
          <c:dPt>
            <c:idx val="1"/>
            <c:marker>
              <c:symbol val="circle"/>
              <c:size val="5"/>
              <c:spPr>
                <a:solidFill>
                  <a:srgbClr val="6194E7"/>
                </a:solidFill>
                <a:ln w="57150">
                  <a:solidFill>
                    <a:srgbClr val="6194E7"/>
                  </a:solidFill>
                </a:ln>
                <a:effectLst/>
              </c:spPr>
            </c:marker>
            <c:bubble3D val="0"/>
            <c:extLst xmlns:c15="http://schemas.microsoft.com/office/drawing/2012/chart">
              <c:ext xmlns:c16="http://schemas.microsoft.com/office/drawing/2014/chart" uri="{C3380CC4-5D6E-409C-BE32-E72D297353CC}">
                <c16:uniqueId val="{00000001-A8F5-42D0-9E1D-A357F8C1D726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18301866011400808"/>
                      <c:h val="0.1031289765369892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A8F5-42D0-9E1D-A357F8C1D726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6886678726289881"/>
                      <c:h val="0.128078917664927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A8F5-42D0-9E1D-A357F8C1D726}"/>
                </c:ext>
              </c:extLst>
            </c:dLbl>
            <c:dLbl>
              <c:idx val="6"/>
              <c:layout>
                <c:manualLayout>
                  <c:x val="-2.6059175760633786E-2"/>
                  <c:y val="-4.2802234067931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8F5-42D0-9E1D-A357F8C1D726}"/>
                </c:ext>
              </c:extLst>
            </c:dLbl>
            <c:dLbl>
              <c:idx val="7"/>
              <c:layout>
                <c:manualLayout>
                  <c:x val="-4.8290850779654511E-2"/>
                  <c:y val="5.07453110533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8F5-42D0-9E1D-A357F8C1D726}"/>
                </c:ext>
              </c:extLst>
            </c:dLbl>
            <c:dLbl>
              <c:idx val="10"/>
              <c:layout>
                <c:manualLayout>
                  <c:x val="-5.2098199156636174E-2"/>
                  <c:y val="3.0561287637850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8F5-42D0-9E1D-A357F8C1D72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bg1"/>
                    </a:solidFill>
                    <a:latin typeface="Montserrat Medium" panose="00000600000000000000" pitchFamily="2" charset="0"/>
                    <a:ea typeface="+mn-ea"/>
                    <a:cs typeface="Poppins" pitchFamily="2" charset="77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Sheet1!$B$1:$M$1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Sheet1!$B$2:$M$2</c:f>
              <c:numCache>
                <c:formatCode>#,##0</c:formatCode>
                <c:ptCount val="12"/>
                <c:pt idx="0">
                  <c:v>22150</c:v>
                </c:pt>
                <c:pt idx="1">
                  <c:v>22363</c:v>
                </c:pt>
                <c:pt idx="2">
                  <c:v>24750</c:v>
                </c:pt>
                <c:pt idx="3">
                  <c:v>24643</c:v>
                </c:pt>
                <c:pt idx="4">
                  <c:v>26187</c:v>
                </c:pt>
                <c:pt idx="5">
                  <c:v>25650</c:v>
                </c:pt>
                <c:pt idx="6">
                  <c:v>20390</c:v>
                </c:pt>
                <c:pt idx="7">
                  <c:v>15623</c:v>
                </c:pt>
                <c:pt idx="8">
                  <c:v>19082</c:v>
                </c:pt>
                <c:pt idx="9">
                  <c:v>18504</c:v>
                </c:pt>
                <c:pt idx="10">
                  <c:v>17563</c:v>
                </c:pt>
                <c:pt idx="11">
                  <c:v>17896</c:v>
                </c:pt>
              </c:numCache>
            </c:numRef>
          </c:val>
          <c:smooth val="0"/>
          <c:extLst xmlns:c15="http://schemas.microsoft.com/office/drawing/2012/chart">
            <c:ext xmlns:c16="http://schemas.microsoft.com/office/drawing/2014/chart" uri="{C3380CC4-5D6E-409C-BE32-E72D297353CC}">
              <c16:uniqueId val="{00000005-A8F5-42D0-9E1D-A357F8C1D726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2022</c:v>
                </c:pt>
              </c:strCache>
            </c:strRef>
          </c:tx>
          <c:spPr>
            <a:ln w="57150" cap="rnd">
              <a:solidFill>
                <a:srgbClr val="E56359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E56359"/>
              </a:solidFill>
              <a:ln w="57150">
                <a:solidFill>
                  <a:srgbClr val="E56359"/>
                </a:solidFill>
              </a:ln>
              <a:effectLst/>
            </c:spPr>
          </c:marker>
          <c:dLbls>
            <c:dLbl>
              <c:idx val="7"/>
              <c:layout>
                <c:manualLayout>
                  <c:x val="-4.2944727668582622E-2"/>
                  <c:y val="-6.23442392941093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8F5-42D0-9E1D-A357F8C1D726}"/>
                </c:ext>
              </c:extLst>
            </c:dLbl>
            <c:dLbl>
              <c:idx val="10"/>
              <c:layout>
                <c:manualLayout>
                  <c:x val="-4.6270849566296998E-2"/>
                  <c:y val="-4.41471249907733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8F5-42D0-9E1D-A357F8C1D72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rgbClr val="C00000"/>
                    </a:solidFill>
                    <a:latin typeface="Montserrat Medium" panose="00000600000000000000" pitchFamily="2" charset="0"/>
                    <a:ea typeface="+mn-ea"/>
                    <a:cs typeface="Poppins" pitchFamily="2" charset="77"/>
                  </a:defRPr>
                </a:pPr>
                <a:endParaRPr lang="en-U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Sheet1!$B$1:$M$1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Sheet1!$B$3:$M$3</c:f>
              <c:numCache>
                <c:formatCode>#,##0</c:formatCode>
                <c:ptCount val="12"/>
                <c:pt idx="0">
                  <c:v>15859</c:v>
                </c:pt>
                <c:pt idx="1">
                  <c:v>14753</c:v>
                </c:pt>
                <c:pt idx="2">
                  <c:v>18318</c:v>
                </c:pt>
                <c:pt idx="3">
                  <c:v>15972</c:v>
                </c:pt>
                <c:pt idx="4">
                  <c:v>18384</c:v>
                </c:pt>
                <c:pt idx="5">
                  <c:v>19699</c:v>
                </c:pt>
                <c:pt idx="6">
                  <c:v>18847</c:v>
                </c:pt>
                <c:pt idx="7">
                  <c:v>16297</c:v>
                </c:pt>
                <c:pt idx="8">
                  <c:v>18693</c:v>
                </c:pt>
                <c:pt idx="9">
                  <c:v>18059</c:v>
                </c:pt>
                <c:pt idx="10">
                  <c:v>17767</c:v>
                </c:pt>
                <c:pt idx="11">
                  <c:v>17376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8F5-42D0-9E1D-A357F8C1D72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845719520"/>
        <c:axId val="-1845722784"/>
      </c:lineChart>
      <c:catAx>
        <c:axId val="-1845719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sz="1600" b="0" i="0" u="none" strike="noStrike" kern="1200" baseline="0">
                <a:solidFill>
                  <a:srgbClr val="132047"/>
                </a:solidFill>
                <a:latin typeface="Montserrat Medium" panose="00000600000000000000" pitchFamily="2" charset="0"/>
                <a:ea typeface="+mn-ea"/>
                <a:cs typeface="Poppins" pitchFamily="2" charset="77"/>
              </a:defRPr>
            </a:pPr>
            <a:endParaRPr lang="en-US"/>
          </a:p>
        </c:txPr>
        <c:crossAx val="-1845722784"/>
        <c:crosses val="autoZero"/>
        <c:auto val="1"/>
        <c:lblAlgn val="ctr"/>
        <c:lblOffset val="100"/>
        <c:noMultiLvlLbl val="0"/>
      </c:catAx>
      <c:valAx>
        <c:axId val="-1845722784"/>
        <c:scaling>
          <c:orientation val="minMax"/>
        </c:scaling>
        <c:delete val="1"/>
        <c:axPos val="l"/>
        <c:numFmt formatCode="#,##0" sourceLinked="1"/>
        <c:majorTickMark val="none"/>
        <c:minorTickMark val="none"/>
        <c:tickLblPos val="nextTo"/>
        <c:crossAx val="-1845719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64961857352180774"/>
          <c:y val="0.58744423369972143"/>
          <c:w val="0.33637584242093516"/>
          <c:h val="0.1207448429863587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rgbClr val="132047"/>
              </a:solidFill>
              <a:latin typeface="Montserrat Medium" panose="00000600000000000000" pitchFamily="2" charset="0"/>
              <a:ea typeface="+mn-ea"/>
              <a:cs typeface="Poppins" pitchFamily="2" charset="77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800" b="1" i="0">
          <a:solidFill>
            <a:srgbClr val="132047"/>
          </a:solidFill>
          <a:latin typeface="Montserrat Medium" panose="00000600000000000000" pitchFamily="2" charset="0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8.5113182839595455E-3"/>
          <c:y val="6.4578544698901286E-2"/>
          <c:w val="0.99720781034361983"/>
          <c:h val="0.6935331816760855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2021</c:v>
                </c:pt>
              </c:strCache>
            </c:strRef>
          </c:tx>
          <c:spPr>
            <a:ln w="57150" cap="rnd">
              <a:solidFill>
                <a:srgbClr val="51A567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51A567"/>
              </a:solidFill>
              <a:ln w="57150">
                <a:solidFill>
                  <a:srgbClr val="51A567"/>
                </a:solidFill>
              </a:ln>
              <a:effectLst/>
            </c:spPr>
          </c:marker>
          <c:dPt>
            <c:idx val="0"/>
            <c:marker>
              <c:symbol val="circle"/>
              <c:size val="5"/>
              <c:spPr>
                <a:solidFill>
                  <a:srgbClr val="51A567"/>
                </a:solidFill>
                <a:ln w="57150">
                  <a:solidFill>
                    <a:srgbClr val="51A567"/>
                  </a:solidFill>
                </a:ln>
                <a:effectLst/>
              </c:spPr>
            </c:marker>
            <c:bubble3D val="0"/>
            <c:extLst xmlns:c15="http://schemas.microsoft.com/office/drawing/2012/chart">
              <c:ext xmlns:c16="http://schemas.microsoft.com/office/drawing/2014/chart" uri="{C3380CC4-5D6E-409C-BE32-E72D297353CC}">
                <c16:uniqueId val="{00000000-DD04-4C37-832B-AEF1C66BB1E8}"/>
              </c:ext>
            </c:extLst>
          </c:dPt>
          <c:dPt>
            <c:idx val="1"/>
            <c:marker>
              <c:symbol val="circle"/>
              <c:size val="5"/>
              <c:spPr>
                <a:solidFill>
                  <a:srgbClr val="51A567"/>
                </a:solidFill>
                <a:ln w="57150">
                  <a:solidFill>
                    <a:srgbClr val="51A567"/>
                  </a:solidFill>
                </a:ln>
                <a:effectLst/>
              </c:spPr>
            </c:marker>
            <c:bubble3D val="0"/>
            <c:extLst xmlns:c15="http://schemas.microsoft.com/office/drawing/2012/chart">
              <c:ext xmlns:c16="http://schemas.microsoft.com/office/drawing/2014/chart" uri="{C3380CC4-5D6E-409C-BE32-E72D297353CC}">
                <c16:uniqueId val="{00000001-DD04-4C37-832B-AEF1C66BB1E8}"/>
              </c:ext>
            </c:extLst>
          </c:dPt>
          <c:dLbls>
            <c:dLbl>
              <c:idx val="0"/>
              <c:layout>
                <c:manualLayout>
                  <c:x val="-0.10942598567783271"/>
                  <c:y val="8.632453496809387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8.8404985507538031E-2"/>
                      <c:h val="0.1031290467702861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DD04-4C37-832B-AEF1C66BB1E8}"/>
                </c:ext>
              </c:extLst>
            </c:dLbl>
            <c:dLbl>
              <c:idx val="1"/>
              <c:layout>
                <c:manualLayout>
                  <c:x val="-0.1327002872065276"/>
                  <c:y val="0.10680867927071275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6886678726289881"/>
                      <c:h val="0.128078917664927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D04-4C37-832B-AEF1C66BB1E8}"/>
                </c:ext>
              </c:extLst>
            </c:dLbl>
            <c:dLbl>
              <c:idx val="2"/>
              <c:layout>
                <c:manualLayout>
                  <c:x val="-2.0932506920885836E-2"/>
                  <c:y val="0.122946779973668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D04-4C37-832B-AEF1C66BB1E8}"/>
                </c:ext>
              </c:extLst>
            </c:dLbl>
            <c:dLbl>
              <c:idx val="6"/>
              <c:layout>
                <c:manualLayout>
                  <c:x val="-2.4578069951211996E-2"/>
                  <c:y val="7.29999358775716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D04-4C37-832B-AEF1C66BB1E8}"/>
                </c:ext>
              </c:extLst>
            </c:dLbl>
            <c:dLbl>
              <c:idx val="8"/>
              <c:layout>
                <c:manualLayout>
                  <c:x val="-3.4835025491214242E-2"/>
                  <c:y val="7.9488819066689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D04-4C37-832B-AEF1C66BB1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rgbClr val="132047"/>
                    </a:solidFill>
                    <a:effectLst/>
                    <a:latin typeface="Montserrat Medium" panose="00000600000000000000" pitchFamily="2" charset="0"/>
                    <a:ea typeface="+mn-ea"/>
                    <a:cs typeface="Poppins" pitchFamily="2" charset="77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Sheet1!$B$1:$M$1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Sheet1!$B$2:$M$2</c:f>
              <c:numCache>
                <c:formatCode>General</c:formatCode>
                <c:ptCount val="12"/>
                <c:pt idx="0">
                  <c:v>114</c:v>
                </c:pt>
                <c:pt idx="1">
                  <c:v>311</c:v>
                </c:pt>
                <c:pt idx="2">
                  <c:v>214</c:v>
                </c:pt>
                <c:pt idx="3">
                  <c:v>255</c:v>
                </c:pt>
                <c:pt idx="4">
                  <c:v>255</c:v>
                </c:pt>
                <c:pt idx="5">
                  <c:v>237</c:v>
                </c:pt>
                <c:pt idx="6">
                  <c:v>161</c:v>
                </c:pt>
                <c:pt idx="7">
                  <c:v>271</c:v>
                </c:pt>
                <c:pt idx="8">
                  <c:v>166</c:v>
                </c:pt>
                <c:pt idx="9">
                  <c:v>201</c:v>
                </c:pt>
                <c:pt idx="10">
                  <c:v>288</c:v>
                </c:pt>
                <c:pt idx="11">
                  <c:v>267</c:v>
                </c:pt>
              </c:numCache>
            </c:numRef>
          </c:val>
          <c:smooth val="0"/>
          <c:extLst xmlns:c15="http://schemas.microsoft.com/office/drawing/2012/chart">
            <c:ext xmlns:c16="http://schemas.microsoft.com/office/drawing/2014/chart" uri="{C3380CC4-5D6E-409C-BE32-E72D297353CC}">
              <c16:uniqueId val="{00000005-DD04-4C37-832B-AEF1C66BB1E8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2022</c:v>
                </c:pt>
              </c:strCache>
            </c:strRef>
          </c:tx>
          <c:spPr>
            <a:ln w="57150" cap="rnd">
              <a:solidFill>
                <a:srgbClr val="F3C33E">
                  <a:lumMod val="75000"/>
                </a:srgb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F3C33E">
                  <a:lumMod val="75000"/>
                </a:srgbClr>
              </a:solidFill>
              <a:ln w="57150">
                <a:solidFill>
                  <a:srgbClr val="F3C33E">
                    <a:lumMod val="75000"/>
                  </a:srgbClr>
                </a:solidFill>
              </a:ln>
              <a:effectLst/>
            </c:spPr>
          </c:marker>
          <c:dLbls>
            <c:dLbl>
              <c:idx val="1"/>
              <c:layout>
                <c:manualLayout>
                  <c:x val="-2.1354264748560101E-2"/>
                  <c:y val="-8.4625705696161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D04-4C37-832B-AEF1C66BB1E8}"/>
                </c:ext>
              </c:extLst>
            </c:dLbl>
            <c:dLbl>
              <c:idx val="2"/>
              <c:layout>
                <c:manualLayout>
                  <c:x val="-1.5727582288718438E-2"/>
                  <c:y val="-7.1852014270325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D04-4C37-832B-AEF1C66BB1E8}"/>
                </c:ext>
              </c:extLst>
            </c:dLbl>
            <c:dLbl>
              <c:idx val="6"/>
              <c:layout>
                <c:manualLayout>
                  <c:x val="-3.2242365745659946E-2"/>
                  <c:y val="-5.3533286310219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D04-4C37-832B-AEF1C66BB1E8}"/>
                </c:ext>
              </c:extLst>
            </c:dLbl>
            <c:dLbl>
              <c:idx val="8"/>
              <c:layout>
                <c:manualLayout>
                  <c:x val="-2.889097786917174E-2"/>
                  <c:y val="-7.29999358775716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D04-4C37-832B-AEF1C66BB1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rgbClr val="CA7D02"/>
                    </a:solidFill>
                    <a:latin typeface="Montserrat Medium" panose="00000600000000000000" pitchFamily="2" charset="0"/>
                    <a:ea typeface="+mn-ea"/>
                    <a:cs typeface="Poppins" pitchFamily="2" charset="77"/>
                  </a:defRPr>
                </a:pPr>
                <a:endParaRPr lang="en-U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Sheet1!$B$1:$M$1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Sheet1!$B$3:$M$3</c:f>
              <c:numCache>
                <c:formatCode>General</c:formatCode>
                <c:ptCount val="12"/>
                <c:pt idx="0">
                  <c:v>248</c:v>
                </c:pt>
                <c:pt idx="1">
                  <c:v>343</c:v>
                </c:pt>
                <c:pt idx="2">
                  <c:v>228</c:v>
                </c:pt>
                <c:pt idx="3">
                  <c:v>205</c:v>
                </c:pt>
                <c:pt idx="4">
                  <c:v>166</c:v>
                </c:pt>
                <c:pt idx="5">
                  <c:v>158</c:v>
                </c:pt>
                <c:pt idx="6">
                  <c:v>206</c:v>
                </c:pt>
                <c:pt idx="7">
                  <c:v>213</c:v>
                </c:pt>
                <c:pt idx="8">
                  <c:v>226</c:v>
                </c:pt>
                <c:pt idx="9">
                  <c:v>205</c:v>
                </c:pt>
                <c:pt idx="10">
                  <c:v>183</c:v>
                </c:pt>
                <c:pt idx="11">
                  <c:v>178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D04-4C37-832B-AEF1C66BB1E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845719520"/>
        <c:axId val="-1845722784"/>
      </c:lineChart>
      <c:catAx>
        <c:axId val="-1845719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sz="1600" b="0" i="0" u="none" strike="noStrike" kern="1200" baseline="0">
                <a:solidFill>
                  <a:srgbClr val="132047"/>
                </a:solidFill>
                <a:latin typeface="Montserrat Medium" panose="00000600000000000000" pitchFamily="2" charset="0"/>
                <a:ea typeface="+mn-ea"/>
                <a:cs typeface="Poppins" pitchFamily="2" charset="77"/>
              </a:defRPr>
            </a:pPr>
            <a:endParaRPr lang="en-US"/>
          </a:p>
        </c:txPr>
        <c:crossAx val="-1845722784"/>
        <c:crosses val="autoZero"/>
        <c:auto val="1"/>
        <c:lblAlgn val="ctr"/>
        <c:lblOffset val="100"/>
        <c:noMultiLvlLbl val="0"/>
      </c:catAx>
      <c:valAx>
        <c:axId val="-1845722784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-1845719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67402160103973729"/>
          <c:y val="0.60857463082295737"/>
          <c:w val="0.31829593169874382"/>
          <c:h val="0.1329741277429490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rgbClr val="132047"/>
              </a:solidFill>
              <a:latin typeface="Montserrat Medium" panose="00000600000000000000" pitchFamily="2" charset="0"/>
              <a:ea typeface="+mn-ea"/>
              <a:cs typeface="Poppins" pitchFamily="2" charset="77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800" b="0" i="0">
          <a:solidFill>
            <a:srgbClr val="132047"/>
          </a:solidFill>
          <a:latin typeface="Montserrat Medium" panose="00000600000000000000" pitchFamily="2" charset="0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1.2207221292633999E-2"/>
          <c:y val="4.7149819766867274E-2"/>
          <c:w val="0.98779277870736604"/>
          <c:h val="0.7865195275160453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132047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8B46-4733-9472-E9DBFC6F9CD9}"/>
              </c:ext>
            </c:extLst>
          </c:dPt>
          <c:dPt>
            <c:idx val="1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8B46-4733-9472-E9DBFC6F9CD9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[VALUE]</a:t>
                    </a:fld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8B46-4733-9472-E9DBFC6F9CD9}"/>
                </c:ext>
              </c:extLst>
            </c:dLbl>
            <c:dLbl>
              <c:idx val="1"/>
              <c:layout>
                <c:manualLayout>
                  <c:x val="-8.048451736629731E-3"/>
                  <c:y val="7.850693021985565E-3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rgbClr val="132047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</a:defRPr>
                    </a:pPr>
                    <a:fld id="{B56BA7DE-5A9E-473D-916B-47DD17528073}" type="VALUE">
                      <a:rPr lang="en-US">
                        <a:latin typeface="Nanum Gothic" panose="020B0604020202020204" charset="-127"/>
                        <a:ea typeface="Nanum Gothic" panose="020B0604020202020204" charset="-127"/>
                      </a:rPr>
                      <a:pPr>
                        <a:defRPr>
                          <a:latin typeface="Nanum Gothic" panose="020B0604020202020204" charset="-127"/>
                          <a:ea typeface="Nanum Gothic" panose="020B0604020202020204" charset="-127"/>
                        </a:defRPr>
                      </a:pPr>
                      <a:t>[VALUE]</a:t>
                    </a:fld>
                    <a:endParaRPr lang="en-US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rgbClr val="132047"/>
                      </a:solidFill>
                      <a:latin typeface="Nanum Gothic" panose="020B0604020202020204" charset="-127"/>
                      <a:ea typeface="Nanum Gothic" panose="020B0604020202020204" charset="-127"/>
                      <a:cs typeface="Poppins" pitchFamily="2" charset="77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8B46-4733-9472-E9DBFC6F9C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rgbClr val="132047"/>
                    </a:solidFill>
                    <a:latin typeface="Nanum Gothic" panose="020B0604020202020204" charset="-127"/>
                    <a:ea typeface="Nanum Gothic" panose="020B0604020202020204" charset="-127"/>
                    <a:cs typeface="Poppins" pitchFamily="2" charset="77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2022</c:v>
                </c:pt>
                <c:pt idx="1">
                  <c:v>Ejecutado 2022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>
                  <c:v>171150</c:v>
                </c:pt>
                <c:pt idx="1">
                  <c:v>121853.27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B46-4733-9472-E9DBFC6F9CD9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20064"/>
        <c:axId val="-1845720608"/>
      </c:barChart>
      <c:catAx>
        <c:axId val="-1845720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defRPr>
            </a:pPr>
            <a:endParaRPr lang="en-US"/>
          </a:p>
        </c:txPr>
        <c:crossAx val="-1845720608"/>
        <c:crosses val="autoZero"/>
        <c:auto val="1"/>
        <c:lblAlgn val="ctr"/>
        <c:lblOffset val="100"/>
        <c:noMultiLvlLbl val="0"/>
      </c:catAx>
      <c:valAx>
        <c:axId val="-1845720608"/>
        <c:scaling>
          <c:orientation val="minMax"/>
        </c:scaling>
        <c:delete val="1"/>
        <c:axPos val="l"/>
        <c:numFmt formatCode="&quot;$&quot;#,##0.00_);[Red]\(&quot;$&quot;#,##0.00\)" sourceLinked="1"/>
        <c:majorTickMark val="none"/>
        <c:minorTickMark val="none"/>
        <c:tickLblPos val="nextTo"/>
        <c:crossAx val="-184572006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800" b="0" i="0">
          <a:solidFill>
            <a:srgbClr val="132047"/>
          </a:solidFill>
          <a:latin typeface="Montserrat Medium" panose="00000600000000000000" pitchFamily="2" charset="0"/>
          <a:cs typeface="Poppins" pitchFamily="2" charset="77"/>
        </a:defRPr>
      </a:pPr>
      <a:endParaRPr lang="en-US"/>
    </a:p>
  </c:txPr>
  <c:externalData r:id="rId4">
    <c:autoUpdate val="0"/>
  </c:externalData>
</c:chartSpace>
</file>

<file path=ppt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5.5817110382945491E-2"/>
          <c:y val="9.4652486586338042E-2"/>
          <c:w val="0.9363421613553965"/>
          <c:h val="0.8175784439444370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Hoja1!$B$1</c:f>
              <c:strCache>
                <c:ptCount val="1"/>
                <c:pt idx="0">
                  <c:v>Serie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194E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2797-4181-A6B2-0CCD31AE7FEB}"/>
              </c:ext>
            </c:extLst>
          </c:dPt>
          <c:dPt>
            <c:idx val="1"/>
            <c:invertIfNegative val="0"/>
            <c:bubble3D val="0"/>
            <c:spPr>
              <a:solidFill>
                <a:srgbClr val="51A567"/>
              </a:solidFill>
              <a:ln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797-4181-A6B2-0CCD31AE7FEB}"/>
              </c:ext>
            </c:extLst>
          </c:dPt>
          <c:dPt>
            <c:idx val="2"/>
            <c:invertIfNegative val="0"/>
            <c:bubble3D val="0"/>
            <c:spPr>
              <a:solidFill>
                <a:srgbClr val="E5635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2797-4181-A6B2-0CCD31AE7FEB}"/>
              </c:ext>
            </c:extLst>
          </c:dPt>
          <c:dPt>
            <c:idx val="3"/>
            <c:invertIfNegative val="0"/>
            <c:bubble3D val="0"/>
            <c:spPr>
              <a:solidFill>
                <a:srgbClr val="F3C33E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2797-4181-A6B2-0CCD31AE7FEB}"/>
              </c:ext>
            </c:extLst>
          </c:dPt>
          <c:dLbls>
            <c:dLbl>
              <c:idx val="0"/>
              <c:layout>
                <c:manualLayout>
                  <c:x val="5.880546196243514E-3"/>
                  <c:y val="-4.6233461738168962E-3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2800" b="1" i="0" u="none" strike="noStrike" kern="1200" baseline="0">
                        <a:solidFill>
                          <a:srgbClr val="00206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r>
                      <a:rPr lang="en-US" sz="2800" b="1" dirty="0">
                        <a:effectLst/>
                        <a:latin typeface="Nanum Gothic" panose="020B0604020202020204" charset="-127"/>
                        <a:ea typeface="Nanum Gothic" panose="020B0604020202020204" charset="-127"/>
                      </a:rPr>
                      <a:t>81.3%</a:t>
                    </a:r>
                  </a:p>
                </c:rich>
              </c:tx>
              <c:numFmt formatCode="#\ ?/?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1" i="0" u="none" strike="noStrike" kern="1200" baseline="0">
                      <a:solidFill>
                        <a:srgbClr val="002060"/>
                      </a:solidFill>
                      <a:effectLst/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2797-4181-A6B2-0CCD31AE7FEB}"/>
                </c:ext>
              </c:extLst>
            </c:dLbl>
            <c:dLbl>
              <c:idx val="1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2800" b="1" i="0" u="none" strike="noStrike" kern="1200" baseline="0">
                        <a:solidFill>
                          <a:srgbClr val="00206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r>
                      <a:rPr lang="en-US" sz="2800" b="1">
                        <a:effectLst/>
                        <a:latin typeface="Nanum Gothic" panose="020B0604020202020204" charset="-127"/>
                        <a:ea typeface="Nanum Gothic" panose="020B0604020202020204" charset="-127"/>
                      </a:rPr>
                      <a:t>56%</a:t>
                    </a:r>
                  </a:p>
                </c:rich>
              </c:tx>
              <c:numFmt formatCode="#\ ?/?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1" i="0" u="none" strike="noStrike" kern="1200" baseline="0">
                      <a:solidFill>
                        <a:srgbClr val="002060"/>
                      </a:solidFill>
                      <a:effectLst/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2797-4181-A6B2-0CCD31AE7FEB}"/>
                </c:ext>
              </c:extLst>
            </c:dLbl>
            <c:dLbl>
              <c:idx val="2"/>
              <c:layout>
                <c:manualLayout>
                  <c:x val="3.9203255445679755E-3"/>
                  <c:y val="2.18698177572588E-3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800" b="1" i="0" u="none" strike="noStrike" kern="1200" baseline="0">
                        <a:solidFill>
                          <a:srgbClr val="00206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r>
                      <a:rPr lang="en-US" sz="2800" b="1">
                        <a:effectLst/>
                        <a:latin typeface="Nanum Gothic" panose="020B0604020202020204" charset="-127"/>
                        <a:ea typeface="Nanum Gothic" panose="020B0604020202020204" charset="-127"/>
                      </a:rPr>
                      <a:t>100%</a:t>
                    </a:r>
                  </a:p>
                </c:rich>
              </c:tx>
              <c:numFmt formatCode="#\ ?/?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800" b="1" i="0" u="none" strike="noStrike" kern="1200" baseline="0">
                      <a:solidFill>
                        <a:srgbClr val="002060"/>
                      </a:solidFill>
                      <a:effectLst/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5762904403309762E-2"/>
                      <c:h val="6.5616800612125298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5-2797-4181-A6B2-0CCD31AE7FEB}"/>
                </c:ext>
              </c:extLst>
            </c:dLbl>
            <c:dLbl>
              <c:idx val="3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2800" b="1" i="0" u="none" strike="noStrike" kern="1200" baseline="0">
                        <a:solidFill>
                          <a:srgbClr val="00206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</a:defRPr>
                    </a:pPr>
                    <a:r>
                      <a:rPr lang="en-US" sz="2800" b="1">
                        <a:effectLst/>
                        <a:latin typeface="Nanum Gothic" panose="020B0604020202020204" charset="-127"/>
                        <a:ea typeface="Nanum Gothic" panose="020B0604020202020204" charset="-127"/>
                      </a:rPr>
                      <a:t>100%</a:t>
                    </a:r>
                  </a:p>
                </c:rich>
              </c:tx>
              <c:numFmt formatCode="#\ ?/?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1" i="0" u="none" strike="noStrike" kern="1200" baseline="0">
                      <a:solidFill>
                        <a:srgbClr val="002060"/>
                      </a:solidFill>
                      <a:effectLst/>
                      <a:latin typeface="Nanum Gothic" panose="020B0604020202020204" charset="-127"/>
                      <a:ea typeface="Nanum Gothic" panose="020B0604020202020204" charset="-127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2797-4181-A6B2-0CCD31AE7FEB}"/>
                </c:ext>
              </c:extLst>
            </c:dLbl>
            <c:numFmt formatCode="#\ ?/?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rgbClr val="002060"/>
                    </a:solidFill>
                    <a:effectLst/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Hoja1!$A$2:$A$5</c:f>
              <c:strCache>
                <c:ptCount val="4"/>
                <c:pt idx="0">
                  <c:v>Objetivo 1</c:v>
                </c:pt>
                <c:pt idx="1">
                  <c:v>Objetivo 2</c:v>
                </c:pt>
                <c:pt idx="2">
                  <c:v>Objetivo 3</c:v>
                </c:pt>
                <c:pt idx="3">
                  <c:v>Objetivo 4</c:v>
                </c:pt>
              </c:strCache>
            </c:strRef>
          </c:cat>
          <c:val>
            <c:numRef>
              <c:f>Hoja1!$B$2:$B$5</c:f>
              <c:numCache>
                <c:formatCode>General</c:formatCode>
                <c:ptCount val="4"/>
                <c:pt idx="0">
                  <c:v>81.3</c:v>
                </c:pt>
                <c:pt idx="1">
                  <c:v>56</c:v>
                </c:pt>
                <c:pt idx="2">
                  <c:v>100</c:v>
                </c:pt>
                <c:pt idx="3">
                  <c:v>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797-4181-A6B2-0CCD31AE7F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57321632"/>
        <c:axId val="1657323296"/>
      </c:barChart>
      <c:catAx>
        <c:axId val="1657321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defRPr>
            </a:pPr>
            <a:endParaRPr lang="en-US"/>
          </a:p>
        </c:txPr>
        <c:crossAx val="1657323296"/>
        <c:crosses val="autoZero"/>
        <c:auto val="1"/>
        <c:lblAlgn val="ctr"/>
        <c:lblOffset val="100"/>
        <c:noMultiLvlLbl val="0"/>
      </c:catAx>
      <c:valAx>
        <c:axId val="1657323296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Montserrat Medium" panose="00000600000000000000" pitchFamily="2" charset="0"/>
                <a:ea typeface="+mn-ea"/>
                <a:cs typeface="+mn-cs"/>
              </a:defRPr>
            </a:pPr>
            <a:endParaRPr lang="en-US"/>
          </a:p>
        </c:txPr>
        <c:crossAx val="165732163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Hoja1!$C$8</c:f>
              <c:strCache>
                <c:ptCount val="1"/>
                <c:pt idx="0">
                  <c:v>Ingresos</c:v>
                </c:pt>
              </c:strCache>
            </c:strRef>
          </c:tx>
          <c:spPr>
            <a:ln w="28575" cap="rnd">
              <a:solidFill>
                <a:srgbClr val="E56359"/>
              </a:solidFill>
              <a:round/>
            </a:ln>
            <a:effectLst/>
          </c:spPr>
          <c:marker>
            <c:symbol val="triangle"/>
            <c:size val="15"/>
            <c:spPr>
              <a:solidFill>
                <a:srgbClr val="E56359"/>
              </a:solidFill>
              <a:ln w="9525">
                <a:solidFill>
                  <a:srgbClr val="E56359"/>
                </a:solidFill>
              </a:ln>
              <a:effectLst/>
            </c:spPr>
          </c:marker>
          <c:dLbls>
            <c:dLbl>
              <c:idx val="2"/>
              <c:layout>
                <c:manualLayout>
                  <c:x val="-2.1994832190514776E-2"/>
                  <c:y val="3.397050215904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38C-48F6-ACCA-507444414166}"/>
                </c:ext>
              </c:extLst>
            </c:dLbl>
            <c:dLbl>
              <c:idx val="3"/>
              <c:layout>
                <c:manualLayout>
                  <c:x val="-2.2597760704509195E-2"/>
                  <c:y val="3.8814780541792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38C-48F6-ACCA-507444414166}"/>
                </c:ext>
              </c:extLst>
            </c:dLbl>
            <c:dLbl>
              <c:idx val="6"/>
              <c:layout>
                <c:manualLayout>
                  <c:x val="-1.4049236980241976E-2"/>
                  <c:y val="3.540356540234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38C-48F6-ACCA-507444414166}"/>
                </c:ext>
              </c:extLst>
            </c:dLbl>
            <c:dLbl>
              <c:idx val="8"/>
              <c:layout>
                <c:manualLayout>
                  <c:x val="-1.7774332592554155E-2"/>
                  <c:y val="4.2447989328855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38C-48F6-ACCA-507444414166}"/>
                </c:ext>
              </c:extLst>
            </c:dLbl>
            <c:dLbl>
              <c:idx val="11"/>
              <c:layout>
                <c:manualLayout>
                  <c:x val="-1.7540160880464985E-2"/>
                  <c:y val="2.6843117809380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38C-48F6-ACCA-507444414166}"/>
                </c:ext>
              </c:extLst>
            </c:dLbl>
            <c:dLbl>
              <c:idx val="12"/>
              <c:layout>
                <c:manualLayout>
                  <c:x val="-2.3823823900866119E-2"/>
                  <c:y val="2.6843117809380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38C-48F6-ACCA-5074444141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Hoja1!$D$7:$S$7</c:f>
              <c:numCache>
                <c:formatCode>General</c:formatCode>
                <c:ptCount val="16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  <c:pt idx="14">
                  <c:v>2021</c:v>
                </c:pt>
                <c:pt idx="15">
                  <c:v>2022</c:v>
                </c:pt>
              </c:numCache>
            </c:numRef>
          </c:cat>
          <c:val>
            <c:numRef>
              <c:f>Hoja1!$D$8:$S$8</c:f>
              <c:numCache>
                <c:formatCode>_-"$"* #,##0_-;\-"$"* #,##0_-;_-"$"* "-"??_-;_-@_-</c:formatCode>
                <c:ptCount val="16"/>
                <c:pt idx="0">
                  <c:v>21</c:v>
                </c:pt>
                <c:pt idx="1">
                  <c:v>22</c:v>
                </c:pt>
                <c:pt idx="2">
                  <c:v>22</c:v>
                </c:pt>
                <c:pt idx="3">
                  <c:v>22</c:v>
                </c:pt>
                <c:pt idx="4">
                  <c:v>23</c:v>
                </c:pt>
                <c:pt idx="5">
                  <c:v>25</c:v>
                </c:pt>
                <c:pt idx="6">
                  <c:v>27</c:v>
                </c:pt>
                <c:pt idx="7">
                  <c:v>29</c:v>
                </c:pt>
                <c:pt idx="8">
                  <c:v>32</c:v>
                </c:pt>
                <c:pt idx="9">
                  <c:v>35</c:v>
                </c:pt>
                <c:pt idx="10">
                  <c:v>37</c:v>
                </c:pt>
                <c:pt idx="11">
                  <c:v>39</c:v>
                </c:pt>
                <c:pt idx="12">
                  <c:v>39</c:v>
                </c:pt>
                <c:pt idx="13">
                  <c:v>37</c:v>
                </c:pt>
                <c:pt idx="14">
                  <c:v>42</c:v>
                </c:pt>
                <c:pt idx="15">
                  <c:v>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38C-48F6-ACCA-507444414166}"/>
            </c:ext>
          </c:extLst>
        </c:ser>
        <c:ser>
          <c:idx val="1"/>
          <c:order val="1"/>
          <c:tx>
            <c:strRef>
              <c:f>Hoja1!$C$9</c:f>
              <c:strCache>
                <c:ptCount val="1"/>
                <c:pt idx="0">
                  <c:v>Gastos</c:v>
                </c:pt>
              </c:strCache>
            </c:strRef>
          </c:tx>
          <c:spPr>
            <a:ln w="28575" cap="rnd">
              <a:solidFill>
                <a:srgbClr val="51A567"/>
              </a:solidFill>
              <a:round/>
            </a:ln>
            <a:effectLst/>
          </c:spPr>
          <c:marker>
            <c:symbol val="square"/>
            <c:size val="15"/>
            <c:spPr>
              <a:solidFill>
                <a:srgbClr val="51A567"/>
              </a:solidFill>
              <a:ln w="9525">
                <a:solidFill>
                  <a:srgbClr val="51A567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1.8238345660509466E-2"/>
                  <c:y val="2.317435455525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38C-48F6-ACCA-507444414166}"/>
                </c:ext>
              </c:extLst>
            </c:dLbl>
            <c:dLbl>
              <c:idx val="1"/>
              <c:layout>
                <c:manualLayout>
                  <c:x val="-1.1954682640108232E-2"/>
                  <c:y val="2.19514334705412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38C-48F6-ACCA-507444414166}"/>
                </c:ext>
              </c:extLst>
            </c:dLbl>
            <c:dLbl>
              <c:idx val="4"/>
              <c:layout>
                <c:manualLayout>
                  <c:x val="-2.4522008680910649E-2"/>
                  <c:y val="2.68431178093804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38C-48F6-ACCA-507444414166}"/>
                </c:ext>
              </c:extLst>
            </c:dLbl>
            <c:dLbl>
              <c:idx val="5"/>
              <c:layout>
                <c:manualLayout>
                  <c:x val="-1.8326692844838999E-2"/>
                  <c:y val="2.1631945923005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38C-48F6-ACCA-507444414166}"/>
                </c:ext>
              </c:extLst>
            </c:dLbl>
            <c:dLbl>
              <c:idx val="7"/>
              <c:layout>
                <c:manualLayout>
                  <c:x val="-1.614379132037572E-2"/>
                  <c:y val="2.317435455525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38C-48F6-ACCA-507444414166}"/>
                </c:ext>
              </c:extLst>
            </c:dLbl>
            <c:dLbl>
              <c:idx val="10"/>
              <c:layout>
                <c:manualLayout>
                  <c:x val="-1.7540160880464884E-2"/>
                  <c:y val="2.928895997880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38C-48F6-ACCA-507444414166}"/>
                </c:ext>
              </c:extLst>
            </c:dLbl>
            <c:dLbl>
              <c:idx val="13"/>
              <c:layout>
                <c:manualLayout>
                  <c:x val="-9.8601282999744855E-3"/>
                  <c:y val="-3.4302936426110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38C-48F6-ACCA-507444414166}"/>
                </c:ext>
              </c:extLst>
            </c:dLbl>
            <c:dLbl>
              <c:idx val="14"/>
              <c:layout>
                <c:manualLayout>
                  <c:x val="-6.9216193406554175E-3"/>
                  <c:y val="3.0337293371978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38C-48F6-ACCA-5074444141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Hoja1!$D$7:$S$7</c:f>
              <c:numCache>
                <c:formatCode>General</c:formatCode>
                <c:ptCount val="16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  <c:pt idx="14">
                  <c:v>2021</c:v>
                </c:pt>
                <c:pt idx="15">
                  <c:v>2022</c:v>
                </c:pt>
              </c:numCache>
            </c:numRef>
          </c:cat>
          <c:val>
            <c:numRef>
              <c:f>Hoja1!$D$9:$S$9</c:f>
              <c:numCache>
                <c:formatCode>_-"$"* #,##0_-;\-"$"* #,##0_-;_-"$"* "-"??_-;_-@_-</c:formatCode>
                <c:ptCount val="16"/>
                <c:pt idx="0">
                  <c:v>19</c:v>
                </c:pt>
                <c:pt idx="1">
                  <c:v>19</c:v>
                </c:pt>
                <c:pt idx="2">
                  <c:v>26</c:v>
                </c:pt>
                <c:pt idx="3">
                  <c:v>26</c:v>
                </c:pt>
                <c:pt idx="4">
                  <c:v>22</c:v>
                </c:pt>
                <c:pt idx="5">
                  <c:v>19</c:v>
                </c:pt>
                <c:pt idx="6">
                  <c:v>28</c:v>
                </c:pt>
                <c:pt idx="7">
                  <c:v>28</c:v>
                </c:pt>
                <c:pt idx="8">
                  <c:v>36</c:v>
                </c:pt>
                <c:pt idx="9">
                  <c:v>43</c:v>
                </c:pt>
                <c:pt idx="10">
                  <c:v>36</c:v>
                </c:pt>
                <c:pt idx="11">
                  <c:v>42</c:v>
                </c:pt>
                <c:pt idx="12">
                  <c:v>44</c:v>
                </c:pt>
                <c:pt idx="13">
                  <c:v>22</c:v>
                </c:pt>
                <c:pt idx="14">
                  <c:v>37</c:v>
                </c:pt>
                <c:pt idx="15">
                  <c:v>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B38C-48F6-ACCA-507444414166}"/>
            </c:ext>
          </c:extLst>
        </c:ser>
        <c:ser>
          <c:idx val="2"/>
          <c:order val="2"/>
          <c:tx>
            <c:strRef>
              <c:f>Hoja1!$C$10</c:f>
              <c:strCache>
                <c:ptCount val="1"/>
                <c:pt idx="0">
                  <c:v>Superávit/Déficit</c:v>
                </c:pt>
              </c:strCache>
            </c:strRef>
          </c:tx>
          <c:spPr>
            <a:ln w="28575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15"/>
            <c:spPr>
              <a:solidFill>
                <a:srgbClr val="6194E7"/>
              </a:solidFill>
              <a:ln w="9525">
                <a:solidFill>
                  <a:srgbClr val="6194E7"/>
                </a:solidFill>
              </a:ln>
              <a:effectLst/>
            </c:spPr>
          </c:marker>
          <c:dLbls>
            <c:dLbl>
              <c:idx val="9"/>
              <c:layout>
                <c:manualLayout>
                  <c:x val="-2.3210847289659508E-2"/>
                  <c:y val="-4.2777780701674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38C-48F6-ACCA-507444414166}"/>
                </c:ext>
              </c:extLst>
            </c:dLbl>
            <c:dLbl>
              <c:idx val="12"/>
              <c:layout>
                <c:manualLayout>
                  <c:x val="-2.6033606217296983E-2"/>
                  <c:y val="-4.79385065206248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38C-48F6-ACCA-507444414166}"/>
                </c:ext>
              </c:extLst>
            </c:dLbl>
            <c:dLbl>
              <c:idx val="13"/>
              <c:layout>
                <c:manualLayout>
                  <c:x val="-5.2279931448452374E-2"/>
                  <c:y val="1.338231903234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38C-48F6-ACCA-5074444141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tx1"/>
                    </a:solidFill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Hoja1!$D$7:$S$7</c:f>
              <c:numCache>
                <c:formatCode>General</c:formatCode>
                <c:ptCount val="16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  <c:pt idx="14">
                  <c:v>2021</c:v>
                </c:pt>
                <c:pt idx="15">
                  <c:v>2022</c:v>
                </c:pt>
              </c:numCache>
            </c:numRef>
          </c:cat>
          <c:val>
            <c:numRef>
              <c:f>Hoja1!$D$10:$S$10</c:f>
              <c:numCache>
                <c:formatCode>General</c:formatCode>
                <c:ptCount val="16"/>
                <c:pt idx="0">
                  <c:v>1.7</c:v>
                </c:pt>
                <c:pt idx="1">
                  <c:v>3.2</c:v>
                </c:pt>
                <c:pt idx="2">
                  <c:v>-4</c:v>
                </c:pt>
                <c:pt idx="3">
                  <c:v>-3.9</c:v>
                </c:pt>
                <c:pt idx="4">
                  <c:v>1.2</c:v>
                </c:pt>
                <c:pt idx="5">
                  <c:v>5.7</c:v>
                </c:pt>
                <c:pt idx="6">
                  <c:v>-0.3</c:v>
                </c:pt>
                <c:pt idx="7">
                  <c:v>0.5</c:v>
                </c:pt>
                <c:pt idx="8">
                  <c:v>-4</c:v>
                </c:pt>
                <c:pt idx="9">
                  <c:v>-7.4</c:v>
                </c:pt>
                <c:pt idx="10">
                  <c:v>1</c:v>
                </c:pt>
                <c:pt idx="11">
                  <c:v>-3.5</c:v>
                </c:pt>
                <c:pt idx="12">
                  <c:v>-4.4000000000000004</c:v>
                </c:pt>
                <c:pt idx="13">
                  <c:v>15.7</c:v>
                </c:pt>
                <c:pt idx="14">
                  <c:v>5.0999999999999996</c:v>
                </c:pt>
                <c:pt idx="15">
                  <c:v>6.4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B38C-48F6-ACCA-5074444141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566936000"/>
        <c:axId val="1566926848"/>
      </c:lineChart>
      <c:catAx>
        <c:axId val="15669360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rgbClr val="E56359">
                <a:lumMod val="40000"/>
                <a:lumOff val="60000"/>
              </a:srgb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66926848"/>
        <c:crosses val="autoZero"/>
        <c:auto val="1"/>
        <c:lblAlgn val="ctr"/>
        <c:lblOffset val="100"/>
        <c:noMultiLvlLbl val="0"/>
      </c:catAx>
      <c:valAx>
        <c:axId val="15669268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FFFFFF">
                  <a:lumMod val="95000"/>
                </a:srgb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3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effectLst/>
                    <a:latin typeface="Nanum Gothic" panose="020B0604020202020204" charset="-127"/>
                    <a:ea typeface="Nanum Gothic" panose="020B0604020202020204" charset="-127"/>
                    <a:cs typeface="+mn-cs"/>
                  </a:defRPr>
                </a:pPr>
                <a:r>
                  <a:rPr lang="es-SV" sz="3200" b="1">
                    <a:solidFill>
                      <a:schemeClr val="tx1"/>
                    </a:solidFill>
                    <a:effectLst/>
                    <a:latin typeface="Nanum Gothic" panose="020B0604020202020204" charset="-127"/>
                    <a:ea typeface="Nanum Gothic" panose="020B0604020202020204" charset="-127"/>
                  </a:rPr>
                  <a:t>US$</a:t>
                </a:r>
                <a:r>
                  <a:rPr lang="es-SV" sz="3200" b="1" baseline="0">
                    <a:solidFill>
                      <a:schemeClr val="tx1"/>
                    </a:solidFill>
                    <a:effectLst/>
                    <a:latin typeface="Nanum Gothic" panose="020B0604020202020204" charset="-127"/>
                    <a:ea typeface="Nanum Gothic" panose="020B0604020202020204" charset="-127"/>
                  </a:rPr>
                  <a:t> (Millones)</a:t>
                </a:r>
                <a:endParaRPr lang="es-SV" sz="3200" b="1">
                  <a:solidFill>
                    <a:schemeClr val="tx1"/>
                  </a:solidFill>
                  <a:effectLst/>
                  <a:latin typeface="Nanum Gothic" panose="020B0604020202020204" charset="-127"/>
                  <a:ea typeface="Nanum Gothic" panose="020B0604020202020204" charset="-127"/>
                </a:endParaRPr>
              </a:p>
            </c:rich>
          </c:tx>
          <c:layout>
            <c:manualLayout>
              <c:xMode val="edge"/>
              <c:yMode val="edge"/>
              <c:x val="4.3698786979041872E-2"/>
              <c:y val="0.2709256138167974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3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latin typeface="Nanum Gothic" panose="020B0604020202020204" charset="-127"/>
                  <a:ea typeface="Nanum Gothic" panose="020B0604020202020204" charset="-127"/>
                  <a:cs typeface="+mn-cs"/>
                </a:defRPr>
              </a:pPr>
              <a:endParaRPr lang="en-US"/>
            </a:p>
          </c:txPr>
        </c:title>
        <c:numFmt formatCode="_-&quot;$&quot;* #,##0_-;\-&quot;$&quot;* #,##0_-;_-&quot;$&quot;* &quot;-&quot;??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defRPr>
            </a:pPr>
            <a:endParaRPr lang="en-US"/>
          </a:p>
        </c:txPr>
        <c:crossAx val="156693600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400" b="0" i="0" u="none" strike="noStrike" kern="1200" baseline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2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8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0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4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6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7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8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9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0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3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4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6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7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9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30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3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4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6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7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8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9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3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6184F7-26F0-460E-B82E-C66C534235DC}" type="doc">
      <dgm:prSet loTypeId="urn:microsoft.com/office/officeart/2005/8/layout/default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s-SV"/>
        </a:p>
      </dgm:t>
    </dgm:pt>
    <dgm:pt modelId="{1465FBB8-8E83-4265-A687-CCA01645A348}">
      <dgm:prSet phldrT="[Texto]" custT="1"/>
      <dgm:spPr>
        <a:ln w="57150">
          <a:solidFill>
            <a:schemeClr val="accent2"/>
          </a:solidFill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>
              <a:effectLst/>
              <a:latin typeface="Nanum Gothic" panose="020B0604020202020204" charset="-127"/>
              <a:ea typeface="Nanum Gothic" panose="020B0604020202020204" charset="-127"/>
            </a:rPr>
            <a:t>1. Ingreso de Información de Sistemas existentes a base de datos para realizar pruebas de funcionamiento.</a:t>
          </a:r>
        </a:p>
      </dgm:t>
    </dgm:pt>
    <dgm:pt modelId="{49134617-18C5-44B2-BDD6-415C618940DD}" type="parTrans" cxnId="{36E452B5-9FD7-4A42-B302-FCE7D633C1E1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0B6B1635-A53E-4167-8319-F12C4160D90F}" type="sibTrans" cxnId="{36E452B5-9FD7-4A42-B302-FCE7D633C1E1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5CE3D94A-BBA4-4F7C-9538-12B04F934029}">
      <dgm:prSet phldrT="[Texto]" custT="1"/>
      <dgm:spPr>
        <a:ln w="57150">
          <a:solidFill>
            <a:schemeClr val="accent1"/>
          </a:solidFill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>
              <a:effectLst/>
              <a:latin typeface="Nanum Gothic" panose="020B0604020202020204" charset="-127"/>
              <a:ea typeface="Nanum Gothic" panose="020B0604020202020204" charset="-127"/>
            </a:rPr>
            <a:t>2. Se realizaron ajustes y modificaciones en el Módulo de Acciones Formativas.</a:t>
          </a:r>
        </a:p>
      </dgm:t>
    </dgm:pt>
    <dgm:pt modelId="{143CD54E-8C9A-4C49-AD55-AFDE42967874}" type="parTrans" cxnId="{E2B887D1-CD71-4680-9EF5-7A5835BCA598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C419F9E0-DA41-42B5-A5E1-CD273E3F1E19}" type="sibTrans" cxnId="{E2B887D1-CD71-4680-9EF5-7A5835BCA598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D2BB9F6F-6D11-4A95-BF7B-3C4FFC3526F2}">
      <dgm:prSet phldrT="[Texto]" custT="1"/>
      <dgm:spPr>
        <a:ln w="57150">
          <a:solidFill>
            <a:schemeClr val="tx2"/>
          </a:solidFill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>
              <a:effectLst/>
              <a:latin typeface="Nanum Gothic" panose="020B0604020202020204" charset="-127"/>
              <a:ea typeface="Nanum Gothic" panose="020B0604020202020204" charset="-127"/>
            </a:rPr>
            <a:t>3. Se realizaron los mantenimientos de catálogos para el funcionamiento del sistema.</a:t>
          </a:r>
        </a:p>
      </dgm:t>
    </dgm:pt>
    <dgm:pt modelId="{C247A889-2EF3-493F-B4C6-822D265BB8B0}" type="parTrans" cxnId="{A25237D8-B8E2-423D-8228-3D7DDBE938F7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2001E512-7B13-4A28-9BA0-A280F8B897A2}" type="sibTrans" cxnId="{A25237D8-B8E2-423D-8228-3D7DDBE938F7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7E3F8FAE-37CA-4C8B-8D47-CC581FABF3E3}">
      <dgm:prSet phldrT="[Texto]" custT="1"/>
      <dgm:spPr>
        <a:ln w="57150">
          <a:solidFill>
            <a:schemeClr val="accent3"/>
          </a:solidFill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>
              <a:effectLst/>
              <a:latin typeface="Nanum Gothic" panose="020B0604020202020204" charset="-127"/>
              <a:ea typeface="Nanum Gothic" panose="020B0604020202020204" charset="-127"/>
            </a:rPr>
            <a:t>4. Incorporación de notificaciones por correo electrónico y almacenamiento de archivos.</a:t>
          </a:r>
        </a:p>
      </dgm:t>
    </dgm:pt>
    <dgm:pt modelId="{9B04D46A-A26B-4CC5-A62D-444F473675B9}" type="parTrans" cxnId="{1B7B5CB1-4D66-4DE8-A327-4C16E5A70DCA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88EEC4A8-74FD-4C0C-A572-3CED2F19FE02}" type="sibTrans" cxnId="{1B7B5CB1-4D66-4DE8-A327-4C16E5A70DCA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CA7F68EC-1C64-4A49-9E0A-8E51268673BF}">
      <dgm:prSet phldrT="[Texto]" custT="1"/>
      <dgm:spPr>
        <a:ln w="57150">
          <a:solidFill>
            <a:schemeClr val="accent2"/>
          </a:solidFill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>
              <a:effectLst/>
              <a:latin typeface="Nanum Gothic" panose="020B0604020202020204" charset="-127"/>
              <a:ea typeface="Nanum Gothic" panose="020B0604020202020204" charset="-127"/>
            </a:rPr>
            <a:t>5. Pruebas del Sistema con Administradores de Contrato y Proveedores de GFC.</a:t>
          </a:r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81291710-A5A0-484A-9D5C-EA83431A2FF0}" type="parTrans" cxnId="{CB00FC31-C846-462B-9CD0-84B1C2D9640E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D35E58E9-4EDB-4733-B011-24EB2CB76086}" type="sibTrans" cxnId="{CB00FC31-C846-462B-9CD0-84B1C2D9640E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34C270F1-3515-4D9B-859A-C740B3F4F55E}">
      <dgm:prSet phldrT="[Texto]" custT="1"/>
      <dgm:spPr>
        <a:ln w="57150">
          <a:solidFill>
            <a:schemeClr val="accent1"/>
          </a:solidFill>
        </a:ln>
      </dgm:spPr>
      <dgm:t>
        <a:bodyPr/>
        <a:lstStyle/>
        <a:p>
          <a:pPr marL="0" marR="0" lvl="0" indent="0" defTabSz="1511300" eaLnBrk="1" fontAlgn="auto" latinLnBrk="0" hangingPunct="1">
            <a:lnSpc>
              <a:spcPct val="9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>
              <a:effectLst/>
              <a:latin typeface="Nanum Gothic" panose="020B0604020202020204" charset="-127"/>
              <a:ea typeface="Nanum Gothic" panose="020B0604020202020204" charset="-127"/>
            </a:rPr>
            <a:t>6. Incorporación de Ajustes al sistema con Retroalimentación de Proveedores.</a:t>
          </a:r>
        </a:p>
      </dgm:t>
    </dgm:pt>
    <dgm:pt modelId="{426932BE-E4F0-4259-93B3-BAE084F80AEA}" type="parTrans" cxnId="{2F059510-42B0-4F10-BB6D-5699A1DE4709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66B6F404-F2AB-4DDA-877D-9F1012F65A84}" type="sibTrans" cxnId="{2F059510-42B0-4F10-BB6D-5699A1DE4709}">
      <dgm:prSet/>
      <dgm:spPr/>
      <dgm:t>
        <a:bodyPr/>
        <a:lstStyle/>
        <a:p>
          <a:endParaRPr lang="es-SV" sz="3000">
            <a:latin typeface="Nanum Gothic" panose="020B0604020202020204" charset="-127"/>
            <a:ea typeface="Nanum Gothic" panose="020B0604020202020204" charset="-127"/>
          </a:endParaRPr>
        </a:p>
      </dgm:t>
    </dgm:pt>
    <dgm:pt modelId="{D0A8A1F8-E001-4E16-B1B8-7901C8ED66BD}" type="pres">
      <dgm:prSet presAssocID="{496184F7-26F0-460E-B82E-C66C534235DC}" presName="diagram" presStyleCnt="0">
        <dgm:presLayoutVars>
          <dgm:dir/>
          <dgm:resizeHandles val="exact"/>
        </dgm:presLayoutVars>
      </dgm:prSet>
      <dgm:spPr/>
    </dgm:pt>
    <dgm:pt modelId="{1623C7E3-F1A5-4D2F-8534-7404326BBB85}" type="pres">
      <dgm:prSet presAssocID="{1465FBB8-8E83-4265-A687-CCA01645A348}" presName="node" presStyleLbl="node1" presStyleIdx="0" presStyleCnt="6">
        <dgm:presLayoutVars>
          <dgm:bulletEnabled val="1"/>
        </dgm:presLayoutVars>
      </dgm:prSet>
      <dgm:spPr/>
    </dgm:pt>
    <dgm:pt modelId="{E78480AB-A5A0-44A3-BA29-171F9F46D0C2}" type="pres">
      <dgm:prSet presAssocID="{0B6B1635-A53E-4167-8319-F12C4160D90F}" presName="sibTrans" presStyleCnt="0"/>
      <dgm:spPr/>
    </dgm:pt>
    <dgm:pt modelId="{C877646A-C89C-4F16-A6FC-25BEE6B17511}" type="pres">
      <dgm:prSet presAssocID="{5CE3D94A-BBA4-4F7C-9538-12B04F934029}" presName="node" presStyleLbl="node1" presStyleIdx="1" presStyleCnt="6">
        <dgm:presLayoutVars>
          <dgm:bulletEnabled val="1"/>
        </dgm:presLayoutVars>
      </dgm:prSet>
      <dgm:spPr/>
    </dgm:pt>
    <dgm:pt modelId="{DCAE3926-C4C0-4520-90BB-95178D1B1D0D}" type="pres">
      <dgm:prSet presAssocID="{C419F9E0-DA41-42B5-A5E1-CD273E3F1E19}" presName="sibTrans" presStyleCnt="0"/>
      <dgm:spPr/>
    </dgm:pt>
    <dgm:pt modelId="{4BC6C343-C0EA-4F96-B282-287EEE3EF63F}" type="pres">
      <dgm:prSet presAssocID="{D2BB9F6F-6D11-4A95-BF7B-3C4FFC3526F2}" presName="node" presStyleLbl="node1" presStyleIdx="2" presStyleCnt="6">
        <dgm:presLayoutVars>
          <dgm:bulletEnabled val="1"/>
        </dgm:presLayoutVars>
      </dgm:prSet>
      <dgm:spPr/>
    </dgm:pt>
    <dgm:pt modelId="{70DE4BFC-2C53-42FB-9383-7126193F098B}" type="pres">
      <dgm:prSet presAssocID="{2001E512-7B13-4A28-9BA0-A280F8B897A2}" presName="sibTrans" presStyleCnt="0"/>
      <dgm:spPr/>
    </dgm:pt>
    <dgm:pt modelId="{EA1A3A01-8D39-4833-A3B1-86D75DBBBF92}" type="pres">
      <dgm:prSet presAssocID="{7E3F8FAE-37CA-4C8B-8D47-CC581FABF3E3}" presName="node" presStyleLbl="node1" presStyleIdx="3" presStyleCnt="6">
        <dgm:presLayoutVars>
          <dgm:bulletEnabled val="1"/>
        </dgm:presLayoutVars>
      </dgm:prSet>
      <dgm:spPr/>
    </dgm:pt>
    <dgm:pt modelId="{64B83485-D6EF-43DF-A67F-190AF48703C1}" type="pres">
      <dgm:prSet presAssocID="{88EEC4A8-74FD-4C0C-A572-3CED2F19FE02}" presName="sibTrans" presStyleCnt="0"/>
      <dgm:spPr/>
    </dgm:pt>
    <dgm:pt modelId="{6F2B9A69-E063-4931-AE0A-6CA45F31024A}" type="pres">
      <dgm:prSet presAssocID="{CA7F68EC-1C64-4A49-9E0A-8E51268673BF}" presName="node" presStyleLbl="node1" presStyleIdx="4" presStyleCnt="6">
        <dgm:presLayoutVars>
          <dgm:bulletEnabled val="1"/>
        </dgm:presLayoutVars>
      </dgm:prSet>
      <dgm:spPr/>
    </dgm:pt>
    <dgm:pt modelId="{FCCC91BA-8586-4748-B3D0-3596EB4EF91C}" type="pres">
      <dgm:prSet presAssocID="{D35E58E9-4EDB-4733-B011-24EB2CB76086}" presName="sibTrans" presStyleCnt="0"/>
      <dgm:spPr/>
    </dgm:pt>
    <dgm:pt modelId="{7334AE20-D4E6-4C0E-A69E-EE37B3CD81C9}" type="pres">
      <dgm:prSet presAssocID="{34C270F1-3515-4D9B-859A-C740B3F4F55E}" presName="node" presStyleLbl="node1" presStyleIdx="5" presStyleCnt="6">
        <dgm:presLayoutVars>
          <dgm:bulletEnabled val="1"/>
        </dgm:presLayoutVars>
      </dgm:prSet>
      <dgm:spPr/>
    </dgm:pt>
  </dgm:ptLst>
  <dgm:cxnLst>
    <dgm:cxn modelId="{2F059510-42B0-4F10-BB6D-5699A1DE4709}" srcId="{496184F7-26F0-460E-B82E-C66C534235DC}" destId="{34C270F1-3515-4D9B-859A-C740B3F4F55E}" srcOrd="5" destOrd="0" parTransId="{426932BE-E4F0-4259-93B3-BAE084F80AEA}" sibTransId="{66B6F404-F2AB-4DDA-877D-9F1012F65A84}"/>
    <dgm:cxn modelId="{7650C51B-5329-4A45-B56E-8CB22D5D412A}" type="presOf" srcId="{7E3F8FAE-37CA-4C8B-8D47-CC581FABF3E3}" destId="{EA1A3A01-8D39-4833-A3B1-86D75DBBBF92}" srcOrd="0" destOrd="0" presId="urn:microsoft.com/office/officeart/2005/8/layout/default"/>
    <dgm:cxn modelId="{4379632B-78D9-4CA4-940F-AED0ED02E1A6}" type="presOf" srcId="{5CE3D94A-BBA4-4F7C-9538-12B04F934029}" destId="{C877646A-C89C-4F16-A6FC-25BEE6B17511}" srcOrd="0" destOrd="0" presId="urn:microsoft.com/office/officeart/2005/8/layout/default"/>
    <dgm:cxn modelId="{CB00FC31-C846-462B-9CD0-84B1C2D9640E}" srcId="{496184F7-26F0-460E-B82E-C66C534235DC}" destId="{CA7F68EC-1C64-4A49-9E0A-8E51268673BF}" srcOrd="4" destOrd="0" parTransId="{81291710-A5A0-484A-9D5C-EA83431A2FF0}" sibTransId="{D35E58E9-4EDB-4733-B011-24EB2CB76086}"/>
    <dgm:cxn modelId="{D0601349-7923-48C2-9344-AF8DB7FDA741}" type="presOf" srcId="{CA7F68EC-1C64-4A49-9E0A-8E51268673BF}" destId="{6F2B9A69-E063-4931-AE0A-6CA45F31024A}" srcOrd="0" destOrd="0" presId="urn:microsoft.com/office/officeart/2005/8/layout/default"/>
    <dgm:cxn modelId="{9A4F30AA-03E9-4357-86C3-029396E1ED91}" type="presOf" srcId="{496184F7-26F0-460E-B82E-C66C534235DC}" destId="{D0A8A1F8-E001-4E16-B1B8-7901C8ED66BD}" srcOrd="0" destOrd="0" presId="urn:microsoft.com/office/officeart/2005/8/layout/default"/>
    <dgm:cxn modelId="{1B7B5CB1-4D66-4DE8-A327-4C16E5A70DCA}" srcId="{496184F7-26F0-460E-B82E-C66C534235DC}" destId="{7E3F8FAE-37CA-4C8B-8D47-CC581FABF3E3}" srcOrd="3" destOrd="0" parTransId="{9B04D46A-A26B-4CC5-A62D-444F473675B9}" sibTransId="{88EEC4A8-74FD-4C0C-A572-3CED2F19FE02}"/>
    <dgm:cxn modelId="{36E452B5-9FD7-4A42-B302-FCE7D633C1E1}" srcId="{496184F7-26F0-460E-B82E-C66C534235DC}" destId="{1465FBB8-8E83-4265-A687-CCA01645A348}" srcOrd="0" destOrd="0" parTransId="{49134617-18C5-44B2-BDD6-415C618940DD}" sibTransId="{0B6B1635-A53E-4167-8319-F12C4160D90F}"/>
    <dgm:cxn modelId="{8E4D7AB9-46CE-4883-9A44-7FCBA0CE37DE}" type="presOf" srcId="{34C270F1-3515-4D9B-859A-C740B3F4F55E}" destId="{7334AE20-D4E6-4C0E-A69E-EE37B3CD81C9}" srcOrd="0" destOrd="0" presId="urn:microsoft.com/office/officeart/2005/8/layout/default"/>
    <dgm:cxn modelId="{2055CAC4-8FF2-469F-9AFA-B142AF1AA80F}" type="presOf" srcId="{1465FBB8-8E83-4265-A687-CCA01645A348}" destId="{1623C7E3-F1A5-4D2F-8534-7404326BBB85}" srcOrd="0" destOrd="0" presId="urn:microsoft.com/office/officeart/2005/8/layout/default"/>
    <dgm:cxn modelId="{E2B887D1-CD71-4680-9EF5-7A5835BCA598}" srcId="{496184F7-26F0-460E-B82E-C66C534235DC}" destId="{5CE3D94A-BBA4-4F7C-9538-12B04F934029}" srcOrd="1" destOrd="0" parTransId="{143CD54E-8C9A-4C49-AD55-AFDE42967874}" sibTransId="{C419F9E0-DA41-42B5-A5E1-CD273E3F1E19}"/>
    <dgm:cxn modelId="{A25237D8-B8E2-423D-8228-3D7DDBE938F7}" srcId="{496184F7-26F0-460E-B82E-C66C534235DC}" destId="{D2BB9F6F-6D11-4A95-BF7B-3C4FFC3526F2}" srcOrd="2" destOrd="0" parTransId="{C247A889-2EF3-493F-B4C6-822D265BB8B0}" sibTransId="{2001E512-7B13-4A28-9BA0-A280F8B897A2}"/>
    <dgm:cxn modelId="{F9533DE8-814A-43B7-92EF-35065E233357}" type="presOf" srcId="{D2BB9F6F-6D11-4A95-BF7B-3C4FFC3526F2}" destId="{4BC6C343-C0EA-4F96-B282-287EEE3EF63F}" srcOrd="0" destOrd="0" presId="urn:microsoft.com/office/officeart/2005/8/layout/default"/>
    <dgm:cxn modelId="{B551764B-1D53-4FD5-9067-35DB8C3CA3C0}" type="presParOf" srcId="{D0A8A1F8-E001-4E16-B1B8-7901C8ED66BD}" destId="{1623C7E3-F1A5-4D2F-8534-7404326BBB85}" srcOrd="0" destOrd="0" presId="urn:microsoft.com/office/officeart/2005/8/layout/default"/>
    <dgm:cxn modelId="{CCB70DFA-87C1-4B34-A72F-5E620C52B902}" type="presParOf" srcId="{D0A8A1F8-E001-4E16-B1B8-7901C8ED66BD}" destId="{E78480AB-A5A0-44A3-BA29-171F9F46D0C2}" srcOrd="1" destOrd="0" presId="urn:microsoft.com/office/officeart/2005/8/layout/default"/>
    <dgm:cxn modelId="{33FAB90E-977D-476B-92C6-7D983AEACD1E}" type="presParOf" srcId="{D0A8A1F8-E001-4E16-B1B8-7901C8ED66BD}" destId="{C877646A-C89C-4F16-A6FC-25BEE6B17511}" srcOrd="2" destOrd="0" presId="urn:microsoft.com/office/officeart/2005/8/layout/default"/>
    <dgm:cxn modelId="{50EE95D4-EB7A-4DA4-A443-3C417470883D}" type="presParOf" srcId="{D0A8A1F8-E001-4E16-B1B8-7901C8ED66BD}" destId="{DCAE3926-C4C0-4520-90BB-95178D1B1D0D}" srcOrd="3" destOrd="0" presId="urn:microsoft.com/office/officeart/2005/8/layout/default"/>
    <dgm:cxn modelId="{96AB0325-2E99-40EF-ADF8-ACF318A0309B}" type="presParOf" srcId="{D0A8A1F8-E001-4E16-B1B8-7901C8ED66BD}" destId="{4BC6C343-C0EA-4F96-B282-287EEE3EF63F}" srcOrd="4" destOrd="0" presId="urn:microsoft.com/office/officeart/2005/8/layout/default"/>
    <dgm:cxn modelId="{C909E0EB-9CF3-4B94-B9E8-886462E953F2}" type="presParOf" srcId="{D0A8A1F8-E001-4E16-B1B8-7901C8ED66BD}" destId="{70DE4BFC-2C53-42FB-9383-7126193F098B}" srcOrd="5" destOrd="0" presId="urn:microsoft.com/office/officeart/2005/8/layout/default"/>
    <dgm:cxn modelId="{E3B3306D-F66C-4570-844A-63FD4B3A9512}" type="presParOf" srcId="{D0A8A1F8-E001-4E16-B1B8-7901C8ED66BD}" destId="{EA1A3A01-8D39-4833-A3B1-86D75DBBBF92}" srcOrd="6" destOrd="0" presId="urn:microsoft.com/office/officeart/2005/8/layout/default"/>
    <dgm:cxn modelId="{7D2C097E-1048-4713-A9DB-0AE6E7619DF2}" type="presParOf" srcId="{D0A8A1F8-E001-4E16-B1B8-7901C8ED66BD}" destId="{64B83485-D6EF-43DF-A67F-190AF48703C1}" srcOrd="7" destOrd="0" presId="urn:microsoft.com/office/officeart/2005/8/layout/default"/>
    <dgm:cxn modelId="{E2A92C44-4674-4128-B384-8E8654D4D7C7}" type="presParOf" srcId="{D0A8A1F8-E001-4E16-B1B8-7901C8ED66BD}" destId="{6F2B9A69-E063-4931-AE0A-6CA45F31024A}" srcOrd="8" destOrd="0" presId="urn:microsoft.com/office/officeart/2005/8/layout/default"/>
    <dgm:cxn modelId="{4DBE06A8-453D-4D1D-BA4C-00C362147958}" type="presParOf" srcId="{D0A8A1F8-E001-4E16-B1B8-7901C8ED66BD}" destId="{FCCC91BA-8586-4748-B3D0-3596EB4EF91C}" srcOrd="9" destOrd="0" presId="urn:microsoft.com/office/officeart/2005/8/layout/default"/>
    <dgm:cxn modelId="{D8029962-0E1C-4776-8D6B-828122DF7521}" type="presParOf" srcId="{D0A8A1F8-E001-4E16-B1B8-7901C8ED66BD}" destId="{7334AE20-D4E6-4C0E-A69E-EE37B3CD81C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3C7E3-F1A5-4D2F-8534-7404326BBB85}">
      <dsp:nvSpPr>
        <dsp:cNvPr id="0" name=""/>
        <dsp:cNvSpPr/>
      </dsp:nvSpPr>
      <dsp:spPr>
        <a:xfrm>
          <a:off x="999759" y="852"/>
          <a:ext cx="5007597" cy="30045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 kern="1200">
              <a:effectLst/>
              <a:latin typeface="Nanum Gothic" panose="020B0604020202020204" charset="-127"/>
              <a:ea typeface="Nanum Gothic" panose="020B0604020202020204" charset="-127"/>
            </a:rPr>
            <a:t>1. Ingreso de Información de Sistemas existentes a base de datos para realizar pruebas de funcionamiento.</a:t>
          </a:r>
        </a:p>
      </dsp:txBody>
      <dsp:txXfrm>
        <a:off x="999759" y="852"/>
        <a:ext cx="5007597" cy="3004558"/>
      </dsp:txXfrm>
    </dsp:sp>
    <dsp:sp modelId="{C877646A-C89C-4F16-A6FC-25BEE6B17511}">
      <dsp:nvSpPr>
        <dsp:cNvPr id="0" name=""/>
        <dsp:cNvSpPr/>
      </dsp:nvSpPr>
      <dsp:spPr>
        <a:xfrm>
          <a:off x="6508115" y="852"/>
          <a:ext cx="5007597" cy="30045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 kern="1200">
              <a:effectLst/>
              <a:latin typeface="Nanum Gothic" panose="020B0604020202020204" charset="-127"/>
              <a:ea typeface="Nanum Gothic" panose="020B0604020202020204" charset="-127"/>
            </a:rPr>
            <a:t>2. Se realizaron ajustes y modificaciones en el Módulo de Acciones Formativas.</a:t>
          </a:r>
        </a:p>
      </dsp:txBody>
      <dsp:txXfrm>
        <a:off x="6508115" y="852"/>
        <a:ext cx="5007597" cy="3004558"/>
      </dsp:txXfrm>
    </dsp:sp>
    <dsp:sp modelId="{4BC6C343-C0EA-4F96-B282-287EEE3EF63F}">
      <dsp:nvSpPr>
        <dsp:cNvPr id="0" name=""/>
        <dsp:cNvSpPr/>
      </dsp:nvSpPr>
      <dsp:spPr>
        <a:xfrm>
          <a:off x="12016472" y="852"/>
          <a:ext cx="5007597" cy="30045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 kern="1200">
              <a:effectLst/>
              <a:latin typeface="Nanum Gothic" panose="020B0604020202020204" charset="-127"/>
              <a:ea typeface="Nanum Gothic" panose="020B0604020202020204" charset="-127"/>
            </a:rPr>
            <a:t>3. Se realizaron los mantenimientos de catálogos para el funcionamiento del sistema.</a:t>
          </a:r>
        </a:p>
      </dsp:txBody>
      <dsp:txXfrm>
        <a:off x="12016472" y="852"/>
        <a:ext cx="5007597" cy="3004558"/>
      </dsp:txXfrm>
    </dsp:sp>
    <dsp:sp modelId="{EA1A3A01-8D39-4833-A3B1-86D75DBBBF92}">
      <dsp:nvSpPr>
        <dsp:cNvPr id="0" name=""/>
        <dsp:cNvSpPr/>
      </dsp:nvSpPr>
      <dsp:spPr>
        <a:xfrm>
          <a:off x="999759" y="3506170"/>
          <a:ext cx="5007597" cy="30045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chemeClr val="accent3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 kern="1200">
              <a:effectLst/>
              <a:latin typeface="Nanum Gothic" panose="020B0604020202020204" charset="-127"/>
              <a:ea typeface="Nanum Gothic" panose="020B0604020202020204" charset="-127"/>
            </a:rPr>
            <a:t>4. Incorporación de notificaciones por correo electrónico y almacenamiento de archivos.</a:t>
          </a:r>
        </a:p>
      </dsp:txBody>
      <dsp:txXfrm>
        <a:off x="999759" y="3506170"/>
        <a:ext cx="5007597" cy="3004558"/>
      </dsp:txXfrm>
    </dsp:sp>
    <dsp:sp modelId="{6F2B9A69-E063-4931-AE0A-6CA45F31024A}">
      <dsp:nvSpPr>
        <dsp:cNvPr id="0" name=""/>
        <dsp:cNvSpPr/>
      </dsp:nvSpPr>
      <dsp:spPr>
        <a:xfrm>
          <a:off x="6508115" y="3506170"/>
          <a:ext cx="5007597" cy="30045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 kern="1200">
              <a:effectLst/>
              <a:latin typeface="Nanum Gothic" panose="020B0604020202020204" charset="-127"/>
              <a:ea typeface="Nanum Gothic" panose="020B0604020202020204" charset="-127"/>
            </a:rPr>
            <a:t>5. Pruebas del Sistema con Administradores de Contrato y Proveedores de GFC.</a:t>
          </a:r>
          <a:endParaRPr lang="es-SV" sz="3000" kern="1200">
            <a:latin typeface="Nanum Gothic" panose="020B0604020202020204" charset="-127"/>
            <a:ea typeface="Nanum Gothic" panose="020B0604020202020204" charset="-127"/>
          </a:endParaRPr>
        </a:p>
      </dsp:txBody>
      <dsp:txXfrm>
        <a:off x="6508115" y="3506170"/>
        <a:ext cx="5007597" cy="3004558"/>
      </dsp:txXfrm>
    </dsp:sp>
    <dsp:sp modelId="{7334AE20-D4E6-4C0E-A69E-EE37B3CD81C9}">
      <dsp:nvSpPr>
        <dsp:cNvPr id="0" name=""/>
        <dsp:cNvSpPr/>
      </dsp:nvSpPr>
      <dsp:spPr>
        <a:xfrm>
          <a:off x="12016472" y="3506170"/>
          <a:ext cx="5007597" cy="30045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marR="0" lvl="0" indent="0" algn="ctr" defTabSz="1511300" eaLnBrk="1" fontAlgn="auto" latinLnBrk="0" hangingPunct="1">
            <a:lnSpc>
              <a:spcPct val="9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SV" sz="3000" kern="1200">
              <a:effectLst/>
              <a:latin typeface="Nanum Gothic" panose="020B0604020202020204" charset="-127"/>
              <a:ea typeface="Nanum Gothic" panose="020B0604020202020204" charset="-127"/>
            </a:rPr>
            <a:t>6. Incorporación de Ajustes al sistema con Retroalimentación de Proveedores.</a:t>
          </a:r>
        </a:p>
      </dsp:txBody>
      <dsp:txXfrm>
        <a:off x="12016472" y="3506170"/>
        <a:ext cx="5007597" cy="3004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850">
              <a:solidFill>
                <a:srgbClr val="5F7D96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gf7c7243871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8" name="Google Shape;228;gf7c7243871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f7c7243871_0_3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1" name="Google Shape;271;gf7c7243871_0_3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f378164c8f_0_1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" name="Google Shape;362;gf378164c8f_0_1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7" name="Google Shape;1287;gf378164c8f_0_247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8" name="Google Shape;1288;gf378164c8f_0_247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6" name="Google Shape;906;gf378164c8f_0_3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7" name="Google Shape;907;gf378164c8f_0_3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f7c724387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f7c724387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594964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70663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743715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f378164c8f_0_237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f378164c8f_0_237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098460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901051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901051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f7c724387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f7c724387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328997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83062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f378164c8f_0_237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f378164c8f_0_237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36443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12340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f7c724387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f7c724387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3309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046618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MX" dirty="0"/>
              <a:t>Datos de facilitadores e instructores</a:t>
            </a:r>
            <a:endParaRPr lang="es-SV" dirty="0"/>
          </a:p>
        </p:txBody>
      </p:sp>
    </p:spTree>
    <p:extLst>
      <p:ext uri="{BB962C8B-B14F-4D97-AF65-F5344CB8AC3E}">
        <p14:creationId xmlns:p14="http://schemas.microsoft.com/office/powerpoint/2010/main" val="42834739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f378164c8f_0_237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f378164c8f_0_237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251818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214014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6" name="Google Shape;1076;gf378164c8f_0_236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7" name="Google Shape;1077;gf378164c8f_0_236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f7c724387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f7c724387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2233677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 dirty="0"/>
              <a:t>Dato anual de monto de acciones formativas auditadas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3319703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f378164c8f_0_237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f378164c8f_0_237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350990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548606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f7c724387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f7c724387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5550449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9053025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f378164c8f_0_237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f378164c8f_0_237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178753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 dirty="0"/>
              <a:t>Dato de ejecución presupuestaria debería de coincidir con el dato de arriba $35.9?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6981463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f7c724387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f7c724387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8620438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 dirty="0"/>
              <a:t>Cuántas acciones formativas? No son 230 acciones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0994412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f7c724387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f7c724387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757971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138264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f378164c8f_0_237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f378164c8f_0_237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3418614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4420828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f378164c8f_0_237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f378164c8f_0_237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4244913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SV" dirty="0"/>
              <a:t>El porcentaje no tiene que ser mayor que 100%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6625495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f7c724387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f7c724387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006054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SV" dirty="0"/>
              <a:t>Consumos totales de ambos años?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5301404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f378164c8f_0_237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f378164c8f_0_237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3803232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 dirty="0"/>
              <a:t>2 levantamientos nuevos: Auditoría – Fraude / Comunicaciones – Página Web; y - 6 actualizaciones: USG 1 / Tecnologías 2 / UPE 1 /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3922860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8928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4822039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f7c724387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f7c724387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2943253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2" name="Google Shape;1232;gf378164c8f_0_237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3" name="Google Shape;1233;gf378164c8f_0_237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8422333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6" name="Google Shape;1416;gf378164c8f_0_248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7" name="Google Shape;1417;gf378164c8f_0_248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3.xml"/><Relationship Id="rId4" Type="http://schemas.openxmlformats.org/officeDocument/2006/relationships/hyperlink" Target="http://bit.ly/2TtBDfr" TargetMode="Externa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12997" y="7913800"/>
            <a:ext cx="24377650" cy="5930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" name="Google Shape;10;p2"/>
          <p:cNvSpPr/>
          <p:nvPr/>
        </p:nvSpPr>
        <p:spPr>
          <a:xfrm flipH="1">
            <a:off x="11486208" y="7342621"/>
            <a:ext cx="1405234" cy="5712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799">
              <a:solidFill>
                <a:schemeClr val="lt1"/>
              </a:solidFill>
              <a:latin typeface="Lexend Deca SemiBold"/>
              <a:ea typeface="Lexend Deca SemiBold"/>
              <a:cs typeface="Lexend Deca SemiBold"/>
              <a:sym typeface="Lexend Deca SemiBold"/>
            </a:endParaRPr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1919500" y="3981000"/>
            <a:ext cx="20538650" cy="336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9462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6435124" y="8623800"/>
            <a:ext cx="12100848" cy="10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12997" y="0"/>
            <a:ext cx="10498865" cy="13716000"/>
          </a:xfrm>
          <a:prstGeom prst="rect">
            <a:avLst/>
          </a:prstGeom>
          <a:solidFill>
            <a:srgbClr val="F3C33E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" name="Google Shape;15;p3"/>
          <p:cNvSpPr/>
          <p:nvPr/>
        </p:nvSpPr>
        <p:spPr>
          <a:xfrm rot="5400000">
            <a:off x="10021298" y="4589057"/>
            <a:ext cx="1724000" cy="742207"/>
          </a:xfrm>
          <a:prstGeom prst="triangle">
            <a:avLst>
              <a:gd name="adj" fmla="val 50000"/>
            </a:avLst>
          </a:prstGeom>
          <a:solidFill>
            <a:schemeClr val="lt2"/>
          </a:solidFill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11460682" y="6998760"/>
            <a:ext cx="10997135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1919500" y="2528427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11460681" y="9278773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eño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7FCA3D1-3F9C-2863-BDBF-749DCE9D0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Google Shape;25;p5">
            <a:extLst>
              <a:ext uri="{FF2B5EF4-FFF2-40B4-BE49-F238E27FC236}">
                <a16:creationId xmlns:a16="http://schemas.microsoft.com/office/drawing/2014/main" id="{D81ED94F-CFB9-E8C5-147A-91B745F325A1}"/>
              </a:ext>
            </a:extLst>
          </p:cNvPr>
          <p:cNvSpPr/>
          <p:nvPr userDrawn="1"/>
        </p:nvSpPr>
        <p:spPr>
          <a:xfrm>
            <a:off x="0" y="0"/>
            <a:ext cx="24377650" cy="2812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" name="Google Shape;26;p5">
            <a:extLst>
              <a:ext uri="{FF2B5EF4-FFF2-40B4-BE49-F238E27FC236}">
                <a16:creationId xmlns:a16="http://schemas.microsoft.com/office/drawing/2014/main" id="{230B79D7-5A44-86CC-C8F3-962207476AE7}"/>
              </a:ext>
            </a:extLst>
          </p:cNvPr>
          <p:cNvSpPr/>
          <p:nvPr userDrawn="1"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tx2"/>
          </a:solidFill>
          <a:ln w="9525" cap="flat" cmpd="sng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1793520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>
            <a:off x="0" y="0"/>
            <a:ext cx="2437765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6" name="Google Shape;26;p5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7" name="Google Shape;27;p5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ubTitle" idx="1"/>
          </p:nvPr>
        </p:nvSpPr>
        <p:spPr>
          <a:xfrm>
            <a:off x="4227099" y="9004267"/>
            <a:ext cx="7233316" cy="245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ubTitle" idx="2"/>
          </p:nvPr>
        </p:nvSpPr>
        <p:spPr>
          <a:xfrm>
            <a:off x="4227099" y="7658133"/>
            <a:ext cx="7233316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ubTitle" idx="3"/>
          </p:nvPr>
        </p:nvSpPr>
        <p:spPr>
          <a:xfrm>
            <a:off x="12917235" y="9004267"/>
            <a:ext cx="7233316" cy="245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subTitle" idx="4"/>
          </p:nvPr>
        </p:nvSpPr>
        <p:spPr>
          <a:xfrm>
            <a:off x="12917235" y="7658133"/>
            <a:ext cx="7233316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 userDrawn="1">
  <p:cSld name="ONE_COLUMN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>
            <a:spLocks noGrp="1"/>
          </p:cNvSpPr>
          <p:nvPr>
            <p:ph type="body" idx="1"/>
          </p:nvPr>
        </p:nvSpPr>
        <p:spPr>
          <a:xfrm>
            <a:off x="12204221" y="3325200"/>
            <a:ext cx="10298917" cy="706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rabicPeriod"/>
              <a:defRPr/>
            </a:lvl1pPr>
            <a:lvl2pPr marL="2437790" lvl="1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lphaLcPeriod"/>
              <a:defRPr/>
            </a:lvl2pPr>
            <a:lvl3pPr marL="3656686" lvl="2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romanLcPeriod"/>
              <a:defRPr/>
            </a:lvl3pPr>
            <a:lvl4pPr marL="4875581" lvl="3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rabicPeriod"/>
              <a:defRPr/>
            </a:lvl4pPr>
            <a:lvl5pPr marL="6094476" lvl="4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lphaLcPeriod"/>
              <a:defRPr/>
            </a:lvl5pPr>
            <a:lvl6pPr marL="7313371" lvl="5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romanLcPeriod"/>
              <a:defRPr/>
            </a:lvl6pPr>
            <a:lvl7pPr marL="8532266" lvl="6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rabicPeriod"/>
              <a:defRPr/>
            </a:lvl7pPr>
            <a:lvl8pPr marL="9751162" lvl="7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lphaLcPeriod"/>
              <a:defRPr/>
            </a:lvl8pPr>
            <a:lvl9pPr marL="10970057" lvl="8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romanLcPeriod"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/>
          <p:nvPr/>
        </p:nvSpPr>
        <p:spPr>
          <a:xfrm>
            <a:off x="0" y="0"/>
            <a:ext cx="9327101" cy="1371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9" name="Google Shape;39;p7"/>
          <p:cNvSpPr/>
          <p:nvPr/>
        </p:nvSpPr>
        <p:spPr>
          <a:xfrm rot="5400000">
            <a:off x="8997610" y="6686595"/>
            <a:ext cx="948800" cy="342815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 userDrawn="1">
  <p:cSld name="SECTION_TITLE_AND_DESCRIPTION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rot="-5400000" flipH="1">
            <a:off x="14607959" y="6653653"/>
            <a:ext cx="948800" cy="408694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" name="Google Shape;45;p9">
            <a:extLst>
              <a:ext uri="{FF2B5EF4-FFF2-40B4-BE49-F238E27FC236}">
                <a16:creationId xmlns:a16="http://schemas.microsoft.com/office/drawing/2014/main" id="{9DBA94FF-D245-742B-7A43-9276952DBA62}"/>
              </a:ext>
            </a:extLst>
          </p:cNvPr>
          <p:cNvSpPr/>
          <p:nvPr userDrawn="1"/>
        </p:nvSpPr>
        <p:spPr>
          <a:xfrm flipH="1">
            <a:off x="15289025" y="0"/>
            <a:ext cx="9088625" cy="1371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0" name="Google Shape;60;p13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3"/>
          <p:cNvSpPr txBox="1">
            <a:spLocks noGrp="1"/>
          </p:cNvSpPr>
          <p:nvPr>
            <p:ph type="subTitle" idx="1"/>
          </p:nvPr>
        </p:nvSpPr>
        <p:spPr>
          <a:xfrm>
            <a:off x="5130797" y="4626267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2"/>
          </p:nvPr>
        </p:nvSpPr>
        <p:spPr>
          <a:xfrm>
            <a:off x="5130797" y="3686533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64" name="Google Shape;64;p13"/>
          <p:cNvSpPr txBox="1">
            <a:spLocks noGrp="1"/>
          </p:cNvSpPr>
          <p:nvPr>
            <p:ph type="subTitle" idx="3"/>
          </p:nvPr>
        </p:nvSpPr>
        <p:spPr>
          <a:xfrm>
            <a:off x="15609334" y="4626267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3"/>
          <p:cNvSpPr txBox="1">
            <a:spLocks noGrp="1"/>
          </p:cNvSpPr>
          <p:nvPr>
            <p:ph type="subTitle" idx="4"/>
          </p:nvPr>
        </p:nvSpPr>
        <p:spPr>
          <a:xfrm>
            <a:off x="15609334" y="3686533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66" name="Google Shape;66;p13"/>
          <p:cNvSpPr txBox="1">
            <a:spLocks noGrp="1"/>
          </p:cNvSpPr>
          <p:nvPr>
            <p:ph type="subTitle" idx="5"/>
          </p:nvPr>
        </p:nvSpPr>
        <p:spPr>
          <a:xfrm>
            <a:off x="5130797" y="7623200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3"/>
          <p:cNvSpPr txBox="1">
            <a:spLocks noGrp="1"/>
          </p:cNvSpPr>
          <p:nvPr>
            <p:ph type="subTitle" idx="6"/>
          </p:nvPr>
        </p:nvSpPr>
        <p:spPr>
          <a:xfrm>
            <a:off x="5130797" y="6683467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68" name="Google Shape;68;p13"/>
          <p:cNvSpPr txBox="1">
            <a:spLocks noGrp="1"/>
          </p:cNvSpPr>
          <p:nvPr>
            <p:ph type="subTitle" idx="7"/>
          </p:nvPr>
        </p:nvSpPr>
        <p:spPr>
          <a:xfrm>
            <a:off x="15609334" y="7623200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3"/>
          <p:cNvSpPr txBox="1">
            <a:spLocks noGrp="1"/>
          </p:cNvSpPr>
          <p:nvPr>
            <p:ph type="subTitle" idx="8"/>
          </p:nvPr>
        </p:nvSpPr>
        <p:spPr>
          <a:xfrm>
            <a:off x="15609334" y="6683467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70" name="Google Shape;70;p13"/>
          <p:cNvSpPr txBox="1">
            <a:spLocks noGrp="1"/>
          </p:cNvSpPr>
          <p:nvPr>
            <p:ph type="title" idx="9" hasCustomPrompt="1"/>
          </p:nvPr>
        </p:nvSpPr>
        <p:spPr>
          <a:xfrm>
            <a:off x="1919500" y="4216235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  <p:sp>
        <p:nvSpPr>
          <p:cNvPr id="71" name="Google Shape;71;p13"/>
          <p:cNvSpPr txBox="1">
            <a:spLocks noGrp="1"/>
          </p:cNvSpPr>
          <p:nvPr>
            <p:ph type="title" idx="13" hasCustomPrompt="1"/>
          </p:nvPr>
        </p:nvSpPr>
        <p:spPr>
          <a:xfrm>
            <a:off x="1919500" y="7165333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 idx="14" hasCustomPrompt="1"/>
          </p:nvPr>
        </p:nvSpPr>
        <p:spPr>
          <a:xfrm>
            <a:off x="12416099" y="4216235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  <p:sp>
        <p:nvSpPr>
          <p:cNvPr id="73" name="Google Shape;73;p13"/>
          <p:cNvSpPr txBox="1">
            <a:spLocks noGrp="1"/>
          </p:cNvSpPr>
          <p:nvPr>
            <p:ph type="title" idx="15" hasCustomPrompt="1"/>
          </p:nvPr>
        </p:nvSpPr>
        <p:spPr>
          <a:xfrm>
            <a:off x="12416099" y="7165333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  <p:sp>
        <p:nvSpPr>
          <p:cNvPr id="74" name="Google Shape;74;p13"/>
          <p:cNvSpPr txBox="1">
            <a:spLocks noGrp="1"/>
          </p:cNvSpPr>
          <p:nvPr>
            <p:ph type="subTitle" idx="16"/>
          </p:nvPr>
        </p:nvSpPr>
        <p:spPr>
          <a:xfrm>
            <a:off x="5130797" y="10620133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subTitle" idx="17"/>
          </p:nvPr>
        </p:nvSpPr>
        <p:spPr>
          <a:xfrm>
            <a:off x="5130797" y="9680400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title" idx="18" hasCustomPrompt="1"/>
          </p:nvPr>
        </p:nvSpPr>
        <p:spPr>
          <a:xfrm>
            <a:off x="1919500" y="10114400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_HEADER_1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4"/>
          <p:cNvSpPr/>
          <p:nvPr/>
        </p:nvSpPr>
        <p:spPr>
          <a:xfrm flipH="1">
            <a:off x="13865455" y="0"/>
            <a:ext cx="10498865" cy="137160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9" name="Google Shape;79;p14"/>
          <p:cNvSpPr/>
          <p:nvPr/>
        </p:nvSpPr>
        <p:spPr>
          <a:xfrm rot="-5400000" flipH="1">
            <a:off x="12632018" y="4589057"/>
            <a:ext cx="1724000" cy="742207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80" name="Google Shape;80;p14"/>
          <p:cNvSpPr txBox="1">
            <a:spLocks noGrp="1"/>
          </p:cNvSpPr>
          <p:nvPr>
            <p:ph type="title"/>
          </p:nvPr>
        </p:nvSpPr>
        <p:spPr>
          <a:xfrm flipH="1">
            <a:off x="5665724" y="6998733"/>
            <a:ext cx="7250911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15941114" y="2528427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82" name="Google Shape;82;p14"/>
          <p:cNvSpPr txBox="1">
            <a:spLocks noGrp="1"/>
          </p:cNvSpPr>
          <p:nvPr>
            <p:ph type="subTitle" idx="1"/>
          </p:nvPr>
        </p:nvSpPr>
        <p:spPr>
          <a:xfrm flipH="1">
            <a:off x="5665724" y="9278773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_HEADER_1_1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5"/>
          <p:cNvSpPr/>
          <p:nvPr/>
        </p:nvSpPr>
        <p:spPr>
          <a:xfrm rot="-5400000" flipH="1">
            <a:off x="8493245" y="-8493230"/>
            <a:ext cx="7439200" cy="24425638"/>
          </a:xfrm>
          <a:prstGeom prst="rect">
            <a:avLst/>
          </a:prstGeom>
          <a:solidFill>
            <a:srgbClr val="51A567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85" name="Google Shape;85;p15"/>
          <p:cNvSpPr/>
          <p:nvPr/>
        </p:nvSpPr>
        <p:spPr>
          <a:xfrm rot="10800000" flipH="1">
            <a:off x="6593808" y="7439168"/>
            <a:ext cx="1723551" cy="742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86" name="Google Shape;86;p15"/>
          <p:cNvSpPr txBox="1">
            <a:spLocks noGrp="1"/>
          </p:cNvSpPr>
          <p:nvPr>
            <p:ph type="title"/>
          </p:nvPr>
        </p:nvSpPr>
        <p:spPr>
          <a:xfrm flipH="1">
            <a:off x="10880201" y="8010733"/>
            <a:ext cx="7915538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87" name="Google Shape;87;p15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4197240" y="1762760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88" name="Google Shape;88;p15"/>
          <p:cNvSpPr txBox="1">
            <a:spLocks noGrp="1"/>
          </p:cNvSpPr>
          <p:nvPr>
            <p:ph type="subTitle" idx="1"/>
          </p:nvPr>
        </p:nvSpPr>
        <p:spPr>
          <a:xfrm flipH="1">
            <a:off x="10880267" y="10290773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3">
  <p:cSld name="SECTION_HEADER_1_1_1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6"/>
          <p:cNvSpPr/>
          <p:nvPr/>
        </p:nvSpPr>
        <p:spPr>
          <a:xfrm rot="5400000">
            <a:off x="8493245" y="-8493230"/>
            <a:ext cx="7439200" cy="24425638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1" name="Google Shape;91;p16"/>
          <p:cNvSpPr/>
          <p:nvPr/>
        </p:nvSpPr>
        <p:spPr>
          <a:xfrm rot="10800000">
            <a:off x="16108329" y="7439168"/>
            <a:ext cx="1723551" cy="7424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2" name="Google Shape;92;p16"/>
          <p:cNvSpPr txBox="1">
            <a:spLocks noGrp="1"/>
          </p:cNvSpPr>
          <p:nvPr>
            <p:ph type="title"/>
          </p:nvPr>
        </p:nvSpPr>
        <p:spPr>
          <a:xfrm>
            <a:off x="5629952" y="8010733"/>
            <a:ext cx="7915538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93" name="Google Shape;93;p16"/>
          <p:cNvSpPr txBox="1">
            <a:spLocks noGrp="1"/>
          </p:cNvSpPr>
          <p:nvPr>
            <p:ph type="title" idx="2" hasCustomPrompt="1"/>
          </p:nvPr>
        </p:nvSpPr>
        <p:spPr>
          <a:xfrm>
            <a:off x="13711748" y="1762760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94" name="Google Shape;94;p16"/>
          <p:cNvSpPr txBox="1">
            <a:spLocks noGrp="1"/>
          </p:cNvSpPr>
          <p:nvPr>
            <p:ph type="subTitle" idx="1"/>
          </p:nvPr>
        </p:nvSpPr>
        <p:spPr>
          <a:xfrm>
            <a:off x="6294513" y="10290773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4">
  <p:cSld name="SECTION_HEADER_1_1_1_1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7"/>
          <p:cNvSpPr/>
          <p:nvPr/>
        </p:nvSpPr>
        <p:spPr>
          <a:xfrm rot="-5400000">
            <a:off x="8493245" y="-2216451"/>
            <a:ext cx="7439200" cy="24425638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7" name="Google Shape;97;p17"/>
          <p:cNvSpPr/>
          <p:nvPr/>
        </p:nvSpPr>
        <p:spPr>
          <a:xfrm>
            <a:off x="6593808" y="5534389"/>
            <a:ext cx="1723551" cy="742400"/>
          </a:xfrm>
          <a:prstGeom prst="triangle">
            <a:avLst>
              <a:gd name="adj" fmla="val 50000"/>
            </a:avLst>
          </a:prstGeom>
          <a:solidFill>
            <a:schemeClr val="lt2"/>
          </a:solidFill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8" name="Google Shape;98;p17"/>
          <p:cNvSpPr txBox="1">
            <a:spLocks noGrp="1"/>
          </p:cNvSpPr>
          <p:nvPr>
            <p:ph type="title"/>
          </p:nvPr>
        </p:nvSpPr>
        <p:spPr>
          <a:xfrm flipH="1">
            <a:off x="10880201" y="1338901"/>
            <a:ext cx="7915538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99" name="Google Shape;99;p17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4197240" y="6963627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100" name="Google Shape;100;p17"/>
          <p:cNvSpPr txBox="1">
            <a:spLocks noGrp="1"/>
          </p:cNvSpPr>
          <p:nvPr>
            <p:ph type="subTitle" idx="1"/>
          </p:nvPr>
        </p:nvSpPr>
        <p:spPr>
          <a:xfrm flipH="1">
            <a:off x="10880267" y="3618941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ITLE_1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3"/>
          <p:cNvSpPr/>
          <p:nvPr/>
        </p:nvSpPr>
        <p:spPr>
          <a:xfrm>
            <a:off x="12997" y="6466400"/>
            <a:ext cx="24377650" cy="7340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9" name="Google Shape;159;p23"/>
          <p:cNvSpPr/>
          <p:nvPr/>
        </p:nvSpPr>
        <p:spPr>
          <a:xfrm flipH="1">
            <a:off x="11486208" y="5895221"/>
            <a:ext cx="1405234" cy="5712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799">
              <a:solidFill>
                <a:schemeClr val="lt1"/>
              </a:solidFill>
              <a:latin typeface="Lexend Deca SemiBold"/>
              <a:ea typeface="Lexend Deca SemiBold"/>
              <a:cs typeface="Lexend Deca SemiBold"/>
              <a:sym typeface="Lexend Deca SemiBold"/>
            </a:endParaRPr>
          </a:p>
        </p:txBody>
      </p:sp>
      <p:sp>
        <p:nvSpPr>
          <p:cNvPr id="160" name="Google Shape;160;p23"/>
          <p:cNvSpPr txBox="1">
            <a:spLocks noGrp="1"/>
          </p:cNvSpPr>
          <p:nvPr>
            <p:ph type="ctrTitle"/>
          </p:nvPr>
        </p:nvSpPr>
        <p:spPr>
          <a:xfrm>
            <a:off x="1919500" y="1440000"/>
            <a:ext cx="20538650" cy="336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21595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9pPr>
          </a:lstStyle>
          <a:p>
            <a:endParaRPr/>
          </a:p>
        </p:txBody>
      </p:sp>
      <p:sp>
        <p:nvSpPr>
          <p:cNvPr id="161" name="Google Shape;161;p23"/>
          <p:cNvSpPr txBox="1">
            <a:spLocks noGrp="1"/>
          </p:cNvSpPr>
          <p:nvPr>
            <p:ph type="subTitle" idx="1"/>
          </p:nvPr>
        </p:nvSpPr>
        <p:spPr>
          <a:xfrm>
            <a:off x="6138401" y="6877576"/>
            <a:ext cx="12100848" cy="25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9pPr>
          </a:lstStyle>
          <a:p>
            <a:endParaRPr/>
          </a:p>
        </p:txBody>
      </p:sp>
      <p:sp>
        <p:nvSpPr>
          <p:cNvPr id="162" name="Google Shape;162;p23"/>
          <p:cNvSpPr txBox="1">
            <a:spLocks noGrp="1"/>
          </p:cNvSpPr>
          <p:nvPr>
            <p:ph type="subTitle" idx="2"/>
          </p:nvPr>
        </p:nvSpPr>
        <p:spPr>
          <a:xfrm>
            <a:off x="6138401" y="4317067"/>
            <a:ext cx="12100848" cy="10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63" name="Google Shape;163;p23"/>
          <p:cNvSpPr txBox="1"/>
          <p:nvPr userDrawn="1"/>
        </p:nvSpPr>
        <p:spPr>
          <a:xfrm>
            <a:off x="1919500" y="10842733"/>
            <a:ext cx="20538650" cy="87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" sz="2666" b="1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rPr>
              <a:t>CREDITS: </a:t>
            </a:r>
            <a:r>
              <a:rPr lang="en" sz="2666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rPr>
              <a:t>This presentation template was created by </a:t>
            </a:r>
            <a:r>
              <a:rPr lang="en" sz="2666" b="1">
                <a:solidFill>
                  <a:schemeClr val="lt1"/>
                </a:solidFill>
                <a:uFill>
                  <a:noFill/>
                </a:uFill>
                <a:latin typeface="Nanum Gothic"/>
                <a:ea typeface="Nanum Gothic"/>
                <a:cs typeface="Nanum Gothic"/>
                <a:sym typeface="Nanum Gothic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2666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rPr>
              <a:t>, including icons by </a:t>
            </a:r>
            <a:r>
              <a:rPr lang="en" sz="2666" b="1">
                <a:solidFill>
                  <a:schemeClr val="lt1"/>
                </a:solidFill>
                <a:uFill>
                  <a:noFill/>
                </a:uFill>
                <a:latin typeface="Nanum Gothic"/>
                <a:ea typeface="Nanum Gothic"/>
                <a:cs typeface="Nanum Gothic"/>
                <a:sym typeface="Nanum Gothic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2666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rPr>
              <a:t> and infographics &amp; images by </a:t>
            </a:r>
            <a:r>
              <a:rPr lang="en" sz="2666" b="1">
                <a:solidFill>
                  <a:schemeClr val="lt1"/>
                </a:solidFill>
                <a:uFill>
                  <a:noFill/>
                </a:uFill>
                <a:latin typeface="Nanum Gothic"/>
                <a:ea typeface="Nanum Gothic"/>
                <a:cs typeface="Nanum Gothic"/>
                <a:sym typeface="Nanum Gothic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2666" b="1">
              <a:solidFill>
                <a:schemeClr val="lt1"/>
              </a:solidFill>
              <a:latin typeface="Nanum Gothic"/>
              <a:ea typeface="Nanum Gothic"/>
              <a:cs typeface="Nanum Gothic"/>
              <a:sym typeface="Nanum Gothic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TITLE_1_1"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4"/>
          <p:cNvSpPr/>
          <p:nvPr/>
        </p:nvSpPr>
        <p:spPr>
          <a:xfrm>
            <a:off x="12997" y="6466400"/>
            <a:ext cx="24377650" cy="7340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6" name="Google Shape;166;p24"/>
          <p:cNvSpPr/>
          <p:nvPr/>
        </p:nvSpPr>
        <p:spPr>
          <a:xfrm flipH="1">
            <a:off x="11486208" y="5895221"/>
            <a:ext cx="1405234" cy="5712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799">
              <a:solidFill>
                <a:schemeClr val="lt1"/>
              </a:solidFill>
              <a:latin typeface="Lexend Deca SemiBold"/>
              <a:ea typeface="Lexend Deca SemiBold"/>
              <a:cs typeface="Lexend Deca SemiBold"/>
              <a:sym typeface="Lexend Deca SemiBold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4" y="3070226"/>
            <a:ext cx="10771028" cy="1279524"/>
          </a:xfrm>
        </p:spPr>
        <p:txBody>
          <a:bodyPr anchor="b"/>
          <a:lstStyle>
            <a:lvl1pPr marL="0" indent="0">
              <a:buNone/>
              <a:defRPr sz="4799" b="1"/>
            </a:lvl1pPr>
            <a:lvl2pPr marL="914171" indent="0">
              <a:buNone/>
              <a:defRPr sz="3999" b="1"/>
            </a:lvl2pPr>
            <a:lvl3pPr marL="1828343" indent="0">
              <a:buNone/>
              <a:defRPr sz="3599" b="1"/>
            </a:lvl3pPr>
            <a:lvl4pPr marL="2742514" indent="0">
              <a:buNone/>
              <a:defRPr sz="3199" b="1"/>
            </a:lvl4pPr>
            <a:lvl5pPr marL="3656686" indent="0">
              <a:buNone/>
              <a:defRPr sz="3199" b="1"/>
            </a:lvl5pPr>
            <a:lvl6pPr marL="4570857" indent="0">
              <a:buNone/>
              <a:defRPr sz="3199" b="1"/>
            </a:lvl6pPr>
            <a:lvl7pPr marL="5485028" indent="0">
              <a:buNone/>
              <a:defRPr sz="3199" b="1"/>
            </a:lvl7pPr>
            <a:lvl8pPr marL="6399200" indent="0">
              <a:buNone/>
              <a:defRPr sz="3199" b="1"/>
            </a:lvl8pPr>
            <a:lvl9pPr marL="7313371" indent="0">
              <a:buNone/>
              <a:defRPr sz="3199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8884" y="4349750"/>
            <a:ext cx="10771028" cy="7902576"/>
          </a:xfrm>
        </p:spPr>
        <p:txBody>
          <a:bodyPr/>
          <a:lstStyle>
            <a:lvl1pPr>
              <a:defRPr sz="4799"/>
            </a:lvl1pPr>
            <a:lvl2pPr>
              <a:defRPr sz="3999"/>
            </a:lvl2pPr>
            <a:lvl3pPr>
              <a:defRPr sz="3599"/>
            </a:lvl3pPr>
            <a:lvl4pPr>
              <a:defRPr sz="3199"/>
            </a:lvl4pPr>
            <a:lvl5pPr>
              <a:defRPr sz="3199"/>
            </a:lvl5pPr>
            <a:lvl6pPr>
              <a:defRPr sz="3199"/>
            </a:lvl6pPr>
            <a:lvl7pPr>
              <a:defRPr sz="3199"/>
            </a:lvl7pPr>
            <a:lvl8pPr>
              <a:defRPr sz="3199"/>
            </a:lvl8pPr>
            <a:lvl9pPr>
              <a:defRPr sz="3199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383511" y="3070226"/>
            <a:ext cx="10775259" cy="1279524"/>
          </a:xfrm>
        </p:spPr>
        <p:txBody>
          <a:bodyPr anchor="b"/>
          <a:lstStyle>
            <a:lvl1pPr marL="0" indent="0">
              <a:buNone/>
              <a:defRPr sz="4799" b="1"/>
            </a:lvl1pPr>
            <a:lvl2pPr marL="914171" indent="0">
              <a:buNone/>
              <a:defRPr sz="3999" b="1"/>
            </a:lvl2pPr>
            <a:lvl3pPr marL="1828343" indent="0">
              <a:buNone/>
              <a:defRPr sz="3599" b="1"/>
            </a:lvl3pPr>
            <a:lvl4pPr marL="2742514" indent="0">
              <a:buNone/>
              <a:defRPr sz="3199" b="1"/>
            </a:lvl4pPr>
            <a:lvl5pPr marL="3656686" indent="0">
              <a:buNone/>
              <a:defRPr sz="3199" b="1"/>
            </a:lvl5pPr>
            <a:lvl6pPr marL="4570857" indent="0">
              <a:buNone/>
              <a:defRPr sz="3199" b="1"/>
            </a:lvl6pPr>
            <a:lvl7pPr marL="5485028" indent="0">
              <a:buNone/>
              <a:defRPr sz="3199" b="1"/>
            </a:lvl7pPr>
            <a:lvl8pPr marL="6399200" indent="0">
              <a:buNone/>
              <a:defRPr sz="3199" b="1"/>
            </a:lvl8pPr>
            <a:lvl9pPr marL="7313371" indent="0">
              <a:buNone/>
              <a:defRPr sz="3199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383511" y="4349750"/>
            <a:ext cx="10775259" cy="7902576"/>
          </a:xfrm>
        </p:spPr>
        <p:txBody>
          <a:bodyPr/>
          <a:lstStyle>
            <a:lvl1pPr>
              <a:defRPr sz="4799"/>
            </a:lvl1pPr>
            <a:lvl2pPr>
              <a:defRPr sz="3999"/>
            </a:lvl2pPr>
            <a:lvl3pPr>
              <a:defRPr sz="3599"/>
            </a:lvl3pPr>
            <a:lvl4pPr>
              <a:defRPr sz="3199"/>
            </a:lvl4pPr>
            <a:lvl5pPr>
              <a:defRPr sz="3199"/>
            </a:lvl5pPr>
            <a:lvl6pPr>
              <a:defRPr sz="3199"/>
            </a:lvl6pPr>
            <a:lvl7pPr>
              <a:defRPr sz="3199"/>
            </a:lvl7pPr>
            <a:lvl8pPr>
              <a:defRPr sz="3199"/>
            </a:lvl8pPr>
            <a:lvl9pPr>
              <a:defRPr sz="3199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6FE008F-780D-3CBB-AEC3-7F7922CF6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CDBB3-68B8-4E8F-AF55-5FEBF329CAE7}" type="datetimeFigureOut">
              <a:rPr lang="en-US"/>
              <a:pPr>
                <a:defRPr/>
              </a:pPr>
              <a:t>3/14/2023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88630FD-CEA7-30ED-9091-4231F68D0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354498E-8E47-EAEC-511C-DFB8DBE39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881E7-54B0-4CC2-996A-5E12DEF98358}" type="slidenum">
              <a:rPr lang="en-US" altLang="es-SV"/>
              <a:pPr>
                <a:defRPr/>
              </a:pPr>
              <a:t>‹#›</a:t>
            </a:fld>
            <a:endParaRPr lang="en-US" altLang="es-SV"/>
          </a:p>
        </p:txBody>
      </p:sp>
    </p:spTree>
    <p:extLst>
      <p:ext uri="{BB962C8B-B14F-4D97-AF65-F5344CB8AC3E}">
        <p14:creationId xmlns:p14="http://schemas.microsoft.com/office/powerpoint/2010/main" val="17215686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 preserve="1">
  <p:cSld name="Background 2"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5"/>
          <p:cNvSpPr/>
          <p:nvPr/>
        </p:nvSpPr>
        <p:spPr>
          <a:xfrm>
            <a:off x="0" y="0"/>
            <a:ext cx="24377650" cy="2812000"/>
          </a:xfrm>
          <a:prstGeom prst="rect">
            <a:avLst/>
          </a:prstGeom>
          <a:solidFill>
            <a:srgbClr val="F3C33E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9" name="Google Shape;169;p25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rgbClr val="F3C33E"/>
          </a:solidFill>
          <a:ln w="9525" cap="flat" cmpd="sng">
            <a:solidFill>
              <a:srgbClr val="F3C33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42253629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 preserve="1">
  <p:cSld name="1_Background 2"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5"/>
          <p:cNvSpPr/>
          <p:nvPr/>
        </p:nvSpPr>
        <p:spPr>
          <a:xfrm>
            <a:off x="0" y="0"/>
            <a:ext cx="24377650" cy="2351314"/>
          </a:xfrm>
          <a:prstGeom prst="rect">
            <a:avLst/>
          </a:prstGeom>
          <a:solidFill>
            <a:srgbClr val="51A567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9" name="Google Shape;169;p25"/>
          <p:cNvSpPr/>
          <p:nvPr/>
        </p:nvSpPr>
        <p:spPr>
          <a:xfrm rot="10800000">
            <a:off x="1919500" y="2341325"/>
            <a:ext cx="948553" cy="408800"/>
          </a:xfrm>
          <a:prstGeom prst="triangle">
            <a:avLst>
              <a:gd name="adj" fmla="val 50000"/>
            </a:avLst>
          </a:prstGeom>
          <a:solidFill>
            <a:srgbClr val="51A567"/>
          </a:solidFill>
          <a:ln w="9525" cap="flat" cmpd="sng">
            <a:solidFill>
              <a:srgbClr val="51A56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12576809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12997" y="7913800"/>
            <a:ext cx="24377650" cy="5930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" name="Google Shape;10;p2"/>
          <p:cNvSpPr/>
          <p:nvPr/>
        </p:nvSpPr>
        <p:spPr>
          <a:xfrm flipH="1">
            <a:off x="11486208" y="7342621"/>
            <a:ext cx="1405234" cy="5712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799">
              <a:solidFill>
                <a:schemeClr val="lt1"/>
              </a:solidFill>
              <a:latin typeface="Lexend Deca SemiBold"/>
              <a:ea typeface="Lexend Deca SemiBold"/>
              <a:cs typeface="Lexend Deca SemiBold"/>
              <a:sym typeface="Lexend Deca SemiBold"/>
            </a:endParaRPr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1919500" y="3981000"/>
            <a:ext cx="20538650" cy="336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9462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6435124" y="8623800"/>
            <a:ext cx="12100848" cy="10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819062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12997" y="0"/>
            <a:ext cx="10498865" cy="13716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" name="Google Shape;15;p3"/>
          <p:cNvSpPr/>
          <p:nvPr/>
        </p:nvSpPr>
        <p:spPr>
          <a:xfrm rot="5400000">
            <a:off x="10021298" y="4589057"/>
            <a:ext cx="1724000" cy="742207"/>
          </a:xfrm>
          <a:prstGeom prst="triangle">
            <a:avLst>
              <a:gd name="adj" fmla="val 50000"/>
            </a:avLst>
          </a:prstGeom>
          <a:solidFill>
            <a:schemeClr val="lt2"/>
          </a:solidFill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11460682" y="6998760"/>
            <a:ext cx="10997135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1919500" y="2528427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11460681" y="9278773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466956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1" name="Google Shape;21;p4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1919500" y="3194267"/>
            <a:ext cx="20538650" cy="911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AutoNum type="arabicPeriod"/>
              <a:defRPr sz="3333"/>
            </a:lvl1pPr>
            <a:lvl2pPr marL="2437790" lvl="1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3656686" lvl="2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4875581" lvl="3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6094476" lvl="4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7313371" lvl="5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8532266" lvl="6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9751162" lvl="7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10970057" lvl="8" indent="-81259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726554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4" name="Google Shape;34;p6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299594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 userDrawn="1">
  <p:cSld name="One column 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>
            <a:spLocks noGrp="1"/>
          </p:cNvSpPr>
          <p:nvPr>
            <p:ph type="body" idx="1"/>
          </p:nvPr>
        </p:nvSpPr>
        <p:spPr>
          <a:xfrm>
            <a:off x="12204221" y="3325200"/>
            <a:ext cx="10298917" cy="706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rabicPeriod"/>
              <a:defRPr/>
            </a:lvl1pPr>
            <a:lvl2pPr marL="2437790" lvl="1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lphaLcPeriod"/>
              <a:defRPr/>
            </a:lvl2pPr>
            <a:lvl3pPr marL="3656686" lvl="2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romanLcPeriod"/>
              <a:defRPr/>
            </a:lvl3pPr>
            <a:lvl4pPr marL="4875581" lvl="3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rabicPeriod"/>
              <a:defRPr/>
            </a:lvl4pPr>
            <a:lvl5pPr marL="6094476" lvl="4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lphaLcPeriod"/>
              <a:defRPr/>
            </a:lvl5pPr>
            <a:lvl6pPr marL="7313371" lvl="5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romanLcPeriod"/>
              <a:defRPr/>
            </a:lvl6pPr>
            <a:lvl7pPr marL="8532266" lvl="6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rabicPeriod"/>
              <a:defRPr/>
            </a:lvl7pPr>
            <a:lvl8pPr marL="9751162" lvl="7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alphaLcPeriod"/>
              <a:defRPr/>
            </a:lvl8pPr>
            <a:lvl9pPr marL="10970057" lvl="8" indent="-846455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AutoNum type="romanLcPeriod"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/>
          <p:nvPr/>
        </p:nvSpPr>
        <p:spPr>
          <a:xfrm>
            <a:off x="0" y="0"/>
            <a:ext cx="9327101" cy="1371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9" name="Google Shape;39;p7"/>
          <p:cNvSpPr/>
          <p:nvPr/>
        </p:nvSpPr>
        <p:spPr>
          <a:xfrm rot="5400000">
            <a:off x="8997610" y="6686593"/>
            <a:ext cx="948800" cy="342815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8129743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8"/>
          <p:cNvSpPr txBox="1">
            <a:spLocks noGrp="1"/>
          </p:cNvSpPr>
          <p:nvPr>
            <p:ph type="title"/>
          </p:nvPr>
        </p:nvSpPr>
        <p:spPr>
          <a:xfrm>
            <a:off x="1919500" y="6907187"/>
            <a:ext cx="20538650" cy="4650400"/>
          </a:xfrm>
          <a:prstGeom prst="rect">
            <a:avLst/>
          </a:prstGeom>
          <a:solidFill>
            <a:schemeClr val="accent3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17596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sldNum" idx="12"/>
          </p:nvPr>
        </p:nvSpPr>
        <p:spPr>
          <a:xfrm>
            <a:off x="22587338" y="12435245"/>
            <a:ext cx="1462819" cy="10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s-SV" smtClean="0"/>
              <a:pPr/>
              <a:t>‹#›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7138129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 userDrawn="1">
  <p:cSld name="Section title and description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rot="-5400000" flipH="1">
            <a:off x="14581462" y="6653653"/>
            <a:ext cx="948800" cy="408694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" name="Google Shape;45;p9">
            <a:extLst>
              <a:ext uri="{FF2B5EF4-FFF2-40B4-BE49-F238E27FC236}">
                <a16:creationId xmlns:a16="http://schemas.microsoft.com/office/drawing/2014/main" id="{9DBA94FF-D245-742B-7A43-9276952DBA62}"/>
              </a:ext>
            </a:extLst>
          </p:cNvPr>
          <p:cNvSpPr/>
          <p:nvPr userDrawn="1"/>
        </p:nvSpPr>
        <p:spPr>
          <a:xfrm flipH="1">
            <a:off x="15289025" y="0"/>
            <a:ext cx="9088625" cy="1371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8613094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 txBox="1">
            <a:spLocks noGrp="1"/>
          </p:cNvSpPr>
          <p:nvPr>
            <p:ph type="body" idx="1"/>
          </p:nvPr>
        </p:nvSpPr>
        <p:spPr>
          <a:xfrm>
            <a:off x="6291561" y="5445235"/>
            <a:ext cx="11794528" cy="2969600"/>
          </a:xfrm>
          <a:prstGeom prst="rect">
            <a:avLst/>
          </a:prstGeom>
          <a:solidFill>
            <a:schemeClr val="accent3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marL="1218895" lvl="0" indent="-60944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7731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</a:lstStyle>
          <a:p>
            <a:endParaRPr/>
          </a:p>
        </p:txBody>
      </p:sp>
      <p:sp>
        <p:nvSpPr>
          <p:cNvPr id="51" name="Google Shape;51;p10"/>
          <p:cNvSpPr txBox="1">
            <a:spLocks noGrp="1"/>
          </p:cNvSpPr>
          <p:nvPr>
            <p:ph type="sldNum" idx="12"/>
          </p:nvPr>
        </p:nvSpPr>
        <p:spPr>
          <a:xfrm>
            <a:off x="22587338" y="12435245"/>
            <a:ext cx="1462819" cy="10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s-SV" smtClean="0"/>
              <a:pPr/>
              <a:t>‹#›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0001693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/>
          <p:nvPr/>
        </p:nvSpPr>
        <p:spPr>
          <a:xfrm rot="-5400000" flipH="1">
            <a:off x="8075054" y="-8147321"/>
            <a:ext cx="8257934" cy="24408042"/>
          </a:xfrm>
          <a:prstGeom prst="rect">
            <a:avLst/>
          </a:prstGeom>
          <a:solidFill>
            <a:srgbClr val="51A567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4" name="Google Shape;54;p11"/>
          <p:cNvSpPr txBox="1">
            <a:spLocks noGrp="1"/>
          </p:cNvSpPr>
          <p:nvPr>
            <p:ph type="title" hasCustomPrompt="1"/>
          </p:nvPr>
        </p:nvSpPr>
        <p:spPr>
          <a:xfrm>
            <a:off x="1919767" y="2949667"/>
            <a:ext cx="20538650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31992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5" name="Google Shape;55;p11"/>
          <p:cNvSpPr txBox="1">
            <a:spLocks noGrp="1"/>
          </p:cNvSpPr>
          <p:nvPr>
            <p:ph type="subTitle" idx="1"/>
          </p:nvPr>
        </p:nvSpPr>
        <p:spPr>
          <a:xfrm>
            <a:off x="3796611" y="10068733"/>
            <a:ext cx="16784428" cy="126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1"/>
          <p:cNvSpPr/>
          <p:nvPr/>
        </p:nvSpPr>
        <p:spPr>
          <a:xfrm rot="10800000" flipH="1">
            <a:off x="11714549" y="8146290"/>
            <a:ext cx="948553" cy="408800"/>
          </a:xfrm>
          <a:prstGeom prst="triangle">
            <a:avLst>
              <a:gd name="adj" fmla="val 50000"/>
            </a:avLst>
          </a:prstGeom>
          <a:solidFill>
            <a:srgbClr val="51A567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6533541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17553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0" name="Google Shape;60;p13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3"/>
          <p:cNvSpPr txBox="1">
            <a:spLocks noGrp="1"/>
          </p:cNvSpPr>
          <p:nvPr>
            <p:ph type="subTitle" idx="1"/>
          </p:nvPr>
        </p:nvSpPr>
        <p:spPr>
          <a:xfrm>
            <a:off x="5130797" y="4626267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2"/>
          </p:nvPr>
        </p:nvSpPr>
        <p:spPr>
          <a:xfrm>
            <a:off x="5130797" y="3686533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64" name="Google Shape;64;p13"/>
          <p:cNvSpPr txBox="1">
            <a:spLocks noGrp="1"/>
          </p:cNvSpPr>
          <p:nvPr>
            <p:ph type="subTitle" idx="3"/>
          </p:nvPr>
        </p:nvSpPr>
        <p:spPr>
          <a:xfrm>
            <a:off x="15609334" y="4626267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3"/>
          <p:cNvSpPr txBox="1">
            <a:spLocks noGrp="1"/>
          </p:cNvSpPr>
          <p:nvPr>
            <p:ph type="subTitle" idx="4"/>
          </p:nvPr>
        </p:nvSpPr>
        <p:spPr>
          <a:xfrm>
            <a:off x="15609334" y="3686533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66" name="Google Shape;66;p13"/>
          <p:cNvSpPr txBox="1">
            <a:spLocks noGrp="1"/>
          </p:cNvSpPr>
          <p:nvPr>
            <p:ph type="subTitle" idx="5"/>
          </p:nvPr>
        </p:nvSpPr>
        <p:spPr>
          <a:xfrm>
            <a:off x="5130797" y="7623200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3"/>
          <p:cNvSpPr txBox="1">
            <a:spLocks noGrp="1"/>
          </p:cNvSpPr>
          <p:nvPr>
            <p:ph type="subTitle" idx="6"/>
          </p:nvPr>
        </p:nvSpPr>
        <p:spPr>
          <a:xfrm>
            <a:off x="5130797" y="6683467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68" name="Google Shape;68;p13"/>
          <p:cNvSpPr txBox="1">
            <a:spLocks noGrp="1"/>
          </p:cNvSpPr>
          <p:nvPr>
            <p:ph type="subTitle" idx="7"/>
          </p:nvPr>
        </p:nvSpPr>
        <p:spPr>
          <a:xfrm>
            <a:off x="15609334" y="7623200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3"/>
          <p:cNvSpPr txBox="1">
            <a:spLocks noGrp="1"/>
          </p:cNvSpPr>
          <p:nvPr>
            <p:ph type="subTitle" idx="8"/>
          </p:nvPr>
        </p:nvSpPr>
        <p:spPr>
          <a:xfrm>
            <a:off x="15609334" y="6683467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70" name="Google Shape;70;p13"/>
          <p:cNvSpPr txBox="1">
            <a:spLocks noGrp="1"/>
          </p:cNvSpPr>
          <p:nvPr>
            <p:ph type="title" idx="9" hasCustomPrompt="1"/>
          </p:nvPr>
        </p:nvSpPr>
        <p:spPr>
          <a:xfrm>
            <a:off x="1919500" y="4216235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  <p:sp>
        <p:nvSpPr>
          <p:cNvPr id="71" name="Google Shape;71;p13"/>
          <p:cNvSpPr txBox="1">
            <a:spLocks noGrp="1"/>
          </p:cNvSpPr>
          <p:nvPr>
            <p:ph type="title" idx="13" hasCustomPrompt="1"/>
          </p:nvPr>
        </p:nvSpPr>
        <p:spPr>
          <a:xfrm>
            <a:off x="1919500" y="7165333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 idx="14" hasCustomPrompt="1"/>
          </p:nvPr>
        </p:nvSpPr>
        <p:spPr>
          <a:xfrm>
            <a:off x="12416099" y="4216235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  <p:sp>
        <p:nvSpPr>
          <p:cNvPr id="73" name="Google Shape;73;p13"/>
          <p:cNvSpPr txBox="1">
            <a:spLocks noGrp="1"/>
          </p:cNvSpPr>
          <p:nvPr>
            <p:ph type="title" idx="15" hasCustomPrompt="1"/>
          </p:nvPr>
        </p:nvSpPr>
        <p:spPr>
          <a:xfrm>
            <a:off x="12416099" y="7165333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  <p:sp>
        <p:nvSpPr>
          <p:cNvPr id="74" name="Google Shape;74;p13"/>
          <p:cNvSpPr txBox="1">
            <a:spLocks noGrp="1"/>
          </p:cNvSpPr>
          <p:nvPr>
            <p:ph type="subTitle" idx="16"/>
          </p:nvPr>
        </p:nvSpPr>
        <p:spPr>
          <a:xfrm>
            <a:off x="5130797" y="10620133"/>
            <a:ext cx="6818224" cy="16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subTitle" idx="17"/>
          </p:nvPr>
        </p:nvSpPr>
        <p:spPr>
          <a:xfrm>
            <a:off x="5130797" y="9680400"/>
            <a:ext cx="681822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title" idx="18" hasCustomPrompt="1"/>
          </p:nvPr>
        </p:nvSpPr>
        <p:spPr>
          <a:xfrm>
            <a:off x="1919500" y="10114400"/>
            <a:ext cx="3071200" cy="17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53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0664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6074699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 header 2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4"/>
          <p:cNvSpPr/>
          <p:nvPr/>
        </p:nvSpPr>
        <p:spPr>
          <a:xfrm flipH="1">
            <a:off x="13865455" y="0"/>
            <a:ext cx="10498865" cy="137160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9" name="Google Shape;79;p14"/>
          <p:cNvSpPr/>
          <p:nvPr/>
        </p:nvSpPr>
        <p:spPr>
          <a:xfrm rot="-5400000" flipH="1">
            <a:off x="12632018" y="4589057"/>
            <a:ext cx="1724000" cy="742207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80" name="Google Shape;80;p14"/>
          <p:cNvSpPr txBox="1">
            <a:spLocks noGrp="1"/>
          </p:cNvSpPr>
          <p:nvPr>
            <p:ph type="title"/>
          </p:nvPr>
        </p:nvSpPr>
        <p:spPr>
          <a:xfrm flipH="1">
            <a:off x="5665724" y="6998733"/>
            <a:ext cx="7250911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15941114" y="2528427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82" name="Google Shape;82;p14"/>
          <p:cNvSpPr txBox="1">
            <a:spLocks noGrp="1"/>
          </p:cNvSpPr>
          <p:nvPr>
            <p:ph type="subTitle" idx="1"/>
          </p:nvPr>
        </p:nvSpPr>
        <p:spPr>
          <a:xfrm flipH="1">
            <a:off x="5665724" y="9278773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827037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5"/>
          <p:cNvSpPr/>
          <p:nvPr/>
        </p:nvSpPr>
        <p:spPr>
          <a:xfrm rot="-5400000" flipH="1">
            <a:off x="8493245" y="-8493230"/>
            <a:ext cx="7439200" cy="24425638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85" name="Google Shape;85;p15"/>
          <p:cNvSpPr/>
          <p:nvPr/>
        </p:nvSpPr>
        <p:spPr>
          <a:xfrm rot="10800000" flipH="1">
            <a:off x="6593808" y="7439168"/>
            <a:ext cx="1723551" cy="742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86" name="Google Shape;86;p15"/>
          <p:cNvSpPr txBox="1">
            <a:spLocks noGrp="1"/>
          </p:cNvSpPr>
          <p:nvPr>
            <p:ph type="title"/>
          </p:nvPr>
        </p:nvSpPr>
        <p:spPr>
          <a:xfrm flipH="1">
            <a:off x="10880201" y="8010733"/>
            <a:ext cx="7915538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87" name="Google Shape;87;p15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4197240" y="1762760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88" name="Google Shape;88;p15"/>
          <p:cNvSpPr txBox="1">
            <a:spLocks noGrp="1"/>
          </p:cNvSpPr>
          <p:nvPr>
            <p:ph type="subTitle" idx="1"/>
          </p:nvPr>
        </p:nvSpPr>
        <p:spPr>
          <a:xfrm flipH="1">
            <a:off x="10880267" y="10290773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455812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3">
  <p:cSld name="Section header 3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6"/>
          <p:cNvSpPr/>
          <p:nvPr/>
        </p:nvSpPr>
        <p:spPr>
          <a:xfrm rot="5400000">
            <a:off x="8493245" y="-8493230"/>
            <a:ext cx="7439200" cy="24425638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1" name="Google Shape;91;p16"/>
          <p:cNvSpPr/>
          <p:nvPr/>
        </p:nvSpPr>
        <p:spPr>
          <a:xfrm rot="10800000">
            <a:off x="16108329" y="7439168"/>
            <a:ext cx="1723551" cy="7424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2" name="Google Shape;92;p16"/>
          <p:cNvSpPr txBox="1">
            <a:spLocks noGrp="1"/>
          </p:cNvSpPr>
          <p:nvPr>
            <p:ph type="title"/>
          </p:nvPr>
        </p:nvSpPr>
        <p:spPr>
          <a:xfrm>
            <a:off x="5629952" y="8010733"/>
            <a:ext cx="7915538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93" name="Google Shape;93;p16"/>
          <p:cNvSpPr txBox="1">
            <a:spLocks noGrp="1"/>
          </p:cNvSpPr>
          <p:nvPr>
            <p:ph type="title" idx="2" hasCustomPrompt="1"/>
          </p:nvPr>
        </p:nvSpPr>
        <p:spPr>
          <a:xfrm>
            <a:off x="13711748" y="1762760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94" name="Google Shape;94;p16"/>
          <p:cNvSpPr txBox="1">
            <a:spLocks noGrp="1"/>
          </p:cNvSpPr>
          <p:nvPr>
            <p:ph type="subTitle" idx="1"/>
          </p:nvPr>
        </p:nvSpPr>
        <p:spPr>
          <a:xfrm>
            <a:off x="6294513" y="10290773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157960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4">
  <p:cSld name="Section header 4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7"/>
          <p:cNvSpPr/>
          <p:nvPr/>
        </p:nvSpPr>
        <p:spPr>
          <a:xfrm rot="-5400000">
            <a:off x="8493245" y="-2216451"/>
            <a:ext cx="7439200" cy="24425638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7" name="Google Shape;97;p17"/>
          <p:cNvSpPr/>
          <p:nvPr/>
        </p:nvSpPr>
        <p:spPr>
          <a:xfrm>
            <a:off x="6593808" y="5534389"/>
            <a:ext cx="1723551" cy="742400"/>
          </a:xfrm>
          <a:prstGeom prst="triangle">
            <a:avLst>
              <a:gd name="adj" fmla="val 50000"/>
            </a:avLst>
          </a:prstGeom>
          <a:solidFill>
            <a:schemeClr val="lt2"/>
          </a:solidFill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8" name="Google Shape;98;p17"/>
          <p:cNvSpPr txBox="1">
            <a:spLocks noGrp="1"/>
          </p:cNvSpPr>
          <p:nvPr>
            <p:ph type="title"/>
          </p:nvPr>
        </p:nvSpPr>
        <p:spPr>
          <a:xfrm flipH="1">
            <a:off x="10880201" y="1338901"/>
            <a:ext cx="7915538" cy="22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99" name="Google Shape;99;p17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4197240" y="6963627"/>
            <a:ext cx="6516703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100" name="Google Shape;100;p17"/>
          <p:cNvSpPr txBox="1">
            <a:spLocks noGrp="1"/>
          </p:cNvSpPr>
          <p:nvPr>
            <p:ph type="subTitle" idx="1"/>
          </p:nvPr>
        </p:nvSpPr>
        <p:spPr>
          <a:xfrm flipH="1">
            <a:off x="10880267" y="3618941"/>
            <a:ext cx="7250911" cy="190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259039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3" name="Google Shape;103;p18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4" name="Google Shape;104;p18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8"/>
          <p:cNvSpPr txBox="1">
            <a:spLocks noGrp="1"/>
          </p:cNvSpPr>
          <p:nvPr>
            <p:ph type="subTitle" idx="1"/>
          </p:nvPr>
        </p:nvSpPr>
        <p:spPr>
          <a:xfrm>
            <a:off x="5158656" y="9936000"/>
            <a:ext cx="6626274" cy="17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18"/>
          <p:cNvSpPr txBox="1">
            <a:spLocks noGrp="1"/>
          </p:cNvSpPr>
          <p:nvPr>
            <p:ph type="subTitle" idx="2"/>
          </p:nvPr>
        </p:nvSpPr>
        <p:spPr>
          <a:xfrm>
            <a:off x="5158656" y="8589867"/>
            <a:ext cx="662627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07" name="Google Shape;107;p18"/>
          <p:cNvSpPr txBox="1">
            <a:spLocks noGrp="1"/>
          </p:cNvSpPr>
          <p:nvPr>
            <p:ph type="subTitle" idx="3"/>
          </p:nvPr>
        </p:nvSpPr>
        <p:spPr>
          <a:xfrm>
            <a:off x="15637193" y="9936000"/>
            <a:ext cx="6626274" cy="17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8"/>
          <p:cNvSpPr txBox="1">
            <a:spLocks noGrp="1"/>
          </p:cNvSpPr>
          <p:nvPr>
            <p:ph type="subTitle" idx="4"/>
          </p:nvPr>
        </p:nvSpPr>
        <p:spPr>
          <a:xfrm>
            <a:off x="15637193" y="8589867"/>
            <a:ext cx="662627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subTitle" idx="5"/>
          </p:nvPr>
        </p:nvSpPr>
        <p:spPr>
          <a:xfrm>
            <a:off x="5158656" y="5671200"/>
            <a:ext cx="6626274" cy="17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18"/>
          <p:cNvSpPr txBox="1">
            <a:spLocks noGrp="1"/>
          </p:cNvSpPr>
          <p:nvPr>
            <p:ph type="subTitle" idx="6"/>
          </p:nvPr>
        </p:nvSpPr>
        <p:spPr>
          <a:xfrm>
            <a:off x="5158656" y="4325067"/>
            <a:ext cx="662627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11" name="Google Shape;111;p18"/>
          <p:cNvSpPr txBox="1">
            <a:spLocks noGrp="1"/>
          </p:cNvSpPr>
          <p:nvPr>
            <p:ph type="subTitle" idx="7"/>
          </p:nvPr>
        </p:nvSpPr>
        <p:spPr>
          <a:xfrm>
            <a:off x="15637193" y="5671200"/>
            <a:ext cx="6626274" cy="17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18"/>
          <p:cNvSpPr txBox="1">
            <a:spLocks noGrp="1"/>
          </p:cNvSpPr>
          <p:nvPr>
            <p:ph type="subTitle" idx="8"/>
          </p:nvPr>
        </p:nvSpPr>
        <p:spPr>
          <a:xfrm>
            <a:off x="15637193" y="4325067"/>
            <a:ext cx="6626274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436338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9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15" name="Google Shape;115;p19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16" name="Google Shape;116;p19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19"/>
          <p:cNvSpPr txBox="1">
            <a:spLocks noGrp="1"/>
          </p:cNvSpPr>
          <p:nvPr>
            <p:ph type="subTitle" idx="1"/>
          </p:nvPr>
        </p:nvSpPr>
        <p:spPr>
          <a:xfrm>
            <a:off x="1919500" y="10770533"/>
            <a:ext cx="6363143" cy="171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19"/>
          <p:cNvSpPr txBox="1">
            <a:spLocks noGrp="1"/>
          </p:cNvSpPr>
          <p:nvPr>
            <p:ph type="subTitle" idx="2"/>
          </p:nvPr>
        </p:nvSpPr>
        <p:spPr>
          <a:xfrm>
            <a:off x="1919500" y="9532867"/>
            <a:ext cx="6363143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19" name="Google Shape;119;p19"/>
          <p:cNvSpPr txBox="1">
            <a:spLocks noGrp="1"/>
          </p:cNvSpPr>
          <p:nvPr>
            <p:ph type="subTitle" idx="3"/>
          </p:nvPr>
        </p:nvSpPr>
        <p:spPr>
          <a:xfrm>
            <a:off x="9007254" y="10770533"/>
            <a:ext cx="6363143" cy="171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19"/>
          <p:cNvSpPr txBox="1">
            <a:spLocks noGrp="1"/>
          </p:cNvSpPr>
          <p:nvPr>
            <p:ph type="subTitle" idx="4"/>
          </p:nvPr>
        </p:nvSpPr>
        <p:spPr>
          <a:xfrm>
            <a:off x="9007254" y="9532867"/>
            <a:ext cx="6363143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21" name="Google Shape;121;p19"/>
          <p:cNvSpPr txBox="1">
            <a:spLocks noGrp="1"/>
          </p:cNvSpPr>
          <p:nvPr>
            <p:ph type="subTitle" idx="5"/>
          </p:nvPr>
        </p:nvSpPr>
        <p:spPr>
          <a:xfrm>
            <a:off x="16095007" y="10770533"/>
            <a:ext cx="6363143" cy="171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9"/>
          <p:cNvSpPr txBox="1">
            <a:spLocks noGrp="1"/>
          </p:cNvSpPr>
          <p:nvPr>
            <p:ph type="subTitle" idx="6"/>
          </p:nvPr>
        </p:nvSpPr>
        <p:spPr>
          <a:xfrm>
            <a:off x="16095007" y="9532867"/>
            <a:ext cx="6363143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23" name="Google Shape;123;p19"/>
          <p:cNvSpPr txBox="1">
            <a:spLocks noGrp="1"/>
          </p:cNvSpPr>
          <p:nvPr>
            <p:ph type="subTitle" idx="7"/>
          </p:nvPr>
        </p:nvSpPr>
        <p:spPr>
          <a:xfrm>
            <a:off x="1919500" y="6020800"/>
            <a:ext cx="6363143" cy="171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19"/>
          <p:cNvSpPr txBox="1">
            <a:spLocks noGrp="1"/>
          </p:cNvSpPr>
          <p:nvPr>
            <p:ph type="subTitle" idx="8"/>
          </p:nvPr>
        </p:nvSpPr>
        <p:spPr>
          <a:xfrm>
            <a:off x="1919500" y="4783133"/>
            <a:ext cx="6363143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25" name="Google Shape;125;p19"/>
          <p:cNvSpPr txBox="1">
            <a:spLocks noGrp="1"/>
          </p:cNvSpPr>
          <p:nvPr>
            <p:ph type="subTitle" idx="9"/>
          </p:nvPr>
        </p:nvSpPr>
        <p:spPr>
          <a:xfrm>
            <a:off x="9007254" y="6020800"/>
            <a:ext cx="6363143" cy="171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19"/>
          <p:cNvSpPr txBox="1">
            <a:spLocks noGrp="1"/>
          </p:cNvSpPr>
          <p:nvPr>
            <p:ph type="subTitle" idx="13"/>
          </p:nvPr>
        </p:nvSpPr>
        <p:spPr>
          <a:xfrm>
            <a:off x="9007254" y="4783133"/>
            <a:ext cx="6363143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27" name="Google Shape;127;p19"/>
          <p:cNvSpPr txBox="1">
            <a:spLocks noGrp="1"/>
          </p:cNvSpPr>
          <p:nvPr>
            <p:ph type="subTitle" idx="14"/>
          </p:nvPr>
        </p:nvSpPr>
        <p:spPr>
          <a:xfrm>
            <a:off x="16095007" y="6020800"/>
            <a:ext cx="6363143" cy="171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19"/>
          <p:cNvSpPr txBox="1">
            <a:spLocks noGrp="1"/>
          </p:cNvSpPr>
          <p:nvPr>
            <p:ph type="subTitle" idx="15"/>
          </p:nvPr>
        </p:nvSpPr>
        <p:spPr>
          <a:xfrm>
            <a:off x="16095007" y="4783133"/>
            <a:ext cx="6363143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893883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0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1" name="Google Shape;131;p20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2" name="Google Shape;132;p20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20"/>
          <p:cNvSpPr txBox="1">
            <a:spLocks noGrp="1"/>
          </p:cNvSpPr>
          <p:nvPr>
            <p:ph type="subTitle" idx="1"/>
          </p:nvPr>
        </p:nvSpPr>
        <p:spPr>
          <a:xfrm>
            <a:off x="2109117" y="7717400"/>
            <a:ext cx="5640931" cy="308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20"/>
          <p:cNvSpPr txBox="1">
            <a:spLocks noGrp="1"/>
          </p:cNvSpPr>
          <p:nvPr>
            <p:ph type="subTitle" idx="2"/>
          </p:nvPr>
        </p:nvSpPr>
        <p:spPr>
          <a:xfrm>
            <a:off x="1919500" y="11083733"/>
            <a:ext cx="6020032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35" name="Google Shape;135;p20"/>
          <p:cNvSpPr txBox="1">
            <a:spLocks noGrp="1"/>
          </p:cNvSpPr>
          <p:nvPr>
            <p:ph type="subTitle" idx="3"/>
          </p:nvPr>
        </p:nvSpPr>
        <p:spPr>
          <a:xfrm>
            <a:off x="9368360" y="7717400"/>
            <a:ext cx="5640931" cy="308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20"/>
          <p:cNvSpPr txBox="1">
            <a:spLocks noGrp="1"/>
          </p:cNvSpPr>
          <p:nvPr>
            <p:ph type="subTitle" idx="4"/>
          </p:nvPr>
        </p:nvSpPr>
        <p:spPr>
          <a:xfrm>
            <a:off x="9178809" y="11083733"/>
            <a:ext cx="6020032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37" name="Google Shape;137;p20"/>
          <p:cNvSpPr txBox="1">
            <a:spLocks noGrp="1"/>
          </p:cNvSpPr>
          <p:nvPr>
            <p:ph type="subTitle" idx="5"/>
          </p:nvPr>
        </p:nvSpPr>
        <p:spPr>
          <a:xfrm>
            <a:off x="16627669" y="7717400"/>
            <a:ext cx="5640931" cy="308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20"/>
          <p:cNvSpPr txBox="1">
            <a:spLocks noGrp="1"/>
          </p:cNvSpPr>
          <p:nvPr>
            <p:ph type="subTitle" idx="6"/>
          </p:nvPr>
        </p:nvSpPr>
        <p:spPr>
          <a:xfrm>
            <a:off x="16438118" y="11083733"/>
            <a:ext cx="6020032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5238750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1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1" name="Google Shape;141;p21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2" name="Google Shape;142;p21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43" name="Google Shape;143;p21"/>
          <p:cNvSpPr txBox="1">
            <a:spLocks noGrp="1"/>
          </p:cNvSpPr>
          <p:nvPr>
            <p:ph type="subTitle" idx="1"/>
          </p:nvPr>
        </p:nvSpPr>
        <p:spPr>
          <a:xfrm>
            <a:off x="1919500" y="8801067"/>
            <a:ext cx="6020032" cy="245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21"/>
          <p:cNvSpPr txBox="1">
            <a:spLocks noGrp="1"/>
          </p:cNvSpPr>
          <p:nvPr>
            <p:ph type="subTitle" idx="2"/>
          </p:nvPr>
        </p:nvSpPr>
        <p:spPr>
          <a:xfrm>
            <a:off x="1919500" y="7454933"/>
            <a:ext cx="6020032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45" name="Google Shape;145;p21"/>
          <p:cNvSpPr txBox="1">
            <a:spLocks noGrp="1"/>
          </p:cNvSpPr>
          <p:nvPr>
            <p:ph type="subTitle" idx="3"/>
          </p:nvPr>
        </p:nvSpPr>
        <p:spPr>
          <a:xfrm>
            <a:off x="9178809" y="8801067"/>
            <a:ext cx="6020032" cy="245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46" name="Google Shape;146;p21"/>
          <p:cNvSpPr txBox="1">
            <a:spLocks noGrp="1"/>
          </p:cNvSpPr>
          <p:nvPr>
            <p:ph type="subTitle" idx="4"/>
          </p:nvPr>
        </p:nvSpPr>
        <p:spPr>
          <a:xfrm>
            <a:off x="9178809" y="7454933"/>
            <a:ext cx="6020032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47" name="Google Shape;147;p21"/>
          <p:cNvSpPr txBox="1">
            <a:spLocks noGrp="1"/>
          </p:cNvSpPr>
          <p:nvPr>
            <p:ph type="subTitle" idx="5"/>
          </p:nvPr>
        </p:nvSpPr>
        <p:spPr>
          <a:xfrm>
            <a:off x="16438118" y="8801067"/>
            <a:ext cx="6020032" cy="245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21"/>
          <p:cNvSpPr txBox="1">
            <a:spLocks noGrp="1"/>
          </p:cNvSpPr>
          <p:nvPr>
            <p:ph type="subTitle" idx="6"/>
          </p:nvPr>
        </p:nvSpPr>
        <p:spPr>
          <a:xfrm>
            <a:off x="16438118" y="7454933"/>
            <a:ext cx="6020032" cy="11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49" name="Google Shape;149;p21"/>
          <p:cNvSpPr txBox="1">
            <a:spLocks noGrp="1"/>
          </p:cNvSpPr>
          <p:nvPr>
            <p:ph type="title" idx="7" hasCustomPrompt="1"/>
          </p:nvPr>
        </p:nvSpPr>
        <p:spPr>
          <a:xfrm>
            <a:off x="2490151" y="4593133"/>
            <a:ext cx="4878729" cy="281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9pPr>
          </a:lstStyle>
          <a:p>
            <a:r>
              <a:t>xx%</a:t>
            </a:r>
          </a:p>
        </p:txBody>
      </p:sp>
      <p:sp>
        <p:nvSpPr>
          <p:cNvPr id="150" name="Google Shape;150;p21"/>
          <p:cNvSpPr txBox="1">
            <a:spLocks noGrp="1"/>
          </p:cNvSpPr>
          <p:nvPr>
            <p:ph type="title" idx="8" hasCustomPrompt="1"/>
          </p:nvPr>
        </p:nvSpPr>
        <p:spPr>
          <a:xfrm>
            <a:off x="9749461" y="4593133"/>
            <a:ext cx="4878729" cy="281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9pPr>
          </a:lstStyle>
          <a:p>
            <a:r>
              <a:t>xx%</a:t>
            </a:r>
          </a:p>
        </p:txBody>
      </p:sp>
      <p:sp>
        <p:nvSpPr>
          <p:cNvPr id="151" name="Google Shape;151;p21"/>
          <p:cNvSpPr txBox="1">
            <a:spLocks noGrp="1"/>
          </p:cNvSpPr>
          <p:nvPr>
            <p:ph type="title" idx="9" hasCustomPrompt="1"/>
          </p:nvPr>
        </p:nvSpPr>
        <p:spPr>
          <a:xfrm>
            <a:off x="17008770" y="4593133"/>
            <a:ext cx="4878729" cy="281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40925649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2"/>
          <p:cNvSpPr/>
          <p:nvPr/>
        </p:nvSpPr>
        <p:spPr>
          <a:xfrm>
            <a:off x="-108372" y="0"/>
            <a:ext cx="24607190" cy="281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4" name="Google Shape;154;p22"/>
          <p:cNvSpPr/>
          <p:nvPr/>
        </p:nvSpPr>
        <p:spPr>
          <a:xfrm rot="10800000">
            <a:off x="1919500" y="2785467"/>
            <a:ext cx="948553" cy="4088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5" name="Google Shape;155;p22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22"/>
          <p:cNvSpPr txBox="1">
            <a:spLocks noGrp="1"/>
          </p:cNvSpPr>
          <p:nvPr>
            <p:ph type="subTitle" idx="1"/>
          </p:nvPr>
        </p:nvSpPr>
        <p:spPr>
          <a:xfrm>
            <a:off x="13596160" y="6154933"/>
            <a:ext cx="8132282" cy="32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682185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3"/>
          <p:cNvSpPr/>
          <p:nvPr/>
        </p:nvSpPr>
        <p:spPr>
          <a:xfrm>
            <a:off x="12997" y="6466400"/>
            <a:ext cx="24377650" cy="7340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9" name="Google Shape;159;p23"/>
          <p:cNvSpPr/>
          <p:nvPr/>
        </p:nvSpPr>
        <p:spPr>
          <a:xfrm flipH="1">
            <a:off x="11486208" y="5895221"/>
            <a:ext cx="1405234" cy="5712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799">
              <a:solidFill>
                <a:schemeClr val="lt1"/>
              </a:solidFill>
              <a:latin typeface="Lexend Deca SemiBold"/>
              <a:ea typeface="Lexend Deca SemiBold"/>
              <a:cs typeface="Lexend Deca SemiBold"/>
              <a:sym typeface="Lexend Deca SemiBold"/>
            </a:endParaRPr>
          </a:p>
        </p:txBody>
      </p:sp>
      <p:sp>
        <p:nvSpPr>
          <p:cNvPr id="160" name="Google Shape;160;p23"/>
          <p:cNvSpPr txBox="1">
            <a:spLocks noGrp="1"/>
          </p:cNvSpPr>
          <p:nvPr>
            <p:ph type="ctrTitle"/>
          </p:nvPr>
        </p:nvSpPr>
        <p:spPr>
          <a:xfrm>
            <a:off x="1919500" y="1440000"/>
            <a:ext cx="20538650" cy="336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21595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9pPr>
          </a:lstStyle>
          <a:p>
            <a:endParaRPr/>
          </a:p>
        </p:txBody>
      </p:sp>
      <p:sp>
        <p:nvSpPr>
          <p:cNvPr id="161" name="Google Shape;161;p23"/>
          <p:cNvSpPr txBox="1">
            <a:spLocks noGrp="1"/>
          </p:cNvSpPr>
          <p:nvPr>
            <p:ph type="subTitle" idx="1"/>
          </p:nvPr>
        </p:nvSpPr>
        <p:spPr>
          <a:xfrm>
            <a:off x="6138401" y="6877576"/>
            <a:ext cx="12100848" cy="252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9pPr>
          </a:lstStyle>
          <a:p>
            <a:endParaRPr/>
          </a:p>
        </p:txBody>
      </p:sp>
      <p:sp>
        <p:nvSpPr>
          <p:cNvPr id="162" name="Google Shape;162;p23"/>
          <p:cNvSpPr txBox="1">
            <a:spLocks noGrp="1"/>
          </p:cNvSpPr>
          <p:nvPr>
            <p:ph type="subTitle" idx="2"/>
          </p:nvPr>
        </p:nvSpPr>
        <p:spPr>
          <a:xfrm>
            <a:off x="6138401" y="4317067"/>
            <a:ext cx="12100848" cy="10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5332"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Lexend Deca SemiBold"/>
              <a:buNone/>
              <a:defRPr sz="7465"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163" name="Google Shape;163;p23"/>
          <p:cNvSpPr txBox="1"/>
          <p:nvPr userDrawn="1"/>
        </p:nvSpPr>
        <p:spPr>
          <a:xfrm>
            <a:off x="1919500" y="10842733"/>
            <a:ext cx="20538650" cy="87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" sz="2666" b="1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rPr>
              <a:t>CREDITS: </a:t>
            </a:r>
            <a:r>
              <a:rPr lang="en" sz="2666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rPr>
              <a:t>This presentation template was created by </a:t>
            </a:r>
            <a:r>
              <a:rPr lang="en" sz="2666" b="1">
                <a:solidFill>
                  <a:schemeClr val="lt1"/>
                </a:solidFill>
                <a:uFill>
                  <a:noFill/>
                </a:uFill>
                <a:latin typeface="Nanum Gothic"/>
                <a:ea typeface="Nanum Gothic"/>
                <a:cs typeface="Nanum Gothic"/>
                <a:sym typeface="Nanum Gothic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2666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rPr>
              <a:t>, including icons by </a:t>
            </a:r>
            <a:r>
              <a:rPr lang="en" sz="2666" b="1">
                <a:solidFill>
                  <a:schemeClr val="lt1"/>
                </a:solidFill>
                <a:uFill>
                  <a:noFill/>
                </a:uFill>
                <a:latin typeface="Nanum Gothic"/>
                <a:ea typeface="Nanum Gothic"/>
                <a:cs typeface="Nanum Gothic"/>
                <a:sym typeface="Nanum Gothic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2666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rPr>
              <a:t> and infographics &amp; images by </a:t>
            </a:r>
            <a:r>
              <a:rPr lang="en" sz="2666" b="1">
                <a:solidFill>
                  <a:schemeClr val="lt1"/>
                </a:solidFill>
                <a:uFill>
                  <a:noFill/>
                </a:uFill>
                <a:latin typeface="Nanum Gothic"/>
                <a:ea typeface="Nanum Gothic"/>
                <a:cs typeface="Nanum Gothic"/>
                <a:sym typeface="Nanum Gothic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2666" b="1">
              <a:solidFill>
                <a:schemeClr val="lt1"/>
              </a:solidFill>
              <a:latin typeface="Nanum Gothic"/>
              <a:ea typeface="Nanum Gothic"/>
              <a:cs typeface="Nanum Gothic"/>
              <a:sym typeface="Nanum Gothic"/>
            </a:endParaRPr>
          </a:p>
        </p:txBody>
      </p:sp>
    </p:spTree>
    <p:extLst>
      <p:ext uri="{BB962C8B-B14F-4D97-AF65-F5344CB8AC3E}">
        <p14:creationId xmlns:p14="http://schemas.microsoft.com/office/powerpoint/2010/main" val="318227764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4"/>
          <p:cNvSpPr/>
          <p:nvPr/>
        </p:nvSpPr>
        <p:spPr>
          <a:xfrm>
            <a:off x="12997" y="6466400"/>
            <a:ext cx="24377650" cy="7340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6" name="Google Shape;166;p24"/>
          <p:cNvSpPr/>
          <p:nvPr/>
        </p:nvSpPr>
        <p:spPr>
          <a:xfrm flipH="1">
            <a:off x="11486208" y="5895221"/>
            <a:ext cx="1405234" cy="571200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799">
              <a:solidFill>
                <a:schemeClr val="lt1"/>
              </a:solidFill>
              <a:latin typeface="Lexend Deca SemiBold"/>
              <a:ea typeface="Lexend Deca SemiBold"/>
              <a:cs typeface="Lexend Deca SemiBold"/>
              <a:sym typeface="Lexend Deca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387238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38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slideLayout" Target="../slideLayouts/slideLayout37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23" Type="http://schemas.openxmlformats.org/officeDocument/2006/relationships/theme" Target="../theme/theme3.xml"/><Relationship Id="rId10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6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919500" y="3073267"/>
            <a:ext cx="20538650" cy="91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●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○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■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●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○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■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●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○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■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71" r:id="rId3"/>
    <p:sldLayoutId id="2147483651" r:id="rId4"/>
    <p:sldLayoutId id="2147483653" r:id="rId5"/>
    <p:sldLayoutId id="2147483655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  <p:sldLayoutId id="2147483669" r:id="rId13"/>
    <p:sldLayoutId id="2147483670" r:id="rId14"/>
    <p:sldLayoutId id="2147483706" r:id="rId1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1F4C48D3-D211-80AC-BDF4-E7083A733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730250"/>
            <a:ext cx="21024850" cy="2651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419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06C817C2-9BC3-C5B6-CFF4-C96DE73DE0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76400" y="3651250"/>
            <a:ext cx="21024850" cy="8702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419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1A727AF-82B9-1384-3C3D-2341D048C7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676400" y="12712700"/>
            <a:ext cx="5484813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20B17C-00AC-4B9F-BD2B-B03CA55A6616}" type="datetimeFigureOut">
              <a:rPr lang="es-419" smtClean="0"/>
              <a:t>14/3/2023</a:t>
            </a:fld>
            <a:endParaRPr lang="es-419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8E24806-5926-37DC-1678-6D807DBEA2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75613" y="12712700"/>
            <a:ext cx="8226425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419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0B9DC91-DEEC-2E6E-49A2-5A8BC407B3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7216438" y="12712700"/>
            <a:ext cx="5484812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8D24E-59E1-4D34-97A5-6E0A2F1499B0}" type="slidenum">
              <a:rPr lang="es-419" smtClean="0"/>
              <a:t>‹#›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115910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419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919500" y="1186733"/>
            <a:ext cx="20538650" cy="15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919500" y="3073267"/>
            <a:ext cx="20538650" cy="91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●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○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■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●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○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■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●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○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Char char="■"/>
              <a:defRPr sz="1600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3135425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  <p:sldLayoutId id="2147483696" r:id="rId13"/>
    <p:sldLayoutId id="2147483697" r:id="rId14"/>
    <p:sldLayoutId id="2147483698" r:id="rId15"/>
    <p:sldLayoutId id="2147483699" r:id="rId16"/>
    <p:sldLayoutId id="2147483700" r:id="rId17"/>
    <p:sldLayoutId id="2147483701" r:id="rId18"/>
    <p:sldLayoutId id="2147483702" r:id="rId19"/>
    <p:sldLayoutId id="2147483703" r:id="rId20"/>
    <p:sldLayoutId id="2147483704" r:id="rId21"/>
    <p:sldLayoutId id="2147483705" r:id="rId2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4" Type="http://schemas.openxmlformats.org/officeDocument/2006/relationships/chart" Target="../charts/char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6.xml"/><Relationship Id="rId4" Type="http://schemas.openxmlformats.org/officeDocument/2006/relationships/chart" Target="../charts/char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chart" Target="../charts/chart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9.xml"/><Relationship Id="rId5" Type="http://schemas.openxmlformats.org/officeDocument/2006/relationships/chart" Target="../charts/chart8.xml"/><Relationship Id="rId4" Type="http://schemas.openxmlformats.org/officeDocument/2006/relationships/chart" Target="../charts/chart7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12.xml"/><Relationship Id="rId4" Type="http://schemas.openxmlformats.org/officeDocument/2006/relationships/chart" Target="../charts/chart1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chart" Target="../charts/chart1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15.xml"/><Relationship Id="rId5" Type="http://schemas.openxmlformats.org/officeDocument/2006/relationships/chart" Target="../charts/chart14.xml"/><Relationship Id="rId4" Type="http://schemas.openxmlformats.org/officeDocument/2006/relationships/chart" Target="../charts/char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chart" Target="../charts/chart20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19.xml"/><Relationship Id="rId5" Type="http://schemas.openxmlformats.org/officeDocument/2006/relationships/chart" Target="../charts/chart18.xml"/><Relationship Id="rId4" Type="http://schemas.openxmlformats.org/officeDocument/2006/relationships/chart" Target="../charts/chart17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7.png"/><Relationship Id="rId7" Type="http://schemas.openxmlformats.org/officeDocument/2006/relationships/image" Target="../media/image4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Relationship Id="rId9" Type="http://schemas.openxmlformats.org/officeDocument/2006/relationships/image" Target="../media/image4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22.xml"/><Relationship Id="rId4" Type="http://schemas.openxmlformats.org/officeDocument/2006/relationships/chart" Target="../charts/chart2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26.xml"/><Relationship Id="rId5" Type="http://schemas.openxmlformats.org/officeDocument/2006/relationships/chart" Target="../charts/chart25.xml"/><Relationship Id="rId4" Type="http://schemas.openxmlformats.org/officeDocument/2006/relationships/chart" Target="../charts/chart2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28.xml"/><Relationship Id="rId4" Type="http://schemas.openxmlformats.org/officeDocument/2006/relationships/chart" Target="../charts/chart2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4" Type="http://schemas.openxmlformats.org/officeDocument/2006/relationships/chart" Target="../charts/chart3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34.xml"/><Relationship Id="rId4" Type="http://schemas.openxmlformats.org/officeDocument/2006/relationships/chart" Target="../charts/chart3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chart" Target="../charts/chart3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chart" Target="../charts/chart39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38.xml"/><Relationship Id="rId5" Type="http://schemas.openxmlformats.org/officeDocument/2006/relationships/chart" Target="../charts/chart37.xml"/><Relationship Id="rId4" Type="http://schemas.openxmlformats.org/officeDocument/2006/relationships/chart" Target="../charts/chart3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41.xml"/><Relationship Id="rId4" Type="http://schemas.openxmlformats.org/officeDocument/2006/relationships/chart" Target="../charts/chart40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2.png"/><Relationship Id="rId5" Type="http://schemas.openxmlformats.org/officeDocument/2006/relationships/chart" Target="../charts/chart43.xml"/><Relationship Id="rId4" Type="http://schemas.openxmlformats.org/officeDocument/2006/relationships/chart" Target="../charts/chart4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4" Type="http://schemas.openxmlformats.org/officeDocument/2006/relationships/chart" Target="../charts/chart4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chart" Target="../charts/chart4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50.xml"/><Relationship Id="rId5" Type="http://schemas.openxmlformats.org/officeDocument/2006/relationships/chart" Target="../charts/chart49.xml"/><Relationship Id="rId4" Type="http://schemas.openxmlformats.org/officeDocument/2006/relationships/chart" Target="../charts/chart48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52.xml"/><Relationship Id="rId4" Type="http://schemas.openxmlformats.org/officeDocument/2006/relationships/chart" Target="../charts/chart5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54.xml"/><Relationship Id="rId4" Type="http://schemas.openxmlformats.org/officeDocument/2006/relationships/chart" Target="../charts/chart53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57.xml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chart" Target="../charts/chart61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Relationship Id="rId6" Type="http://schemas.openxmlformats.org/officeDocument/2006/relationships/chart" Target="../charts/chart60.xml"/><Relationship Id="rId5" Type="http://schemas.openxmlformats.org/officeDocument/2006/relationships/chart" Target="../charts/chart59.xml"/><Relationship Id="rId4" Type="http://schemas.openxmlformats.org/officeDocument/2006/relationships/chart" Target="../charts/chart58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4" Type="http://schemas.openxmlformats.org/officeDocument/2006/relationships/chart" Target="../charts/chart62.xml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svg"/><Relationship Id="rId3" Type="http://schemas.openxmlformats.org/officeDocument/2006/relationships/image" Target="../media/image2.png"/><Relationship Id="rId7" Type="http://schemas.openxmlformats.org/officeDocument/2006/relationships/image" Target="../media/image55.svg"/><Relationship Id="rId12" Type="http://schemas.openxmlformats.org/officeDocument/2006/relationships/image" Target="../media/image6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4.png"/><Relationship Id="rId11" Type="http://schemas.openxmlformats.org/officeDocument/2006/relationships/image" Target="../media/image59.svg"/><Relationship Id="rId5" Type="http://schemas.openxmlformats.org/officeDocument/2006/relationships/image" Target="../media/image53.png"/><Relationship Id="rId10" Type="http://schemas.openxmlformats.org/officeDocument/2006/relationships/image" Target="../media/image58.png"/><Relationship Id="rId4" Type="http://schemas.openxmlformats.org/officeDocument/2006/relationships/chart" Target="../charts/chart63.xml"/><Relationship Id="rId9" Type="http://schemas.openxmlformats.org/officeDocument/2006/relationships/image" Target="../media/image57.sv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2.png"/><Relationship Id="rId4" Type="http://schemas.openxmlformats.org/officeDocument/2006/relationships/image" Target="../media/image37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4.xml"/><Relationship Id="rId1" Type="http://schemas.openxmlformats.org/officeDocument/2006/relationships/slideLayout" Target="../slideLayouts/slideLayout15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9"/>
          <p:cNvSpPr/>
          <p:nvPr/>
        </p:nvSpPr>
        <p:spPr>
          <a:xfrm>
            <a:off x="5858607" y="8517368"/>
            <a:ext cx="12695093" cy="1382840"/>
          </a:xfrm>
          <a:prstGeom prst="roundRect">
            <a:avLst>
              <a:gd name="adj" fmla="val 50000"/>
            </a:avLst>
          </a:prstGeom>
          <a:solidFill>
            <a:srgbClr val="FFFFFF">
              <a:alpha val="25780"/>
            </a:srgbClr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181" name="Google Shape;181;p29"/>
          <p:cNvSpPr txBox="1">
            <a:spLocks noGrp="1"/>
          </p:cNvSpPr>
          <p:nvPr>
            <p:ph type="ctrTitle"/>
          </p:nvPr>
        </p:nvSpPr>
        <p:spPr>
          <a:xfrm>
            <a:off x="1555023" y="3871332"/>
            <a:ext cx="21267615" cy="3360725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sz="15996" dirty="0">
                <a:solidFill>
                  <a:schemeClr val="tx1"/>
                </a:solidFill>
              </a:rPr>
              <a:t>Plan</a:t>
            </a:r>
            <a:r>
              <a:rPr lang="en" sz="15996" dirty="0">
                <a:solidFill>
                  <a:schemeClr val="accent2"/>
                </a:solidFill>
              </a:rPr>
              <a:t> </a:t>
            </a:r>
            <a:r>
              <a:rPr lang="en" sz="15996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</a:t>
            </a:r>
            <a:r>
              <a:rPr lang="en" sz="14396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" sz="15996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en" sz="15996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en" sz="15996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" sz="15996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</a:t>
            </a:r>
            <a:r>
              <a:rPr lang="en" sz="15996" dirty="0"/>
              <a:t> </a:t>
            </a:r>
            <a:r>
              <a:rPr lang="en" sz="15996" dirty="0">
                <a:solidFill>
                  <a:schemeClr val="tx1"/>
                </a:solidFill>
              </a:rPr>
              <a:t>2022</a:t>
            </a:r>
            <a:endParaRPr sz="15996" dirty="0">
              <a:solidFill>
                <a:schemeClr val="tx1"/>
              </a:solidFill>
            </a:endParaRPr>
          </a:p>
        </p:txBody>
      </p:sp>
      <p:sp>
        <p:nvSpPr>
          <p:cNvPr id="182" name="Google Shape;182;p29"/>
          <p:cNvSpPr txBox="1">
            <a:spLocks noGrp="1"/>
          </p:cNvSpPr>
          <p:nvPr>
            <p:ph type="subTitle" idx="1"/>
          </p:nvPr>
        </p:nvSpPr>
        <p:spPr>
          <a:xfrm>
            <a:off x="5858607" y="8517368"/>
            <a:ext cx="12100848" cy="10933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ctr"/>
            <a:r>
              <a:rPr lang="en" sz="5332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Informe de Ejecución POA 2022</a:t>
            </a:r>
            <a:endParaRPr sz="5332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grpSp>
        <p:nvGrpSpPr>
          <p:cNvPr id="183" name="Google Shape;183;p29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184" name="Google Shape;184;p29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5" name="Google Shape;185;p29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6" name="Google Shape;186;p29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7" name="Google Shape;187;p29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8" name="Google Shape;188;p29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9" name="Google Shape;189;p29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90" name="Google Shape;190;p29"/>
          <p:cNvGrpSpPr/>
          <p:nvPr/>
        </p:nvGrpSpPr>
        <p:grpSpPr>
          <a:xfrm>
            <a:off x="17436531" y="8968190"/>
            <a:ext cx="520038" cy="520038"/>
            <a:chOff x="6612750" y="3225500"/>
            <a:chExt cx="195065" cy="195065"/>
          </a:xfrm>
        </p:grpSpPr>
        <p:sp>
          <p:nvSpPr>
            <p:cNvPr id="191" name="Google Shape;191;p29"/>
            <p:cNvSpPr/>
            <p:nvPr/>
          </p:nvSpPr>
          <p:spPr>
            <a:xfrm>
              <a:off x="6612750" y="3225500"/>
              <a:ext cx="149100" cy="149100"/>
            </a:xfrm>
            <a:prstGeom prst="ellipse">
              <a:avLst/>
            </a:prstGeom>
            <a:noFill/>
            <a:ln w="1905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cxnSp>
          <p:nvCxnSpPr>
            <p:cNvPr id="192" name="Google Shape;192;p29"/>
            <p:cNvCxnSpPr>
              <a:stCxn id="191" idx="5"/>
            </p:cNvCxnSpPr>
            <p:nvPr/>
          </p:nvCxnSpPr>
          <p:spPr>
            <a:xfrm>
              <a:off x="6740015" y="3352765"/>
              <a:ext cx="67800" cy="67800"/>
            </a:xfrm>
            <a:prstGeom prst="straightConnector1">
              <a:avLst/>
            </a:prstGeom>
            <a:noFill/>
            <a:ln w="1905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193" name="Google Shape;193;p29"/>
          <p:cNvGrpSpPr/>
          <p:nvPr/>
        </p:nvGrpSpPr>
        <p:grpSpPr>
          <a:xfrm>
            <a:off x="1919500" y="11904285"/>
            <a:ext cx="3333665" cy="370304"/>
            <a:chOff x="7173550" y="540000"/>
            <a:chExt cx="1250450" cy="138900"/>
          </a:xfrm>
        </p:grpSpPr>
        <p:sp>
          <p:nvSpPr>
            <p:cNvPr id="194" name="Google Shape;194;p29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5" name="Google Shape;195;p29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6" name="Google Shape;196;p29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7" name="Google Shape;197;p29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8" name="Google Shape;198;p29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9" name="Google Shape;199;p29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3" name="Imagen 2" descr="Logotipo&#10;&#10;Descripción generada automáticamente">
            <a:extLst>
              <a:ext uri="{FF2B5EF4-FFF2-40B4-BE49-F238E27FC236}">
                <a16:creationId xmlns:a16="http://schemas.microsoft.com/office/drawing/2014/main" id="{EF5A1F40-8341-D0E8-9A17-E5E583CD25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6725" y="2211545"/>
            <a:ext cx="6224199" cy="1659787"/>
          </a:xfrm>
          <a:prstGeom prst="rect">
            <a:avLst/>
          </a:prstGeom>
        </p:spPr>
      </p:pic>
      <p:sp>
        <p:nvSpPr>
          <p:cNvPr id="4" name="Google Shape;182;p29">
            <a:extLst>
              <a:ext uri="{FF2B5EF4-FFF2-40B4-BE49-F238E27FC236}">
                <a16:creationId xmlns:a16="http://schemas.microsoft.com/office/drawing/2014/main" id="{F757D505-4F12-379E-0069-24B5DB70E13C}"/>
              </a:ext>
            </a:extLst>
          </p:cNvPr>
          <p:cNvSpPr txBox="1">
            <a:spLocks/>
          </p:cNvSpPr>
          <p:nvPr/>
        </p:nvSpPr>
        <p:spPr>
          <a:xfrm>
            <a:off x="18621934" y="11727932"/>
            <a:ext cx="4931449" cy="1093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1600" b="0" i="0" u="none" strike="noStrike" cap="none">
                <a:solidFill>
                  <a:schemeClr val="lt1"/>
                </a:solidFill>
                <a:latin typeface="Nanum Gothic"/>
                <a:ea typeface="Nanum Gothic"/>
                <a:cs typeface="Nanum Gothic"/>
                <a:sym typeface="Nanum Goth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28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28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28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28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28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28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28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anum Gothic"/>
              <a:buNone/>
              <a:defRPr sz="28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9pPr>
          </a:lstStyle>
          <a:p>
            <a:pPr marL="0" indent="0" algn="ctr"/>
            <a:r>
              <a:rPr lang="es-MX" sz="4266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Febrero 2023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31"/>
          <p:cNvSpPr/>
          <p:nvPr/>
        </p:nvSpPr>
        <p:spPr>
          <a:xfrm>
            <a:off x="2145041" y="3783067"/>
            <a:ext cx="2620118" cy="2620118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231" name="Google Shape;231;p31"/>
          <p:cNvSpPr/>
          <p:nvPr/>
        </p:nvSpPr>
        <p:spPr>
          <a:xfrm>
            <a:off x="2145041" y="6731366"/>
            <a:ext cx="2620118" cy="262011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232" name="Google Shape;232;p31"/>
          <p:cNvSpPr/>
          <p:nvPr/>
        </p:nvSpPr>
        <p:spPr>
          <a:xfrm>
            <a:off x="2145041" y="9679665"/>
            <a:ext cx="2620118" cy="262011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233" name="Google Shape;233;p31"/>
          <p:cNvSpPr/>
          <p:nvPr/>
        </p:nvSpPr>
        <p:spPr>
          <a:xfrm>
            <a:off x="12641640" y="3783067"/>
            <a:ext cx="2620118" cy="262011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234" name="Google Shape;234;p31"/>
          <p:cNvSpPr/>
          <p:nvPr/>
        </p:nvSpPr>
        <p:spPr>
          <a:xfrm>
            <a:off x="12641640" y="6731366"/>
            <a:ext cx="2620118" cy="2620118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235" name="Google Shape;235;p31"/>
          <p:cNvSpPr txBox="1">
            <a:spLocks noGrp="1"/>
          </p:cNvSpPr>
          <p:nvPr>
            <p:ph type="title"/>
          </p:nvPr>
        </p:nvSpPr>
        <p:spPr>
          <a:xfrm>
            <a:off x="1679696" y="840356"/>
            <a:ext cx="20538650" cy="1526802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96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Contenido</a:t>
            </a:r>
            <a:endParaRPr sz="96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6" name="Google Shape;236;p31"/>
          <p:cNvSpPr txBox="1">
            <a:spLocks noGrp="1"/>
          </p:cNvSpPr>
          <p:nvPr>
            <p:ph type="subTitle" idx="1"/>
          </p:nvPr>
        </p:nvSpPr>
        <p:spPr>
          <a:xfrm>
            <a:off x="8905547" y="4825812"/>
            <a:ext cx="3183571" cy="118526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s-SV" sz="4400" dirty="0"/>
              <a:t>e</a:t>
            </a:r>
            <a:r>
              <a:rPr lang="en" sz="4400" dirty="0"/>
              <a:t>n 2022</a:t>
            </a:r>
            <a:endParaRPr sz="4400" dirty="0"/>
          </a:p>
        </p:txBody>
      </p:sp>
      <p:sp>
        <p:nvSpPr>
          <p:cNvPr id="237" name="Google Shape;237;p31"/>
          <p:cNvSpPr txBox="1">
            <a:spLocks noGrp="1"/>
          </p:cNvSpPr>
          <p:nvPr>
            <p:ph type="subTitle" idx="2"/>
          </p:nvPr>
        </p:nvSpPr>
        <p:spPr>
          <a:xfrm>
            <a:off x="5130797" y="3970832"/>
            <a:ext cx="6818224" cy="112050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dirty="0"/>
              <a:t>Actividades relevantes </a:t>
            </a:r>
            <a:endParaRPr dirty="0"/>
          </a:p>
        </p:txBody>
      </p:sp>
      <p:sp>
        <p:nvSpPr>
          <p:cNvPr id="238" name="Google Shape;238;p31"/>
          <p:cNvSpPr txBox="1">
            <a:spLocks noGrp="1"/>
          </p:cNvSpPr>
          <p:nvPr>
            <p:ph type="subTitle" idx="3"/>
          </p:nvPr>
        </p:nvSpPr>
        <p:spPr>
          <a:xfrm>
            <a:off x="15495540" y="3692198"/>
            <a:ext cx="6818224" cy="169795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>
              <a:buSzPts val="1100"/>
            </a:pPr>
            <a:r>
              <a:rPr lang="en" sz="4400" dirty="0"/>
              <a:t>Resultados Plan de Gestión </a:t>
            </a:r>
            <a:endParaRPr sz="4400" dirty="0"/>
          </a:p>
        </p:txBody>
      </p:sp>
      <p:sp>
        <p:nvSpPr>
          <p:cNvPr id="239" name="Google Shape;239;p31"/>
          <p:cNvSpPr txBox="1">
            <a:spLocks noGrp="1"/>
          </p:cNvSpPr>
          <p:nvPr>
            <p:ph type="subTitle" idx="4"/>
          </p:nvPr>
        </p:nvSpPr>
        <p:spPr>
          <a:xfrm>
            <a:off x="17630405" y="4288733"/>
            <a:ext cx="6818224" cy="112050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dirty="0"/>
              <a:t>Administrativa</a:t>
            </a:r>
            <a:endParaRPr dirty="0"/>
          </a:p>
        </p:txBody>
      </p:sp>
      <p:sp>
        <p:nvSpPr>
          <p:cNvPr id="240" name="Google Shape;240;p31"/>
          <p:cNvSpPr txBox="1">
            <a:spLocks noGrp="1"/>
          </p:cNvSpPr>
          <p:nvPr>
            <p:ph type="subTitle" idx="5"/>
          </p:nvPr>
        </p:nvSpPr>
        <p:spPr>
          <a:xfrm>
            <a:off x="5153170" y="8253236"/>
            <a:ext cx="6818224" cy="169795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>
              <a:buSzPts val="1100"/>
            </a:pPr>
            <a:r>
              <a:rPr lang="es-SV" sz="4400" dirty="0"/>
              <a:t>d</a:t>
            </a:r>
            <a:r>
              <a:rPr lang="en" sz="4400" dirty="0"/>
              <a:t>e Insaforp en 2022</a:t>
            </a:r>
            <a:endParaRPr sz="4400" dirty="0"/>
          </a:p>
        </p:txBody>
      </p:sp>
      <p:sp>
        <p:nvSpPr>
          <p:cNvPr id="241" name="Google Shape;241;p31"/>
          <p:cNvSpPr txBox="1">
            <a:spLocks noGrp="1"/>
          </p:cNvSpPr>
          <p:nvPr>
            <p:ph type="subTitle" idx="6"/>
          </p:nvPr>
        </p:nvSpPr>
        <p:spPr>
          <a:xfrm>
            <a:off x="5130797" y="6655165"/>
            <a:ext cx="6818224" cy="112050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dirty="0"/>
              <a:t>Ejecución e Indicadores </a:t>
            </a:r>
            <a:endParaRPr dirty="0"/>
          </a:p>
        </p:txBody>
      </p:sp>
      <p:sp>
        <p:nvSpPr>
          <p:cNvPr id="242" name="Google Shape;242;p31"/>
          <p:cNvSpPr txBox="1">
            <a:spLocks noGrp="1"/>
          </p:cNvSpPr>
          <p:nvPr>
            <p:ph type="subTitle" idx="7"/>
          </p:nvPr>
        </p:nvSpPr>
        <p:spPr>
          <a:xfrm>
            <a:off x="15540829" y="7050627"/>
            <a:ext cx="6818224" cy="169795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>
              <a:buSzPts val="1100"/>
            </a:pPr>
            <a:r>
              <a:rPr lang="en" sz="4400" dirty="0"/>
              <a:t>Liquidación</a:t>
            </a:r>
            <a:r>
              <a:rPr lang="en" dirty="0"/>
              <a:t> </a:t>
            </a:r>
            <a:endParaRPr dirty="0"/>
          </a:p>
        </p:txBody>
      </p:sp>
      <p:sp>
        <p:nvSpPr>
          <p:cNvPr id="243" name="Google Shape;243;p31"/>
          <p:cNvSpPr txBox="1">
            <a:spLocks noGrp="1"/>
          </p:cNvSpPr>
          <p:nvPr>
            <p:ph type="subTitle" idx="8"/>
          </p:nvPr>
        </p:nvSpPr>
        <p:spPr>
          <a:xfrm>
            <a:off x="15540829" y="7649804"/>
            <a:ext cx="6818224" cy="112050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dirty="0"/>
              <a:t>Presupuesto 2022</a:t>
            </a:r>
            <a:endParaRPr dirty="0"/>
          </a:p>
        </p:txBody>
      </p:sp>
      <p:sp>
        <p:nvSpPr>
          <p:cNvPr id="244" name="Google Shape;244;p31"/>
          <p:cNvSpPr txBox="1">
            <a:spLocks noGrp="1"/>
          </p:cNvSpPr>
          <p:nvPr>
            <p:ph type="title" idx="9"/>
          </p:nvPr>
        </p:nvSpPr>
        <p:spPr>
          <a:xfrm>
            <a:off x="1919500" y="4216922"/>
            <a:ext cx="3071200" cy="1752344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5" name="Google Shape;245;p31"/>
          <p:cNvSpPr txBox="1">
            <a:spLocks noGrp="1"/>
          </p:cNvSpPr>
          <p:nvPr>
            <p:ph type="title" idx="13"/>
          </p:nvPr>
        </p:nvSpPr>
        <p:spPr>
          <a:xfrm>
            <a:off x="1919500" y="7165253"/>
            <a:ext cx="3071200" cy="1752344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6" name="Google Shape;246;p31"/>
          <p:cNvSpPr txBox="1">
            <a:spLocks noGrp="1"/>
          </p:cNvSpPr>
          <p:nvPr>
            <p:ph type="title" idx="14"/>
          </p:nvPr>
        </p:nvSpPr>
        <p:spPr>
          <a:xfrm>
            <a:off x="12416099" y="4216922"/>
            <a:ext cx="3071200" cy="1752344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7" name="Google Shape;247;p31"/>
          <p:cNvSpPr txBox="1">
            <a:spLocks noGrp="1"/>
          </p:cNvSpPr>
          <p:nvPr>
            <p:ph type="title" idx="15"/>
          </p:nvPr>
        </p:nvSpPr>
        <p:spPr>
          <a:xfrm>
            <a:off x="12416099" y="7165253"/>
            <a:ext cx="3071200" cy="1752344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8" name="Google Shape;248;p31"/>
          <p:cNvSpPr txBox="1">
            <a:spLocks noGrp="1"/>
          </p:cNvSpPr>
          <p:nvPr>
            <p:ph type="subTitle" idx="16"/>
          </p:nvPr>
        </p:nvSpPr>
        <p:spPr>
          <a:xfrm>
            <a:off x="5159372" y="9708012"/>
            <a:ext cx="6818224" cy="169795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>
              <a:buSzPts val="1100"/>
            </a:pPr>
            <a:r>
              <a:rPr lang="en" sz="4400" dirty="0"/>
              <a:t>Resultados Plan de Gestión de</a:t>
            </a:r>
            <a:endParaRPr sz="4400" dirty="0"/>
          </a:p>
        </p:txBody>
      </p:sp>
      <p:sp>
        <p:nvSpPr>
          <p:cNvPr id="249" name="Google Shape;249;p31"/>
          <p:cNvSpPr txBox="1">
            <a:spLocks noGrp="1"/>
          </p:cNvSpPr>
          <p:nvPr>
            <p:ph type="subTitle" idx="17"/>
          </p:nvPr>
        </p:nvSpPr>
        <p:spPr>
          <a:xfrm>
            <a:off x="8150021" y="10283121"/>
            <a:ext cx="4221788" cy="112050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dirty="0"/>
              <a:t>Formación</a:t>
            </a:r>
            <a:endParaRPr dirty="0"/>
          </a:p>
        </p:txBody>
      </p:sp>
      <p:sp>
        <p:nvSpPr>
          <p:cNvPr id="250" name="Google Shape;250;p31"/>
          <p:cNvSpPr txBox="1">
            <a:spLocks noGrp="1"/>
          </p:cNvSpPr>
          <p:nvPr>
            <p:ph type="title" idx="18"/>
          </p:nvPr>
        </p:nvSpPr>
        <p:spPr>
          <a:xfrm>
            <a:off x="1919500" y="10113552"/>
            <a:ext cx="3071200" cy="1752344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51" name="Google Shape;251;p31"/>
          <p:cNvGrpSpPr/>
          <p:nvPr/>
        </p:nvGrpSpPr>
        <p:grpSpPr>
          <a:xfrm>
            <a:off x="15879418" y="11001505"/>
            <a:ext cx="3679367" cy="408704"/>
            <a:chOff x="7173550" y="540000"/>
            <a:chExt cx="1250450" cy="138900"/>
          </a:xfrm>
        </p:grpSpPr>
        <p:sp>
          <p:nvSpPr>
            <p:cNvPr id="252" name="Google Shape;252;p31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53" name="Google Shape;253;p31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54" name="Google Shape;254;p31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55" name="Google Shape;255;p31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56" name="Google Shape;256;p31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57" name="Google Shape;257;p31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58" name="Google Shape;258;p31"/>
          <p:cNvGrpSpPr/>
          <p:nvPr/>
        </p:nvGrpSpPr>
        <p:grpSpPr>
          <a:xfrm>
            <a:off x="14534212" y="1616616"/>
            <a:ext cx="6124351" cy="919760"/>
            <a:chOff x="6126775" y="631775"/>
            <a:chExt cx="2297230" cy="345000"/>
          </a:xfrm>
        </p:grpSpPr>
        <p:sp>
          <p:nvSpPr>
            <p:cNvPr id="259" name="Google Shape;259;p31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260" name="Google Shape;260;p31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61" name="Google Shape;261;p31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2" name="Google Shape;262;p31"/>
              <p:cNvCxnSpPr>
                <a:stCxn id="26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263" name="Google Shape;263;p31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64" name="Google Shape;264;p31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65" name="Google Shape;265;p31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66" name="Google Shape;266;p31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7" name="Google Shape;267;p31"/>
              <p:cNvCxnSpPr>
                <a:stCxn id="266" idx="7"/>
                <a:endCxn id="26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8" name="Google Shape;268;p31"/>
              <p:cNvCxnSpPr>
                <a:stCxn id="266" idx="5"/>
                <a:endCxn id="26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3" name="Imagen 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46FAD58-CBDE-22D6-BA40-CBB0978CE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EF0D0C38-B62D-C6A1-3547-905A99DC077E}"/>
              </a:ext>
            </a:extLst>
          </p:cNvPr>
          <p:cNvSpPr txBox="1"/>
          <p:nvPr/>
        </p:nvSpPr>
        <p:spPr>
          <a:xfrm>
            <a:off x="15658749" y="5174386"/>
            <a:ext cx="4574792" cy="9128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5332" dirty="0">
                <a:solidFill>
                  <a:schemeClr val="dk1"/>
                </a:solidFill>
                <a:latin typeface="Lexend Deca SemiBold"/>
                <a:sym typeface="Lexend Deca SemiBold"/>
              </a:rPr>
              <a:t>Financier</a:t>
            </a:r>
            <a:r>
              <a:rPr lang="en" sz="5332" dirty="0">
                <a:solidFill>
                  <a:schemeClr val="dk1"/>
                </a:solidFill>
                <a:latin typeface="Lexend Deca SemiBold"/>
              </a:rPr>
              <a:t>a</a:t>
            </a:r>
            <a:endParaRPr lang="es-SV" sz="5332" dirty="0">
              <a:solidFill>
                <a:schemeClr val="dk1"/>
              </a:solidFill>
              <a:latin typeface="Lexend Deca SemiBold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5A93A380-A6EA-8C30-45F9-082559FF1BDD}"/>
              </a:ext>
            </a:extLst>
          </p:cNvPr>
          <p:cNvSpPr txBox="1"/>
          <p:nvPr/>
        </p:nvSpPr>
        <p:spPr>
          <a:xfrm>
            <a:off x="5324620" y="11163409"/>
            <a:ext cx="4419455" cy="9128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5332" dirty="0">
                <a:solidFill>
                  <a:schemeClr val="dk1"/>
                </a:solidFill>
                <a:latin typeface="Lexend Deca SemiBold"/>
                <a:sym typeface="Lexend Deca SemiBold"/>
              </a:rPr>
              <a:t>Profesional</a:t>
            </a:r>
            <a:endParaRPr lang="es-SV" sz="5332" dirty="0">
              <a:solidFill>
                <a:schemeClr val="dk1"/>
              </a:solidFill>
              <a:latin typeface="Lexend Deca SemiBold"/>
              <a:sym typeface="Lexend Deca Semi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32"/>
          <p:cNvSpPr txBox="1">
            <a:spLocks noGrp="1"/>
          </p:cNvSpPr>
          <p:nvPr>
            <p:ph type="subTitle" idx="1"/>
          </p:nvPr>
        </p:nvSpPr>
        <p:spPr>
          <a:xfrm>
            <a:off x="11460681" y="10667133"/>
            <a:ext cx="7250911" cy="1098311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pPr marL="0" indent="0"/>
            <a:r>
              <a:rPr lang="es-SV" sz="5332" dirty="0"/>
              <a:t>e</a:t>
            </a:r>
            <a:r>
              <a:rPr lang="en" sz="5332" dirty="0"/>
              <a:t>n 2022</a:t>
            </a:r>
            <a:endParaRPr sz="5332" dirty="0"/>
          </a:p>
        </p:txBody>
      </p:sp>
      <p:sp>
        <p:nvSpPr>
          <p:cNvPr id="275" name="Google Shape;275;p32"/>
          <p:cNvSpPr txBox="1">
            <a:spLocks noGrp="1"/>
          </p:cNvSpPr>
          <p:nvPr>
            <p:ph type="title" idx="2"/>
          </p:nvPr>
        </p:nvSpPr>
        <p:spPr>
          <a:xfrm>
            <a:off x="1919500" y="2529554"/>
            <a:ext cx="6516703" cy="5234636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6" name="Google Shape;276;p32"/>
          <p:cNvSpPr/>
          <p:nvPr/>
        </p:nvSpPr>
        <p:spPr>
          <a:xfrm>
            <a:off x="11734877" y="3087142"/>
            <a:ext cx="3747024" cy="3747024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cxnSp>
        <p:nvCxnSpPr>
          <p:cNvPr id="278" name="Google Shape;278;p32"/>
          <p:cNvCxnSpPr/>
          <p:nvPr/>
        </p:nvCxnSpPr>
        <p:spPr>
          <a:xfrm>
            <a:off x="11734877" y="10383647"/>
            <a:ext cx="10753199" cy="0"/>
          </a:xfrm>
          <a:prstGeom prst="straightConnector1">
            <a:avLst/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79" name="Google Shape;279;p32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280" name="Google Shape;280;p32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1" name="Google Shape;281;p32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2" name="Google Shape;282;p32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3" name="Google Shape;283;p32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4" name="Google Shape;284;p32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5" name="Google Shape;285;p32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86" name="Google Shape;286;p32"/>
          <p:cNvGrpSpPr/>
          <p:nvPr/>
        </p:nvGrpSpPr>
        <p:grpSpPr>
          <a:xfrm>
            <a:off x="3511019" y="11904285"/>
            <a:ext cx="3333665" cy="370304"/>
            <a:chOff x="7173550" y="540000"/>
            <a:chExt cx="1250450" cy="138900"/>
          </a:xfrm>
        </p:grpSpPr>
        <p:sp>
          <p:nvSpPr>
            <p:cNvPr id="287" name="Google Shape;287;p32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8" name="Google Shape;288;p32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9" name="Google Shape;289;p32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0" name="Google Shape;290;p32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1" name="Google Shape;291;p32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2" name="Google Shape;292;p32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3" name="Título 2">
            <a:extLst>
              <a:ext uri="{FF2B5EF4-FFF2-40B4-BE49-F238E27FC236}">
                <a16:creationId xmlns:a16="http://schemas.microsoft.com/office/drawing/2014/main" id="{A5CF3273-B3B7-F5E3-6558-5986BF120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0682" y="7537322"/>
            <a:ext cx="10997135" cy="2279406"/>
          </a:xfrm>
        </p:spPr>
        <p:txBody>
          <a:bodyPr/>
          <a:lstStyle/>
          <a:p>
            <a:r>
              <a:rPr lang="es-SV" dirty="0"/>
              <a:t>Actividades relevantes</a:t>
            </a:r>
          </a:p>
        </p:txBody>
      </p:sp>
      <p:pic>
        <p:nvPicPr>
          <p:cNvPr id="4" name="Imagen 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CEE82C1D-5A33-8C0C-DAF0-9C2E261F5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997" y="1077407"/>
            <a:ext cx="2009007" cy="1098311"/>
          </a:xfrm>
          <a:prstGeom prst="rect">
            <a:avLst/>
          </a:prstGeom>
        </p:spPr>
      </p:pic>
      <p:grpSp>
        <p:nvGrpSpPr>
          <p:cNvPr id="5" name="Google Shape;11162;p69">
            <a:extLst>
              <a:ext uri="{FF2B5EF4-FFF2-40B4-BE49-F238E27FC236}">
                <a16:creationId xmlns:a16="http://schemas.microsoft.com/office/drawing/2014/main" id="{A2EF071F-F20B-4943-754F-17710A56BB03}"/>
              </a:ext>
            </a:extLst>
          </p:cNvPr>
          <p:cNvGrpSpPr/>
          <p:nvPr/>
        </p:nvGrpSpPr>
        <p:grpSpPr>
          <a:xfrm>
            <a:off x="12601374" y="4078569"/>
            <a:ext cx="2014029" cy="1764170"/>
            <a:chOff x="-34421275" y="2631050"/>
            <a:chExt cx="295375" cy="291450"/>
          </a:xfrm>
          <a:solidFill>
            <a:schemeClr val="bg1"/>
          </a:solidFill>
        </p:grpSpPr>
        <p:sp>
          <p:nvSpPr>
            <p:cNvPr id="6" name="Google Shape;11163;p69">
              <a:extLst>
                <a:ext uri="{FF2B5EF4-FFF2-40B4-BE49-F238E27FC236}">
                  <a16:creationId xmlns:a16="http://schemas.microsoft.com/office/drawing/2014/main" id="{36E4C9D5-8DC1-745B-340F-089DCF206276}"/>
                </a:ext>
              </a:extLst>
            </p:cNvPr>
            <p:cNvSpPr/>
            <p:nvPr/>
          </p:nvSpPr>
          <p:spPr>
            <a:xfrm>
              <a:off x="-34421275" y="2639125"/>
              <a:ext cx="288275" cy="283375"/>
            </a:xfrm>
            <a:custGeom>
              <a:avLst/>
              <a:gdLst/>
              <a:ahLst/>
              <a:cxnLst/>
              <a:rect l="l" t="t" r="r" b="b"/>
              <a:pathLst>
                <a:path w="11531" h="11335" extrusionOk="0">
                  <a:moveTo>
                    <a:pt x="5592" y="717"/>
                  </a:moveTo>
                  <a:cubicBezTo>
                    <a:pt x="5679" y="717"/>
                    <a:pt x="5766" y="749"/>
                    <a:pt x="5829" y="812"/>
                  </a:cubicBezTo>
                  <a:lnTo>
                    <a:pt x="10680" y="5663"/>
                  </a:lnTo>
                  <a:cubicBezTo>
                    <a:pt x="10775" y="5758"/>
                    <a:pt x="10775" y="6010"/>
                    <a:pt x="10680" y="6136"/>
                  </a:cubicBezTo>
                  <a:cubicBezTo>
                    <a:pt x="10617" y="6183"/>
                    <a:pt x="10523" y="6207"/>
                    <a:pt x="10432" y="6207"/>
                  </a:cubicBezTo>
                  <a:cubicBezTo>
                    <a:pt x="10342" y="6207"/>
                    <a:pt x="10255" y="6183"/>
                    <a:pt x="10208" y="6136"/>
                  </a:cubicBezTo>
                  <a:lnTo>
                    <a:pt x="5356" y="1284"/>
                  </a:lnTo>
                  <a:cubicBezTo>
                    <a:pt x="5230" y="1158"/>
                    <a:pt x="5230" y="938"/>
                    <a:pt x="5356" y="812"/>
                  </a:cubicBezTo>
                  <a:cubicBezTo>
                    <a:pt x="5419" y="749"/>
                    <a:pt x="5506" y="717"/>
                    <a:pt x="5592" y="717"/>
                  </a:cubicBezTo>
                  <a:close/>
                  <a:moveTo>
                    <a:pt x="8444" y="7239"/>
                  </a:moveTo>
                  <a:lnTo>
                    <a:pt x="8538" y="7396"/>
                  </a:lnTo>
                  <a:cubicBezTo>
                    <a:pt x="8696" y="7554"/>
                    <a:pt x="8664" y="7806"/>
                    <a:pt x="8475" y="7932"/>
                  </a:cubicBezTo>
                  <a:lnTo>
                    <a:pt x="5923" y="9223"/>
                  </a:lnTo>
                  <a:cubicBezTo>
                    <a:pt x="5873" y="9261"/>
                    <a:pt x="5819" y="9278"/>
                    <a:pt x="5763" y="9278"/>
                  </a:cubicBezTo>
                  <a:cubicBezTo>
                    <a:pt x="5678" y="9278"/>
                    <a:pt x="5590" y="9237"/>
                    <a:pt x="5514" y="9160"/>
                  </a:cubicBezTo>
                  <a:lnTo>
                    <a:pt x="5230" y="8877"/>
                  </a:lnTo>
                  <a:cubicBezTo>
                    <a:pt x="6301" y="8089"/>
                    <a:pt x="7341" y="7617"/>
                    <a:pt x="8444" y="7239"/>
                  </a:cubicBezTo>
                  <a:close/>
                  <a:moveTo>
                    <a:pt x="5230" y="2198"/>
                  </a:moveTo>
                  <a:lnTo>
                    <a:pt x="9294" y="6230"/>
                  </a:lnTo>
                  <a:cubicBezTo>
                    <a:pt x="7908" y="6703"/>
                    <a:pt x="5797" y="7270"/>
                    <a:pt x="3560" y="9381"/>
                  </a:cubicBezTo>
                  <a:lnTo>
                    <a:pt x="2080" y="7932"/>
                  </a:lnTo>
                  <a:cubicBezTo>
                    <a:pt x="3340" y="6608"/>
                    <a:pt x="4285" y="5033"/>
                    <a:pt x="4852" y="3395"/>
                  </a:cubicBezTo>
                  <a:lnTo>
                    <a:pt x="5230" y="2198"/>
                  </a:lnTo>
                  <a:close/>
                  <a:moveTo>
                    <a:pt x="1138" y="8089"/>
                  </a:moveTo>
                  <a:cubicBezTo>
                    <a:pt x="1229" y="8089"/>
                    <a:pt x="1323" y="8121"/>
                    <a:pt x="1386" y="8184"/>
                  </a:cubicBezTo>
                  <a:lnTo>
                    <a:pt x="3308" y="10105"/>
                  </a:lnTo>
                  <a:cubicBezTo>
                    <a:pt x="3434" y="10231"/>
                    <a:pt x="3434" y="10452"/>
                    <a:pt x="3308" y="10578"/>
                  </a:cubicBezTo>
                  <a:cubicBezTo>
                    <a:pt x="3245" y="10641"/>
                    <a:pt x="3159" y="10673"/>
                    <a:pt x="3072" y="10673"/>
                  </a:cubicBezTo>
                  <a:cubicBezTo>
                    <a:pt x="2985" y="10673"/>
                    <a:pt x="2899" y="10641"/>
                    <a:pt x="2836" y="10578"/>
                  </a:cubicBezTo>
                  <a:lnTo>
                    <a:pt x="914" y="8656"/>
                  </a:lnTo>
                  <a:cubicBezTo>
                    <a:pt x="788" y="8530"/>
                    <a:pt x="788" y="8278"/>
                    <a:pt x="914" y="8184"/>
                  </a:cubicBezTo>
                  <a:cubicBezTo>
                    <a:pt x="961" y="8121"/>
                    <a:pt x="1048" y="8089"/>
                    <a:pt x="1138" y="8089"/>
                  </a:cubicBezTo>
                  <a:close/>
                  <a:moveTo>
                    <a:pt x="5565" y="0"/>
                  </a:moveTo>
                  <a:cubicBezTo>
                    <a:pt x="5301" y="0"/>
                    <a:pt x="5041" y="103"/>
                    <a:pt x="4852" y="307"/>
                  </a:cubicBezTo>
                  <a:cubicBezTo>
                    <a:pt x="4474" y="654"/>
                    <a:pt x="4442" y="1158"/>
                    <a:pt x="4694" y="1568"/>
                  </a:cubicBezTo>
                  <a:lnTo>
                    <a:pt x="4159" y="3143"/>
                  </a:lnTo>
                  <a:cubicBezTo>
                    <a:pt x="3655" y="4655"/>
                    <a:pt x="2710" y="6199"/>
                    <a:pt x="1575" y="7428"/>
                  </a:cubicBezTo>
                  <a:cubicBezTo>
                    <a:pt x="1422" y="7357"/>
                    <a:pt x="1259" y="7321"/>
                    <a:pt x="1100" y="7321"/>
                  </a:cubicBezTo>
                  <a:cubicBezTo>
                    <a:pt x="834" y="7321"/>
                    <a:pt x="575" y="7420"/>
                    <a:pt x="378" y="7617"/>
                  </a:cubicBezTo>
                  <a:cubicBezTo>
                    <a:pt x="0" y="8026"/>
                    <a:pt x="0" y="8688"/>
                    <a:pt x="378" y="9066"/>
                  </a:cubicBezTo>
                  <a:lnTo>
                    <a:pt x="2363" y="11051"/>
                  </a:lnTo>
                  <a:cubicBezTo>
                    <a:pt x="2552" y="11240"/>
                    <a:pt x="2820" y="11334"/>
                    <a:pt x="3088" y="11334"/>
                  </a:cubicBezTo>
                  <a:cubicBezTo>
                    <a:pt x="3356" y="11334"/>
                    <a:pt x="3623" y="11240"/>
                    <a:pt x="3812" y="11051"/>
                  </a:cubicBezTo>
                  <a:cubicBezTo>
                    <a:pt x="4127" y="10736"/>
                    <a:pt x="4222" y="10263"/>
                    <a:pt x="4001" y="9853"/>
                  </a:cubicBezTo>
                  <a:cubicBezTo>
                    <a:pt x="4222" y="9664"/>
                    <a:pt x="4442" y="9475"/>
                    <a:pt x="4694" y="9286"/>
                  </a:cubicBezTo>
                  <a:lnTo>
                    <a:pt x="5041" y="9633"/>
                  </a:lnTo>
                  <a:cubicBezTo>
                    <a:pt x="5238" y="9830"/>
                    <a:pt x="5496" y="9928"/>
                    <a:pt x="5755" y="9928"/>
                  </a:cubicBezTo>
                  <a:cubicBezTo>
                    <a:pt x="5910" y="9928"/>
                    <a:pt x="6065" y="9893"/>
                    <a:pt x="6207" y="9822"/>
                  </a:cubicBezTo>
                  <a:lnTo>
                    <a:pt x="8790" y="8530"/>
                  </a:lnTo>
                  <a:cubicBezTo>
                    <a:pt x="9357" y="8215"/>
                    <a:pt x="9515" y="7459"/>
                    <a:pt x="9137" y="6986"/>
                  </a:cubicBezTo>
                  <a:lnTo>
                    <a:pt x="9893" y="6766"/>
                  </a:lnTo>
                  <a:cubicBezTo>
                    <a:pt x="10050" y="6858"/>
                    <a:pt x="10229" y="6906"/>
                    <a:pt x="10412" y="6906"/>
                  </a:cubicBezTo>
                  <a:cubicBezTo>
                    <a:pt x="10668" y="6906"/>
                    <a:pt x="10932" y="6811"/>
                    <a:pt x="11153" y="6608"/>
                  </a:cubicBezTo>
                  <a:cubicBezTo>
                    <a:pt x="11531" y="6199"/>
                    <a:pt x="11531" y="5537"/>
                    <a:pt x="11153" y="5128"/>
                  </a:cubicBezTo>
                  <a:lnTo>
                    <a:pt x="6301" y="307"/>
                  </a:lnTo>
                  <a:cubicBezTo>
                    <a:pt x="6096" y="103"/>
                    <a:pt x="5829" y="0"/>
                    <a:pt x="55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1164;p69">
              <a:extLst>
                <a:ext uri="{FF2B5EF4-FFF2-40B4-BE49-F238E27FC236}">
                  <a16:creationId xmlns:a16="http://schemas.microsoft.com/office/drawing/2014/main" id="{E3B06073-8AF5-D734-2D2C-258C7ABD53EF}"/>
                </a:ext>
              </a:extLst>
            </p:cNvPr>
            <p:cNvSpPr/>
            <p:nvPr/>
          </p:nvSpPr>
          <p:spPr>
            <a:xfrm>
              <a:off x="-34181850" y="2644625"/>
              <a:ext cx="41775" cy="41575"/>
            </a:xfrm>
            <a:custGeom>
              <a:avLst/>
              <a:gdLst/>
              <a:ahLst/>
              <a:cxnLst/>
              <a:rect l="l" t="t" r="r" b="b"/>
              <a:pathLst>
                <a:path w="1671" h="1663" extrusionOk="0">
                  <a:moveTo>
                    <a:pt x="1328" y="1"/>
                  </a:moveTo>
                  <a:cubicBezTo>
                    <a:pt x="1237" y="1"/>
                    <a:pt x="1151" y="40"/>
                    <a:pt x="1103" y="119"/>
                  </a:cubicBezTo>
                  <a:lnTo>
                    <a:pt x="95" y="1096"/>
                  </a:lnTo>
                  <a:cubicBezTo>
                    <a:pt x="1" y="1222"/>
                    <a:pt x="1" y="1442"/>
                    <a:pt x="95" y="1568"/>
                  </a:cubicBezTo>
                  <a:cubicBezTo>
                    <a:pt x="158" y="1631"/>
                    <a:pt x="253" y="1663"/>
                    <a:pt x="343" y="1663"/>
                  </a:cubicBezTo>
                  <a:cubicBezTo>
                    <a:pt x="434" y="1663"/>
                    <a:pt x="521" y="1631"/>
                    <a:pt x="568" y="1568"/>
                  </a:cubicBezTo>
                  <a:lnTo>
                    <a:pt x="1576" y="592"/>
                  </a:lnTo>
                  <a:cubicBezTo>
                    <a:pt x="1671" y="466"/>
                    <a:pt x="1671" y="213"/>
                    <a:pt x="1576" y="119"/>
                  </a:cubicBezTo>
                  <a:cubicBezTo>
                    <a:pt x="1513" y="40"/>
                    <a:pt x="1418" y="1"/>
                    <a:pt x="13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1165;p69">
              <a:extLst>
                <a:ext uri="{FF2B5EF4-FFF2-40B4-BE49-F238E27FC236}">
                  <a16:creationId xmlns:a16="http://schemas.microsoft.com/office/drawing/2014/main" id="{56184AA8-47C7-107A-8466-E5307B8A2D32}"/>
                </a:ext>
              </a:extLst>
            </p:cNvPr>
            <p:cNvSpPr/>
            <p:nvPr/>
          </p:nvSpPr>
          <p:spPr>
            <a:xfrm>
              <a:off x="-34217275" y="2631050"/>
              <a:ext cx="17350" cy="41775"/>
            </a:xfrm>
            <a:custGeom>
              <a:avLst/>
              <a:gdLst/>
              <a:ahLst/>
              <a:cxnLst/>
              <a:rect l="l" t="t" r="r" b="b"/>
              <a:pathLst>
                <a:path w="694" h="1671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lnTo>
                    <a:pt x="0" y="1324"/>
                  </a:lnTo>
                  <a:cubicBezTo>
                    <a:pt x="0" y="1513"/>
                    <a:pt x="158" y="1670"/>
                    <a:pt x="347" y="1670"/>
                  </a:cubicBezTo>
                  <a:cubicBezTo>
                    <a:pt x="536" y="1670"/>
                    <a:pt x="693" y="1513"/>
                    <a:pt x="693" y="1324"/>
                  </a:cubicBezTo>
                  <a:lnTo>
                    <a:pt x="693" y="347"/>
                  </a:ln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1166;p69">
              <a:extLst>
                <a:ext uri="{FF2B5EF4-FFF2-40B4-BE49-F238E27FC236}">
                  <a16:creationId xmlns:a16="http://schemas.microsoft.com/office/drawing/2014/main" id="{55B92949-4C83-72BC-B053-0FDCA46FBABE}"/>
                </a:ext>
              </a:extLst>
            </p:cNvPr>
            <p:cNvSpPr/>
            <p:nvPr/>
          </p:nvSpPr>
          <p:spPr>
            <a:xfrm>
              <a:off x="-34168450" y="2704300"/>
              <a:ext cx="42550" cy="18125"/>
            </a:xfrm>
            <a:custGeom>
              <a:avLst/>
              <a:gdLst/>
              <a:ahLst/>
              <a:cxnLst/>
              <a:rect l="l" t="t" r="r" b="b"/>
              <a:pathLst>
                <a:path w="1702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1355" y="725"/>
                  </a:lnTo>
                  <a:cubicBezTo>
                    <a:pt x="1544" y="725"/>
                    <a:pt x="1702" y="567"/>
                    <a:pt x="1702" y="378"/>
                  </a:cubicBezTo>
                  <a:cubicBezTo>
                    <a:pt x="1670" y="158"/>
                    <a:pt x="1544" y="0"/>
                    <a:pt x="13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ENERO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7570432" y="9905061"/>
            <a:ext cx="6095407" cy="3670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SV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Donativo de equipo informático al Instituto Nacional Técnico Industrial - INTI</a:t>
            </a:r>
            <a:r>
              <a:rPr lang="es-SV" sz="2400" dirty="0">
                <a:solidFill>
                  <a:schemeClr val="tx1"/>
                </a:solidFill>
                <a:latin typeface="Montserrat Medium" panose="00000600000000000000" pitchFamily="2" charset="0"/>
              </a:rPr>
              <a:t>.</a:t>
            </a:r>
          </a:p>
        </p:txBody>
      </p:sp>
      <p:pic>
        <p:nvPicPr>
          <p:cNvPr id="16" name="Imagen 15" descr="Imagen que contiene computadora, tabla, cuarto, parado&#10;&#10;Descripción generada automáticamente">
            <a:extLst>
              <a:ext uri="{FF2B5EF4-FFF2-40B4-BE49-F238E27FC236}">
                <a16:creationId xmlns:a16="http://schemas.microsoft.com/office/drawing/2014/main" id="{84F5A1EF-AF93-420B-2D60-E2C214187D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7667" y="3600450"/>
            <a:ext cx="15492765" cy="87146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13407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FEBRERO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7570432" y="9905061"/>
            <a:ext cx="6095407" cy="3670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C</a:t>
            </a:r>
            <a:r>
              <a:rPr lang="es-SV" sz="4000" b="0" i="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lausura</a:t>
            </a:r>
            <a:r>
              <a:rPr lang="es-SV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 cursos de simuladores de soldadura</a:t>
            </a:r>
            <a:endParaRPr lang="es-SV" sz="2400" dirty="0">
              <a:solidFill>
                <a:schemeClr val="tx1"/>
              </a:solidFill>
              <a:latin typeface="Montserrat Medium" panose="00000600000000000000" pitchFamily="2" charset="0"/>
            </a:endParaRP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8" name="Imagen 17" descr="Grupo de personas en una oficina&#10;&#10;Descripción generada automáticamente">
            <a:extLst>
              <a:ext uri="{FF2B5EF4-FFF2-40B4-BE49-F238E27FC236}">
                <a16:creationId xmlns:a16="http://schemas.microsoft.com/office/drawing/2014/main" id="{15CFF140-6CB2-C444-3B97-6A161CF55D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9159" y="3344948"/>
            <a:ext cx="13848666" cy="92324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58192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MARZO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6073835" y="10475050"/>
            <a:ext cx="7597106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SV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Conmemoración </a:t>
            </a:r>
          </a:p>
          <a:p>
            <a:r>
              <a:rPr lang="es-SV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“Día internacional de la mujer” – 8 de marzo</a:t>
            </a:r>
            <a:endParaRPr lang="es-SV" sz="2400" dirty="0">
              <a:solidFill>
                <a:schemeClr val="tx1"/>
              </a:solidFill>
              <a:latin typeface="Montserrat Medium" panose="00000600000000000000" pitchFamily="2" charset="0"/>
            </a:endParaRP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3" name="Grupo 22">
            <a:extLst>
              <a:ext uri="{FF2B5EF4-FFF2-40B4-BE49-F238E27FC236}">
                <a16:creationId xmlns:a16="http://schemas.microsoft.com/office/drawing/2014/main" id="{551DA731-60A5-9608-CA0B-9FCC8AD2F542}"/>
              </a:ext>
            </a:extLst>
          </p:cNvPr>
          <p:cNvGrpSpPr/>
          <p:nvPr/>
        </p:nvGrpSpPr>
        <p:grpSpPr>
          <a:xfrm>
            <a:off x="3950559" y="3257550"/>
            <a:ext cx="11401425" cy="9601199"/>
            <a:chOff x="4194418" y="3749535"/>
            <a:chExt cx="7476456" cy="6242782"/>
          </a:xfrm>
        </p:grpSpPr>
        <p:pic>
          <p:nvPicPr>
            <p:cNvPr id="18" name="Imagen 17" descr="Hombre sentado en una oficina&#10;&#10;Descripción generada automáticamente con confianza media">
              <a:extLst>
                <a:ext uri="{FF2B5EF4-FFF2-40B4-BE49-F238E27FC236}">
                  <a16:creationId xmlns:a16="http://schemas.microsoft.com/office/drawing/2014/main" id="{D6F18E02-41D2-3A15-DAB3-B6162C41612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797890" y="5264842"/>
              <a:ext cx="2872984" cy="191532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9" name="Imagen 18" descr="Imagen que contiene persona, interior, mujer, sostener&#10;&#10;Descripción generada automáticamente">
              <a:extLst>
                <a:ext uri="{FF2B5EF4-FFF2-40B4-BE49-F238E27FC236}">
                  <a16:creationId xmlns:a16="http://schemas.microsoft.com/office/drawing/2014/main" id="{DA35DB55-2A5F-BE4B-AADB-C4A4DC468B6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78310" y="4584131"/>
              <a:ext cx="3908927" cy="26059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0" name="Imagen 19" descr="Mujer sentada en un escritorio&#10;&#10;Descripción generada automáticamente con confianza media">
              <a:extLst>
                <a:ext uri="{FF2B5EF4-FFF2-40B4-BE49-F238E27FC236}">
                  <a16:creationId xmlns:a16="http://schemas.microsoft.com/office/drawing/2014/main" id="{716F688F-191E-9799-BEED-F3C657C343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693299" y="3749535"/>
              <a:ext cx="2071077" cy="138071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1" name="Imagen 20" descr="Un grupo de libros en una mesa&#10;&#10;Descripción generada automáticamente con confianza baja">
              <a:extLst>
                <a:ext uri="{FF2B5EF4-FFF2-40B4-BE49-F238E27FC236}">
                  <a16:creationId xmlns:a16="http://schemas.microsoft.com/office/drawing/2014/main" id="{D6C5EBFF-8E53-A2BB-832B-F2B555C66E8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194418" y="7296311"/>
              <a:ext cx="3089561" cy="205970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2" name="Imagen 21" descr="Un grupo de personas sentadas alrededor de una mesa&#10;&#10;Descripción generada automáticamente">
              <a:extLst>
                <a:ext uri="{FF2B5EF4-FFF2-40B4-BE49-F238E27FC236}">
                  <a16:creationId xmlns:a16="http://schemas.microsoft.com/office/drawing/2014/main" id="{A62332B3-D48E-7E8C-077E-E75177B0674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452684" y="7332003"/>
              <a:ext cx="3990471" cy="26603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998699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MARZO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3028949" y="10526376"/>
            <a:ext cx="20006303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pPr algn="l">
              <a:spcAft>
                <a:spcPts val="1200"/>
              </a:spcAft>
            </a:pPr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Actividades deportivas en el marco del Plan de  prevención de riesgos psicosociales:</a:t>
            </a:r>
          </a:p>
          <a:p>
            <a:pPr marL="571500" indent="-571500" algn="l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Torneo institucional de fútbol.</a:t>
            </a:r>
          </a:p>
          <a:p>
            <a:pPr marL="571500" indent="-571500" algn="l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Torneo estatal de baloncesto.</a:t>
            </a:r>
            <a:endParaRPr lang="es-SV" sz="2400" dirty="0">
              <a:solidFill>
                <a:schemeClr val="tx1"/>
              </a:solidFill>
              <a:latin typeface="Montserrat Medium" panose="00000600000000000000" pitchFamily="2" charset="0"/>
            </a:endParaRP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6" name="Imagen 15" descr="Un grupo de personas posando delante de un equipo de fútbol&#10;&#10;Descripción generada automáticamente">
            <a:extLst>
              <a:ext uri="{FF2B5EF4-FFF2-40B4-BE49-F238E27FC236}">
                <a16:creationId xmlns:a16="http://schemas.microsoft.com/office/drawing/2014/main" id="{88AD256C-95CF-4E4F-44E3-9EF4E57645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5765" y="3771255"/>
            <a:ext cx="8774324" cy="5849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Imagen 16" descr="Grupo de personas en una cancha&#10;&#10;Descripción generada automáticamente">
            <a:extLst>
              <a:ext uri="{FF2B5EF4-FFF2-40B4-BE49-F238E27FC236}">
                <a16:creationId xmlns:a16="http://schemas.microsoft.com/office/drawing/2014/main" id="{5C917D54-173D-2EF0-7D02-AC19C878CC1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4621" r="8649"/>
          <a:stretch/>
        </p:blipFill>
        <p:spPr>
          <a:xfrm>
            <a:off x="11821428" y="3771255"/>
            <a:ext cx="10709075" cy="58507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06240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MARZO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7800500" y="10257620"/>
            <a:ext cx="6067718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Evento de Integración Institucional: “Escalando hacia la cumbre del Liderazgo”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6" name="Imagen 15" descr="Un grupo de personas en moto en una montaña&#10;&#10;Descripción generada automáticamente con confianza media">
            <a:extLst>
              <a:ext uri="{FF2B5EF4-FFF2-40B4-BE49-F238E27FC236}">
                <a16:creationId xmlns:a16="http://schemas.microsoft.com/office/drawing/2014/main" id="{9935EBFB-C1F0-C8B1-131D-6EF4C52412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1820" y="4003249"/>
            <a:ext cx="14532631" cy="81746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8846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SV" sz="3200" kern="100" spc="600" dirty="0">
                  <a:solidFill>
                    <a:schemeClr val="tx1"/>
                  </a:solidFill>
                  <a:latin typeface="Arial Rounded MT Bold" panose="020F0704030504030204" pitchFamily="34" charset="0"/>
                </a:rPr>
                <a:t>ABRIL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8292270" y="9152427"/>
            <a:ext cx="5528712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Graduación de 20 mujeres en el curso  </a:t>
            </a:r>
          </a:p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“Auxiliar de Cuidados de la Primera Infancia” del Comité de Proyección Social”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8" name="Imagen 17">
            <a:extLst>
              <a:ext uri="{FF2B5EF4-FFF2-40B4-BE49-F238E27FC236}">
                <a16:creationId xmlns:a16="http://schemas.microsoft.com/office/drawing/2014/main" id="{7EB6DA44-6B66-B58C-7AD4-0B7CBD9202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842" b="6412"/>
          <a:stretch/>
        </p:blipFill>
        <p:spPr>
          <a:xfrm>
            <a:off x="2932599" y="4029003"/>
            <a:ext cx="14979524" cy="79636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56237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MAYO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2955053" y="11497993"/>
            <a:ext cx="18696143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Entrega de 30 certificaciones de evaluadores de competencias laborales sectores: Farmacéutico, Energético, Cosmético y Alimentos y bebidas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7" name="Imagen 16">
            <a:extLst>
              <a:ext uri="{FF2B5EF4-FFF2-40B4-BE49-F238E27FC236}">
                <a16:creationId xmlns:a16="http://schemas.microsoft.com/office/drawing/2014/main" id="{1F875F5D-E5F1-1940-C53A-D17B5925F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9116" y="3426798"/>
            <a:ext cx="17952704" cy="7522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69975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MAYO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7361408" y="10144495"/>
            <a:ext cx="6459574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Visita de Consejo Directivo a Escuela Agrícola Panamericana Zamorano</a:t>
            </a:r>
          </a:p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en San Francisco Morazán, Honduras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7" name="Imagen 16" descr="Un grupo de personas en una estación&#10;&#10;Descripción generada automáticamente">
            <a:extLst>
              <a:ext uri="{FF2B5EF4-FFF2-40B4-BE49-F238E27FC236}">
                <a16:creationId xmlns:a16="http://schemas.microsoft.com/office/drawing/2014/main" id="{26590BE5-4AA2-A63D-2C8A-3558E43D4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0879" y="3347832"/>
            <a:ext cx="13186858" cy="9458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4068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JUNIO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6781878" y="9992317"/>
            <a:ext cx="6783814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Participación de INSAFORP en el Congreso Mundial WFCP 2022 “Excelencia TVET para todos” en </a:t>
            </a:r>
          </a:p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San Sebastián, España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6" name="Imagen 15" descr="Un grupo de personas en un escenario&#10;&#10;Descripción generada automáticamente con confianza media">
            <a:extLst>
              <a:ext uri="{FF2B5EF4-FFF2-40B4-BE49-F238E27FC236}">
                <a16:creationId xmlns:a16="http://schemas.microsoft.com/office/drawing/2014/main" id="{6B9BC5E3-9FD1-481E-6CA1-88B01318DD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522" y="3323016"/>
            <a:ext cx="12583582" cy="94376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113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uLnTx/>
                  <a:uFillTx/>
                  <a:latin typeface="Arial Rounded MT Bold" panose="020F0704030504030204" pitchFamily="34" charset="0"/>
                </a:rPr>
                <a:t>JUNIO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3966799" y="11629288"/>
            <a:ext cx="16444048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pt-BR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Visita oficial de Anne Caroline Posthuma, </a:t>
            </a:r>
          </a:p>
          <a:p>
            <a:r>
              <a:rPr lang="pt-BR" sz="4000" b="0" i="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Directora</a:t>
            </a:r>
            <a:r>
              <a:rPr lang="pt-BR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 de OIT / </a:t>
            </a:r>
            <a:r>
              <a:rPr lang="pt-BR" sz="4000" b="0" i="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Cinterfor</a:t>
            </a:r>
            <a:r>
              <a:rPr lang="pt-BR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 a INSAFORP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7" name="Imagen 16" descr="Un grupo de hombres posando para una foto&#10;&#10;Descripción generada automáticamente">
            <a:extLst>
              <a:ext uri="{FF2B5EF4-FFF2-40B4-BE49-F238E27FC236}">
                <a16:creationId xmlns:a16="http://schemas.microsoft.com/office/drawing/2014/main" id="{1494AD4E-90A2-A474-3E2F-4C0406AA74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99" r="1944"/>
          <a:stretch/>
        </p:blipFill>
        <p:spPr>
          <a:xfrm>
            <a:off x="4730748" y="3677513"/>
            <a:ext cx="14916151" cy="72789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083021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Rounded MT Bold" panose="020F0704030504030204" pitchFamily="34" charset="0"/>
                  <a:cs typeface="Arial"/>
                  <a:sym typeface="Arial"/>
                </a:rPr>
                <a:t>JULIO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  <a:cs typeface="Arial"/>
                  <a:sym typeface="Arial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cs typeface="Arial"/>
                <a:sym typeface="Arial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kumimoji="0" lang="es-419" sz="4266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exend Deca SemiBold"/>
                <a:sym typeface="Lexend Deca SemiBold"/>
              </a:rPr>
              <a:t>ACTIVIDADES RELEVANTES en 2022</a:t>
            </a: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4493035" y="11585181"/>
            <a:ext cx="15391577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5200"/>
              <a:buFont typeface="Montserrat Black"/>
              <a:buNone/>
              <a:tabLst/>
              <a:defRPr/>
            </a:pPr>
            <a:r>
              <a:rPr kumimoji="0" lang="es-MX" sz="4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sym typeface="Montserrat Black"/>
              </a:rPr>
              <a:t>Graduación de 42 personas instructoras como “Master </a:t>
            </a:r>
            <a:r>
              <a:rPr lang="es-MX" sz="4000" b="0" i="0" dirty="0">
                <a:solidFill>
                  <a:prstClr val="black"/>
                </a:solidFill>
                <a:latin typeface="Nanum Gothic" panose="020B0604020202020204" charset="-127"/>
                <a:ea typeface="Nanum Gothic" panose="020B0604020202020204" charset="-127"/>
              </a:rPr>
              <a:t>T</a:t>
            </a:r>
            <a:r>
              <a:rPr kumimoji="0" lang="es-MX" sz="4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sym typeface="Montserrat Black"/>
              </a:rPr>
              <a:t>eacher</a:t>
            </a:r>
            <a:r>
              <a:rPr kumimoji="0" lang="es-MX" sz="4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sym typeface="Montserrat Black"/>
              </a:rPr>
              <a:t>” en lenguaje de programación y base de datos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pic>
        <p:nvPicPr>
          <p:cNvPr id="18" name="Imagen 17" descr="Un grupo de personas en un escenario&#10;&#10;Descripción generada automáticamente con confianza media">
            <a:extLst>
              <a:ext uri="{FF2B5EF4-FFF2-40B4-BE49-F238E27FC236}">
                <a16:creationId xmlns:a16="http://schemas.microsoft.com/office/drawing/2014/main" id="{F4D9275E-B094-2D00-9AD4-4A44375971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1055" y="3418295"/>
            <a:ext cx="16175539" cy="7548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9763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SV" sz="3200" kern="100" spc="600" baseline="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AGOSTO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2957469" y="11221822"/>
            <a:ext cx="19401584" cy="5533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Entrega de Becas a 75 estudiantes para la Escuela Nacional de Agricultura - ENA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6" name="Picture 2" descr="PSX_20220830_122846">
            <a:extLst>
              <a:ext uri="{FF2B5EF4-FFF2-40B4-BE49-F238E27FC236}">
                <a16:creationId xmlns:a16="http://schemas.microsoft.com/office/drawing/2014/main" id="{936D15FD-5877-D210-E212-2313B9504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768" y="3693205"/>
            <a:ext cx="10200605" cy="65746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PSX_20220830_122632">
            <a:extLst>
              <a:ext uri="{FF2B5EF4-FFF2-40B4-BE49-F238E27FC236}">
                <a16:creationId xmlns:a16="http://schemas.microsoft.com/office/drawing/2014/main" id="{05311B2A-ED60-D767-8851-87D7115465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4673" y="3693204"/>
            <a:ext cx="10200605" cy="65214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1366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SV" sz="3200" kern="100" spc="600" baseline="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AGOSTO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6758353" y="8931230"/>
            <a:ext cx="6876007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Jornadas de Evaluación y reconocimientos a las Gerencias / Unidades por su participación en la  </a:t>
            </a:r>
          </a:p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Campaña Interna #CEROPrejuicios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0" name="Grupo 19">
            <a:extLst>
              <a:ext uri="{FF2B5EF4-FFF2-40B4-BE49-F238E27FC236}">
                <a16:creationId xmlns:a16="http://schemas.microsoft.com/office/drawing/2014/main" id="{2A8B6E46-A16E-F72D-C671-1865AB3CF44B}"/>
              </a:ext>
            </a:extLst>
          </p:cNvPr>
          <p:cNvGrpSpPr/>
          <p:nvPr/>
        </p:nvGrpSpPr>
        <p:grpSpPr>
          <a:xfrm>
            <a:off x="2981550" y="4087129"/>
            <a:ext cx="13230195" cy="7684375"/>
            <a:chOff x="2810101" y="1344965"/>
            <a:chExt cx="6408278" cy="3441978"/>
          </a:xfrm>
        </p:grpSpPr>
        <p:pic>
          <p:nvPicPr>
            <p:cNvPr id="16" name="Imagen 15">
              <a:extLst>
                <a:ext uri="{FF2B5EF4-FFF2-40B4-BE49-F238E27FC236}">
                  <a16:creationId xmlns:a16="http://schemas.microsoft.com/office/drawing/2014/main" id="{F8C5747F-924B-325F-583C-43B7BFE2EC1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14579" y="2999782"/>
              <a:ext cx="2103800" cy="17871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8" name="Imagen 17">
              <a:extLst>
                <a:ext uri="{FF2B5EF4-FFF2-40B4-BE49-F238E27FC236}">
                  <a16:creationId xmlns:a16="http://schemas.microsoft.com/office/drawing/2014/main" id="{CDCF0ED3-2B60-7790-A15B-3B58D5510D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810101" y="1344965"/>
              <a:ext cx="4162990" cy="344197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9" name="Imagen 18" descr="Una persona parado enfrente de una computadora&#10;&#10;Descripción generada automáticamente con confianza baja">
              <a:extLst>
                <a:ext uri="{FF2B5EF4-FFF2-40B4-BE49-F238E27FC236}">
                  <a16:creationId xmlns:a16="http://schemas.microsoft.com/office/drawing/2014/main" id="{E8924F7F-B848-5AB3-F380-D57289DB593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114579" y="1344965"/>
              <a:ext cx="2103800" cy="15778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3147618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SV" sz="3200" kern="100" spc="600" baseline="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SEPTIEMBRE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5152055" y="9559947"/>
            <a:ext cx="8575335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USAID El Salvador y el Sistema de Atención en Salud Empresarial ISSS, entregaron al INSAFORP y otras Instituciones el reconocimiento:</a:t>
            </a:r>
          </a:p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“Programa de VIH en el lugar de trabajo”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3" name="Grupo 22">
            <a:extLst>
              <a:ext uri="{FF2B5EF4-FFF2-40B4-BE49-F238E27FC236}">
                <a16:creationId xmlns:a16="http://schemas.microsoft.com/office/drawing/2014/main" id="{8E148D36-5F33-6E75-C053-D5739A594792}"/>
              </a:ext>
            </a:extLst>
          </p:cNvPr>
          <p:cNvGrpSpPr/>
          <p:nvPr/>
        </p:nvGrpSpPr>
        <p:grpSpPr>
          <a:xfrm>
            <a:off x="3729773" y="3286783"/>
            <a:ext cx="10811483" cy="9856321"/>
            <a:chOff x="1377342" y="1543708"/>
            <a:chExt cx="5310364" cy="4727437"/>
          </a:xfrm>
        </p:grpSpPr>
        <p:pic>
          <p:nvPicPr>
            <p:cNvPr id="17" name="Imagen 16" descr="Un grupo de personas con traje de color negro&#10;&#10;Descripción generada automáticamente con confianza media">
              <a:extLst>
                <a:ext uri="{FF2B5EF4-FFF2-40B4-BE49-F238E27FC236}">
                  <a16:creationId xmlns:a16="http://schemas.microsoft.com/office/drawing/2014/main" id="{A9508AD5-17AA-A4FC-9F5D-288DAAD5286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377343" y="4437699"/>
              <a:ext cx="3224820" cy="168855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1" name="Imagen 20" descr="Grupo de personas posando para una foto&#10;&#10;Descripción generada automáticamente">
              <a:extLst>
                <a:ext uri="{FF2B5EF4-FFF2-40B4-BE49-F238E27FC236}">
                  <a16:creationId xmlns:a16="http://schemas.microsoft.com/office/drawing/2014/main" id="{724F8A8E-0F45-EF59-C040-F939ED5B0D2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77342" y="1543708"/>
              <a:ext cx="5310363" cy="278302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2" name="Imagen 21">
              <a:extLst>
                <a:ext uri="{FF2B5EF4-FFF2-40B4-BE49-F238E27FC236}">
                  <a16:creationId xmlns:a16="http://schemas.microsoft.com/office/drawing/2014/main" id="{89E2DD20-7DA0-BE40-9CB8-F071323FA26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40779" y="4402887"/>
              <a:ext cx="2046927" cy="186825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30741004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SEPTIEMBRE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7377312" y="9559947"/>
            <a:ext cx="6346484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Lanzamiento campaña publicitaria</a:t>
            </a:r>
          </a:p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 “Aprender te abre puertas”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7" name="Imagen 16" descr="Imagen que contiene edificio, hombre, tabla, mujer&#10;&#10;Descripción generada automáticamente">
            <a:extLst>
              <a:ext uri="{FF2B5EF4-FFF2-40B4-BE49-F238E27FC236}">
                <a16:creationId xmlns:a16="http://schemas.microsoft.com/office/drawing/2014/main" id="{67EC82D9-AF54-FEF0-0C24-EB947E7593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541" b="11684"/>
          <a:stretch/>
        </p:blipFill>
        <p:spPr>
          <a:xfrm>
            <a:off x="2830951" y="3987683"/>
            <a:ext cx="14285473" cy="75974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0077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SV" sz="3200" kern="100" spc="600" baseline="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OCTUBRE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6735781" y="9559947"/>
            <a:ext cx="6876007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Graduación del curso de “Programación Front </a:t>
            </a:r>
            <a:r>
              <a:rPr lang="es-MX" sz="4000" b="0" i="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End</a:t>
            </a:r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”, en alianza con el Banco Cuscatlán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22" name="Imagen 21">
            <a:extLst>
              <a:ext uri="{FF2B5EF4-FFF2-40B4-BE49-F238E27FC236}">
                <a16:creationId xmlns:a16="http://schemas.microsoft.com/office/drawing/2014/main" id="{50A44DCD-015B-937A-1ABC-49CF4C2DA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726" y="3694382"/>
            <a:ext cx="12446559" cy="8298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406844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SV" sz="3200" kern="100" spc="600" baseline="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OCTUBRE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4719668" y="11442965"/>
            <a:ext cx="15745310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Graduación del “Programa de Analítica para Ciencia de Datos”, impartido en la ESEN.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7" name="Imagen 16">
            <a:extLst>
              <a:ext uri="{FF2B5EF4-FFF2-40B4-BE49-F238E27FC236}">
                <a16:creationId xmlns:a16="http://schemas.microsoft.com/office/drawing/2014/main" id="{EE95E1D8-7C3B-622B-BA4C-284768BA924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lum bright="20000"/>
          </a:blip>
          <a:srcRect t="8155" b="5337"/>
          <a:stretch/>
        </p:blipFill>
        <p:spPr>
          <a:xfrm>
            <a:off x="4775235" y="3423957"/>
            <a:ext cx="14931167" cy="7383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45351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SV" sz="3200" kern="100" spc="600" baseline="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OCTUBRE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3851634" y="12315132"/>
            <a:ext cx="16757681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pt-BR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Entrega de premio CAMTEX 2022 a </a:t>
            </a:r>
            <a:r>
              <a:rPr lang="pt-BR" sz="4000" b="0" i="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Insaforp</a:t>
            </a:r>
            <a:endParaRPr lang="pt-BR" sz="4000" b="0" i="0" dirty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2F6BC1BF-39AE-3DE2-B42A-DC29495243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lum bright="20000"/>
          </a:blip>
          <a:srcRect t="12098" b="12876"/>
          <a:stretch/>
        </p:blipFill>
        <p:spPr>
          <a:xfrm>
            <a:off x="4331063" y="3511145"/>
            <a:ext cx="16144376" cy="80740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42456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NOVIEMBRE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7242971" y="7869112"/>
            <a:ext cx="6578011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Participación de INSAFORP en Reunión Anual de Directores de la Red de Institutos de Formación Profesional de Centroamérica, Panamá, República Dominicana y Haití – REDIFP, realizada en Ciudad de Guatemala</a:t>
            </a:r>
          </a:p>
          <a:p>
            <a:endParaRPr lang="es-MX" sz="4000" b="0" i="0" dirty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FE73EC16-0541-4A14-338E-93AB221ACD5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272" b="8746"/>
          <a:stretch/>
        </p:blipFill>
        <p:spPr>
          <a:xfrm>
            <a:off x="2076787" y="3840761"/>
            <a:ext cx="14691744" cy="81519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994092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NOVIEMBRE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9113195" y="10144495"/>
            <a:ext cx="4707787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Talleres de consulta en elaboración del Plan Estratégico Institucional</a:t>
            </a: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67B198C0-169A-A11B-437C-6C1425FFE3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65" t="16093" r="8873" b="6977"/>
          <a:stretch/>
        </p:blipFill>
        <p:spPr>
          <a:xfrm>
            <a:off x="1839246" y="3828416"/>
            <a:ext cx="12742403" cy="81642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CEB5AF4D-CFE9-DC80-7609-C847A832A9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23748" y="3859724"/>
            <a:ext cx="3811613" cy="2541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8271E6A3-2611-5938-F7FA-6B7A90CF43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69" t="18831" r="5556"/>
          <a:stretch/>
        </p:blipFill>
        <p:spPr>
          <a:xfrm>
            <a:off x="14923747" y="9451627"/>
            <a:ext cx="3811613" cy="2541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F874CF73-60F2-C227-9EB3-992B05518C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923747" y="6640021"/>
            <a:ext cx="3811613" cy="2541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7" name="Google Shape;384;p35">
            <a:extLst>
              <a:ext uri="{FF2B5EF4-FFF2-40B4-BE49-F238E27FC236}">
                <a16:creationId xmlns:a16="http://schemas.microsoft.com/office/drawing/2014/main" id="{AE08A547-FA43-BBC8-9C5B-D2827E47497B}"/>
              </a:ext>
            </a:extLst>
          </p:cNvPr>
          <p:cNvGrpSpPr/>
          <p:nvPr/>
        </p:nvGrpSpPr>
        <p:grpSpPr>
          <a:xfrm rot="5400000">
            <a:off x="-469937" y="10511021"/>
            <a:ext cx="3333665" cy="370304"/>
            <a:chOff x="7173550" y="540000"/>
            <a:chExt cx="1250450" cy="138900"/>
          </a:xfrm>
        </p:grpSpPr>
        <p:sp>
          <p:nvSpPr>
            <p:cNvPr id="21" name="Google Shape;385;p35">
              <a:extLst>
                <a:ext uri="{FF2B5EF4-FFF2-40B4-BE49-F238E27FC236}">
                  <a16:creationId xmlns:a16="http://schemas.microsoft.com/office/drawing/2014/main" id="{7A080BBF-7288-FD95-5D7B-C9416CA43823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2" name="Google Shape;386;p35">
              <a:extLst>
                <a:ext uri="{FF2B5EF4-FFF2-40B4-BE49-F238E27FC236}">
                  <a16:creationId xmlns:a16="http://schemas.microsoft.com/office/drawing/2014/main" id="{F6BE5F8D-62EB-6E60-0ACA-114F70BE1405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3" name="Google Shape;387;p35">
              <a:extLst>
                <a:ext uri="{FF2B5EF4-FFF2-40B4-BE49-F238E27FC236}">
                  <a16:creationId xmlns:a16="http://schemas.microsoft.com/office/drawing/2014/main" id="{9798CE3C-1734-89B1-FF48-11436F7C4F8D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1" name="Google Shape;388;p35">
              <a:extLst>
                <a:ext uri="{FF2B5EF4-FFF2-40B4-BE49-F238E27FC236}">
                  <a16:creationId xmlns:a16="http://schemas.microsoft.com/office/drawing/2014/main" id="{58F2E7D5-5C31-A4D6-607D-27546DDD3EA4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2" name="Google Shape;389;p35">
              <a:extLst>
                <a:ext uri="{FF2B5EF4-FFF2-40B4-BE49-F238E27FC236}">
                  <a16:creationId xmlns:a16="http://schemas.microsoft.com/office/drawing/2014/main" id="{A80277AA-B6B8-F1B4-D1A1-8FC2F09CEBAA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3" name="Google Shape;390;p35">
              <a:extLst>
                <a:ext uri="{FF2B5EF4-FFF2-40B4-BE49-F238E27FC236}">
                  <a16:creationId xmlns:a16="http://schemas.microsoft.com/office/drawing/2014/main" id="{C831A388-2007-E7F3-B484-D0F6C663D19B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02165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NOVIEMBRE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2342415" y="10475050"/>
            <a:ext cx="20499815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Conmemoración del día de la no violencia contra la mujer - 25 noviembre</a:t>
            </a:r>
          </a:p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Conferencia: “APUESTO POR LA PREVENCIÓN”, destacando la violencia de género que se vive en El Salvador y la importancia de la prevención y los mecanismos de protección de los derechos de las mujeres con los que cuenta el </a:t>
            </a:r>
            <a:r>
              <a:rPr lang="es-MX" sz="4000" b="0" i="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Insaforp</a:t>
            </a:r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.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7" name="Imagen 16">
            <a:extLst>
              <a:ext uri="{FF2B5EF4-FFF2-40B4-BE49-F238E27FC236}">
                <a16:creationId xmlns:a16="http://schemas.microsoft.com/office/drawing/2014/main" id="{0F09F99C-87F1-0C61-A083-501F2A31C3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6291" y="3511748"/>
            <a:ext cx="7450853" cy="61737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20C7C105-6521-64F9-9C3C-6AD35F8EC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48052" y="3501375"/>
            <a:ext cx="8002502" cy="61841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917010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solidFill>
                <a:schemeClr val="tx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100" cap="none" spc="600" normalizeH="0" noProof="0" dirty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DICIEMBRE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2020285" y="11809822"/>
            <a:ext cx="20485609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Graduación de Proyecto Especiales en la isla La Calzada. En el marco del proyecto de Movilidad Humana del Ministerio de Relaciones Exteriores con apoyo de </a:t>
            </a:r>
            <a:r>
              <a:rPr lang="es-MX" sz="4000" b="0" i="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Insaforp</a:t>
            </a:r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. 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8" name="Imagen 17" descr="Una multitud de gente&#10;&#10;Descripción generada automáticamente">
            <a:extLst>
              <a:ext uri="{FF2B5EF4-FFF2-40B4-BE49-F238E27FC236}">
                <a16:creationId xmlns:a16="http://schemas.microsoft.com/office/drawing/2014/main" id="{45089272-8C3C-F189-D009-C3EC854238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6525" y="3333823"/>
            <a:ext cx="13944600" cy="7843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491441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CD199576-4FA0-FCC4-D324-D6B78DF08569}"/>
              </a:ext>
            </a:extLst>
          </p:cNvPr>
          <p:cNvGrpSpPr/>
          <p:nvPr/>
        </p:nvGrpSpPr>
        <p:grpSpPr>
          <a:xfrm>
            <a:off x="14777591" y="1400868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835C84DE-87AD-7225-B541-7FCBE05CA58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SV" sz="3200" kern="100" spc="600" baseline="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DICIEMBRE</a:t>
              </a: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 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45977FB4-B646-475E-301A-561AA082B5C0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23B6AC95-D356-A7B0-3D19-9AEB2388ED8D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5008B4A-8ACD-9CD5-326E-C56497BA24A0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DAB3F2F6-0312-D16A-17B5-8CD367320562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850FF129-2F6A-4A12-CCEA-8D74244086CA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8348D317-A411-50B5-7106-94F06070B97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8919C778-826F-FC3C-2A8E-F7FB05BCDC04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A8E31ED3-C288-8811-3201-E81CA1F5F19E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F76A4513-FBA1-443F-81D6-AEE535D2ED6B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32B56D3-340B-20C2-00EF-3C00C391D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6CA28744-F87D-AF4D-C613-57587F79692D}"/>
              </a:ext>
            </a:extLst>
          </p:cNvPr>
          <p:cNvSpPr txBox="1">
            <a:spLocks/>
          </p:cNvSpPr>
          <p:nvPr/>
        </p:nvSpPr>
        <p:spPr>
          <a:xfrm>
            <a:off x="1958006" y="1138608"/>
            <a:ext cx="10634317" cy="1089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chemeClr val="tx1"/>
                </a:solidFill>
              </a:rPr>
              <a:t>ACTIVIDADES RELEVANTES en 2022</a:t>
            </a:r>
            <a:endParaRPr kumimoji="0" lang="es-419" sz="4266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sym typeface="Lexend Deca SemiBold"/>
            </a:endParaRPr>
          </a:p>
        </p:txBody>
      </p:sp>
      <p:sp>
        <p:nvSpPr>
          <p:cNvPr id="15" name="Google Shape;4317;p42">
            <a:extLst>
              <a:ext uri="{FF2B5EF4-FFF2-40B4-BE49-F238E27FC236}">
                <a16:creationId xmlns:a16="http://schemas.microsoft.com/office/drawing/2014/main" id="{49EB395F-6A61-FAD5-E536-2B13C5F5BB55}"/>
              </a:ext>
            </a:extLst>
          </p:cNvPr>
          <p:cNvSpPr txBox="1">
            <a:spLocks/>
          </p:cNvSpPr>
          <p:nvPr/>
        </p:nvSpPr>
        <p:spPr>
          <a:xfrm flipH="1">
            <a:off x="16798725" y="9807165"/>
            <a:ext cx="6750120" cy="184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54" tIns="48754" rIns="48754" bIns="4875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0664" b="1" i="1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200"/>
              <a:buFont typeface="Montserrat Black"/>
              <a:buNone/>
              <a:defRPr sz="13863" b="0" i="0" u="none" strike="noStrike" cap="none">
                <a:solidFill>
                  <a:schemeClr val="dk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r>
              <a:rPr lang="es-MX" sz="4000" b="0" i="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Entrega de 25 becas a jóvenes del Programa Lic. Ricardo F. J. Montenegro P. para estudiar en Zamorano</a:t>
            </a:r>
          </a:p>
        </p:txBody>
      </p:sp>
      <p:grpSp>
        <p:nvGrpSpPr>
          <p:cNvPr id="24" name="Google Shape;384;p35">
            <a:extLst>
              <a:ext uri="{FF2B5EF4-FFF2-40B4-BE49-F238E27FC236}">
                <a16:creationId xmlns:a16="http://schemas.microsoft.com/office/drawing/2014/main" id="{8B871274-C136-A591-6F53-2CEEEC88EBED}"/>
              </a:ext>
            </a:extLst>
          </p:cNvPr>
          <p:cNvGrpSpPr/>
          <p:nvPr/>
        </p:nvGrpSpPr>
        <p:grpSpPr>
          <a:xfrm rot="5400000">
            <a:off x="-339309" y="10511021"/>
            <a:ext cx="3333665" cy="370304"/>
            <a:chOff x="7173550" y="540000"/>
            <a:chExt cx="1250450" cy="138900"/>
          </a:xfrm>
        </p:grpSpPr>
        <p:sp>
          <p:nvSpPr>
            <p:cNvPr id="25" name="Google Shape;385;p35">
              <a:extLst>
                <a:ext uri="{FF2B5EF4-FFF2-40B4-BE49-F238E27FC236}">
                  <a16:creationId xmlns:a16="http://schemas.microsoft.com/office/drawing/2014/main" id="{CD093183-D1EF-507F-EC50-70C0346F66DA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386;p35">
              <a:extLst>
                <a:ext uri="{FF2B5EF4-FFF2-40B4-BE49-F238E27FC236}">
                  <a16:creationId xmlns:a16="http://schemas.microsoft.com/office/drawing/2014/main" id="{001DFA10-0F45-DB65-1E28-6098E381C24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387;p35">
              <a:extLst>
                <a:ext uri="{FF2B5EF4-FFF2-40B4-BE49-F238E27FC236}">
                  <a16:creationId xmlns:a16="http://schemas.microsoft.com/office/drawing/2014/main" id="{471D5F34-F492-33AD-EC10-5E1D961A06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388;p35">
              <a:extLst>
                <a:ext uri="{FF2B5EF4-FFF2-40B4-BE49-F238E27FC236}">
                  <a16:creationId xmlns:a16="http://schemas.microsoft.com/office/drawing/2014/main" id="{92C85CB5-C78B-F8A3-B197-B873158AF27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389;p35">
              <a:extLst>
                <a:ext uri="{FF2B5EF4-FFF2-40B4-BE49-F238E27FC236}">
                  <a16:creationId xmlns:a16="http://schemas.microsoft.com/office/drawing/2014/main" id="{533E96D2-A2D1-66F9-5C03-62BA2E44361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390;p35">
              <a:extLst>
                <a:ext uri="{FF2B5EF4-FFF2-40B4-BE49-F238E27FC236}">
                  <a16:creationId xmlns:a16="http://schemas.microsoft.com/office/drawing/2014/main" id="{140C55F2-6125-9CBB-8E4C-840B4BE78A7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7" name="Imagen 16">
            <a:extLst>
              <a:ext uri="{FF2B5EF4-FFF2-40B4-BE49-F238E27FC236}">
                <a16:creationId xmlns:a16="http://schemas.microsoft.com/office/drawing/2014/main" id="{75645987-E4C1-F75A-0CE0-2839436C88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4995" y="3727463"/>
            <a:ext cx="12369626" cy="82452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91091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35"/>
          <p:cNvSpPr txBox="1">
            <a:spLocks noGrp="1"/>
          </p:cNvSpPr>
          <p:nvPr>
            <p:ph type="subTitle" idx="1"/>
          </p:nvPr>
        </p:nvSpPr>
        <p:spPr>
          <a:xfrm flipH="1">
            <a:off x="10880267" y="10516658"/>
            <a:ext cx="7250911" cy="1908303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pPr marL="0" indent="0"/>
            <a:r>
              <a:rPr lang="es-SV" sz="5332" dirty="0"/>
              <a:t>d</a:t>
            </a:r>
            <a:r>
              <a:rPr lang="en" sz="5332" dirty="0"/>
              <a:t>e Insaforp en 2022</a:t>
            </a:r>
            <a:endParaRPr sz="5332" dirty="0"/>
          </a:p>
        </p:txBody>
      </p:sp>
      <p:sp>
        <p:nvSpPr>
          <p:cNvPr id="365" name="Google Shape;365;p35"/>
          <p:cNvSpPr txBox="1">
            <a:spLocks noGrp="1"/>
          </p:cNvSpPr>
          <p:nvPr>
            <p:ph type="title"/>
          </p:nvPr>
        </p:nvSpPr>
        <p:spPr>
          <a:xfrm flipH="1">
            <a:off x="10880201" y="8237212"/>
            <a:ext cx="7915538" cy="2279406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dirty="0"/>
              <a:t>Ejecución e indicadores</a:t>
            </a:r>
            <a:endParaRPr dirty="0"/>
          </a:p>
        </p:txBody>
      </p:sp>
      <p:sp>
        <p:nvSpPr>
          <p:cNvPr id="366" name="Google Shape;366;p35"/>
          <p:cNvSpPr txBox="1">
            <a:spLocks noGrp="1"/>
          </p:cNvSpPr>
          <p:nvPr>
            <p:ph type="title" idx="2"/>
          </p:nvPr>
        </p:nvSpPr>
        <p:spPr>
          <a:xfrm flipH="1">
            <a:off x="4197240" y="1764087"/>
            <a:ext cx="6516703" cy="5234636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7" name="Google Shape;367;p35"/>
          <p:cNvSpPr/>
          <p:nvPr/>
        </p:nvSpPr>
        <p:spPr>
          <a:xfrm>
            <a:off x="5581914" y="8451212"/>
            <a:ext cx="3747024" cy="374702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cxnSp>
        <p:nvCxnSpPr>
          <p:cNvPr id="368" name="Google Shape;368;p35"/>
          <p:cNvCxnSpPr/>
          <p:nvPr/>
        </p:nvCxnSpPr>
        <p:spPr>
          <a:xfrm>
            <a:off x="10968055" y="11082596"/>
            <a:ext cx="7739584" cy="0"/>
          </a:xfrm>
          <a:prstGeom prst="straightConnector1">
            <a:avLst/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369" name="Google Shape;369;p35"/>
          <p:cNvGrpSpPr/>
          <p:nvPr/>
        </p:nvGrpSpPr>
        <p:grpSpPr>
          <a:xfrm rot="-5400000">
            <a:off x="437819" y="4196226"/>
            <a:ext cx="3333665" cy="370304"/>
            <a:chOff x="7173550" y="540000"/>
            <a:chExt cx="1250450" cy="138900"/>
          </a:xfrm>
        </p:grpSpPr>
        <p:sp>
          <p:nvSpPr>
            <p:cNvPr id="370" name="Google Shape;370;p3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1" name="Google Shape;371;p3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2" name="Google Shape;372;p3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3" name="Google Shape;373;p3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4" name="Google Shape;374;p3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5" name="Google Shape;375;p3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76" name="Google Shape;376;p35"/>
          <p:cNvGrpSpPr/>
          <p:nvPr/>
        </p:nvGrpSpPr>
        <p:grpSpPr>
          <a:xfrm>
            <a:off x="6606131" y="9384858"/>
            <a:ext cx="1698600" cy="1674777"/>
            <a:chOff x="2085416" y="1977675"/>
            <a:chExt cx="366995" cy="366995"/>
          </a:xfrm>
        </p:grpSpPr>
        <p:sp>
          <p:nvSpPr>
            <p:cNvPr id="377" name="Google Shape;377;p35"/>
            <p:cNvSpPr/>
            <p:nvPr/>
          </p:nvSpPr>
          <p:spPr>
            <a:xfrm>
              <a:off x="2085416" y="1977675"/>
              <a:ext cx="366995" cy="366995"/>
            </a:xfrm>
            <a:custGeom>
              <a:avLst/>
              <a:gdLst/>
              <a:ahLst/>
              <a:cxnLst/>
              <a:rect l="l" t="t" r="r" b="b"/>
              <a:pathLst>
                <a:path w="16674" h="16674" extrusionOk="0">
                  <a:moveTo>
                    <a:pt x="15201" y="982"/>
                  </a:moveTo>
                  <a:cubicBezTo>
                    <a:pt x="15470" y="982"/>
                    <a:pt x="15692" y="1204"/>
                    <a:pt x="15692" y="1474"/>
                  </a:cubicBezTo>
                  <a:lnTo>
                    <a:pt x="15692" y="9802"/>
                  </a:lnTo>
                  <a:lnTo>
                    <a:pt x="982" y="9802"/>
                  </a:lnTo>
                  <a:lnTo>
                    <a:pt x="982" y="1474"/>
                  </a:lnTo>
                  <a:cubicBezTo>
                    <a:pt x="982" y="1204"/>
                    <a:pt x="1204" y="982"/>
                    <a:pt x="1474" y="982"/>
                  </a:cubicBezTo>
                  <a:close/>
                  <a:moveTo>
                    <a:pt x="15692" y="10784"/>
                  </a:moveTo>
                  <a:lnTo>
                    <a:pt x="15692" y="12240"/>
                  </a:lnTo>
                  <a:cubicBezTo>
                    <a:pt x="15692" y="12509"/>
                    <a:pt x="15470" y="12730"/>
                    <a:pt x="15201" y="12730"/>
                  </a:cubicBezTo>
                  <a:lnTo>
                    <a:pt x="1474" y="12730"/>
                  </a:lnTo>
                  <a:cubicBezTo>
                    <a:pt x="1204" y="12730"/>
                    <a:pt x="982" y="12509"/>
                    <a:pt x="982" y="12240"/>
                  </a:cubicBezTo>
                  <a:lnTo>
                    <a:pt x="982" y="10784"/>
                  </a:lnTo>
                  <a:close/>
                  <a:moveTo>
                    <a:pt x="8962" y="13712"/>
                  </a:moveTo>
                  <a:lnTo>
                    <a:pt x="9612" y="15692"/>
                  </a:lnTo>
                  <a:lnTo>
                    <a:pt x="7062" y="15692"/>
                  </a:lnTo>
                  <a:lnTo>
                    <a:pt x="7712" y="13712"/>
                  </a:lnTo>
                  <a:close/>
                  <a:moveTo>
                    <a:pt x="1474" y="1"/>
                  </a:moveTo>
                  <a:cubicBezTo>
                    <a:pt x="666" y="1"/>
                    <a:pt x="1" y="666"/>
                    <a:pt x="1" y="1474"/>
                  </a:cubicBezTo>
                  <a:lnTo>
                    <a:pt x="1" y="12240"/>
                  </a:lnTo>
                  <a:cubicBezTo>
                    <a:pt x="1" y="13047"/>
                    <a:pt x="666" y="13712"/>
                    <a:pt x="1474" y="13712"/>
                  </a:cubicBezTo>
                  <a:lnTo>
                    <a:pt x="6682" y="13712"/>
                  </a:lnTo>
                  <a:lnTo>
                    <a:pt x="6034" y="15692"/>
                  </a:lnTo>
                  <a:lnTo>
                    <a:pt x="4434" y="15692"/>
                  </a:lnTo>
                  <a:cubicBezTo>
                    <a:pt x="4166" y="15692"/>
                    <a:pt x="3944" y="15913"/>
                    <a:pt x="3944" y="16182"/>
                  </a:cubicBezTo>
                  <a:cubicBezTo>
                    <a:pt x="3944" y="16452"/>
                    <a:pt x="4166" y="16673"/>
                    <a:pt x="4434" y="16673"/>
                  </a:cubicBezTo>
                  <a:lnTo>
                    <a:pt x="12240" y="16673"/>
                  </a:lnTo>
                  <a:cubicBezTo>
                    <a:pt x="12509" y="16673"/>
                    <a:pt x="12731" y="16452"/>
                    <a:pt x="12731" y="16182"/>
                  </a:cubicBezTo>
                  <a:cubicBezTo>
                    <a:pt x="12731" y="15913"/>
                    <a:pt x="12509" y="15692"/>
                    <a:pt x="12240" y="15692"/>
                  </a:cubicBezTo>
                  <a:lnTo>
                    <a:pt x="10641" y="15692"/>
                  </a:lnTo>
                  <a:lnTo>
                    <a:pt x="9992" y="13712"/>
                  </a:lnTo>
                  <a:lnTo>
                    <a:pt x="15201" y="13712"/>
                  </a:lnTo>
                  <a:cubicBezTo>
                    <a:pt x="16009" y="13712"/>
                    <a:pt x="16674" y="13047"/>
                    <a:pt x="16674" y="12240"/>
                  </a:cubicBezTo>
                  <a:lnTo>
                    <a:pt x="16674" y="1474"/>
                  </a:lnTo>
                  <a:cubicBezTo>
                    <a:pt x="16674" y="666"/>
                    <a:pt x="16009" y="1"/>
                    <a:pt x="1520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8" name="Google Shape;378;p35"/>
            <p:cNvSpPr/>
            <p:nvPr/>
          </p:nvSpPr>
          <p:spPr>
            <a:xfrm>
              <a:off x="2150609" y="2021409"/>
              <a:ext cx="151957" cy="150416"/>
            </a:xfrm>
            <a:custGeom>
              <a:avLst/>
              <a:gdLst/>
              <a:ahLst/>
              <a:cxnLst/>
              <a:rect l="l" t="t" r="r" b="b"/>
              <a:pathLst>
                <a:path w="6904" h="6834" extrusionOk="0">
                  <a:moveTo>
                    <a:pt x="6346" y="0"/>
                  </a:moveTo>
                  <a:cubicBezTo>
                    <a:pt x="6192" y="0"/>
                    <a:pt x="6042" y="77"/>
                    <a:pt x="5953" y="215"/>
                  </a:cubicBezTo>
                  <a:lnTo>
                    <a:pt x="4322" y="2653"/>
                  </a:lnTo>
                  <a:lnTo>
                    <a:pt x="3769" y="2099"/>
                  </a:lnTo>
                  <a:cubicBezTo>
                    <a:pt x="3669" y="2014"/>
                    <a:pt x="3545" y="1954"/>
                    <a:pt x="3418" y="1954"/>
                  </a:cubicBezTo>
                  <a:cubicBezTo>
                    <a:pt x="3403" y="1954"/>
                    <a:pt x="3387" y="1955"/>
                    <a:pt x="3372" y="1957"/>
                  </a:cubicBezTo>
                  <a:cubicBezTo>
                    <a:pt x="3230" y="1972"/>
                    <a:pt x="3104" y="2052"/>
                    <a:pt x="3024" y="2178"/>
                  </a:cubicBezTo>
                  <a:lnTo>
                    <a:pt x="1964" y="3762"/>
                  </a:lnTo>
                  <a:lnTo>
                    <a:pt x="1964" y="500"/>
                  </a:lnTo>
                  <a:cubicBezTo>
                    <a:pt x="1964" y="230"/>
                    <a:pt x="1742" y="9"/>
                    <a:pt x="1472" y="9"/>
                  </a:cubicBezTo>
                  <a:cubicBezTo>
                    <a:pt x="1204" y="9"/>
                    <a:pt x="982" y="230"/>
                    <a:pt x="982" y="500"/>
                  </a:cubicBezTo>
                  <a:lnTo>
                    <a:pt x="982" y="4885"/>
                  </a:lnTo>
                  <a:lnTo>
                    <a:pt x="490" y="4885"/>
                  </a:lnTo>
                  <a:cubicBezTo>
                    <a:pt x="222" y="4885"/>
                    <a:pt x="0" y="5107"/>
                    <a:pt x="0" y="5377"/>
                  </a:cubicBezTo>
                  <a:cubicBezTo>
                    <a:pt x="0" y="5645"/>
                    <a:pt x="222" y="5867"/>
                    <a:pt x="490" y="5867"/>
                  </a:cubicBezTo>
                  <a:lnTo>
                    <a:pt x="982" y="5867"/>
                  </a:lnTo>
                  <a:lnTo>
                    <a:pt x="982" y="6358"/>
                  </a:lnTo>
                  <a:cubicBezTo>
                    <a:pt x="982" y="6627"/>
                    <a:pt x="1204" y="6833"/>
                    <a:pt x="1472" y="6833"/>
                  </a:cubicBezTo>
                  <a:cubicBezTo>
                    <a:pt x="1742" y="6833"/>
                    <a:pt x="1964" y="6627"/>
                    <a:pt x="1964" y="6358"/>
                  </a:cubicBezTo>
                  <a:lnTo>
                    <a:pt x="1964" y="5867"/>
                  </a:lnTo>
                  <a:lnTo>
                    <a:pt x="6349" y="5867"/>
                  </a:lnTo>
                  <a:cubicBezTo>
                    <a:pt x="6618" y="5867"/>
                    <a:pt x="6840" y="5645"/>
                    <a:pt x="6840" y="5377"/>
                  </a:cubicBezTo>
                  <a:cubicBezTo>
                    <a:pt x="6840" y="5107"/>
                    <a:pt x="6618" y="4885"/>
                    <a:pt x="6349" y="4885"/>
                  </a:cubicBezTo>
                  <a:lnTo>
                    <a:pt x="2390" y="4885"/>
                  </a:lnTo>
                  <a:lnTo>
                    <a:pt x="3499" y="3207"/>
                  </a:lnTo>
                  <a:lnTo>
                    <a:pt x="4053" y="3762"/>
                  </a:lnTo>
                  <a:cubicBezTo>
                    <a:pt x="4150" y="3858"/>
                    <a:pt x="4271" y="3907"/>
                    <a:pt x="4394" y="3907"/>
                  </a:cubicBezTo>
                  <a:cubicBezTo>
                    <a:pt x="4412" y="3907"/>
                    <a:pt x="4431" y="3906"/>
                    <a:pt x="4449" y="3904"/>
                  </a:cubicBezTo>
                  <a:cubicBezTo>
                    <a:pt x="4592" y="3888"/>
                    <a:pt x="4718" y="3809"/>
                    <a:pt x="4813" y="3698"/>
                  </a:cubicBezTo>
                  <a:lnTo>
                    <a:pt x="6760" y="769"/>
                  </a:lnTo>
                  <a:cubicBezTo>
                    <a:pt x="6903" y="547"/>
                    <a:pt x="6840" y="230"/>
                    <a:pt x="6618" y="88"/>
                  </a:cubicBezTo>
                  <a:cubicBezTo>
                    <a:pt x="6535" y="29"/>
                    <a:pt x="6440" y="0"/>
                    <a:pt x="63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9" name="Google Shape;379;p35"/>
            <p:cNvSpPr/>
            <p:nvPr/>
          </p:nvSpPr>
          <p:spPr>
            <a:xfrm>
              <a:off x="2322750" y="2021585"/>
              <a:ext cx="64489" cy="21306"/>
            </a:xfrm>
            <a:custGeom>
              <a:avLst/>
              <a:gdLst/>
              <a:ahLst/>
              <a:cxnLst/>
              <a:rect l="l" t="t" r="r" b="b"/>
              <a:pathLst>
                <a:path w="2930" h="968" extrusionOk="0">
                  <a:moveTo>
                    <a:pt x="491" y="1"/>
                  </a:moveTo>
                  <a:cubicBezTo>
                    <a:pt x="222" y="1"/>
                    <a:pt x="1" y="222"/>
                    <a:pt x="1" y="492"/>
                  </a:cubicBezTo>
                  <a:cubicBezTo>
                    <a:pt x="1" y="761"/>
                    <a:pt x="222" y="967"/>
                    <a:pt x="491" y="967"/>
                  </a:cubicBezTo>
                  <a:lnTo>
                    <a:pt x="2439" y="967"/>
                  </a:lnTo>
                  <a:cubicBezTo>
                    <a:pt x="2708" y="967"/>
                    <a:pt x="2929" y="761"/>
                    <a:pt x="2929" y="492"/>
                  </a:cubicBezTo>
                  <a:cubicBezTo>
                    <a:pt x="2929" y="222"/>
                    <a:pt x="2708" y="1"/>
                    <a:pt x="24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0" name="Google Shape;380;p35"/>
            <p:cNvSpPr/>
            <p:nvPr/>
          </p:nvSpPr>
          <p:spPr>
            <a:xfrm>
              <a:off x="2322750" y="2064461"/>
              <a:ext cx="64489" cy="21636"/>
            </a:xfrm>
            <a:custGeom>
              <a:avLst/>
              <a:gdLst/>
              <a:ahLst/>
              <a:cxnLst/>
              <a:rect l="l" t="t" r="r" b="b"/>
              <a:pathLst>
                <a:path w="2930" h="983" extrusionOk="0">
                  <a:moveTo>
                    <a:pt x="491" y="1"/>
                  </a:moveTo>
                  <a:cubicBezTo>
                    <a:pt x="222" y="1"/>
                    <a:pt x="1" y="222"/>
                    <a:pt x="1" y="491"/>
                  </a:cubicBezTo>
                  <a:cubicBezTo>
                    <a:pt x="1" y="761"/>
                    <a:pt x="222" y="982"/>
                    <a:pt x="491" y="982"/>
                  </a:cubicBezTo>
                  <a:lnTo>
                    <a:pt x="2439" y="982"/>
                  </a:lnTo>
                  <a:cubicBezTo>
                    <a:pt x="2708" y="982"/>
                    <a:pt x="2929" y="761"/>
                    <a:pt x="2929" y="491"/>
                  </a:cubicBezTo>
                  <a:cubicBezTo>
                    <a:pt x="2929" y="222"/>
                    <a:pt x="2708" y="1"/>
                    <a:pt x="24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1" name="Google Shape;381;p35"/>
            <p:cNvSpPr/>
            <p:nvPr/>
          </p:nvSpPr>
          <p:spPr>
            <a:xfrm>
              <a:off x="2322750" y="2107314"/>
              <a:ext cx="64489" cy="21636"/>
            </a:xfrm>
            <a:custGeom>
              <a:avLst/>
              <a:gdLst/>
              <a:ahLst/>
              <a:cxnLst/>
              <a:rect l="l" t="t" r="r" b="b"/>
              <a:pathLst>
                <a:path w="2930" h="983" extrusionOk="0">
                  <a:moveTo>
                    <a:pt x="491" y="1"/>
                  </a:moveTo>
                  <a:cubicBezTo>
                    <a:pt x="222" y="1"/>
                    <a:pt x="1" y="222"/>
                    <a:pt x="1" y="492"/>
                  </a:cubicBezTo>
                  <a:cubicBezTo>
                    <a:pt x="1" y="761"/>
                    <a:pt x="222" y="982"/>
                    <a:pt x="491" y="982"/>
                  </a:cubicBezTo>
                  <a:lnTo>
                    <a:pt x="2439" y="982"/>
                  </a:lnTo>
                  <a:cubicBezTo>
                    <a:pt x="2708" y="982"/>
                    <a:pt x="2929" y="761"/>
                    <a:pt x="2929" y="492"/>
                  </a:cubicBezTo>
                  <a:cubicBezTo>
                    <a:pt x="2929" y="222"/>
                    <a:pt x="2708" y="1"/>
                    <a:pt x="24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2" name="Google Shape;382;p35"/>
            <p:cNvSpPr/>
            <p:nvPr/>
          </p:nvSpPr>
          <p:spPr>
            <a:xfrm>
              <a:off x="2322750" y="2150520"/>
              <a:ext cx="64489" cy="21306"/>
            </a:xfrm>
            <a:custGeom>
              <a:avLst/>
              <a:gdLst/>
              <a:ahLst/>
              <a:cxnLst/>
              <a:rect l="l" t="t" r="r" b="b"/>
              <a:pathLst>
                <a:path w="2930" h="968" extrusionOk="0">
                  <a:moveTo>
                    <a:pt x="491" y="1"/>
                  </a:moveTo>
                  <a:cubicBezTo>
                    <a:pt x="222" y="1"/>
                    <a:pt x="1" y="223"/>
                    <a:pt x="1" y="492"/>
                  </a:cubicBezTo>
                  <a:cubicBezTo>
                    <a:pt x="1" y="761"/>
                    <a:pt x="222" y="967"/>
                    <a:pt x="491" y="967"/>
                  </a:cubicBezTo>
                  <a:lnTo>
                    <a:pt x="2439" y="967"/>
                  </a:lnTo>
                  <a:cubicBezTo>
                    <a:pt x="2708" y="967"/>
                    <a:pt x="2929" y="761"/>
                    <a:pt x="2929" y="492"/>
                  </a:cubicBezTo>
                  <a:cubicBezTo>
                    <a:pt x="2929" y="223"/>
                    <a:pt x="2708" y="1"/>
                    <a:pt x="24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3" name="Google Shape;383;p35"/>
            <p:cNvSpPr/>
            <p:nvPr/>
          </p:nvSpPr>
          <p:spPr>
            <a:xfrm>
              <a:off x="2247475" y="2225794"/>
              <a:ext cx="42875" cy="21306"/>
            </a:xfrm>
            <a:custGeom>
              <a:avLst/>
              <a:gdLst/>
              <a:ahLst/>
              <a:cxnLst/>
              <a:rect l="l" t="t" r="r" b="b"/>
              <a:pathLst>
                <a:path w="1948" h="968" extrusionOk="0">
                  <a:moveTo>
                    <a:pt x="491" y="1"/>
                  </a:moveTo>
                  <a:cubicBezTo>
                    <a:pt x="222" y="1"/>
                    <a:pt x="1" y="207"/>
                    <a:pt x="1" y="476"/>
                  </a:cubicBezTo>
                  <a:cubicBezTo>
                    <a:pt x="1" y="746"/>
                    <a:pt x="222" y="967"/>
                    <a:pt x="491" y="967"/>
                  </a:cubicBezTo>
                  <a:lnTo>
                    <a:pt x="1457" y="967"/>
                  </a:lnTo>
                  <a:cubicBezTo>
                    <a:pt x="1726" y="967"/>
                    <a:pt x="1948" y="746"/>
                    <a:pt x="1948" y="476"/>
                  </a:cubicBezTo>
                  <a:cubicBezTo>
                    <a:pt x="1948" y="207"/>
                    <a:pt x="1726" y="1"/>
                    <a:pt x="145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84" name="Google Shape;384;p35"/>
          <p:cNvGrpSpPr/>
          <p:nvPr/>
        </p:nvGrpSpPr>
        <p:grpSpPr>
          <a:xfrm rot="5400000">
            <a:off x="20606166" y="10139545"/>
            <a:ext cx="3333665" cy="370304"/>
            <a:chOff x="7173550" y="540000"/>
            <a:chExt cx="1250450" cy="138900"/>
          </a:xfrm>
        </p:grpSpPr>
        <p:sp>
          <p:nvSpPr>
            <p:cNvPr id="385" name="Google Shape;385;p3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6" name="Google Shape;386;p3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7" name="Google Shape;387;p3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8" name="Google Shape;388;p3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9" name="Google Shape;389;p3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0" name="Google Shape;390;p3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2" name="Imagen 1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F559D4D-098A-7F82-6ED0-2E588BD12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3647" y="1218832"/>
            <a:ext cx="2009007" cy="1098311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94">
            <a:extLst>
              <a:ext uri="{FF2B5EF4-FFF2-40B4-BE49-F238E27FC236}">
                <a16:creationId xmlns:a16="http://schemas.microsoft.com/office/drawing/2014/main" id="{AF4CEA68-12C8-15B0-BEEB-BB2446DA1D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7407889"/>
              </p:ext>
            </p:extLst>
          </p:nvPr>
        </p:nvGraphicFramePr>
        <p:xfrm>
          <a:off x="777193" y="3056578"/>
          <a:ext cx="23254381" cy="103721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pSp>
        <p:nvGrpSpPr>
          <p:cNvPr id="3" name="Grupo 2">
            <a:extLst>
              <a:ext uri="{FF2B5EF4-FFF2-40B4-BE49-F238E27FC236}">
                <a16:creationId xmlns:a16="http://schemas.microsoft.com/office/drawing/2014/main" id="{7BD513D7-B1C2-EF3D-0364-90636071D9AE}"/>
              </a:ext>
            </a:extLst>
          </p:cNvPr>
          <p:cNvGrpSpPr/>
          <p:nvPr/>
        </p:nvGrpSpPr>
        <p:grpSpPr>
          <a:xfrm>
            <a:off x="1003300" y="4057676"/>
            <a:ext cx="2518638" cy="1231764"/>
            <a:chOff x="1046885" y="2500538"/>
            <a:chExt cx="2518638" cy="1231764"/>
          </a:xfrm>
        </p:grpSpPr>
        <p:sp>
          <p:nvSpPr>
            <p:cNvPr id="4" name="TextBox 15">
              <a:extLst>
                <a:ext uri="{FF2B5EF4-FFF2-40B4-BE49-F238E27FC236}">
                  <a16:creationId xmlns:a16="http://schemas.microsoft.com/office/drawing/2014/main" id="{5661BEC2-E5AC-884B-CE9F-5DC794669436}"/>
                </a:ext>
              </a:extLst>
            </p:cNvPr>
            <p:cNvSpPr txBox="1"/>
            <p:nvPr/>
          </p:nvSpPr>
          <p:spPr>
            <a:xfrm>
              <a:off x="1046885" y="2500538"/>
              <a:ext cx="2462534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 TOTAL 2022</a:t>
              </a:r>
            </a:p>
          </p:txBody>
        </p:sp>
        <p:sp>
          <p:nvSpPr>
            <p:cNvPr id="5" name="TextBox 16">
              <a:extLst>
                <a:ext uri="{FF2B5EF4-FFF2-40B4-BE49-F238E27FC236}">
                  <a16:creationId xmlns:a16="http://schemas.microsoft.com/office/drawing/2014/main" id="{49A7F8FC-11B6-FC4D-2E5C-6D1532680456}"/>
                </a:ext>
              </a:extLst>
            </p:cNvPr>
            <p:cNvSpPr txBox="1"/>
            <p:nvPr/>
          </p:nvSpPr>
          <p:spPr>
            <a:xfrm>
              <a:off x="1046885" y="2901305"/>
              <a:ext cx="2518638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buSzPts val="3000"/>
                <a:defRPr/>
              </a:pPr>
              <a:r>
                <a:rPr lang="en-US" sz="4800" dirty="0">
                  <a:solidFill>
                    <a:srgbClr val="6194E7"/>
                  </a:solidFill>
                  <a:latin typeface="Lexend Deca SemiBold"/>
                  <a:sym typeface="Lexend Deca SemiBold"/>
                </a:rPr>
                <a:t>349,528</a:t>
              </a:r>
            </a:p>
          </p:txBody>
        </p:sp>
      </p:grpSp>
      <p:grpSp>
        <p:nvGrpSpPr>
          <p:cNvPr id="6" name="Grupo 5">
            <a:extLst>
              <a:ext uri="{FF2B5EF4-FFF2-40B4-BE49-F238E27FC236}">
                <a16:creationId xmlns:a16="http://schemas.microsoft.com/office/drawing/2014/main" id="{19422A79-3C94-CCFD-C9F6-EA93641FEB7D}"/>
              </a:ext>
            </a:extLst>
          </p:cNvPr>
          <p:cNvGrpSpPr/>
          <p:nvPr/>
        </p:nvGrpSpPr>
        <p:grpSpPr>
          <a:xfrm>
            <a:off x="977218" y="5295471"/>
            <a:ext cx="4351907" cy="1264165"/>
            <a:chOff x="534805" y="3702423"/>
            <a:chExt cx="4351907" cy="1264165"/>
          </a:xfrm>
        </p:grpSpPr>
        <p:sp>
          <p:nvSpPr>
            <p:cNvPr id="7" name="TextBox 15">
              <a:extLst>
                <a:ext uri="{FF2B5EF4-FFF2-40B4-BE49-F238E27FC236}">
                  <a16:creationId xmlns:a16="http://schemas.microsoft.com/office/drawing/2014/main" id="{C913E85F-91E9-2650-2918-8198F3C5D324}"/>
                </a:ext>
              </a:extLst>
            </p:cNvPr>
            <p:cNvSpPr txBox="1"/>
            <p:nvPr/>
          </p:nvSpPr>
          <p:spPr>
            <a:xfrm>
              <a:off x="591955" y="3702423"/>
              <a:ext cx="4294757" cy="400110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 TOTAL 2022</a:t>
              </a:r>
            </a:p>
          </p:txBody>
        </p:sp>
        <p:sp>
          <p:nvSpPr>
            <p:cNvPr id="8" name="TextBox 16">
              <a:extLst>
                <a:ext uri="{FF2B5EF4-FFF2-40B4-BE49-F238E27FC236}">
                  <a16:creationId xmlns:a16="http://schemas.microsoft.com/office/drawing/2014/main" id="{FD5072B0-13AC-D0AA-5745-492D9FFBC67E}"/>
                </a:ext>
              </a:extLst>
            </p:cNvPr>
            <p:cNvSpPr txBox="1"/>
            <p:nvPr/>
          </p:nvSpPr>
          <p:spPr>
            <a:xfrm>
              <a:off x="534805" y="4135591"/>
              <a:ext cx="4182493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>
                <a:defRPr/>
              </a:pPr>
              <a:r>
                <a:rPr lang="en-US" sz="4800" dirty="0">
                  <a:solidFill>
                    <a:srgbClr val="E56359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344,255</a:t>
              </a:r>
              <a:r>
                <a:rPr lang="en-US" sz="4800" b="1" dirty="0"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</a:rPr>
                <a:t> </a:t>
              </a:r>
              <a:r>
                <a:rPr lang="en-US" sz="2400" dirty="0">
                  <a:solidFill>
                    <a:srgbClr val="DB362E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(98.5%)</a:t>
              </a:r>
              <a:endParaRPr lang="en-US" sz="4800" dirty="0">
                <a:solidFill>
                  <a:srgbClr val="DB362E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endParaRPr>
            </a:p>
          </p:txBody>
        </p:sp>
      </p:grpSp>
      <p:sp>
        <p:nvSpPr>
          <p:cNvPr id="9" name="TextBox 15">
            <a:extLst>
              <a:ext uri="{FF2B5EF4-FFF2-40B4-BE49-F238E27FC236}">
                <a16:creationId xmlns:a16="http://schemas.microsoft.com/office/drawing/2014/main" id="{5D06B3A4-3B1F-1B2B-FA43-0EEA2B0BA5AE}"/>
              </a:ext>
            </a:extLst>
          </p:cNvPr>
          <p:cNvSpPr txBox="1"/>
          <p:nvPr/>
        </p:nvSpPr>
        <p:spPr>
          <a:xfrm>
            <a:off x="1019710" y="8320774"/>
            <a:ext cx="2125903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TRABAJADORES</a:t>
            </a:r>
            <a:endParaRPr lang="en-US" sz="2000" dirty="0">
              <a:solidFill>
                <a:srgbClr val="1A2C57"/>
              </a:solidFill>
              <a:latin typeface="Poppins" pitchFamily="2" charset="77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10" name="TextBox 16">
            <a:extLst>
              <a:ext uri="{FF2B5EF4-FFF2-40B4-BE49-F238E27FC236}">
                <a16:creationId xmlns:a16="http://schemas.microsoft.com/office/drawing/2014/main" id="{3C314741-31AD-4A5D-879F-27F3FCF96971}"/>
              </a:ext>
            </a:extLst>
          </p:cNvPr>
          <p:cNvSpPr txBox="1"/>
          <p:nvPr/>
        </p:nvSpPr>
        <p:spPr>
          <a:xfrm>
            <a:off x="1034368" y="8613676"/>
            <a:ext cx="3884397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4800" dirty="0">
                <a:solidFill>
                  <a:srgbClr val="51A567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221,844 </a:t>
            </a:r>
            <a:r>
              <a:rPr lang="en-US" sz="2400" dirty="0">
                <a:solidFill>
                  <a:srgbClr val="51A567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(64.4%)</a:t>
            </a:r>
            <a:endParaRPr lang="en-US" sz="4800" dirty="0">
              <a:solidFill>
                <a:srgbClr val="51A567"/>
              </a:solidFill>
              <a:latin typeface="Lexend Deca SemiBold" panose="020B0604020202020204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20B70616-DAB9-B4B6-9009-E68C24D66F46}"/>
              </a:ext>
            </a:extLst>
          </p:cNvPr>
          <p:cNvSpPr txBox="1"/>
          <p:nvPr/>
        </p:nvSpPr>
        <p:spPr>
          <a:xfrm>
            <a:off x="1003300" y="9509216"/>
            <a:ext cx="3291286" cy="707886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JÓVENES Y </a:t>
            </a:r>
          </a:p>
          <a:p>
            <a:pPr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PERSONAS VULNERABLES</a:t>
            </a:r>
          </a:p>
        </p:txBody>
      </p:sp>
      <p:sp>
        <p:nvSpPr>
          <p:cNvPr id="12" name="TextBox 16">
            <a:extLst>
              <a:ext uri="{FF2B5EF4-FFF2-40B4-BE49-F238E27FC236}">
                <a16:creationId xmlns:a16="http://schemas.microsoft.com/office/drawing/2014/main" id="{CE983258-8881-4B82-15EB-ED8DA50BE4D9}"/>
              </a:ext>
            </a:extLst>
          </p:cNvPr>
          <p:cNvSpPr txBox="1"/>
          <p:nvPr/>
        </p:nvSpPr>
        <p:spPr>
          <a:xfrm>
            <a:off x="1034368" y="10217102"/>
            <a:ext cx="3748142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4800" dirty="0">
                <a:solidFill>
                  <a:srgbClr val="F3C33E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122,411 </a:t>
            </a:r>
            <a:r>
              <a:rPr lang="en-US" sz="2400" dirty="0">
                <a:solidFill>
                  <a:srgbClr val="F3C33E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(35.6%)</a:t>
            </a:r>
            <a:endParaRPr lang="en-US" sz="4800" dirty="0">
              <a:solidFill>
                <a:srgbClr val="F3C33E"/>
              </a:solidFill>
              <a:latin typeface="Lexend Deca SemiBold" panose="020B0604020202020204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C467CC53-1DB9-00BB-0A94-020B401E358D}"/>
              </a:ext>
            </a:extLst>
          </p:cNvPr>
          <p:cNvSpPr txBox="1"/>
          <p:nvPr/>
        </p:nvSpPr>
        <p:spPr>
          <a:xfrm>
            <a:off x="1003300" y="7225978"/>
            <a:ext cx="429475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Tx/>
              <a:defRPr/>
            </a:pPr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TIPOS DE </a:t>
            </a:r>
          </a:p>
          <a:p>
            <a:pPr>
              <a:buClrTx/>
              <a:defRPr/>
            </a:pPr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POBLACIÓN</a:t>
            </a:r>
            <a:endParaRPr lang="es-SV" sz="2800" dirty="0">
              <a:solidFill>
                <a:srgbClr val="1A2C57"/>
              </a:solidFill>
              <a:latin typeface="Lexend Deca SemiBold" panose="020B0604020202020204" charset="0"/>
            </a:endParaRP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6A07320E-D782-3ECA-E8C3-943D2FB6C56D}"/>
              </a:ext>
            </a:extLst>
          </p:cNvPr>
          <p:cNvSpPr txBox="1"/>
          <p:nvPr/>
        </p:nvSpPr>
        <p:spPr>
          <a:xfrm>
            <a:off x="1005793" y="3489100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800" i="0" u="none" strike="noStrike" kern="0" cap="none" spc="0" normalizeH="0" baseline="0" noProof="0" dirty="0">
                <a:ln>
                  <a:noFill/>
                </a:ln>
                <a:solidFill>
                  <a:srgbClr val="1A2C57"/>
                </a:solidFill>
                <a:uLnTx/>
                <a:uFillTx/>
                <a:latin typeface="Lexend Deca SemiBold" panose="020B0604020202020204" charset="0"/>
              </a:rPr>
              <a:t>INSAFORP</a:t>
            </a:r>
            <a:endParaRPr kumimoji="0" lang="es-SV" sz="2800" i="0" u="none" strike="noStrike" kern="0" cap="none" spc="0" normalizeH="0" baseline="0" noProof="0" dirty="0">
              <a:ln>
                <a:noFill/>
              </a:ln>
              <a:solidFill>
                <a:srgbClr val="1A2C57"/>
              </a:solidFill>
              <a:uLnTx/>
              <a:uFillTx/>
              <a:latin typeface="Lexend Deca SemiBold" panose="020B0604020202020204" charset="0"/>
            </a:endParaRPr>
          </a:p>
        </p:txBody>
      </p:sp>
      <p:sp>
        <p:nvSpPr>
          <p:cNvPr id="15" name="Google Shape;297;p33">
            <a:extLst>
              <a:ext uri="{FF2B5EF4-FFF2-40B4-BE49-F238E27FC236}">
                <a16:creationId xmlns:a16="http://schemas.microsoft.com/office/drawing/2014/main" id="{FF041F33-4B2F-2743-4BD4-12077B746010}"/>
              </a:ext>
            </a:extLst>
          </p:cNvPr>
          <p:cNvSpPr txBox="1">
            <a:spLocks/>
          </p:cNvSpPr>
          <p:nvPr/>
        </p:nvSpPr>
        <p:spPr>
          <a:xfrm>
            <a:off x="1958006" y="566795"/>
            <a:ext cx="9443419" cy="1618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</a:t>
            </a:r>
            <a:r>
              <a:rPr kumimoji="0" lang="es-419" sz="4266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/>
                <a:sym typeface="Lexend Deca SemiBold"/>
              </a:rPr>
              <a:t>INSAFORP</a:t>
            </a:r>
          </a:p>
          <a:p>
            <a:pPr lvl="0" defTabSz="914400" eaLnBrk="1" fontAlgn="auto" latinLnBrk="0" hangingPunct="1">
              <a:buSzPts val="1600"/>
              <a:tabLst/>
              <a:defRPr/>
            </a:pPr>
            <a:r>
              <a:rPr lang="es-419" sz="3600" dirty="0">
                <a:solidFill>
                  <a:schemeClr val="bg1"/>
                </a:solidFill>
                <a:latin typeface="Nanum Gothic"/>
                <a:ea typeface="Nanum Gothic"/>
              </a:rPr>
              <a:t>Metas</a:t>
            </a:r>
            <a:r>
              <a:rPr lang="es-419" sz="3600" dirty="0">
                <a:solidFill>
                  <a:schemeClr val="bg1"/>
                </a:solidFill>
                <a:latin typeface="Nanum Gothic"/>
                <a:ea typeface="Nanum Gothic"/>
                <a:sym typeface="Nanum Gothic"/>
              </a:rPr>
              <a:t> - Ejecución</a:t>
            </a:r>
            <a:endParaRPr lang="es-419" sz="3600" dirty="0">
              <a:solidFill>
                <a:schemeClr val="bg1"/>
              </a:solidFill>
              <a:latin typeface="Nanum Gothic"/>
              <a:ea typeface="Nanum Gothic"/>
            </a:endParaRPr>
          </a:p>
        </p:txBody>
      </p:sp>
      <p:grpSp>
        <p:nvGrpSpPr>
          <p:cNvPr id="16" name="Google Shape;318;p33">
            <a:extLst>
              <a:ext uri="{FF2B5EF4-FFF2-40B4-BE49-F238E27FC236}">
                <a16:creationId xmlns:a16="http://schemas.microsoft.com/office/drawing/2014/main" id="{AD3DD5F8-2400-2D65-FDDD-37BFB5B7FCC0}"/>
              </a:ext>
            </a:extLst>
          </p:cNvPr>
          <p:cNvGrpSpPr/>
          <p:nvPr/>
        </p:nvGrpSpPr>
        <p:grpSpPr>
          <a:xfrm>
            <a:off x="14777591" y="1143693"/>
            <a:ext cx="6124351" cy="919760"/>
            <a:chOff x="6126775" y="631775"/>
            <a:chExt cx="2297230" cy="345000"/>
          </a:xfrm>
        </p:grpSpPr>
        <p:sp>
          <p:nvSpPr>
            <p:cNvPr id="17" name="Google Shape;319;p33">
              <a:extLst>
                <a:ext uri="{FF2B5EF4-FFF2-40B4-BE49-F238E27FC236}">
                  <a16:creationId xmlns:a16="http://schemas.microsoft.com/office/drawing/2014/main" id="{68D5D38C-9C89-BB55-735B-553EBC87C0B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Ejecución POA 2022</a:t>
              </a:r>
              <a:endParaRPr kumimoji="0" sz="3200" b="0" i="0" u="none" strike="noStrike" kern="0" cap="none" spc="0" normalizeH="0" baseline="0" noProof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20;p33">
              <a:extLst>
                <a:ext uri="{FF2B5EF4-FFF2-40B4-BE49-F238E27FC236}">
                  <a16:creationId xmlns:a16="http://schemas.microsoft.com/office/drawing/2014/main" id="{08947B69-4C2F-C490-24D8-611E15D484CC}"/>
                </a:ext>
              </a:extLst>
            </p:cNvPr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25" name="Google Shape;321;p33">
                <a:extLst>
                  <a:ext uri="{FF2B5EF4-FFF2-40B4-BE49-F238E27FC236}">
                    <a16:creationId xmlns:a16="http://schemas.microsoft.com/office/drawing/2014/main" id="{96C57ECD-5B37-531B-A49C-D1053E9603F3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26" name="Google Shape;322;p33">
                <a:extLst>
                  <a:ext uri="{FF2B5EF4-FFF2-40B4-BE49-F238E27FC236}">
                    <a16:creationId xmlns:a16="http://schemas.microsoft.com/office/drawing/2014/main" id="{5C22888F-87FA-E12F-2688-1036023A0781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23;p33">
              <a:extLst>
                <a:ext uri="{FF2B5EF4-FFF2-40B4-BE49-F238E27FC236}">
                  <a16:creationId xmlns:a16="http://schemas.microsoft.com/office/drawing/2014/main" id="{96EECFAC-67F1-6310-0FF3-067B1FF28C30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24;p33">
                <a:extLst>
                  <a:ext uri="{FF2B5EF4-FFF2-40B4-BE49-F238E27FC236}">
                    <a16:creationId xmlns:a16="http://schemas.microsoft.com/office/drawing/2014/main" id="{C0C9BFB7-6497-9EF0-BA47-168A896E86AF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1" name="Google Shape;325;p33">
                <a:extLst>
                  <a:ext uri="{FF2B5EF4-FFF2-40B4-BE49-F238E27FC236}">
                    <a16:creationId xmlns:a16="http://schemas.microsoft.com/office/drawing/2014/main" id="{69762A23-3F83-6754-E175-2842D0F90BAB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2" name="Google Shape;326;p33">
                <a:extLst>
                  <a:ext uri="{FF2B5EF4-FFF2-40B4-BE49-F238E27FC236}">
                    <a16:creationId xmlns:a16="http://schemas.microsoft.com/office/drawing/2014/main" id="{9292A43A-487C-7BE5-1FAD-09F71FA72B37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23" name="Google Shape;327;p33">
                <a:extLst>
                  <a:ext uri="{FF2B5EF4-FFF2-40B4-BE49-F238E27FC236}">
                    <a16:creationId xmlns:a16="http://schemas.microsoft.com/office/drawing/2014/main" id="{1CE99EC9-6DF6-28AC-6968-443EF1A6658C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28;p33">
                <a:extLst>
                  <a:ext uri="{FF2B5EF4-FFF2-40B4-BE49-F238E27FC236}">
                    <a16:creationId xmlns:a16="http://schemas.microsoft.com/office/drawing/2014/main" id="{13C31260-A1B8-DDC9-EF2F-B7DF28DA6406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FDDD5E2-C656-7EA2-EDFB-BC5EF959AD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2471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297;p33">
            <a:extLst>
              <a:ext uri="{FF2B5EF4-FFF2-40B4-BE49-F238E27FC236}">
                <a16:creationId xmlns:a16="http://schemas.microsoft.com/office/drawing/2014/main" id="{FF041F33-4B2F-2743-4BD4-12077B746010}"/>
              </a:ext>
            </a:extLst>
          </p:cNvPr>
          <p:cNvSpPr txBox="1">
            <a:spLocks/>
          </p:cNvSpPr>
          <p:nvPr/>
        </p:nvSpPr>
        <p:spPr>
          <a:xfrm>
            <a:off x="1977343" y="564564"/>
            <a:ext cx="7080932" cy="1618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INVERSIÓN </a:t>
            </a:r>
            <a:r>
              <a:rPr kumimoji="0" lang="es-419" sz="4266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/>
                <a:sym typeface="Lexend Deca SemiBold"/>
              </a:rPr>
              <a:t>INSAFORP</a:t>
            </a:r>
          </a:p>
          <a:p>
            <a:pPr marL="0" indent="0">
              <a:buSzPts val="1600"/>
              <a:defRPr/>
            </a:pPr>
            <a:r>
              <a:rPr lang="es-419" sz="3600" dirty="0">
                <a:solidFill>
                  <a:schemeClr val="bg1"/>
                </a:solidFill>
                <a:latin typeface="Nanum Gothic"/>
                <a:ea typeface="Nanum Gothic"/>
              </a:rPr>
              <a:t>Metas - Ejecución</a:t>
            </a:r>
          </a:p>
        </p:txBody>
      </p:sp>
      <p:graphicFrame>
        <p:nvGraphicFramePr>
          <p:cNvPr id="16" name="Chart 94">
            <a:extLst>
              <a:ext uri="{FF2B5EF4-FFF2-40B4-BE49-F238E27FC236}">
                <a16:creationId xmlns:a16="http://schemas.microsoft.com/office/drawing/2014/main" id="{75685B74-52A7-26E9-EC23-C82841AFC3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7292116"/>
              </p:ext>
            </p:extLst>
          </p:nvPr>
        </p:nvGraphicFramePr>
        <p:xfrm>
          <a:off x="806567" y="2874685"/>
          <a:ext cx="23225008" cy="105540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pSp>
        <p:nvGrpSpPr>
          <p:cNvPr id="17" name="Grupo 16">
            <a:extLst>
              <a:ext uri="{FF2B5EF4-FFF2-40B4-BE49-F238E27FC236}">
                <a16:creationId xmlns:a16="http://schemas.microsoft.com/office/drawing/2014/main" id="{706237D7-139F-89E1-EB6A-84122F3759D3}"/>
              </a:ext>
            </a:extLst>
          </p:cNvPr>
          <p:cNvGrpSpPr/>
          <p:nvPr/>
        </p:nvGrpSpPr>
        <p:grpSpPr>
          <a:xfrm>
            <a:off x="1262968" y="4028318"/>
            <a:ext cx="2533066" cy="1231456"/>
            <a:chOff x="1020803" y="2614055"/>
            <a:chExt cx="2533066" cy="1231456"/>
          </a:xfrm>
        </p:grpSpPr>
        <p:sp>
          <p:nvSpPr>
            <p:cNvPr id="18" name="TextBox 15">
              <a:extLst>
                <a:ext uri="{FF2B5EF4-FFF2-40B4-BE49-F238E27FC236}">
                  <a16:creationId xmlns:a16="http://schemas.microsoft.com/office/drawing/2014/main" id="{24DE5545-D73E-EF33-FAB9-CD110474306B}"/>
                </a:ext>
              </a:extLst>
            </p:cNvPr>
            <p:cNvSpPr txBox="1"/>
            <p:nvPr/>
          </p:nvSpPr>
          <p:spPr>
            <a:xfrm>
              <a:off x="1046885" y="2614055"/>
              <a:ext cx="2462534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lvl="0" indent="0" defTabSz="914400" eaLnBrk="1" fontAlgn="auto" latinLnBrk="0" hangingPunct="1">
                <a:buSzTx/>
                <a:buFont typeface="Arial"/>
                <a:buNone/>
                <a:tabLst/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 TOTAL 2022</a:t>
              </a:r>
            </a:p>
          </p:txBody>
        </p:sp>
        <p:sp>
          <p:nvSpPr>
            <p:cNvPr id="19" name="TextBox 16">
              <a:extLst>
                <a:ext uri="{FF2B5EF4-FFF2-40B4-BE49-F238E27FC236}">
                  <a16:creationId xmlns:a16="http://schemas.microsoft.com/office/drawing/2014/main" id="{BCBCD4EC-5B4D-9EF0-F827-79F0CD15722A}"/>
                </a:ext>
              </a:extLst>
            </p:cNvPr>
            <p:cNvSpPr txBox="1"/>
            <p:nvPr/>
          </p:nvSpPr>
          <p:spPr>
            <a:xfrm>
              <a:off x="1020803" y="3014514"/>
              <a:ext cx="2533066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lvl="0" indent="0" defTabSz="914400" eaLnBrk="1" fontAlgn="auto" latinLnBrk="0" hangingPunct="1">
                <a:buSzPts val="3000"/>
                <a:buFont typeface="Arial"/>
                <a:buNone/>
                <a:tabLst/>
                <a:defRPr/>
              </a:pPr>
              <a:r>
                <a:rPr lang="en-US" sz="4800" dirty="0">
                  <a:solidFill>
                    <a:srgbClr val="6194E7"/>
                  </a:solidFill>
                  <a:latin typeface="Lexend Deca SemiBold"/>
                </a:rPr>
                <a:t>$41.9 M</a:t>
              </a:r>
            </a:p>
          </p:txBody>
        </p:sp>
      </p:grpSp>
      <p:grpSp>
        <p:nvGrpSpPr>
          <p:cNvPr id="20" name="Grupo 19">
            <a:extLst>
              <a:ext uri="{FF2B5EF4-FFF2-40B4-BE49-F238E27FC236}">
                <a16:creationId xmlns:a16="http://schemas.microsoft.com/office/drawing/2014/main" id="{5DC1587C-A8DB-A8DE-C00D-E837213555C5}"/>
              </a:ext>
            </a:extLst>
          </p:cNvPr>
          <p:cNvGrpSpPr/>
          <p:nvPr/>
        </p:nvGrpSpPr>
        <p:grpSpPr>
          <a:xfrm>
            <a:off x="1262968" y="5295048"/>
            <a:ext cx="4346915" cy="1236013"/>
            <a:chOff x="534805" y="3930600"/>
            <a:chExt cx="4346915" cy="1236013"/>
          </a:xfrm>
        </p:grpSpPr>
        <p:sp>
          <p:nvSpPr>
            <p:cNvPr id="21" name="TextBox 15">
              <a:extLst>
                <a:ext uri="{FF2B5EF4-FFF2-40B4-BE49-F238E27FC236}">
                  <a16:creationId xmlns:a16="http://schemas.microsoft.com/office/drawing/2014/main" id="{168866DB-309D-2514-27A9-F302ADCB4934}"/>
                </a:ext>
              </a:extLst>
            </p:cNvPr>
            <p:cNvSpPr txBox="1"/>
            <p:nvPr/>
          </p:nvSpPr>
          <p:spPr>
            <a:xfrm>
              <a:off x="586963" y="3930600"/>
              <a:ext cx="4294757" cy="400110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 TOTAL 2022</a:t>
              </a:r>
            </a:p>
          </p:txBody>
        </p:sp>
        <p:sp>
          <p:nvSpPr>
            <p:cNvPr id="22" name="TextBox 16">
              <a:extLst>
                <a:ext uri="{FF2B5EF4-FFF2-40B4-BE49-F238E27FC236}">
                  <a16:creationId xmlns:a16="http://schemas.microsoft.com/office/drawing/2014/main" id="{B4FB25FD-7BFF-4073-5D1B-1B8289C485E4}"/>
                </a:ext>
              </a:extLst>
            </p:cNvPr>
            <p:cNvSpPr txBox="1"/>
            <p:nvPr/>
          </p:nvSpPr>
          <p:spPr>
            <a:xfrm>
              <a:off x="534805" y="4335616"/>
              <a:ext cx="4182493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800" dirty="0">
                  <a:solidFill>
                    <a:srgbClr val="E56359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$35.9 M </a:t>
              </a:r>
              <a:r>
                <a:rPr lang="en-US" sz="2400" dirty="0">
                  <a:solidFill>
                    <a:srgbClr val="DB362E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(85.7%)</a:t>
              </a:r>
            </a:p>
          </p:txBody>
        </p:sp>
      </p:grpSp>
      <p:sp>
        <p:nvSpPr>
          <p:cNvPr id="23" name="TextBox 15">
            <a:extLst>
              <a:ext uri="{FF2B5EF4-FFF2-40B4-BE49-F238E27FC236}">
                <a16:creationId xmlns:a16="http://schemas.microsoft.com/office/drawing/2014/main" id="{459F64EB-151D-ADED-1DEF-1B044C4F0A78}"/>
              </a:ext>
            </a:extLst>
          </p:cNvPr>
          <p:cNvSpPr txBox="1"/>
          <p:nvPr/>
        </p:nvSpPr>
        <p:spPr>
          <a:xfrm>
            <a:off x="1305460" y="8320774"/>
            <a:ext cx="2137124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TRABAJADORE</a:t>
            </a:r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S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24" name="TextBox 16">
            <a:extLst>
              <a:ext uri="{FF2B5EF4-FFF2-40B4-BE49-F238E27FC236}">
                <a16:creationId xmlns:a16="http://schemas.microsoft.com/office/drawing/2014/main" id="{DF290041-849C-C0A6-514C-0521EB1EEBF6}"/>
              </a:ext>
            </a:extLst>
          </p:cNvPr>
          <p:cNvSpPr txBox="1"/>
          <p:nvPr/>
        </p:nvSpPr>
        <p:spPr>
          <a:xfrm>
            <a:off x="1320118" y="8613676"/>
            <a:ext cx="3868367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lvl="0" indent="0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4800" dirty="0">
                <a:solidFill>
                  <a:srgbClr val="51A567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$16.4 M </a:t>
            </a:r>
            <a:r>
              <a:rPr lang="en-US" sz="2400" dirty="0">
                <a:solidFill>
                  <a:srgbClr val="51A567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(45.7%)</a:t>
            </a:r>
            <a:endParaRPr lang="en-US" sz="4800" dirty="0">
              <a:solidFill>
                <a:srgbClr val="51A567"/>
              </a:solidFill>
              <a:latin typeface="Lexend Deca SemiBold" panose="020B0604020202020204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25" name="TextBox 15">
            <a:extLst>
              <a:ext uri="{FF2B5EF4-FFF2-40B4-BE49-F238E27FC236}">
                <a16:creationId xmlns:a16="http://schemas.microsoft.com/office/drawing/2014/main" id="{8E1FFC0B-0B84-1B38-F8CC-C2074D5847E7}"/>
              </a:ext>
            </a:extLst>
          </p:cNvPr>
          <p:cNvSpPr txBox="1"/>
          <p:nvPr/>
        </p:nvSpPr>
        <p:spPr>
          <a:xfrm>
            <a:off x="1289050" y="9509216"/>
            <a:ext cx="3291286" cy="707886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JÓVENES 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PERSONAS VULNERABLES</a:t>
            </a:r>
          </a:p>
        </p:txBody>
      </p:sp>
      <p:sp>
        <p:nvSpPr>
          <p:cNvPr id="26" name="TextBox 16">
            <a:extLst>
              <a:ext uri="{FF2B5EF4-FFF2-40B4-BE49-F238E27FC236}">
                <a16:creationId xmlns:a16="http://schemas.microsoft.com/office/drawing/2014/main" id="{EBBC415C-2A51-DB30-DFFF-A753BC318F8D}"/>
              </a:ext>
            </a:extLst>
          </p:cNvPr>
          <p:cNvSpPr txBox="1"/>
          <p:nvPr/>
        </p:nvSpPr>
        <p:spPr>
          <a:xfrm>
            <a:off x="1320118" y="10217102"/>
            <a:ext cx="3834704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lvl="0" indent="0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4800" dirty="0">
                <a:solidFill>
                  <a:srgbClr val="F3C33E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$19.5 M </a:t>
            </a:r>
            <a:r>
              <a:rPr lang="en-US" sz="2400" dirty="0">
                <a:solidFill>
                  <a:srgbClr val="F3C33E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(54.3%)</a:t>
            </a:r>
            <a:endParaRPr lang="en-US" sz="4800" dirty="0">
              <a:solidFill>
                <a:srgbClr val="F3C33E"/>
              </a:solidFill>
              <a:latin typeface="Lexend Deca SemiBold" panose="020B0604020202020204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536571DF-A901-F5A9-A0C4-59BF40B3DD6A}"/>
              </a:ext>
            </a:extLst>
          </p:cNvPr>
          <p:cNvSpPr txBox="1"/>
          <p:nvPr/>
        </p:nvSpPr>
        <p:spPr>
          <a:xfrm>
            <a:off x="1289050" y="7225978"/>
            <a:ext cx="429475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TIPOS DE </a:t>
            </a:r>
          </a:p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POBLACIÓN</a:t>
            </a:r>
            <a:endParaRPr lang="es-SV" sz="2800" dirty="0">
              <a:solidFill>
                <a:srgbClr val="1A2C57"/>
              </a:solidFill>
              <a:latin typeface="Lexend Deca SemiBold" panose="020B0604020202020204" charset="0"/>
            </a:endParaRPr>
          </a:p>
        </p:txBody>
      </p:sp>
      <p:sp>
        <p:nvSpPr>
          <p:cNvPr id="28" name="CuadroTexto 27">
            <a:extLst>
              <a:ext uri="{FF2B5EF4-FFF2-40B4-BE49-F238E27FC236}">
                <a16:creationId xmlns:a16="http://schemas.microsoft.com/office/drawing/2014/main" id="{C03CDAB2-1BA1-0D95-0DDE-ACFD6CDB1FCD}"/>
              </a:ext>
            </a:extLst>
          </p:cNvPr>
          <p:cNvSpPr txBox="1"/>
          <p:nvPr/>
        </p:nvSpPr>
        <p:spPr>
          <a:xfrm>
            <a:off x="1320118" y="3403475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INSAFORP</a:t>
            </a:r>
            <a:endParaRPr lang="es-SV" sz="2800" dirty="0">
              <a:solidFill>
                <a:srgbClr val="1A2C57"/>
              </a:solidFill>
              <a:latin typeface="Lexend Deca SemiBold" panose="020B0604020202020204" charset="0"/>
            </a:endParaRPr>
          </a:p>
        </p:txBody>
      </p:sp>
      <p:grpSp>
        <p:nvGrpSpPr>
          <p:cNvPr id="29" name="Google Shape;318;p33">
            <a:extLst>
              <a:ext uri="{FF2B5EF4-FFF2-40B4-BE49-F238E27FC236}">
                <a16:creationId xmlns:a16="http://schemas.microsoft.com/office/drawing/2014/main" id="{7419556C-0533-9936-BC6C-E200B7D48B4C}"/>
              </a:ext>
            </a:extLst>
          </p:cNvPr>
          <p:cNvGrpSpPr/>
          <p:nvPr/>
        </p:nvGrpSpPr>
        <p:grpSpPr>
          <a:xfrm>
            <a:off x="14663291" y="1137778"/>
            <a:ext cx="6124351" cy="919760"/>
            <a:chOff x="6126775" y="631775"/>
            <a:chExt cx="2297230" cy="345000"/>
          </a:xfrm>
        </p:grpSpPr>
        <p:sp>
          <p:nvSpPr>
            <p:cNvPr id="30" name="Google Shape;319;p33">
              <a:extLst>
                <a:ext uri="{FF2B5EF4-FFF2-40B4-BE49-F238E27FC236}">
                  <a16:creationId xmlns:a16="http://schemas.microsoft.com/office/drawing/2014/main" id="{7F51DB35-F9BE-F26A-2B0F-A8F234031362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Ejecución POA 2022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31" name="Google Shape;320;p33">
              <a:extLst>
                <a:ext uri="{FF2B5EF4-FFF2-40B4-BE49-F238E27FC236}">
                  <a16:creationId xmlns:a16="http://schemas.microsoft.com/office/drawing/2014/main" id="{EBA123AE-B983-72E0-BAE9-391D806455F1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8" name="Google Shape;321;p33">
                <a:extLst>
                  <a:ext uri="{FF2B5EF4-FFF2-40B4-BE49-F238E27FC236}">
                    <a16:creationId xmlns:a16="http://schemas.microsoft.com/office/drawing/2014/main" id="{C3F684BB-C46C-01BE-4D61-97F025E89835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39" name="Google Shape;322;p33">
                <a:extLst>
                  <a:ext uri="{FF2B5EF4-FFF2-40B4-BE49-F238E27FC236}">
                    <a16:creationId xmlns:a16="http://schemas.microsoft.com/office/drawing/2014/main" id="{1D67A0CA-CA69-6F8F-7054-D9166C0B622F}"/>
                  </a:ext>
                </a:extLst>
              </p:cNvPr>
              <p:cNvCxnSpPr>
                <a:stCxn id="38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" name="Google Shape;323;p33">
              <a:extLst>
                <a:ext uri="{FF2B5EF4-FFF2-40B4-BE49-F238E27FC236}">
                  <a16:creationId xmlns:a16="http://schemas.microsoft.com/office/drawing/2014/main" id="{56A16DE7-259E-E8A9-0BBB-7DA594C325C1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3" name="Google Shape;324;p33">
                <a:extLst>
                  <a:ext uri="{FF2B5EF4-FFF2-40B4-BE49-F238E27FC236}">
                    <a16:creationId xmlns:a16="http://schemas.microsoft.com/office/drawing/2014/main" id="{E597F86F-A230-EC8E-8568-D63D5EAB0D57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4" name="Google Shape;325;p33">
                <a:extLst>
                  <a:ext uri="{FF2B5EF4-FFF2-40B4-BE49-F238E27FC236}">
                    <a16:creationId xmlns:a16="http://schemas.microsoft.com/office/drawing/2014/main" id="{DE29C7DB-0ED2-0BC9-7633-7CDEB7A90B60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5" name="Google Shape;326;p33">
                <a:extLst>
                  <a:ext uri="{FF2B5EF4-FFF2-40B4-BE49-F238E27FC236}">
                    <a16:creationId xmlns:a16="http://schemas.microsoft.com/office/drawing/2014/main" id="{8D1884D8-4E9F-B030-5602-6F65B2375EC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36" name="Google Shape;327;p33">
                <a:extLst>
                  <a:ext uri="{FF2B5EF4-FFF2-40B4-BE49-F238E27FC236}">
                    <a16:creationId xmlns:a16="http://schemas.microsoft.com/office/drawing/2014/main" id="{6C174675-7B2B-43EF-5C38-9CA7749A58AA}"/>
                  </a:ext>
                </a:extLst>
              </p:cNvPr>
              <p:cNvCxnSpPr>
                <a:stCxn id="35" idx="7"/>
                <a:endCxn id="33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7" name="Google Shape;328;p33">
                <a:extLst>
                  <a:ext uri="{FF2B5EF4-FFF2-40B4-BE49-F238E27FC236}">
                    <a16:creationId xmlns:a16="http://schemas.microsoft.com/office/drawing/2014/main" id="{1F2A06B8-C656-0512-76E6-94BC61EEAC03}"/>
                  </a:ext>
                </a:extLst>
              </p:cNvPr>
              <p:cNvCxnSpPr>
                <a:stCxn id="35" idx="5"/>
                <a:endCxn id="34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40" name="Imagen 3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F94EC4F-261B-8A22-C7EE-4F90682CAE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9889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id="{FACEB7B2-C4AC-8DEC-6DDE-C4500B553A7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26241188"/>
              </p:ext>
            </p:extLst>
          </p:nvPr>
        </p:nvGraphicFramePr>
        <p:xfrm>
          <a:off x="1984082" y="3860733"/>
          <a:ext cx="20409485" cy="6911998"/>
        </p:xfrm>
        <a:graphic>
          <a:graphicData uri="http://schemas.openxmlformats.org/drawingml/2006/table">
            <a:tbl>
              <a:tblPr firstRow="1"/>
              <a:tblGrid>
                <a:gridCol w="5308482">
                  <a:extLst>
                    <a:ext uri="{9D8B030D-6E8A-4147-A177-3AD203B41FA5}">
                      <a16:colId xmlns:a16="http://schemas.microsoft.com/office/drawing/2014/main" val="541534148"/>
                    </a:ext>
                  </a:extLst>
                </a:gridCol>
                <a:gridCol w="3241834">
                  <a:extLst>
                    <a:ext uri="{9D8B030D-6E8A-4147-A177-3AD203B41FA5}">
                      <a16:colId xmlns:a16="http://schemas.microsoft.com/office/drawing/2014/main" val="3138069100"/>
                    </a:ext>
                  </a:extLst>
                </a:gridCol>
                <a:gridCol w="4181727">
                  <a:extLst>
                    <a:ext uri="{9D8B030D-6E8A-4147-A177-3AD203B41FA5}">
                      <a16:colId xmlns:a16="http://schemas.microsoft.com/office/drawing/2014/main" val="2685482510"/>
                    </a:ext>
                  </a:extLst>
                </a:gridCol>
                <a:gridCol w="3595544">
                  <a:extLst>
                    <a:ext uri="{9D8B030D-6E8A-4147-A177-3AD203B41FA5}">
                      <a16:colId xmlns:a16="http://schemas.microsoft.com/office/drawing/2014/main" val="815920531"/>
                    </a:ext>
                  </a:extLst>
                </a:gridCol>
                <a:gridCol w="4081898">
                  <a:extLst>
                    <a:ext uri="{9D8B030D-6E8A-4147-A177-3AD203B41FA5}">
                      <a16:colId xmlns:a16="http://schemas.microsoft.com/office/drawing/2014/main" val="2895995725"/>
                    </a:ext>
                  </a:extLst>
                </a:gridCol>
              </a:tblGrid>
              <a:tr h="931795">
                <a:tc rowSpan="2"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 rtl="0"/>
                      <a:r>
                        <a:rPr lang="es-ES" sz="4800" b="0" i="0" u="none" strike="noStrike" cap="none" noProof="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sym typeface="Staatliches"/>
                        </a:rPr>
                        <a:t>Tipo de </a:t>
                      </a:r>
                      <a:endParaRPr lang="es-ES" sz="4800" b="0" i="0" u="none" strike="noStrike" cap="none" noProof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sym typeface="Arial"/>
                      </a:endParaRPr>
                    </a:p>
                    <a:p>
                      <a:pPr algn="ctr" rtl="0"/>
                      <a:r>
                        <a:rPr lang="es-ES" sz="4800" b="0" i="0" u="none" strike="noStrike" cap="none" noProof="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sym typeface="Staatliches"/>
                        </a:rPr>
                        <a:t>Población</a:t>
                      </a:r>
                      <a:endParaRPr lang="es-ES" sz="4800" b="0" i="0" u="none" strike="noStrike" cap="none" noProof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A567"/>
                    </a:solidFill>
                  </a:tcPr>
                </a:tc>
                <a:tc gridSpan="2"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 rtl="0"/>
                      <a:r>
                        <a:rPr lang="es-ES" sz="4800" b="0" i="0" u="none" strike="noStrike" cap="none" noProof="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sym typeface="Staatliches"/>
                        </a:rPr>
                        <a:t>Participaciones</a:t>
                      </a:r>
                      <a:endParaRPr lang="es-ES" sz="4800" b="0" i="0" u="none" strike="noStrike" cap="none" noProof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C33E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gridSpan="2"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1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4800" b="0" i="0" u="none" strike="noStrike" cap="none" noProof="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sym typeface="Staatliches"/>
                        </a:rPr>
                        <a:t>Inversión </a:t>
                      </a:r>
                      <a:endParaRPr lang="es-ES" sz="4800" b="0" i="0" u="none" strike="noStrike" cap="none" noProof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56359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6819483"/>
                  </a:ext>
                </a:extLst>
              </a:tr>
              <a:tr h="803269">
                <a:tc vMerge="1">
                  <a:txBody>
                    <a:bodyPr/>
                    <a:lstStyle/>
                    <a:p>
                      <a:pPr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algn="ctr" defTabSz="914400" rtl="0" eaLnBrk="1" latinLnBrk="0" hangingPunct="1"/>
                      <a:r>
                        <a:rPr lang="es-ES" sz="4000" b="1" i="0" u="none" strike="noStrike" cap="none" noProof="0" dirty="0">
                          <a:solidFill>
                            <a:srgbClr val="F3C33E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sym typeface="Staatliches"/>
                        </a:rPr>
                        <a:t>Meta</a:t>
                      </a:r>
                      <a:endParaRPr lang="es-ES" sz="4000" b="1" i="0" u="none" strike="noStrike" cap="none" noProof="0" dirty="0">
                        <a:solidFill>
                          <a:srgbClr val="F3C33E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algn="ctr" defTabSz="914400" rtl="0" eaLnBrk="1" latinLnBrk="0" hangingPunct="1"/>
                      <a:r>
                        <a:rPr lang="es-ES" sz="4000" b="1" i="0" u="none" strike="noStrike" cap="none" noProof="0" dirty="0">
                          <a:solidFill>
                            <a:srgbClr val="F3C33E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sym typeface="Staatliches"/>
                        </a:rPr>
                        <a:t>Ejecución</a:t>
                      </a:r>
                      <a:endParaRPr lang="es-ES" sz="4000" b="1" i="0" u="none" strike="noStrike" cap="none" noProof="0" dirty="0">
                        <a:solidFill>
                          <a:srgbClr val="F3C33E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4000" b="1" i="0" u="none" strike="noStrike" cap="none" noProof="0" dirty="0">
                          <a:solidFill>
                            <a:srgbClr val="E56359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sym typeface="Staatliches"/>
                        </a:rPr>
                        <a:t>Meta</a:t>
                      </a:r>
                      <a:endParaRPr lang="es-ES" sz="4000" b="1" i="0" u="none" strike="noStrike" cap="none" noProof="0" dirty="0">
                        <a:solidFill>
                          <a:srgbClr val="E56359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algn="ctr" defTabSz="914400" rtl="0" eaLnBrk="1" latinLnBrk="0" hangingPunct="1"/>
                      <a:r>
                        <a:rPr lang="es-ES" sz="4000" b="1" i="0" u="none" strike="noStrike" cap="none" noProof="0" dirty="0">
                          <a:solidFill>
                            <a:srgbClr val="E56359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sym typeface="Staatliches"/>
                        </a:rPr>
                        <a:t>Ejecución</a:t>
                      </a:r>
                      <a:endParaRPr lang="es-ES" sz="4000" b="1" i="0" u="none" strike="noStrike" cap="none" noProof="0" dirty="0">
                        <a:solidFill>
                          <a:srgbClr val="E56359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834623"/>
                  </a:ext>
                </a:extLst>
              </a:tr>
              <a:tr h="177022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l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kern="1200" cap="none" noProof="0" dirty="0">
                          <a:solidFill>
                            <a:srgbClr val="51A56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Trabajadores </a:t>
                      </a:r>
                    </a:p>
                    <a:p>
                      <a:pPr marL="0" marR="0" algn="l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kern="1200" cap="none" noProof="0" dirty="0">
                          <a:solidFill>
                            <a:srgbClr val="51A56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de las Empresas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 dirty="0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226,560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221,844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 dirty="0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$19,818,500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 dirty="0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$16,383,823.42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0316717"/>
                  </a:ext>
                </a:extLst>
              </a:tr>
              <a:tr h="22577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l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kern="1200" cap="none" noProof="0" dirty="0">
                          <a:solidFill>
                            <a:srgbClr val="51A56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Jóvenes y </a:t>
                      </a:r>
                    </a:p>
                    <a:p>
                      <a:pPr marL="0" marR="0" algn="l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kern="1200" cap="none" noProof="0" dirty="0">
                          <a:solidFill>
                            <a:srgbClr val="51A56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Población Vulnerable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122,968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122,411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 dirty="0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$22,099,338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$19,545,922.92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6667950"/>
                  </a:ext>
                </a:extLst>
              </a:tr>
              <a:tr h="1148932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0" i="0" u="none" strike="noStrike" cap="none" noProof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TOTAL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349,528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344,255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$41,917,838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$35,929,746.34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409784"/>
                  </a:ext>
                </a:extLst>
              </a:tr>
            </a:tbl>
          </a:graphicData>
        </a:graphic>
      </p:graphicFrame>
      <p:grpSp>
        <p:nvGrpSpPr>
          <p:cNvPr id="3" name="Google Shape;318;p33">
            <a:extLst>
              <a:ext uri="{FF2B5EF4-FFF2-40B4-BE49-F238E27FC236}">
                <a16:creationId xmlns:a16="http://schemas.microsoft.com/office/drawing/2014/main" id="{6804C203-333D-CEEF-9DBF-B2C1EA1830EC}"/>
              </a:ext>
            </a:extLst>
          </p:cNvPr>
          <p:cNvGrpSpPr/>
          <p:nvPr/>
        </p:nvGrpSpPr>
        <p:grpSpPr>
          <a:xfrm>
            <a:off x="15232036" y="1156736"/>
            <a:ext cx="6124351" cy="919760"/>
            <a:chOff x="6126775" y="631775"/>
            <a:chExt cx="2297230" cy="345000"/>
          </a:xfrm>
        </p:grpSpPr>
        <p:sp>
          <p:nvSpPr>
            <p:cNvPr id="4" name="Google Shape;319;p33">
              <a:extLst>
                <a:ext uri="{FF2B5EF4-FFF2-40B4-BE49-F238E27FC236}">
                  <a16:creationId xmlns:a16="http://schemas.microsoft.com/office/drawing/2014/main" id="{EA760AC9-CDE8-26D0-9EAC-64581ACE5CD7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Ejecución POA 2022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5" name="Google Shape;320;p33">
              <a:extLst>
                <a:ext uri="{FF2B5EF4-FFF2-40B4-BE49-F238E27FC236}">
                  <a16:creationId xmlns:a16="http://schemas.microsoft.com/office/drawing/2014/main" id="{1DB8DF01-4AAC-494C-84E4-453F5E040266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2" name="Google Shape;321;p33">
                <a:extLst>
                  <a:ext uri="{FF2B5EF4-FFF2-40B4-BE49-F238E27FC236}">
                    <a16:creationId xmlns:a16="http://schemas.microsoft.com/office/drawing/2014/main" id="{7C2E0A35-DA7A-461B-58B5-706E73F27FEE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3" name="Google Shape;322;p33">
                <a:extLst>
                  <a:ext uri="{FF2B5EF4-FFF2-40B4-BE49-F238E27FC236}">
                    <a16:creationId xmlns:a16="http://schemas.microsoft.com/office/drawing/2014/main" id="{244EF88F-3155-BD8A-23B8-F03024EBE795}"/>
                  </a:ext>
                </a:extLst>
              </p:cNvPr>
              <p:cNvCxnSpPr>
                <a:stCxn id="1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6" name="Google Shape;323;p33">
              <a:extLst>
                <a:ext uri="{FF2B5EF4-FFF2-40B4-BE49-F238E27FC236}">
                  <a16:creationId xmlns:a16="http://schemas.microsoft.com/office/drawing/2014/main" id="{64092B70-5D8B-5B5F-7486-ED31F4A510CF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7" name="Google Shape;324;p33">
                <a:extLst>
                  <a:ext uri="{FF2B5EF4-FFF2-40B4-BE49-F238E27FC236}">
                    <a16:creationId xmlns:a16="http://schemas.microsoft.com/office/drawing/2014/main" id="{9DBD6CEF-7586-EF3D-F8A7-296618EC7CD3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5;p33">
                <a:extLst>
                  <a:ext uri="{FF2B5EF4-FFF2-40B4-BE49-F238E27FC236}">
                    <a16:creationId xmlns:a16="http://schemas.microsoft.com/office/drawing/2014/main" id="{0B0A3412-4BBE-ED48-D605-E62414441C77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9" name="Google Shape;326;p33">
                <a:extLst>
                  <a:ext uri="{FF2B5EF4-FFF2-40B4-BE49-F238E27FC236}">
                    <a16:creationId xmlns:a16="http://schemas.microsoft.com/office/drawing/2014/main" id="{15CA2692-E6FF-76EA-1409-80B937FC3685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0" name="Google Shape;327;p33">
                <a:extLst>
                  <a:ext uri="{FF2B5EF4-FFF2-40B4-BE49-F238E27FC236}">
                    <a16:creationId xmlns:a16="http://schemas.microsoft.com/office/drawing/2014/main" id="{C896FC24-22BC-D91C-AA61-8328CAA1BFBF}"/>
                  </a:ext>
                </a:extLst>
              </p:cNvPr>
              <p:cNvCxnSpPr>
                <a:stCxn id="9" idx="7"/>
                <a:endCxn id="7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1" name="Google Shape;328;p33">
                <a:extLst>
                  <a:ext uri="{FF2B5EF4-FFF2-40B4-BE49-F238E27FC236}">
                    <a16:creationId xmlns:a16="http://schemas.microsoft.com/office/drawing/2014/main" id="{3EE47D0C-FA73-C81D-6246-031C4E418601}"/>
                  </a:ext>
                </a:extLst>
              </p:cNvPr>
              <p:cNvCxnSpPr>
                <a:stCxn id="9" idx="5"/>
                <a:endCxn id="8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4" name="Imagen 1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5A5B72A-4E6F-92AC-2EDE-A672E6B28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9" name="Google Shape;297;p33">
            <a:extLst>
              <a:ext uri="{FF2B5EF4-FFF2-40B4-BE49-F238E27FC236}">
                <a16:creationId xmlns:a16="http://schemas.microsoft.com/office/drawing/2014/main" id="{26CACB46-F7B6-F72B-411B-01C4712D80DD}"/>
              </a:ext>
            </a:extLst>
          </p:cNvPr>
          <p:cNvSpPr txBox="1">
            <a:spLocks/>
          </p:cNvSpPr>
          <p:nvPr/>
        </p:nvSpPr>
        <p:spPr>
          <a:xfrm>
            <a:off x="1120092" y="564564"/>
            <a:ext cx="13452179" cy="1618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 </a:t>
            </a:r>
            <a:r>
              <a:rPr kumimoji="0" lang="es-419" sz="4266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/>
                <a:sym typeface="Lexend Deca SemiBold"/>
              </a:rPr>
              <a:t>INSAFORP</a:t>
            </a:r>
          </a:p>
          <a:p>
            <a:pPr marL="0" indent="0">
              <a:buSzPts val="1600"/>
              <a:defRPr/>
            </a:pPr>
            <a:r>
              <a:rPr lang="es-419" sz="3600" dirty="0">
                <a:solidFill>
                  <a:schemeClr val="bg1"/>
                </a:solidFill>
                <a:latin typeface="Nanum Gothic"/>
                <a:ea typeface="Nanum Gothic"/>
              </a:rPr>
              <a:t>Por tipo de población</a:t>
            </a:r>
          </a:p>
        </p:txBody>
      </p:sp>
      <p:grpSp>
        <p:nvGrpSpPr>
          <p:cNvPr id="27" name="Google Shape;279;p32">
            <a:extLst>
              <a:ext uri="{FF2B5EF4-FFF2-40B4-BE49-F238E27FC236}">
                <a16:creationId xmlns:a16="http://schemas.microsoft.com/office/drawing/2014/main" id="{59FA28FF-5730-B22A-3030-3FC69185BC9B}"/>
              </a:ext>
            </a:extLst>
          </p:cNvPr>
          <p:cNvGrpSpPr/>
          <p:nvPr/>
        </p:nvGrpSpPr>
        <p:grpSpPr>
          <a:xfrm>
            <a:off x="18807444" y="12559264"/>
            <a:ext cx="3333665" cy="370304"/>
            <a:chOff x="7173550" y="540000"/>
            <a:chExt cx="1250450" cy="138900"/>
          </a:xfrm>
        </p:grpSpPr>
        <p:sp>
          <p:nvSpPr>
            <p:cNvPr id="28" name="Google Shape;280;p32">
              <a:extLst>
                <a:ext uri="{FF2B5EF4-FFF2-40B4-BE49-F238E27FC236}">
                  <a16:creationId xmlns:a16="http://schemas.microsoft.com/office/drawing/2014/main" id="{510F1DD2-1A9C-82C3-872E-760AF7C2CC0C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281;p32">
              <a:extLst>
                <a:ext uri="{FF2B5EF4-FFF2-40B4-BE49-F238E27FC236}">
                  <a16:creationId xmlns:a16="http://schemas.microsoft.com/office/drawing/2014/main" id="{FA189F42-BA7A-DEC5-D8D8-F026F82FD52D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Google Shape;282;p32">
              <a:extLst>
                <a:ext uri="{FF2B5EF4-FFF2-40B4-BE49-F238E27FC236}">
                  <a16:creationId xmlns:a16="http://schemas.microsoft.com/office/drawing/2014/main" id="{874C2841-1654-B882-40E5-6878D2B12F7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1" name="Google Shape;283;p32">
              <a:extLst>
                <a:ext uri="{FF2B5EF4-FFF2-40B4-BE49-F238E27FC236}">
                  <a16:creationId xmlns:a16="http://schemas.microsoft.com/office/drawing/2014/main" id="{1D8B647F-B97B-AA21-9B8A-8D95AC8D5033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2" name="Google Shape;284;p32">
              <a:extLst>
                <a:ext uri="{FF2B5EF4-FFF2-40B4-BE49-F238E27FC236}">
                  <a16:creationId xmlns:a16="http://schemas.microsoft.com/office/drawing/2014/main" id="{7080EECB-E3DB-0782-E436-80AA24FB97D0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3" name="Google Shape;285;p32">
              <a:extLst>
                <a:ext uri="{FF2B5EF4-FFF2-40B4-BE49-F238E27FC236}">
                  <a16:creationId xmlns:a16="http://schemas.microsoft.com/office/drawing/2014/main" id="{A1646687-D0BE-22D6-95F1-FB1CF6394B92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02139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oogle Shape;318;p33">
            <a:extLst>
              <a:ext uri="{FF2B5EF4-FFF2-40B4-BE49-F238E27FC236}">
                <a16:creationId xmlns:a16="http://schemas.microsoft.com/office/drawing/2014/main" id="{6804C203-333D-CEEF-9DBF-B2C1EA1830EC}"/>
              </a:ext>
            </a:extLst>
          </p:cNvPr>
          <p:cNvGrpSpPr/>
          <p:nvPr/>
        </p:nvGrpSpPr>
        <p:grpSpPr>
          <a:xfrm>
            <a:off x="14922634" y="1091819"/>
            <a:ext cx="6124351" cy="919760"/>
            <a:chOff x="6126775" y="631775"/>
            <a:chExt cx="2297230" cy="345000"/>
          </a:xfrm>
        </p:grpSpPr>
        <p:sp>
          <p:nvSpPr>
            <p:cNvPr id="4" name="Google Shape;319;p33">
              <a:extLst>
                <a:ext uri="{FF2B5EF4-FFF2-40B4-BE49-F238E27FC236}">
                  <a16:creationId xmlns:a16="http://schemas.microsoft.com/office/drawing/2014/main" id="{EA760AC9-CDE8-26D0-9EAC-64581ACE5CD7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Ejecución POA 2022</a:t>
              </a:r>
              <a:endParaRPr kumimoji="0" sz="3200" b="0" i="0" u="none" strike="noStrike" kern="0" cap="none" spc="0" normalizeH="0" baseline="0" noProof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5" name="Google Shape;320;p33">
              <a:extLst>
                <a:ext uri="{FF2B5EF4-FFF2-40B4-BE49-F238E27FC236}">
                  <a16:creationId xmlns:a16="http://schemas.microsoft.com/office/drawing/2014/main" id="{1DB8DF01-4AAC-494C-84E4-453F5E040266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2" name="Google Shape;321;p33">
                <a:extLst>
                  <a:ext uri="{FF2B5EF4-FFF2-40B4-BE49-F238E27FC236}">
                    <a16:creationId xmlns:a16="http://schemas.microsoft.com/office/drawing/2014/main" id="{7C2E0A35-DA7A-461B-58B5-706E73F27FEE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3" name="Google Shape;322;p33">
                <a:extLst>
                  <a:ext uri="{FF2B5EF4-FFF2-40B4-BE49-F238E27FC236}">
                    <a16:creationId xmlns:a16="http://schemas.microsoft.com/office/drawing/2014/main" id="{244EF88F-3155-BD8A-23B8-F03024EBE795}"/>
                  </a:ext>
                </a:extLst>
              </p:cNvPr>
              <p:cNvCxnSpPr>
                <a:stCxn id="1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6" name="Google Shape;323;p33">
              <a:extLst>
                <a:ext uri="{FF2B5EF4-FFF2-40B4-BE49-F238E27FC236}">
                  <a16:creationId xmlns:a16="http://schemas.microsoft.com/office/drawing/2014/main" id="{64092B70-5D8B-5B5F-7486-ED31F4A510CF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7" name="Google Shape;324;p33">
                <a:extLst>
                  <a:ext uri="{FF2B5EF4-FFF2-40B4-BE49-F238E27FC236}">
                    <a16:creationId xmlns:a16="http://schemas.microsoft.com/office/drawing/2014/main" id="{9DBD6CEF-7586-EF3D-F8A7-296618EC7CD3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5;p33">
                <a:extLst>
                  <a:ext uri="{FF2B5EF4-FFF2-40B4-BE49-F238E27FC236}">
                    <a16:creationId xmlns:a16="http://schemas.microsoft.com/office/drawing/2014/main" id="{0B0A3412-4BBE-ED48-D605-E62414441C77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9" name="Google Shape;326;p33">
                <a:extLst>
                  <a:ext uri="{FF2B5EF4-FFF2-40B4-BE49-F238E27FC236}">
                    <a16:creationId xmlns:a16="http://schemas.microsoft.com/office/drawing/2014/main" id="{15CA2692-E6FF-76EA-1409-80B937FC3685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0" name="Google Shape;327;p33">
                <a:extLst>
                  <a:ext uri="{FF2B5EF4-FFF2-40B4-BE49-F238E27FC236}">
                    <a16:creationId xmlns:a16="http://schemas.microsoft.com/office/drawing/2014/main" id="{C896FC24-22BC-D91C-AA61-8328CAA1BFBF}"/>
                  </a:ext>
                </a:extLst>
              </p:cNvPr>
              <p:cNvCxnSpPr>
                <a:stCxn id="9" idx="7"/>
                <a:endCxn id="7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1" name="Google Shape;328;p33">
                <a:extLst>
                  <a:ext uri="{FF2B5EF4-FFF2-40B4-BE49-F238E27FC236}">
                    <a16:creationId xmlns:a16="http://schemas.microsoft.com/office/drawing/2014/main" id="{3EE47D0C-FA73-C81D-6246-031C4E418601}"/>
                  </a:ext>
                </a:extLst>
              </p:cNvPr>
              <p:cNvCxnSpPr>
                <a:stCxn id="9" idx="5"/>
                <a:endCxn id="8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4" name="Imagen 1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5A5B72A-4E6F-92AC-2EDE-A672E6B28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grpSp>
        <p:nvGrpSpPr>
          <p:cNvPr id="16" name="Grupo 15">
            <a:extLst>
              <a:ext uri="{FF2B5EF4-FFF2-40B4-BE49-F238E27FC236}">
                <a16:creationId xmlns:a16="http://schemas.microsoft.com/office/drawing/2014/main" id="{A51D11EE-CBE2-8CAF-5007-77D268133878}"/>
              </a:ext>
            </a:extLst>
          </p:cNvPr>
          <p:cNvGrpSpPr/>
          <p:nvPr/>
        </p:nvGrpSpPr>
        <p:grpSpPr>
          <a:xfrm>
            <a:off x="1082179" y="3683243"/>
            <a:ext cx="10792772" cy="8111764"/>
            <a:chOff x="4139184" y="3697181"/>
            <a:chExt cx="7478031" cy="4810938"/>
          </a:xfrm>
        </p:grpSpPr>
        <p:graphicFrame>
          <p:nvGraphicFramePr>
            <p:cNvPr id="17" name="Chart 90">
              <a:extLst>
                <a:ext uri="{FF2B5EF4-FFF2-40B4-BE49-F238E27FC236}">
                  <a16:creationId xmlns:a16="http://schemas.microsoft.com/office/drawing/2014/main" id="{D4096B9C-D1D3-F1E0-FD48-7FBA462F2376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2432972091"/>
                </p:ext>
              </p:extLst>
            </p:nvPr>
          </p:nvGraphicFramePr>
          <p:xfrm>
            <a:off x="4139184" y="3697181"/>
            <a:ext cx="7478031" cy="481093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sp>
          <p:nvSpPr>
            <p:cNvPr id="18" name="Rectángulo 49">
              <a:extLst>
                <a:ext uri="{FF2B5EF4-FFF2-40B4-BE49-F238E27FC236}">
                  <a16:creationId xmlns:a16="http://schemas.microsoft.com/office/drawing/2014/main" id="{E70EBF06-D8E0-6A38-E035-02CA13BAF3EF}"/>
                </a:ext>
              </a:extLst>
            </p:cNvPr>
            <p:cNvSpPr/>
            <p:nvPr/>
          </p:nvSpPr>
          <p:spPr>
            <a:xfrm>
              <a:off x="6541766" y="5487254"/>
              <a:ext cx="2672867" cy="38332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i="0" u="none" strike="noStrike" kern="0" cap="none" spc="0" normalizeH="0" baseline="0" noProof="0" dirty="0" err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Lexend Deca SemiBold" panose="020B0604020202020204" charset="0"/>
                  <a:cs typeface="Baloo 2" panose="03080502040302020200" pitchFamily="66" charset="0"/>
                </a:rPr>
                <a:t>Participaciones</a:t>
              </a:r>
              <a:endParaRPr kumimoji="0" lang="es-SV" sz="36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exend Deca SemiBold" panose="020B0604020202020204" charset="0"/>
                <a:cs typeface="Baloo 2" panose="03080502040302020200" pitchFamily="66" charset="0"/>
              </a:endParaRPr>
            </a:p>
          </p:txBody>
        </p:sp>
      </p:grpSp>
      <p:graphicFrame>
        <p:nvGraphicFramePr>
          <p:cNvPr id="20" name="Chart 90">
            <a:extLst>
              <a:ext uri="{FF2B5EF4-FFF2-40B4-BE49-F238E27FC236}">
                <a16:creationId xmlns:a16="http://schemas.microsoft.com/office/drawing/2014/main" id="{DD552C2F-BE97-0197-1A32-AB01B3C61E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2449707"/>
              </p:ext>
            </p:extLst>
          </p:nvPr>
        </p:nvGraphicFramePr>
        <p:xfrm>
          <a:off x="12674150" y="3519966"/>
          <a:ext cx="10792772" cy="81117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" name="Google Shape;297;p33">
            <a:extLst>
              <a:ext uri="{FF2B5EF4-FFF2-40B4-BE49-F238E27FC236}">
                <a16:creationId xmlns:a16="http://schemas.microsoft.com/office/drawing/2014/main" id="{80D90F88-EB9B-571B-E0CD-3AB1BFE68864}"/>
              </a:ext>
            </a:extLst>
          </p:cNvPr>
          <p:cNvSpPr txBox="1">
            <a:spLocks/>
          </p:cNvSpPr>
          <p:nvPr/>
        </p:nvSpPr>
        <p:spPr>
          <a:xfrm>
            <a:off x="1120092" y="564564"/>
            <a:ext cx="13452179" cy="1618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 </a:t>
            </a:r>
            <a:r>
              <a:rPr kumimoji="0" lang="es-419" sz="4266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/>
                <a:sym typeface="Lexend Deca SemiBold"/>
              </a:rPr>
              <a:t>INSAFORP</a:t>
            </a:r>
          </a:p>
          <a:p>
            <a:pPr marL="0" indent="0">
              <a:buSzPts val="1600"/>
              <a:defRPr/>
            </a:pPr>
            <a:r>
              <a:rPr lang="es-419" sz="3600" dirty="0">
                <a:solidFill>
                  <a:schemeClr val="bg1"/>
                </a:solidFill>
                <a:latin typeface="Nanum Gothic"/>
                <a:ea typeface="Nanum Gothic"/>
              </a:rPr>
              <a:t>Por modalidad de ejecución</a:t>
            </a:r>
          </a:p>
        </p:txBody>
      </p:sp>
      <p:sp>
        <p:nvSpPr>
          <p:cNvPr id="22" name="Rectángulo 49">
            <a:extLst>
              <a:ext uri="{FF2B5EF4-FFF2-40B4-BE49-F238E27FC236}">
                <a16:creationId xmlns:a16="http://schemas.microsoft.com/office/drawing/2014/main" id="{F36D23D3-B3AB-09F9-1A6D-E1DCDAD64689}"/>
              </a:ext>
            </a:extLst>
          </p:cNvPr>
          <p:cNvSpPr/>
          <p:nvPr/>
        </p:nvSpPr>
        <p:spPr>
          <a:xfrm>
            <a:off x="16127714" y="6375519"/>
            <a:ext cx="38576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exend Deca SemiBold" panose="020B0604020202020204" charset="0"/>
                <a:cs typeface="Baloo 2" panose="03080502040302020200" pitchFamily="66" charset="0"/>
              </a:rPr>
              <a:t>Inversión</a:t>
            </a:r>
            <a:r>
              <a:rPr kumimoji="0" lang="en-US" sz="36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exend Deca SemiBold" panose="020B0604020202020204" charset="0"/>
                <a:cs typeface="Baloo 2" panose="03080502040302020200" pitchFamily="66" charset="0"/>
              </a:rPr>
              <a:t> (</a:t>
            </a:r>
            <a:r>
              <a:rPr kumimoji="0" lang="en-US" sz="360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exend Deca SemiBold" panose="020B0604020202020204" charset="0"/>
                <a:cs typeface="Baloo 2" panose="03080502040302020200" pitchFamily="66" charset="0"/>
              </a:rPr>
              <a:t>Millones</a:t>
            </a:r>
            <a:r>
              <a:rPr kumimoji="0" lang="en-US" sz="360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exend Deca SemiBold" panose="020B0604020202020204" charset="0"/>
                <a:cs typeface="Baloo 2" panose="03080502040302020200" pitchFamily="66" charset="0"/>
              </a:rPr>
              <a:t>)</a:t>
            </a:r>
            <a:endParaRPr kumimoji="0" lang="es-SV" sz="360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Lexend Deca SemiBold" panose="020B0604020202020204" charset="0"/>
              <a:cs typeface="Baloo 2" panose="03080502040302020200" pitchFamily="66" charset="0"/>
            </a:endParaRPr>
          </a:p>
        </p:txBody>
      </p:sp>
      <p:grpSp>
        <p:nvGrpSpPr>
          <p:cNvPr id="23" name="Google Shape;279;p32">
            <a:extLst>
              <a:ext uri="{FF2B5EF4-FFF2-40B4-BE49-F238E27FC236}">
                <a16:creationId xmlns:a16="http://schemas.microsoft.com/office/drawing/2014/main" id="{AE58C402-A8A9-570A-F60E-690178358BDF}"/>
              </a:ext>
            </a:extLst>
          </p:cNvPr>
          <p:cNvGrpSpPr/>
          <p:nvPr/>
        </p:nvGrpSpPr>
        <p:grpSpPr>
          <a:xfrm>
            <a:off x="10521992" y="12605047"/>
            <a:ext cx="3333665" cy="370304"/>
            <a:chOff x="7173550" y="540000"/>
            <a:chExt cx="1250450" cy="138900"/>
          </a:xfrm>
        </p:grpSpPr>
        <p:sp>
          <p:nvSpPr>
            <p:cNvPr id="24" name="Google Shape;280;p32">
              <a:extLst>
                <a:ext uri="{FF2B5EF4-FFF2-40B4-BE49-F238E27FC236}">
                  <a16:creationId xmlns:a16="http://schemas.microsoft.com/office/drawing/2014/main" id="{E02AF259-D305-A028-7F81-CE8B98FCBF0F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5" name="Google Shape;281;p32">
              <a:extLst>
                <a:ext uri="{FF2B5EF4-FFF2-40B4-BE49-F238E27FC236}">
                  <a16:creationId xmlns:a16="http://schemas.microsoft.com/office/drawing/2014/main" id="{3B386597-A2E4-24EF-D04B-79151F720DEF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Google Shape;282;p32">
              <a:extLst>
                <a:ext uri="{FF2B5EF4-FFF2-40B4-BE49-F238E27FC236}">
                  <a16:creationId xmlns:a16="http://schemas.microsoft.com/office/drawing/2014/main" id="{776125BF-8A22-54D3-1B04-F4912FB15C36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Google Shape;283;p32">
              <a:extLst>
                <a:ext uri="{FF2B5EF4-FFF2-40B4-BE49-F238E27FC236}">
                  <a16:creationId xmlns:a16="http://schemas.microsoft.com/office/drawing/2014/main" id="{4E2F8A63-0769-4A7A-8E71-BD0A3BFADFD2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Google Shape;284;p32">
              <a:extLst>
                <a:ext uri="{FF2B5EF4-FFF2-40B4-BE49-F238E27FC236}">
                  <a16:creationId xmlns:a16="http://schemas.microsoft.com/office/drawing/2014/main" id="{24D7F252-198D-5CE1-860D-85AC8FE0287D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Google Shape;285;p32">
              <a:extLst>
                <a:ext uri="{FF2B5EF4-FFF2-40B4-BE49-F238E27FC236}">
                  <a16:creationId xmlns:a16="http://schemas.microsoft.com/office/drawing/2014/main" id="{7B346797-3564-D393-BBE7-62C5AE72CA43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761578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oogle Shape;318;p33">
            <a:extLst>
              <a:ext uri="{FF2B5EF4-FFF2-40B4-BE49-F238E27FC236}">
                <a16:creationId xmlns:a16="http://schemas.microsoft.com/office/drawing/2014/main" id="{6804C203-333D-CEEF-9DBF-B2C1EA1830EC}"/>
              </a:ext>
            </a:extLst>
          </p:cNvPr>
          <p:cNvGrpSpPr/>
          <p:nvPr/>
        </p:nvGrpSpPr>
        <p:grpSpPr>
          <a:xfrm>
            <a:off x="15403486" y="1065012"/>
            <a:ext cx="6124351" cy="919760"/>
            <a:chOff x="6126775" y="631775"/>
            <a:chExt cx="2297230" cy="345000"/>
          </a:xfrm>
        </p:grpSpPr>
        <p:sp>
          <p:nvSpPr>
            <p:cNvPr id="4" name="Google Shape;319;p33">
              <a:extLst>
                <a:ext uri="{FF2B5EF4-FFF2-40B4-BE49-F238E27FC236}">
                  <a16:creationId xmlns:a16="http://schemas.microsoft.com/office/drawing/2014/main" id="{EA760AC9-CDE8-26D0-9EAC-64581ACE5CD7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Ejecución POA 2022</a:t>
              </a:r>
              <a:endParaRPr kumimoji="0" sz="3200" b="0" i="0" u="none" strike="noStrike" kern="0" cap="none" spc="0" normalizeH="0" baseline="0" noProof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5" name="Google Shape;320;p33">
              <a:extLst>
                <a:ext uri="{FF2B5EF4-FFF2-40B4-BE49-F238E27FC236}">
                  <a16:creationId xmlns:a16="http://schemas.microsoft.com/office/drawing/2014/main" id="{1DB8DF01-4AAC-494C-84E4-453F5E040266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2" name="Google Shape;321;p33">
                <a:extLst>
                  <a:ext uri="{FF2B5EF4-FFF2-40B4-BE49-F238E27FC236}">
                    <a16:creationId xmlns:a16="http://schemas.microsoft.com/office/drawing/2014/main" id="{7C2E0A35-DA7A-461B-58B5-706E73F27FEE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3" name="Google Shape;322;p33">
                <a:extLst>
                  <a:ext uri="{FF2B5EF4-FFF2-40B4-BE49-F238E27FC236}">
                    <a16:creationId xmlns:a16="http://schemas.microsoft.com/office/drawing/2014/main" id="{244EF88F-3155-BD8A-23B8-F03024EBE795}"/>
                  </a:ext>
                </a:extLst>
              </p:cNvPr>
              <p:cNvCxnSpPr>
                <a:stCxn id="1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6" name="Google Shape;323;p33">
              <a:extLst>
                <a:ext uri="{FF2B5EF4-FFF2-40B4-BE49-F238E27FC236}">
                  <a16:creationId xmlns:a16="http://schemas.microsoft.com/office/drawing/2014/main" id="{64092B70-5D8B-5B5F-7486-ED31F4A510CF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7" name="Google Shape;324;p33">
                <a:extLst>
                  <a:ext uri="{FF2B5EF4-FFF2-40B4-BE49-F238E27FC236}">
                    <a16:creationId xmlns:a16="http://schemas.microsoft.com/office/drawing/2014/main" id="{9DBD6CEF-7586-EF3D-F8A7-296618EC7CD3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5;p33">
                <a:extLst>
                  <a:ext uri="{FF2B5EF4-FFF2-40B4-BE49-F238E27FC236}">
                    <a16:creationId xmlns:a16="http://schemas.microsoft.com/office/drawing/2014/main" id="{0B0A3412-4BBE-ED48-D605-E62414441C77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9" name="Google Shape;326;p33">
                <a:extLst>
                  <a:ext uri="{FF2B5EF4-FFF2-40B4-BE49-F238E27FC236}">
                    <a16:creationId xmlns:a16="http://schemas.microsoft.com/office/drawing/2014/main" id="{15CA2692-E6FF-76EA-1409-80B937FC3685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0" name="Google Shape;327;p33">
                <a:extLst>
                  <a:ext uri="{FF2B5EF4-FFF2-40B4-BE49-F238E27FC236}">
                    <a16:creationId xmlns:a16="http://schemas.microsoft.com/office/drawing/2014/main" id="{C896FC24-22BC-D91C-AA61-8328CAA1BFBF}"/>
                  </a:ext>
                </a:extLst>
              </p:cNvPr>
              <p:cNvCxnSpPr>
                <a:stCxn id="9" idx="7"/>
                <a:endCxn id="7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1" name="Google Shape;328;p33">
                <a:extLst>
                  <a:ext uri="{FF2B5EF4-FFF2-40B4-BE49-F238E27FC236}">
                    <a16:creationId xmlns:a16="http://schemas.microsoft.com/office/drawing/2014/main" id="{3EE47D0C-FA73-C81D-6246-031C4E418601}"/>
                  </a:ext>
                </a:extLst>
              </p:cNvPr>
              <p:cNvCxnSpPr>
                <a:stCxn id="9" idx="5"/>
                <a:endCxn id="8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4" name="Imagen 1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5A5B72A-4E6F-92AC-2EDE-A672E6B28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graphicFrame>
        <p:nvGraphicFramePr>
          <p:cNvPr id="24" name="Tabla 2">
            <a:extLst>
              <a:ext uri="{FF2B5EF4-FFF2-40B4-BE49-F238E27FC236}">
                <a16:creationId xmlns:a16="http://schemas.microsoft.com/office/drawing/2014/main" id="{54CB0CE4-E56B-A4DC-A34A-B539C21657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110568"/>
              </p:ext>
            </p:extLst>
          </p:nvPr>
        </p:nvGraphicFramePr>
        <p:xfrm>
          <a:off x="592357" y="3617678"/>
          <a:ext cx="23192935" cy="7713500"/>
        </p:xfrm>
        <a:graphic>
          <a:graphicData uri="http://schemas.openxmlformats.org/drawingml/2006/table">
            <a:tbl>
              <a:tblPr firstRow="1" bandRow="1"/>
              <a:tblGrid>
                <a:gridCol w="4121955">
                  <a:extLst>
                    <a:ext uri="{9D8B030D-6E8A-4147-A177-3AD203B41FA5}">
                      <a16:colId xmlns:a16="http://schemas.microsoft.com/office/drawing/2014/main" val="2316888648"/>
                    </a:ext>
                  </a:extLst>
                </a:gridCol>
                <a:gridCol w="3244296">
                  <a:extLst>
                    <a:ext uri="{9D8B030D-6E8A-4147-A177-3AD203B41FA5}">
                      <a16:colId xmlns:a16="http://schemas.microsoft.com/office/drawing/2014/main" val="1381778557"/>
                    </a:ext>
                  </a:extLst>
                </a:gridCol>
                <a:gridCol w="2911548">
                  <a:extLst>
                    <a:ext uri="{9D8B030D-6E8A-4147-A177-3AD203B41FA5}">
                      <a16:colId xmlns:a16="http://schemas.microsoft.com/office/drawing/2014/main" val="3100553527"/>
                    </a:ext>
                  </a:extLst>
                </a:gridCol>
                <a:gridCol w="3327483">
                  <a:extLst>
                    <a:ext uri="{9D8B030D-6E8A-4147-A177-3AD203B41FA5}">
                      <a16:colId xmlns:a16="http://schemas.microsoft.com/office/drawing/2014/main" val="2641238843"/>
                    </a:ext>
                  </a:extLst>
                </a:gridCol>
                <a:gridCol w="2717444">
                  <a:extLst>
                    <a:ext uri="{9D8B030D-6E8A-4147-A177-3AD203B41FA5}">
                      <a16:colId xmlns:a16="http://schemas.microsoft.com/office/drawing/2014/main" val="3535742168"/>
                    </a:ext>
                  </a:extLst>
                </a:gridCol>
                <a:gridCol w="3469784">
                  <a:extLst>
                    <a:ext uri="{9D8B030D-6E8A-4147-A177-3AD203B41FA5}">
                      <a16:colId xmlns:a16="http://schemas.microsoft.com/office/drawing/2014/main" val="4171845457"/>
                    </a:ext>
                  </a:extLst>
                </a:gridCol>
                <a:gridCol w="3400425">
                  <a:extLst>
                    <a:ext uri="{9D8B030D-6E8A-4147-A177-3AD203B41FA5}">
                      <a16:colId xmlns:a16="http://schemas.microsoft.com/office/drawing/2014/main" val="4139290792"/>
                    </a:ext>
                  </a:extLst>
                </a:gridCol>
              </a:tblGrid>
              <a:tr h="1329366">
                <a:tc rowSpan="2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Modalidad de ejecución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A567"/>
                    </a:solidFill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Trabajadores de </a:t>
                      </a:r>
                    </a:p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las Empresas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C33E"/>
                    </a:solidFill>
                  </a:tcPr>
                </a:tc>
                <a:tc hMerge="1"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es-SV" sz="3732" b="0" i="0" u="none" strike="noStrike" cap="none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tserrat ExtraBold" panose="00000900000000000000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Jóvenes y </a:t>
                      </a:r>
                    </a:p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población vulnerable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56359"/>
                    </a:solidFill>
                  </a:tcPr>
                </a:tc>
                <a:tc hMerge="1"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es-SV" sz="3732" b="0" i="0" u="none" strike="noStrike" cap="none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tserrat ExtraBold" panose="00000900000000000000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Total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194E7"/>
                    </a:solidFill>
                  </a:tcPr>
                </a:tc>
                <a:tc hMerge="1"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es-SV" sz="3732" b="0" i="0" u="none" strike="noStrike" cap="none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tserrat ExtraBold" panose="00000900000000000000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00623405"/>
                  </a:ext>
                </a:extLst>
              </a:tr>
              <a:tr h="596506">
                <a:tc vMerge="1"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es-SV" sz="3732" b="0" i="0" u="none" strike="noStrike" cap="none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tserrat ExtraBold" panose="00000900000000000000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F3C33E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Participaciones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F3C33E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Inversión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E56359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Participaciones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E56359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Inversión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6194E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Participaciones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6194E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Inversión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0788565"/>
                  </a:ext>
                </a:extLst>
              </a:tr>
              <a:tr h="16500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51A56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Herramientas tecnológicas</a:t>
                      </a:r>
                      <a:endParaRPr lang="es-419" sz="3200" b="1" i="0" u="none" strike="noStrike" kern="1200" cap="none" dirty="0">
                        <a:solidFill>
                          <a:srgbClr val="51A567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 dirty="0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84,476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$7,322,720.47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25,629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$1,746,965.54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SV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110,105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$9,069,686.02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1124061"/>
                  </a:ext>
                </a:extLst>
              </a:tr>
              <a:tr h="15220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51A56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Presencial</a:t>
                      </a:r>
                      <a:endParaRPr lang="es-419" sz="3200" b="1" i="0" u="none" strike="noStrike" kern="1200" cap="none" dirty="0">
                        <a:solidFill>
                          <a:srgbClr val="51A567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126,111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 dirty="0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$7,930,450.14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80,592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$16,198,096.91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206,703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$24,128,547.04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015226"/>
                  </a:ext>
                </a:extLst>
              </a:tr>
              <a:tr h="149581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kern="1200" cap="none" dirty="0">
                          <a:solidFill>
                            <a:srgbClr val="51A567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Virtual</a:t>
                      </a:r>
                      <a:endParaRPr lang="es-419" sz="3200" b="1" i="0" u="none" strike="noStrike" kern="1200" cap="none" dirty="0">
                        <a:solidFill>
                          <a:srgbClr val="51A567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11,257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$1,130,652.81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16,190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0" i="0" u="none" strike="noStrike" kern="1200" cap="none">
                          <a:solidFill>
                            <a:srgbClr val="000000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$1,600,860.47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27,447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$2,731,513.28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3495647"/>
                  </a:ext>
                </a:extLst>
              </a:tr>
              <a:tr h="11196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kern="1200" cap="none" dirty="0">
                          <a:solidFill>
                            <a:schemeClr val="tx1"/>
                          </a:solidFill>
                          <a:effectLst/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Total</a:t>
                      </a:r>
                      <a:endParaRPr lang="es-419" sz="3600" b="0" i="0" u="none" strike="noStrike" kern="1200" cap="none" dirty="0">
                        <a:solidFill>
                          <a:schemeClr val="tx1"/>
                        </a:solidFill>
                        <a:effectLst/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221,844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$16,383,823.42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122,411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$19,545,922.92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344,255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$35,929,746.34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973683"/>
                  </a:ext>
                </a:extLst>
              </a:tr>
            </a:tbl>
          </a:graphicData>
        </a:graphic>
      </p:graphicFrame>
      <p:sp>
        <p:nvSpPr>
          <p:cNvPr id="16" name="Google Shape;297;p33">
            <a:extLst>
              <a:ext uri="{FF2B5EF4-FFF2-40B4-BE49-F238E27FC236}">
                <a16:creationId xmlns:a16="http://schemas.microsoft.com/office/drawing/2014/main" id="{95C91ED7-FD7E-14DB-7C85-61A03EE297B4}"/>
              </a:ext>
            </a:extLst>
          </p:cNvPr>
          <p:cNvSpPr txBox="1">
            <a:spLocks/>
          </p:cNvSpPr>
          <p:nvPr/>
        </p:nvSpPr>
        <p:spPr>
          <a:xfrm>
            <a:off x="1120092" y="564564"/>
            <a:ext cx="13452179" cy="1618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 </a:t>
            </a:r>
            <a:r>
              <a:rPr kumimoji="0" lang="es-419" sz="4266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/>
                <a:sym typeface="Lexend Deca SemiBold"/>
              </a:rPr>
              <a:t>INSAFORP</a:t>
            </a:r>
          </a:p>
          <a:p>
            <a:pPr marL="0" indent="0">
              <a:buSzPts val="1600"/>
              <a:defRPr/>
            </a:pPr>
            <a:r>
              <a:rPr lang="es-419" sz="3600" dirty="0">
                <a:solidFill>
                  <a:schemeClr val="bg1"/>
                </a:solidFill>
                <a:latin typeface="Nanum Gothic"/>
                <a:ea typeface="Nanum Gothic"/>
              </a:rPr>
              <a:t>Por modalidad y tipo de población</a:t>
            </a:r>
          </a:p>
        </p:txBody>
      </p:sp>
      <p:grpSp>
        <p:nvGrpSpPr>
          <p:cNvPr id="17" name="Google Shape;279;p32">
            <a:extLst>
              <a:ext uri="{FF2B5EF4-FFF2-40B4-BE49-F238E27FC236}">
                <a16:creationId xmlns:a16="http://schemas.microsoft.com/office/drawing/2014/main" id="{8690FB2E-FF48-2FF9-B788-83D91C9348A5}"/>
              </a:ext>
            </a:extLst>
          </p:cNvPr>
          <p:cNvGrpSpPr/>
          <p:nvPr/>
        </p:nvGrpSpPr>
        <p:grpSpPr>
          <a:xfrm>
            <a:off x="18807444" y="12559264"/>
            <a:ext cx="3333665" cy="370304"/>
            <a:chOff x="7173550" y="540000"/>
            <a:chExt cx="1250450" cy="138900"/>
          </a:xfrm>
        </p:grpSpPr>
        <p:sp>
          <p:nvSpPr>
            <p:cNvPr id="18" name="Google Shape;280;p32">
              <a:extLst>
                <a:ext uri="{FF2B5EF4-FFF2-40B4-BE49-F238E27FC236}">
                  <a16:creationId xmlns:a16="http://schemas.microsoft.com/office/drawing/2014/main" id="{68560415-FC8D-82A0-6B79-C9609EF11EDC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9" name="Google Shape;281;p32">
              <a:extLst>
                <a:ext uri="{FF2B5EF4-FFF2-40B4-BE49-F238E27FC236}">
                  <a16:creationId xmlns:a16="http://schemas.microsoft.com/office/drawing/2014/main" id="{D386CFFD-D0E9-332A-F49E-5F3D199AA6F4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0" name="Google Shape;282;p32">
              <a:extLst>
                <a:ext uri="{FF2B5EF4-FFF2-40B4-BE49-F238E27FC236}">
                  <a16:creationId xmlns:a16="http://schemas.microsoft.com/office/drawing/2014/main" id="{49EA8AB5-8CBE-3DB2-CFB3-B674D920B186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1" name="Google Shape;283;p32">
              <a:extLst>
                <a:ext uri="{FF2B5EF4-FFF2-40B4-BE49-F238E27FC236}">
                  <a16:creationId xmlns:a16="http://schemas.microsoft.com/office/drawing/2014/main" id="{D8042762-1E71-5664-426A-39F32D056A6C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2" name="Google Shape;284;p32">
              <a:extLst>
                <a:ext uri="{FF2B5EF4-FFF2-40B4-BE49-F238E27FC236}">
                  <a16:creationId xmlns:a16="http://schemas.microsoft.com/office/drawing/2014/main" id="{5AF8B115-BF11-8889-94B8-E1155302A911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3" name="Google Shape;285;p32">
              <a:extLst>
                <a:ext uri="{FF2B5EF4-FFF2-40B4-BE49-F238E27FC236}">
                  <a16:creationId xmlns:a16="http://schemas.microsoft.com/office/drawing/2014/main" id="{1BFB465F-766A-1A1E-F398-D8E0F16E8C3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307880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318;p33">
            <a:extLst>
              <a:ext uri="{FF2B5EF4-FFF2-40B4-BE49-F238E27FC236}">
                <a16:creationId xmlns:a16="http://schemas.microsoft.com/office/drawing/2014/main" id="{24DE0D4A-414D-4766-68AB-43A0022A47AC}"/>
              </a:ext>
            </a:extLst>
          </p:cNvPr>
          <p:cNvGrpSpPr/>
          <p:nvPr/>
        </p:nvGrpSpPr>
        <p:grpSpPr>
          <a:xfrm>
            <a:off x="14753092" y="1076682"/>
            <a:ext cx="6124351" cy="919760"/>
            <a:chOff x="6126775" y="631775"/>
            <a:chExt cx="2297230" cy="345000"/>
          </a:xfrm>
        </p:grpSpPr>
        <p:sp>
          <p:nvSpPr>
            <p:cNvPr id="3" name="Google Shape;319;p33">
              <a:extLst>
                <a:ext uri="{FF2B5EF4-FFF2-40B4-BE49-F238E27FC236}">
                  <a16:creationId xmlns:a16="http://schemas.microsoft.com/office/drawing/2014/main" id="{7EB9E4FE-9FB7-9A99-46FB-D641207A1229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</a:rPr>
                <a:t>Ejecución POA 2022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</a:endParaRPr>
            </a:p>
          </p:txBody>
        </p:sp>
        <p:grpSp>
          <p:nvGrpSpPr>
            <p:cNvPr id="4" name="Google Shape;320;p33">
              <a:extLst>
                <a:ext uri="{FF2B5EF4-FFF2-40B4-BE49-F238E27FC236}">
                  <a16:creationId xmlns:a16="http://schemas.microsoft.com/office/drawing/2014/main" id="{38E501D6-6AAC-F8F1-1776-5FE1E2812413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1" name="Google Shape;321;p33">
                <a:extLst>
                  <a:ext uri="{FF2B5EF4-FFF2-40B4-BE49-F238E27FC236}">
                    <a16:creationId xmlns:a16="http://schemas.microsoft.com/office/drawing/2014/main" id="{D283B717-0C2E-9D7A-3952-3D798DCA842F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12" name="Google Shape;322;p33">
                <a:extLst>
                  <a:ext uri="{FF2B5EF4-FFF2-40B4-BE49-F238E27FC236}">
                    <a16:creationId xmlns:a16="http://schemas.microsoft.com/office/drawing/2014/main" id="{BB6DA8FF-8AFC-8BAA-7638-2C84AAF857ED}"/>
                  </a:ext>
                </a:extLst>
              </p:cNvPr>
              <p:cNvCxnSpPr>
                <a:stCxn id="1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" name="Google Shape;323;p33">
              <a:extLst>
                <a:ext uri="{FF2B5EF4-FFF2-40B4-BE49-F238E27FC236}">
                  <a16:creationId xmlns:a16="http://schemas.microsoft.com/office/drawing/2014/main" id="{199DCFAB-7F26-AB86-012C-2E8013BC6175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6" name="Google Shape;324;p33">
                <a:extLst>
                  <a:ext uri="{FF2B5EF4-FFF2-40B4-BE49-F238E27FC236}">
                    <a16:creationId xmlns:a16="http://schemas.microsoft.com/office/drawing/2014/main" id="{39796733-6BFC-CB64-DDCC-B2D165428906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Google Shape;325;p33">
                <a:extLst>
                  <a:ext uri="{FF2B5EF4-FFF2-40B4-BE49-F238E27FC236}">
                    <a16:creationId xmlns:a16="http://schemas.microsoft.com/office/drawing/2014/main" id="{A8F7C25E-3F57-7CA6-EB56-0D40034D49D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Google Shape;326;p33">
                <a:extLst>
                  <a:ext uri="{FF2B5EF4-FFF2-40B4-BE49-F238E27FC236}">
                    <a16:creationId xmlns:a16="http://schemas.microsoft.com/office/drawing/2014/main" id="{2A4AEA08-EBE0-3D47-9423-12B92EA5A548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cxnSp>
            <p:nvCxnSpPr>
              <p:cNvPr id="9" name="Google Shape;327;p33">
                <a:extLst>
                  <a:ext uri="{FF2B5EF4-FFF2-40B4-BE49-F238E27FC236}">
                    <a16:creationId xmlns:a16="http://schemas.microsoft.com/office/drawing/2014/main" id="{F9FCDDB5-F636-091E-8639-FC9E5A825BFD}"/>
                  </a:ext>
                </a:extLst>
              </p:cNvPr>
              <p:cNvCxnSpPr>
                <a:stCxn id="8" idx="7"/>
                <a:endCxn id="6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" name="Google Shape;328;p33">
                <a:extLst>
                  <a:ext uri="{FF2B5EF4-FFF2-40B4-BE49-F238E27FC236}">
                    <a16:creationId xmlns:a16="http://schemas.microsoft.com/office/drawing/2014/main" id="{63409493-9F60-2D6A-539E-E9D62A5177A7}"/>
                  </a:ext>
                </a:extLst>
              </p:cNvPr>
              <p:cNvCxnSpPr>
                <a:stCxn id="8" idx="5"/>
                <a:endCxn id="7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rgbClr val="FFF9F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3" name="Imagen 12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72AA774-EF03-7A74-AA55-A1192E74D7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4" name="Google Shape;297;p33">
            <a:extLst>
              <a:ext uri="{FF2B5EF4-FFF2-40B4-BE49-F238E27FC236}">
                <a16:creationId xmlns:a16="http://schemas.microsoft.com/office/drawing/2014/main" id="{F24AE7C3-4C87-3398-1D11-5F8E153E58CB}"/>
              </a:ext>
            </a:extLst>
          </p:cNvPr>
          <p:cNvSpPr txBox="1">
            <a:spLocks/>
          </p:cNvSpPr>
          <p:nvPr/>
        </p:nvSpPr>
        <p:spPr>
          <a:xfrm>
            <a:off x="1120091" y="378285"/>
            <a:ext cx="12382783" cy="1618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Deca SemiBold"/>
              <a:buNone/>
              <a:tabLst/>
              <a:defRPr/>
            </a:pPr>
            <a:r>
              <a:rPr lang="es-419" sz="4266" dirty="0"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CIFRAS </a:t>
            </a:r>
            <a:r>
              <a:rPr kumimoji="0" lang="es-419" sz="4266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/>
                <a:sym typeface="Lexend Deca SemiBold"/>
              </a:rPr>
              <a:t>INSAFORP</a:t>
            </a:r>
          </a:p>
          <a:p>
            <a:pPr marL="0" indent="0">
              <a:buSzPts val="1600"/>
              <a:defRPr/>
            </a:pPr>
            <a:r>
              <a:rPr lang="es-419" sz="3600" dirty="0">
                <a:solidFill>
                  <a:schemeClr val="bg1"/>
                </a:solidFill>
                <a:latin typeface="Nanum Gothic"/>
                <a:ea typeface="Nanum Gothic"/>
              </a:rPr>
              <a:t>Histórico PARTICIPACIONES / INVERSIÓN 2019 - 2022 </a:t>
            </a:r>
          </a:p>
        </p:txBody>
      </p:sp>
      <p:grpSp>
        <p:nvGrpSpPr>
          <p:cNvPr id="15" name="Google Shape;279;p32">
            <a:extLst>
              <a:ext uri="{FF2B5EF4-FFF2-40B4-BE49-F238E27FC236}">
                <a16:creationId xmlns:a16="http://schemas.microsoft.com/office/drawing/2014/main" id="{FE61DDDB-57FC-8C20-CB39-44E587B5749F}"/>
              </a:ext>
            </a:extLst>
          </p:cNvPr>
          <p:cNvGrpSpPr/>
          <p:nvPr/>
        </p:nvGrpSpPr>
        <p:grpSpPr>
          <a:xfrm rot="5400000">
            <a:off x="-731893" y="10873341"/>
            <a:ext cx="3333665" cy="370304"/>
            <a:chOff x="7173550" y="540000"/>
            <a:chExt cx="1250450" cy="138900"/>
          </a:xfrm>
        </p:grpSpPr>
        <p:sp>
          <p:nvSpPr>
            <p:cNvPr id="16" name="Google Shape;280;p32">
              <a:extLst>
                <a:ext uri="{FF2B5EF4-FFF2-40B4-BE49-F238E27FC236}">
                  <a16:creationId xmlns:a16="http://schemas.microsoft.com/office/drawing/2014/main" id="{1AAE686A-122C-2189-0D73-CC778B1A90DB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" name="Google Shape;281;p32">
              <a:extLst>
                <a:ext uri="{FF2B5EF4-FFF2-40B4-BE49-F238E27FC236}">
                  <a16:creationId xmlns:a16="http://schemas.microsoft.com/office/drawing/2014/main" id="{F5A3B1CD-221F-F548-6BEC-77779880F4A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" name="Google Shape;282;p32">
              <a:extLst>
                <a:ext uri="{FF2B5EF4-FFF2-40B4-BE49-F238E27FC236}">
                  <a16:creationId xmlns:a16="http://schemas.microsoft.com/office/drawing/2014/main" id="{195364AE-106C-1BFE-4BA5-F7A4DF00B323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9" name="Google Shape;283;p32">
              <a:extLst>
                <a:ext uri="{FF2B5EF4-FFF2-40B4-BE49-F238E27FC236}">
                  <a16:creationId xmlns:a16="http://schemas.microsoft.com/office/drawing/2014/main" id="{6FFF83EF-988A-8FD5-02C1-3D0B490A9939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0" name="Google Shape;284;p32">
              <a:extLst>
                <a:ext uri="{FF2B5EF4-FFF2-40B4-BE49-F238E27FC236}">
                  <a16:creationId xmlns:a16="http://schemas.microsoft.com/office/drawing/2014/main" id="{A6255E55-E74A-CD47-D514-C6BAA82B961F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1" name="Google Shape;285;p32">
              <a:extLst>
                <a:ext uri="{FF2B5EF4-FFF2-40B4-BE49-F238E27FC236}">
                  <a16:creationId xmlns:a16="http://schemas.microsoft.com/office/drawing/2014/main" id="{807E9D34-B599-9BB9-9EB6-24558A6C0155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aphicFrame>
        <p:nvGraphicFramePr>
          <p:cNvPr id="22" name="Tabla 2">
            <a:extLst>
              <a:ext uri="{FF2B5EF4-FFF2-40B4-BE49-F238E27FC236}">
                <a16:creationId xmlns:a16="http://schemas.microsoft.com/office/drawing/2014/main" id="{F223C71E-1A9C-F115-C09B-DF1AA85ED7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9176880"/>
              </p:ext>
            </p:extLst>
          </p:nvPr>
        </p:nvGraphicFramePr>
        <p:xfrm>
          <a:off x="1773050" y="3119218"/>
          <a:ext cx="21414378" cy="4538943"/>
        </p:xfrm>
        <a:graphic>
          <a:graphicData uri="http://schemas.openxmlformats.org/drawingml/2006/table">
            <a:tbl>
              <a:tblPr firstRow="1" bandRow="1"/>
              <a:tblGrid>
                <a:gridCol w="3941950">
                  <a:extLst>
                    <a:ext uri="{9D8B030D-6E8A-4147-A177-3AD203B41FA5}">
                      <a16:colId xmlns:a16="http://schemas.microsoft.com/office/drawing/2014/main" val="2316888648"/>
                    </a:ext>
                  </a:extLst>
                </a:gridCol>
                <a:gridCol w="3196176">
                  <a:extLst>
                    <a:ext uri="{9D8B030D-6E8A-4147-A177-3AD203B41FA5}">
                      <a16:colId xmlns:a16="http://schemas.microsoft.com/office/drawing/2014/main" val="1381778557"/>
                    </a:ext>
                  </a:extLst>
                </a:gridCol>
                <a:gridCol w="3569063">
                  <a:extLst>
                    <a:ext uri="{9D8B030D-6E8A-4147-A177-3AD203B41FA5}">
                      <a16:colId xmlns:a16="http://schemas.microsoft.com/office/drawing/2014/main" val="3100553527"/>
                    </a:ext>
                  </a:extLst>
                </a:gridCol>
                <a:gridCol w="3569063">
                  <a:extLst>
                    <a:ext uri="{9D8B030D-6E8A-4147-A177-3AD203B41FA5}">
                      <a16:colId xmlns:a16="http://schemas.microsoft.com/office/drawing/2014/main" val="2641238843"/>
                    </a:ext>
                  </a:extLst>
                </a:gridCol>
                <a:gridCol w="3569063">
                  <a:extLst>
                    <a:ext uri="{9D8B030D-6E8A-4147-A177-3AD203B41FA5}">
                      <a16:colId xmlns:a16="http://schemas.microsoft.com/office/drawing/2014/main" val="3535742168"/>
                    </a:ext>
                  </a:extLst>
                </a:gridCol>
                <a:gridCol w="3569063">
                  <a:extLst>
                    <a:ext uri="{9D8B030D-6E8A-4147-A177-3AD203B41FA5}">
                      <a16:colId xmlns:a16="http://schemas.microsoft.com/office/drawing/2014/main" val="4171845457"/>
                    </a:ext>
                  </a:extLst>
                </a:gridCol>
              </a:tblGrid>
              <a:tr h="8805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PARTICIPACIONES</a:t>
                      </a:r>
                      <a:endParaRPr lang="es-SV" sz="3200" b="1" i="0" u="none" strike="noStrike" cap="non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1T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A56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2T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C33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3T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5635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4T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194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TOTAL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0623405"/>
                  </a:ext>
                </a:extLst>
              </a:tr>
              <a:tr h="10165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2019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85,476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80,383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101,100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78,444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345,403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1124061"/>
                  </a:ext>
                </a:extLst>
              </a:tr>
              <a:tr h="8805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2020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55,475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4,512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24,732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55,350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140,069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15226"/>
                  </a:ext>
                </a:extLst>
              </a:tr>
              <a:tr h="8805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2021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58,893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77,108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53,877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76,563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266,441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3495647"/>
                  </a:ext>
                </a:extLst>
              </a:tr>
              <a:tr h="8805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2022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75,862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83,976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109,141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SV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75,276</a:t>
                      </a:r>
                      <a:endParaRPr lang="es-419" sz="3200" b="0" i="0" u="none" strike="noStrike" cap="non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 fontAlgn="ctr"/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344,255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971103"/>
                  </a:ext>
                </a:extLst>
              </a:tr>
            </a:tbl>
          </a:graphicData>
        </a:graphic>
      </p:graphicFrame>
      <p:graphicFrame>
        <p:nvGraphicFramePr>
          <p:cNvPr id="23" name="Tabla 22">
            <a:extLst>
              <a:ext uri="{FF2B5EF4-FFF2-40B4-BE49-F238E27FC236}">
                <a16:creationId xmlns:a16="http://schemas.microsoft.com/office/drawing/2014/main" id="{FE6EDF11-3FCF-CEFE-0A29-F98B5F7DB7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453291"/>
              </p:ext>
            </p:extLst>
          </p:nvPr>
        </p:nvGraphicFramePr>
        <p:xfrm>
          <a:off x="1773050" y="8084149"/>
          <a:ext cx="21414378" cy="4910966"/>
        </p:xfrm>
        <a:graphic>
          <a:graphicData uri="http://schemas.openxmlformats.org/drawingml/2006/table">
            <a:tbl>
              <a:tblPr firstRow="1" bandRow="1"/>
              <a:tblGrid>
                <a:gridCol w="3850521">
                  <a:extLst>
                    <a:ext uri="{9D8B030D-6E8A-4147-A177-3AD203B41FA5}">
                      <a16:colId xmlns:a16="http://schemas.microsoft.com/office/drawing/2014/main" val="2316888648"/>
                    </a:ext>
                  </a:extLst>
                </a:gridCol>
                <a:gridCol w="3287605">
                  <a:extLst>
                    <a:ext uri="{9D8B030D-6E8A-4147-A177-3AD203B41FA5}">
                      <a16:colId xmlns:a16="http://schemas.microsoft.com/office/drawing/2014/main" val="1381778557"/>
                    </a:ext>
                  </a:extLst>
                </a:gridCol>
                <a:gridCol w="3569063">
                  <a:extLst>
                    <a:ext uri="{9D8B030D-6E8A-4147-A177-3AD203B41FA5}">
                      <a16:colId xmlns:a16="http://schemas.microsoft.com/office/drawing/2014/main" val="3100553527"/>
                    </a:ext>
                  </a:extLst>
                </a:gridCol>
                <a:gridCol w="3569063">
                  <a:extLst>
                    <a:ext uri="{9D8B030D-6E8A-4147-A177-3AD203B41FA5}">
                      <a16:colId xmlns:a16="http://schemas.microsoft.com/office/drawing/2014/main" val="2641238843"/>
                    </a:ext>
                  </a:extLst>
                </a:gridCol>
                <a:gridCol w="3569063">
                  <a:extLst>
                    <a:ext uri="{9D8B030D-6E8A-4147-A177-3AD203B41FA5}">
                      <a16:colId xmlns:a16="http://schemas.microsoft.com/office/drawing/2014/main" val="3535742168"/>
                    </a:ext>
                  </a:extLst>
                </a:gridCol>
                <a:gridCol w="3569063">
                  <a:extLst>
                    <a:ext uri="{9D8B030D-6E8A-4147-A177-3AD203B41FA5}">
                      <a16:colId xmlns:a16="http://schemas.microsoft.com/office/drawing/2014/main" val="4171845457"/>
                    </a:ext>
                  </a:extLst>
                </a:gridCol>
              </a:tblGrid>
              <a:tr h="8805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INVERSIÓN</a:t>
                      </a:r>
                      <a:endParaRPr lang="es-SV" sz="3200" b="1" i="0" u="none" strike="noStrike" cap="non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1T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A56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2T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C33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3T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5635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4T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194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TOTAL</a:t>
                      </a:r>
                      <a:endParaRPr lang="es-SV" sz="3600" b="0" i="0" u="none" strike="noStrike" kern="1200" cap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exend Deca SemiBold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0623405"/>
                  </a:ext>
                </a:extLst>
              </a:tr>
              <a:tr h="99534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2019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$9,938,362.68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$9,948,689.36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$10,596,577.15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$7,152,730.79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$37,636,359.99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1124061"/>
                  </a:ext>
                </a:extLst>
              </a:tr>
              <a:tr h="11035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2020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$5,700,083.26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$913,728.17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$2,619,617.57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$7,692,397.37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$16,925,826.37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15226"/>
                  </a:ext>
                </a:extLst>
              </a:tr>
              <a:tr h="10508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2021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$7,628,498.49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$8,670,156.18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$6,652,545.22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$8,338,924.84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 $31,290,124.73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3495647"/>
                  </a:ext>
                </a:extLst>
              </a:tr>
              <a:tr h="8805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2022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$8,892,710.46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$9,086,606.63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$10,253,566.10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$7,696,863.16 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419" sz="32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+mn-cs"/>
                          <a:sym typeface="Arial"/>
                        </a:rPr>
                        <a:t>$35,929,746.34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96035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32905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2" name="Google Shape;1292;p50"/>
          <p:cNvGrpSpPr/>
          <p:nvPr/>
        </p:nvGrpSpPr>
        <p:grpSpPr>
          <a:xfrm>
            <a:off x="17223652" y="1043380"/>
            <a:ext cx="6124351" cy="919760"/>
            <a:chOff x="6126775" y="631775"/>
            <a:chExt cx="2297230" cy="345000"/>
          </a:xfrm>
        </p:grpSpPr>
        <p:sp>
          <p:nvSpPr>
            <p:cNvPr id="1293" name="Google Shape;1293;p50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algn="ctr" defTabSz="2437790"/>
              <a:r>
                <a:rPr lang="es-SV" sz="48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Cifras 2022</a:t>
              </a:r>
              <a:endParaRPr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294" name="Google Shape;1294;p50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295" name="Google Shape;1295;p50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defTabSz="2437790"/>
                <a:endParaRPr sz="3732"/>
              </a:p>
            </p:txBody>
          </p:sp>
          <p:cxnSp>
            <p:nvCxnSpPr>
              <p:cNvPr id="1296" name="Google Shape;1296;p50"/>
              <p:cNvCxnSpPr>
                <a:stCxn id="129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297" name="Google Shape;1297;p50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1298" name="Google Shape;1298;p50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defTabSz="2437790"/>
                <a:endParaRPr sz="3732"/>
              </a:p>
            </p:txBody>
          </p:sp>
          <p:sp>
            <p:nvSpPr>
              <p:cNvPr id="1299" name="Google Shape;1299;p50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defTabSz="2437790"/>
                <a:endParaRPr sz="3732"/>
              </a:p>
            </p:txBody>
          </p:sp>
          <p:sp>
            <p:nvSpPr>
              <p:cNvPr id="1300" name="Google Shape;1300;p50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defTabSz="2437790"/>
                <a:endParaRPr sz="3732"/>
              </a:p>
            </p:txBody>
          </p:sp>
          <p:cxnSp>
            <p:nvCxnSpPr>
              <p:cNvPr id="1301" name="Google Shape;1301;p50"/>
              <p:cNvCxnSpPr>
                <a:stCxn id="1300" idx="7"/>
                <a:endCxn id="1298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302" name="Google Shape;1302;p50"/>
              <p:cNvCxnSpPr>
                <a:stCxn id="1300" idx="5"/>
                <a:endCxn id="1299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grpSp>
        <p:nvGrpSpPr>
          <p:cNvPr id="1310" name="Google Shape;1310;p50"/>
          <p:cNvGrpSpPr/>
          <p:nvPr/>
        </p:nvGrpSpPr>
        <p:grpSpPr>
          <a:xfrm>
            <a:off x="1919500" y="1960809"/>
            <a:ext cx="3333665" cy="370304"/>
            <a:chOff x="7173550" y="540000"/>
            <a:chExt cx="1250450" cy="138900"/>
          </a:xfrm>
        </p:grpSpPr>
        <p:sp>
          <p:nvSpPr>
            <p:cNvPr id="1311" name="Google Shape;1311;p50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/>
              <a:endParaRPr sz="3732"/>
            </a:p>
          </p:txBody>
        </p:sp>
        <p:sp>
          <p:nvSpPr>
            <p:cNvPr id="1312" name="Google Shape;1312;p50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/>
              <a:endParaRPr sz="3732"/>
            </a:p>
          </p:txBody>
        </p:sp>
        <p:sp>
          <p:nvSpPr>
            <p:cNvPr id="1313" name="Google Shape;1313;p50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/>
              <a:endParaRPr sz="3732"/>
            </a:p>
          </p:txBody>
        </p:sp>
        <p:sp>
          <p:nvSpPr>
            <p:cNvPr id="1314" name="Google Shape;1314;p50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/>
              <a:endParaRPr sz="3732"/>
            </a:p>
          </p:txBody>
        </p:sp>
        <p:sp>
          <p:nvSpPr>
            <p:cNvPr id="1315" name="Google Shape;1315;p50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/>
              <a:endParaRPr sz="3732"/>
            </a:p>
          </p:txBody>
        </p:sp>
        <p:sp>
          <p:nvSpPr>
            <p:cNvPr id="1316" name="Google Shape;1316;p50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/>
              <a:endParaRPr sz="3732"/>
            </a:p>
          </p:txBody>
        </p:sp>
      </p:grpSp>
      <p:grpSp>
        <p:nvGrpSpPr>
          <p:cNvPr id="4" name="Google Shape;9803;p83">
            <a:extLst>
              <a:ext uri="{FF2B5EF4-FFF2-40B4-BE49-F238E27FC236}">
                <a16:creationId xmlns:a16="http://schemas.microsoft.com/office/drawing/2014/main" id="{459DBC31-E7D3-A535-C2EA-B55E3C1979A7}"/>
              </a:ext>
            </a:extLst>
          </p:cNvPr>
          <p:cNvGrpSpPr/>
          <p:nvPr/>
        </p:nvGrpSpPr>
        <p:grpSpPr>
          <a:xfrm>
            <a:off x="16741465" y="9519989"/>
            <a:ext cx="1399755" cy="1704877"/>
            <a:chOff x="6974158" y="2789537"/>
            <a:chExt cx="255247" cy="327458"/>
          </a:xfrm>
          <a:solidFill>
            <a:schemeClr val="tx1"/>
          </a:solidFill>
        </p:grpSpPr>
        <p:sp>
          <p:nvSpPr>
            <p:cNvPr id="5" name="Google Shape;9804;p83">
              <a:extLst>
                <a:ext uri="{FF2B5EF4-FFF2-40B4-BE49-F238E27FC236}">
                  <a16:creationId xmlns:a16="http://schemas.microsoft.com/office/drawing/2014/main" id="{2FBB3349-9BDD-3B14-2CFC-817FB549D6FF}"/>
                </a:ext>
              </a:extLst>
            </p:cNvPr>
            <p:cNvSpPr/>
            <p:nvPr/>
          </p:nvSpPr>
          <p:spPr>
            <a:xfrm>
              <a:off x="7066407" y="2897282"/>
              <a:ext cx="9876" cy="14798"/>
            </a:xfrm>
            <a:custGeom>
              <a:avLst/>
              <a:gdLst/>
              <a:ahLst/>
              <a:cxnLst/>
              <a:rect l="l" t="t" r="r" b="b"/>
              <a:pathLst>
                <a:path w="311" h="466" extrusionOk="0">
                  <a:moveTo>
                    <a:pt x="144" y="1"/>
                  </a:moveTo>
                  <a:cubicBezTo>
                    <a:pt x="60" y="1"/>
                    <a:pt x="1" y="84"/>
                    <a:pt x="1" y="155"/>
                  </a:cubicBezTo>
                  <a:lnTo>
                    <a:pt x="1" y="322"/>
                  </a:lnTo>
                  <a:cubicBezTo>
                    <a:pt x="1" y="405"/>
                    <a:pt x="72" y="465"/>
                    <a:pt x="144" y="465"/>
                  </a:cubicBezTo>
                  <a:cubicBezTo>
                    <a:pt x="227" y="465"/>
                    <a:pt x="299" y="394"/>
                    <a:pt x="299" y="322"/>
                  </a:cubicBezTo>
                  <a:lnTo>
                    <a:pt x="299" y="155"/>
                  </a:lnTo>
                  <a:cubicBezTo>
                    <a:pt x="310" y="60"/>
                    <a:pt x="239" y="1"/>
                    <a:pt x="14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9805;p83">
              <a:extLst>
                <a:ext uri="{FF2B5EF4-FFF2-40B4-BE49-F238E27FC236}">
                  <a16:creationId xmlns:a16="http://schemas.microsoft.com/office/drawing/2014/main" id="{FD96AACB-2225-DF82-7730-430A25FF4BC0}"/>
                </a:ext>
              </a:extLst>
            </p:cNvPr>
            <p:cNvSpPr/>
            <p:nvPr/>
          </p:nvSpPr>
          <p:spPr>
            <a:xfrm>
              <a:off x="7127662" y="2897282"/>
              <a:ext cx="9495" cy="14798"/>
            </a:xfrm>
            <a:custGeom>
              <a:avLst/>
              <a:gdLst/>
              <a:ahLst/>
              <a:cxnLst/>
              <a:rect l="l" t="t" r="r" b="b"/>
              <a:pathLst>
                <a:path w="299" h="466" extrusionOk="0">
                  <a:moveTo>
                    <a:pt x="155" y="1"/>
                  </a:moveTo>
                  <a:cubicBezTo>
                    <a:pt x="60" y="1"/>
                    <a:pt x="1" y="84"/>
                    <a:pt x="1" y="155"/>
                  </a:cubicBezTo>
                  <a:lnTo>
                    <a:pt x="1" y="322"/>
                  </a:lnTo>
                  <a:cubicBezTo>
                    <a:pt x="1" y="405"/>
                    <a:pt x="84" y="465"/>
                    <a:pt x="155" y="465"/>
                  </a:cubicBezTo>
                  <a:cubicBezTo>
                    <a:pt x="227" y="465"/>
                    <a:pt x="298" y="394"/>
                    <a:pt x="298" y="322"/>
                  </a:cubicBezTo>
                  <a:lnTo>
                    <a:pt x="298" y="155"/>
                  </a:lnTo>
                  <a:cubicBezTo>
                    <a:pt x="298" y="60"/>
                    <a:pt x="239" y="1"/>
                    <a:pt x="1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9806;p83">
              <a:extLst>
                <a:ext uri="{FF2B5EF4-FFF2-40B4-BE49-F238E27FC236}">
                  <a16:creationId xmlns:a16="http://schemas.microsoft.com/office/drawing/2014/main" id="{8C976364-3274-A92B-A35D-8D85D989C880}"/>
                </a:ext>
              </a:extLst>
            </p:cNvPr>
            <p:cNvSpPr/>
            <p:nvPr/>
          </p:nvSpPr>
          <p:spPr>
            <a:xfrm>
              <a:off x="7081935" y="2933292"/>
              <a:ext cx="40837" cy="14703"/>
            </a:xfrm>
            <a:custGeom>
              <a:avLst/>
              <a:gdLst/>
              <a:ahLst/>
              <a:cxnLst/>
              <a:rect l="l" t="t" r="r" b="b"/>
              <a:pathLst>
                <a:path w="1286" h="463" extrusionOk="0">
                  <a:moveTo>
                    <a:pt x="162" y="1"/>
                  </a:moveTo>
                  <a:cubicBezTo>
                    <a:pt x="125" y="1"/>
                    <a:pt x="89" y="16"/>
                    <a:pt x="60" y="45"/>
                  </a:cubicBezTo>
                  <a:cubicBezTo>
                    <a:pt x="0" y="105"/>
                    <a:pt x="0" y="200"/>
                    <a:pt x="60" y="260"/>
                  </a:cubicBezTo>
                  <a:cubicBezTo>
                    <a:pt x="191" y="391"/>
                    <a:pt x="417" y="462"/>
                    <a:pt x="655" y="462"/>
                  </a:cubicBezTo>
                  <a:cubicBezTo>
                    <a:pt x="893" y="462"/>
                    <a:pt x="1119" y="391"/>
                    <a:pt x="1250" y="260"/>
                  </a:cubicBezTo>
                  <a:cubicBezTo>
                    <a:pt x="1286" y="200"/>
                    <a:pt x="1286" y="105"/>
                    <a:pt x="1226" y="45"/>
                  </a:cubicBezTo>
                  <a:cubicBezTo>
                    <a:pt x="1197" y="16"/>
                    <a:pt x="1158" y="1"/>
                    <a:pt x="1119" y="1"/>
                  </a:cubicBezTo>
                  <a:cubicBezTo>
                    <a:pt x="1081" y="1"/>
                    <a:pt x="1042" y="16"/>
                    <a:pt x="1012" y="45"/>
                  </a:cubicBezTo>
                  <a:cubicBezTo>
                    <a:pt x="953" y="105"/>
                    <a:pt x="822" y="164"/>
                    <a:pt x="643" y="164"/>
                  </a:cubicBezTo>
                  <a:cubicBezTo>
                    <a:pt x="464" y="164"/>
                    <a:pt x="310" y="105"/>
                    <a:pt x="274" y="45"/>
                  </a:cubicBezTo>
                  <a:cubicBezTo>
                    <a:pt x="238" y="16"/>
                    <a:pt x="199" y="1"/>
                    <a:pt x="16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9807;p83">
              <a:extLst>
                <a:ext uri="{FF2B5EF4-FFF2-40B4-BE49-F238E27FC236}">
                  <a16:creationId xmlns:a16="http://schemas.microsoft.com/office/drawing/2014/main" id="{D7CE19DE-E080-5F17-D398-8447A4AB4EF0}"/>
                </a:ext>
              </a:extLst>
            </p:cNvPr>
            <p:cNvSpPr/>
            <p:nvPr/>
          </p:nvSpPr>
          <p:spPr>
            <a:xfrm>
              <a:off x="6974158" y="2789537"/>
              <a:ext cx="255247" cy="327458"/>
            </a:xfrm>
            <a:custGeom>
              <a:avLst/>
              <a:gdLst/>
              <a:ahLst/>
              <a:cxnLst/>
              <a:rect l="l" t="t" r="r" b="b"/>
              <a:pathLst>
                <a:path w="8038" h="10312" extrusionOk="0">
                  <a:moveTo>
                    <a:pt x="6228" y="2167"/>
                  </a:moveTo>
                  <a:lnTo>
                    <a:pt x="6132" y="3239"/>
                  </a:lnTo>
                  <a:lnTo>
                    <a:pt x="6121" y="3239"/>
                  </a:lnTo>
                  <a:cubicBezTo>
                    <a:pt x="6025" y="3239"/>
                    <a:pt x="5942" y="3156"/>
                    <a:pt x="5942" y="3060"/>
                  </a:cubicBezTo>
                  <a:lnTo>
                    <a:pt x="5942" y="2227"/>
                  </a:lnTo>
                  <a:cubicBezTo>
                    <a:pt x="6049" y="2227"/>
                    <a:pt x="6132" y="2191"/>
                    <a:pt x="6228" y="2167"/>
                  </a:cubicBezTo>
                  <a:close/>
                  <a:moveTo>
                    <a:pt x="5787" y="322"/>
                  </a:moveTo>
                  <a:cubicBezTo>
                    <a:pt x="6240" y="322"/>
                    <a:pt x="6609" y="691"/>
                    <a:pt x="6609" y="1131"/>
                  </a:cubicBezTo>
                  <a:cubicBezTo>
                    <a:pt x="6609" y="1584"/>
                    <a:pt x="6240" y="1953"/>
                    <a:pt x="5787" y="1953"/>
                  </a:cubicBezTo>
                  <a:cubicBezTo>
                    <a:pt x="5490" y="1953"/>
                    <a:pt x="5228" y="1786"/>
                    <a:pt x="5073" y="1536"/>
                  </a:cubicBezTo>
                  <a:cubicBezTo>
                    <a:pt x="5048" y="1487"/>
                    <a:pt x="4996" y="1455"/>
                    <a:pt x="4942" y="1455"/>
                  </a:cubicBezTo>
                  <a:cubicBezTo>
                    <a:pt x="4918" y="1455"/>
                    <a:pt x="4893" y="1462"/>
                    <a:pt x="4870" y="1477"/>
                  </a:cubicBezTo>
                  <a:cubicBezTo>
                    <a:pt x="4799" y="1524"/>
                    <a:pt x="4763" y="1608"/>
                    <a:pt x="4811" y="1691"/>
                  </a:cubicBezTo>
                  <a:cubicBezTo>
                    <a:pt x="4823" y="1703"/>
                    <a:pt x="4823" y="1715"/>
                    <a:pt x="4835" y="1727"/>
                  </a:cubicBezTo>
                  <a:cubicBezTo>
                    <a:pt x="4775" y="1763"/>
                    <a:pt x="4716" y="1786"/>
                    <a:pt x="4656" y="1786"/>
                  </a:cubicBezTo>
                  <a:cubicBezTo>
                    <a:pt x="4477" y="1786"/>
                    <a:pt x="4335" y="1643"/>
                    <a:pt x="4335" y="1465"/>
                  </a:cubicBezTo>
                  <a:cubicBezTo>
                    <a:pt x="4335" y="1370"/>
                    <a:pt x="4263" y="1310"/>
                    <a:pt x="4180" y="1310"/>
                  </a:cubicBezTo>
                  <a:cubicBezTo>
                    <a:pt x="4108" y="1310"/>
                    <a:pt x="4037" y="1393"/>
                    <a:pt x="4037" y="1465"/>
                  </a:cubicBezTo>
                  <a:cubicBezTo>
                    <a:pt x="4037" y="1810"/>
                    <a:pt x="4323" y="2108"/>
                    <a:pt x="4680" y="2108"/>
                  </a:cubicBezTo>
                  <a:cubicBezTo>
                    <a:pt x="4811" y="2108"/>
                    <a:pt x="4942" y="2060"/>
                    <a:pt x="5061" y="1965"/>
                  </a:cubicBezTo>
                  <a:cubicBezTo>
                    <a:pt x="5228" y="2120"/>
                    <a:pt x="5442" y="2227"/>
                    <a:pt x="5668" y="2251"/>
                  </a:cubicBezTo>
                  <a:lnTo>
                    <a:pt x="5668" y="3072"/>
                  </a:lnTo>
                  <a:cubicBezTo>
                    <a:pt x="5668" y="3334"/>
                    <a:pt x="5882" y="3548"/>
                    <a:pt x="6144" y="3548"/>
                  </a:cubicBezTo>
                  <a:lnTo>
                    <a:pt x="6382" y="3548"/>
                  </a:lnTo>
                  <a:cubicBezTo>
                    <a:pt x="6454" y="3548"/>
                    <a:pt x="6513" y="3572"/>
                    <a:pt x="6573" y="3632"/>
                  </a:cubicBezTo>
                  <a:cubicBezTo>
                    <a:pt x="6621" y="3691"/>
                    <a:pt x="6656" y="3751"/>
                    <a:pt x="6633" y="3834"/>
                  </a:cubicBezTo>
                  <a:cubicBezTo>
                    <a:pt x="6621" y="3953"/>
                    <a:pt x="6502" y="4049"/>
                    <a:pt x="6371" y="4049"/>
                  </a:cubicBezTo>
                  <a:lnTo>
                    <a:pt x="6299" y="4049"/>
                  </a:lnTo>
                  <a:lnTo>
                    <a:pt x="6299" y="4037"/>
                  </a:lnTo>
                  <a:cubicBezTo>
                    <a:pt x="6299" y="3953"/>
                    <a:pt x="6216" y="3894"/>
                    <a:pt x="6144" y="3894"/>
                  </a:cubicBezTo>
                  <a:cubicBezTo>
                    <a:pt x="6061" y="3894"/>
                    <a:pt x="6001" y="3965"/>
                    <a:pt x="6001" y="4037"/>
                  </a:cubicBezTo>
                  <a:cubicBezTo>
                    <a:pt x="6001" y="5108"/>
                    <a:pt x="5120" y="5977"/>
                    <a:pt x="4049" y="5977"/>
                  </a:cubicBezTo>
                  <a:cubicBezTo>
                    <a:pt x="2953" y="5977"/>
                    <a:pt x="2084" y="5096"/>
                    <a:pt x="2084" y="4025"/>
                  </a:cubicBezTo>
                  <a:cubicBezTo>
                    <a:pt x="2084" y="3929"/>
                    <a:pt x="2013" y="3870"/>
                    <a:pt x="1941" y="3870"/>
                  </a:cubicBezTo>
                  <a:cubicBezTo>
                    <a:pt x="1858" y="3870"/>
                    <a:pt x="1787" y="3953"/>
                    <a:pt x="1787" y="4025"/>
                  </a:cubicBezTo>
                  <a:lnTo>
                    <a:pt x="1787" y="4037"/>
                  </a:lnTo>
                  <a:lnTo>
                    <a:pt x="1703" y="4037"/>
                  </a:lnTo>
                  <a:cubicBezTo>
                    <a:pt x="1620" y="4037"/>
                    <a:pt x="1560" y="4013"/>
                    <a:pt x="1501" y="3953"/>
                  </a:cubicBezTo>
                  <a:cubicBezTo>
                    <a:pt x="1465" y="3894"/>
                    <a:pt x="1429" y="3834"/>
                    <a:pt x="1441" y="3751"/>
                  </a:cubicBezTo>
                  <a:cubicBezTo>
                    <a:pt x="1465" y="3632"/>
                    <a:pt x="1584" y="3537"/>
                    <a:pt x="1715" y="3537"/>
                  </a:cubicBezTo>
                  <a:lnTo>
                    <a:pt x="1941" y="3537"/>
                  </a:lnTo>
                  <a:cubicBezTo>
                    <a:pt x="2203" y="3537"/>
                    <a:pt x="2418" y="3322"/>
                    <a:pt x="2418" y="3060"/>
                  </a:cubicBezTo>
                  <a:lnTo>
                    <a:pt x="2418" y="2358"/>
                  </a:lnTo>
                  <a:cubicBezTo>
                    <a:pt x="2418" y="2084"/>
                    <a:pt x="2632" y="1870"/>
                    <a:pt x="2906" y="1870"/>
                  </a:cubicBezTo>
                  <a:lnTo>
                    <a:pt x="3525" y="1870"/>
                  </a:lnTo>
                  <a:cubicBezTo>
                    <a:pt x="3620" y="1870"/>
                    <a:pt x="3680" y="1786"/>
                    <a:pt x="3680" y="1715"/>
                  </a:cubicBezTo>
                  <a:cubicBezTo>
                    <a:pt x="3680" y="1632"/>
                    <a:pt x="3608" y="1572"/>
                    <a:pt x="3525" y="1572"/>
                  </a:cubicBezTo>
                  <a:lnTo>
                    <a:pt x="2906" y="1572"/>
                  </a:lnTo>
                  <a:cubicBezTo>
                    <a:pt x="2477" y="1572"/>
                    <a:pt x="2120" y="1929"/>
                    <a:pt x="2120" y="2358"/>
                  </a:cubicBezTo>
                  <a:lnTo>
                    <a:pt x="2120" y="3060"/>
                  </a:lnTo>
                  <a:cubicBezTo>
                    <a:pt x="2120" y="3144"/>
                    <a:pt x="2037" y="3239"/>
                    <a:pt x="1941" y="3239"/>
                  </a:cubicBezTo>
                  <a:lnTo>
                    <a:pt x="1906" y="3239"/>
                  </a:lnTo>
                  <a:lnTo>
                    <a:pt x="1739" y="1572"/>
                  </a:lnTo>
                  <a:cubicBezTo>
                    <a:pt x="1715" y="1251"/>
                    <a:pt x="1822" y="929"/>
                    <a:pt x="2025" y="691"/>
                  </a:cubicBezTo>
                  <a:cubicBezTo>
                    <a:pt x="2239" y="453"/>
                    <a:pt x="2549" y="322"/>
                    <a:pt x="2870" y="322"/>
                  </a:cubicBezTo>
                  <a:close/>
                  <a:moveTo>
                    <a:pt x="5013" y="6013"/>
                  </a:moveTo>
                  <a:lnTo>
                    <a:pt x="5013" y="6537"/>
                  </a:lnTo>
                  <a:cubicBezTo>
                    <a:pt x="5013" y="6823"/>
                    <a:pt x="5204" y="7073"/>
                    <a:pt x="5478" y="7144"/>
                  </a:cubicBezTo>
                  <a:lnTo>
                    <a:pt x="5740" y="7227"/>
                  </a:lnTo>
                  <a:cubicBezTo>
                    <a:pt x="5668" y="7478"/>
                    <a:pt x="5537" y="7716"/>
                    <a:pt x="5370" y="7906"/>
                  </a:cubicBezTo>
                  <a:cubicBezTo>
                    <a:pt x="5311" y="7966"/>
                    <a:pt x="5323" y="8073"/>
                    <a:pt x="5382" y="8120"/>
                  </a:cubicBezTo>
                  <a:cubicBezTo>
                    <a:pt x="5418" y="8144"/>
                    <a:pt x="5442" y="8156"/>
                    <a:pt x="5490" y="8156"/>
                  </a:cubicBezTo>
                  <a:cubicBezTo>
                    <a:pt x="5537" y="8156"/>
                    <a:pt x="5585" y="8144"/>
                    <a:pt x="5609" y="8120"/>
                  </a:cubicBezTo>
                  <a:cubicBezTo>
                    <a:pt x="5823" y="7882"/>
                    <a:pt x="5966" y="7608"/>
                    <a:pt x="6061" y="7311"/>
                  </a:cubicBezTo>
                  <a:lnTo>
                    <a:pt x="6382" y="7418"/>
                  </a:lnTo>
                  <a:cubicBezTo>
                    <a:pt x="6204" y="7906"/>
                    <a:pt x="5930" y="8335"/>
                    <a:pt x="5525" y="8668"/>
                  </a:cubicBezTo>
                  <a:cubicBezTo>
                    <a:pt x="5085" y="9013"/>
                    <a:pt x="4573" y="9204"/>
                    <a:pt x="4001" y="9204"/>
                  </a:cubicBezTo>
                  <a:cubicBezTo>
                    <a:pt x="3442" y="9204"/>
                    <a:pt x="2918" y="9025"/>
                    <a:pt x="2489" y="8668"/>
                  </a:cubicBezTo>
                  <a:cubicBezTo>
                    <a:pt x="2096" y="8359"/>
                    <a:pt x="1810" y="7918"/>
                    <a:pt x="1668" y="7442"/>
                  </a:cubicBezTo>
                  <a:lnTo>
                    <a:pt x="2001" y="7347"/>
                  </a:lnTo>
                  <a:cubicBezTo>
                    <a:pt x="2108" y="7739"/>
                    <a:pt x="2358" y="8097"/>
                    <a:pt x="2680" y="8370"/>
                  </a:cubicBezTo>
                  <a:cubicBezTo>
                    <a:pt x="3049" y="8668"/>
                    <a:pt x="3513" y="8847"/>
                    <a:pt x="4001" y="8847"/>
                  </a:cubicBezTo>
                  <a:cubicBezTo>
                    <a:pt x="4382" y="8847"/>
                    <a:pt x="4739" y="8751"/>
                    <a:pt x="5049" y="8561"/>
                  </a:cubicBezTo>
                  <a:cubicBezTo>
                    <a:pt x="5120" y="8513"/>
                    <a:pt x="5132" y="8430"/>
                    <a:pt x="5109" y="8359"/>
                  </a:cubicBezTo>
                  <a:cubicBezTo>
                    <a:pt x="5077" y="8304"/>
                    <a:pt x="5031" y="8280"/>
                    <a:pt x="4979" y="8280"/>
                  </a:cubicBezTo>
                  <a:cubicBezTo>
                    <a:pt x="4952" y="8280"/>
                    <a:pt x="4923" y="8287"/>
                    <a:pt x="4894" y="8299"/>
                  </a:cubicBezTo>
                  <a:cubicBezTo>
                    <a:pt x="4632" y="8442"/>
                    <a:pt x="4311" y="8537"/>
                    <a:pt x="4001" y="8537"/>
                  </a:cubicBezTo>
                  <a:cubicBezTo>
                    <a:pt x="3215" y="8537"/>
                    <a:pt x="2513" y="8001"/>
                    <a:pt x="2299" y="7239"/>
                  </a:cubicBezTo>
                  <a:lnTo>
                    <a:pt x="2596" y="7144"/>
                  </a:lnTo>
                  <a:cubicBezTo>
                    <a:pt x="2858" y="7073"/>
                    <a:pt x="3049" y="6823"/>
                    <a:pt x="3049" y="6537"/>
                  </a:cubicBezTo>
                  <a:lnTo>
                    <a:pt x="3049" y="6013"/>
                  </a:lnTo>
                  <a:cubicBezTo>
                    <a:pt x="3346" y="6168"/>
                    <a:pt x="3680" y="6239"/>
                    <a:pt x="4037" y="6239"/>
                  </a:cubicBezTo>
                  <a:cubicBezTo>
                    <a:pt x="4394" y="6239"/>
                    <a:pt x="4716" y="6168"/>
                    <a:pt x="5013" y="6013"/>
                  </a:cubicBezTo>
                  <a:close/>
                  <a:moveTo>
                    <a:pt x="2870" y="0"/>
                  </a:moveTo>
                  <a:cubicBezTo>
                    <a:pt x="2477" y="0"/>
                    <a:pt x="2084" y="179"/>
                    <a:pt x="1799" y="477"/>
                  </a:cubicBezTo>
                  <a:cubicBezTo>
                    <a:pt x="1537" y="774"/>
                    <a:pt x="1406" y="1179"/>
                    <a:pt x="1429" y="1596"/>
                  </a:cubicBezTo>
                  <a:lnTo>
                    <a:pt x="1596" y="3251"/>
                  </a:lnTo>
                  <a:cubicBezTo>
                    <a:pt x="1358" y="3298"/>
                    <a:pt x="1144" y="3489"/>
                    <a:pt x="1132" y="3739"/>
                  </a:cubicBezTo>
                  <a:cubicBezTo>
                    <a:pt x="1120" y="3894"/>
                    <a:pt x="1168" y="4049"/>
                    <a:pt x="1263" y="4168"/>
                  </a:cubicBezTo>
                  <a:cubicBezTo>
                    <a:pt x="1370" y="4287"/>
                    <a:pt x="1525" y="4346"/>
                    <a:pt x="1680" y="4346"/>
                  </a:cubicBezTo>
                  <a:lnTo>
                    <a:pt x="1799" y="4346"/>
                  </a:lnTo>
                  <a:cubicBezTo>
                    <a:pt x="1894" y="4989"/>
                    <a:pt x="2251" y="5525"/>
                    <a:pt x="2739" y="5882"/>
                  </a:cubicBezTo>
                  <a:lnTo>
                    <a:pt x="2739" y="6585"/>
                  </a:lnTo>
                  <a:cubicBezTo>
                    <a:pt x="2739" y="6727"/>
                    <a:pt x="2632" y="6870"/>
                    <a:pt x="2501" y="6894"/>
                  </a:cubicBezTo>
                  <a:lnTo>
                    <a:pt x="810" y="7406"/>
                  </a:lnTo>
                  <a:cubicBezTo>
                    <a:pt x="322" y="7537"/>
                    <a:pt x="1" y="7978"/>
                    <a:pt x="1" y="8478"/>
                  </a:cubicBezTo>
                  <a:lnTo>
                    <a:pt x="1" y="10168"/>
                  </a:lnTo>
                  <a:cubicBezTo>
                    <a:pt x="1" y="10252"/>
                    <a:pt x="72" y="10311"/>
                    <a:pt x="144" y="10311"/>
                  </a:cubicBezTo>
                  <a:cubicBezTo>
                    <a:pt x="227" y="10311"/>
                    <a:pt x="298" y="10240"/>
                    <a:pt x="298" y="10168"/>
                  </a:cubicBezTo>
                  <a:lnTo>
                    <a:pt x="298" y="8466"/>
                  </a:lnTo>
                  <a:cubicBezTo>
                    <a:pt x="298" y="8109"/>
                    <a:pt x="537" y="7787"/>
                    <a:pt x="882" y="7680"/>
                  </a:cubicBezTo>
                  <a:lnTo>
                    <a:pt x="1370" y="7537"/>
                  </a:lnTo>
                  <a:cubicBezTo>
                    <a:pt x="1513" y="8073"/>
                    <a:pt x="1846" y="8549"/>
                    <a:pt x="2275" y="8906"/>
                  </a:cubicBezTo>
                  <a:cubicBezTo>
                    <a:pt x="2751" y="9287"/>
                    <a:pt x="3358" y="9502"/>
                    <a:pt x="3989" y="9502"/>
                  </a:cubicBezTo>
                  <a:cubicBezTo>
                    <a:pt x="4608" y="9502"/>
                    <a:pt x="5204" y="9287"/>
                    <a:pt x="5704" y="8906"/>
                  </a:cubicBezTo>
                  <a:cubicBezTo>
                    <a:pt x="6144" y="8549"/>
                    <a:pt x="6454" y="8073"/>
                    <a:pt x="6621" y="7537"/>
                  </a:cubicBezTo>
                  <a:lnTo>
                    <a:pt x="7144" y="7680"/>
                  </a:lnTo>
                  <a:cubicBezTo>
                    <a:pt x="7490" y="7787"/>
                    <a:pt x="7728" y="8097"/>
                    <a:pt x="7728" y="8466"/>
                  </a:cubicBezTo>
                  <a:lnTo>
                    <a:pt x="7728" y="10168"/>
                  </a:lnTo>
                  <a:cubicBezTo>
                    <a:pt x="7728" y="10252"/>
                    <a:pt x="7799" y="10311"/>
                    <a:pt x="7871" y="10311"/>
                  </a:cubicBezTo>
                  <a:cubicBezTo>
                    <a:pt x="7966" y="10311"/>
                    <a:pt x="8026" y="10240"/>
                    <a:pt x="8026" y="10168"/>
                  </a:cubicBezTo>
                  <a:lnTo>
                    <a:pt x="8026" y="8466"/>
                  </a:lnTo>
                  <a:cubicBezTo>
                    <a:pt x="8037" y="7966"/>
                    <a:pt x="7716" y="7525"/>
                    <a:pt x="7240" y="7382"/>
                  </a:cubicBezTo>
                  <a:lnTo>
                    <a:pt x="5537" y="6882"/>
                  </a:lnTo>
                  <a:cubicBezTo>
                    <a:pt x="5406" y="6835"/>
                    <a:pt x="5299" y="6704"/>
                    <a:pt x="5299" y="6573"/>
                  </a:cubicBezTo>
                  <a:lnTo>
                    <a:pt x="5299" y="5870"/>
                  </a:lnTo>
                  <a:cubicBezTo>
                    <a:pt x="5811" y="5525"/>
                    <a:pt x="6168" y="4977"/>
                    <a:pt x="6240" y="4334"/>
                  </a:cubicBezTo>
                  <a:lnTo>
                    <a:pt x="6323" y="4334"/>
                  </a:lnTo>
                  <a:cubicBezTo>
                    <a:pt x="6621" y="4334"/>
                    <a:pt x="6871" y="4108"/>
                    <a:pt x="6906" y="3846"/>
                  </a:cubicBezTo>
                  <a:cubicBezTo>
                    <a:pt x="6918" y="3691"/>
                    <a:pt x="6871" y="3525"/>
                    <a:pt x="6775" y="3417"/>
                  </a:cubicBezTo>
                  <a:cubicBezTo>
                    <a:pt x="6680" y="3322"/>
                    <a:pt x="6561" y="3251"/>
                    <a:pt x="6442" y="3239"/>
                  </a:cubicBezTo>
                  <a:lnTo>
                    <a:pt x="6549" y="1941"/>
                  </a:lnTo>
                  <a:cubicBezTo>
                    <a:pt x="6775" y="1727"/>
                    <a:pt x="6906" y="1453"/>
                    <a:pt x="6906" y="1120"/>
                  </a:cubicBezTo>
                  <a:cubicBezTo>
                    <a:pt x="6906" y="512"/>
                    <a:pt x="6394" y="0"/>
                    <a:pt x="57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9808;p83">
              <a:extLst>
                <a:ext uri="{FF2B5EF4-FFF2-40B4-BE49-F238E27FC236}">
                  <a16:creationId xmlns:a16="http://schemas.microsoft.com/office/drawing/2014/main" id="{6AEBD9B3-BC5C-8B17-0CE8-6B1A8F81F354}"/>
                </a:ext>
              </a:extLst>
            </p:cNvPr>
            <p:cNvSpPr/>
            <p:nvPr/>
          </p:nvSpPr>
          <p:spPr>
            <a:xfrm>
              <a:off x="7061135" y="2881785"/>
              <a:ext cx="20069" cy="9495"/>
            </a:xfrm>
            <a:custGeom>
              <a:avLst/>
              <a:gdLst/>
              <a:ahLst/>
              <a:cxnLst/>
              <a:rect l="l" t="t" r="r" b="b"/>
              <a:pathLst>
                <a:path w="632" h="299" extrusionOk="0">
                  <a:moveTo>
                    <a:pt x="155" y="1"/>
                  </a:moveTo>
                  <a:cubicBezTo>
                    <a:pt x="60" y="1"/>
                    <a:pt x="0" y="72"/>
                    <a:pt x="0" y="155"/>
                  </a:cubicBezTo>
                  <a:cubicBezTo>
                    <a:pt x="0" y="227"/>
                    <a:pt x="72" y="298"/>
                    <a:pt x="155" y="298"/>
                  </a:cubicBezTo>
                  <a:lnTo>
                    <a:pt x="476" y="298"/>
                  </a:lnTo>
                  <a:cubicBezTo>
                    <a:pt x="560" y="298"/>
                    <a:pt x="631" y="227"/>
                    <a:pt x="631" y="155"/>
                  </a:cubicBezTo>
                  <a:cubicBezTo>
                    <a:pt x="631" y="72"/>
                    <a:pt x="572" y="1"/>
                    <a:pt x="4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9809;p83">
              <a:extLst>
                <a:ext uri="{FF2B5EF4-FFF2-40B4-BE49-F238E27FC236}">
                  <a16:creationId xmlns:a16="http://schemas.microsoft.com/office/drawing/2014/main" id="{7221B827-44EE-84FC-EC2D-3BE980BE05AC}"/>
                </a:ext>
              </a:extLst>
            </p:cNvPr>
            <p:cNvSpPr/>
            <p:nvPr/>
          </p:nvSpPr>
          <p:spPr>
            <a:xfrm>
              <a:off x="7122740" y="2881785"/>
              <a:ext cx="19688" cy="9495"/>
            </a:xfrm>
            <a:custGeom>
              <a:avLst/>
              <a:gdLst/>
              <a:ahLst/>
              <a:cxnLst/>
              <a:rect l="l" t="t" r="r" b="b"/>
              <a:pathLst>
                <a:path w="620" h="299" extrusionOk="0">
                  <a:moveTo>
                    <a:pt x="144" y="1"/>
                  </a:moveTo>
                  <a:cubicBezTo>
                    <a:pt x="60" y="1"/>
                    <a:pt x="1" y="72"/>
                    <a:pt x="1" y="155"/>
                  </a:cubicBezTo>
                  <a:cubicBezTo>
                    <a:pt x="1" y="227"/>
                    <a:pt x="72" y="298"/>
                    <a:pt x="144" y="298"/>
                  </a:cubicBezTo>
                  <a:lnTo>
                    <a:pt x="477" y="298"/>
                  </a:lnTo>
                  <a:cubicBezTo>
                    <a:pt x="560" y="298"/>
                    <a:pt x="620" y="227"/>
                    <a:pt x="620" y="155"/>
                  </a:cubicBezTo>
                  <a:cubicBezTo>
                    <a:pt x="620" y="72"/>
                    <a:pt x="560" y="1"/>
                    <a:pt x="4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" name="Google Shape;9810;p83">
            <a:extLst>
              <a:ext uri="{FF2B5EF4-FFF2-40B4-BE49-F238E27FC236}">
                <a16:creationId xmlns:a16="http://schemas.microsoft.com/office/drawing/2014/main" id="{9225EC95-E72C-1773-20EE-B0B5D4864588}"/>
              </a:ext>
            </a:extLst>
          </p:cNvPr>
          <p:cNvGrpSpPr/>
          <p:nvPr/>
        </p:nvGrpSpPr>
        <p:grpSpPr>
          <a:xfrm>
            <a:off x="18726122" y="9515385"/>
            <a:ext cx="1339673" cy="1698921"/>
            <a:chOff x="7530697" y="2790299"/>
            <a:chExt cx="244291" cy="326314"/>
          </a:xfrm>
          <a:solidFill>
            <a:schemeClr val="tx1"/>
          </a:solidFill>
        </p:grpSpPr>
        <p:sp>
          <p:nvSpPr>
            <p:cNvPr id="12" name="Google Shape;9811;p83">
              <a:extLst>
                <a:ext uri="{FF2B5EF4-FFF2-40B4-BE49-F238E27FC236}">
                  <a16:creationId xmlns:a16="http://schemas.microsoft.com/office/drawing/2014/main" id="{675ED901-04AB-C434-7C42-4C556E117885}"/>
                </a:ext>
              </a:extLst>
            </p:cNvPr>
            <p:cNvSpPr/>
            <p:nvPr/>
          </p:nvSpPr>
          <p:spPr>
            <a:xfrm>
              <a:off x="7616911" y="2907507"/>
              <a:ext cx="9463" cy="14385"/>
            </a:xfrm>
            <a:custGeom>
              <a:avLst/>
              <a:gdLst/>
              <a:ahLst/>
              <a:cxnLst/>
              <a:rect l="l" t="t" r="r" b="b"/>
              <a:pathLst>
                <a:path w="298" h="453" extrusionOk="0">
                  <a:moveTo>
                    <a:pt x="155" y="0"/>
                  </a:moveTo>
                  <a:cubicBezTo>
                    <a:pt x="60" y="0"/>
                    <a:pt x="0" y="72"/>
                    <a:pt x="0" y="143"/>
                  </a:cubicBezTo>
                  <a:lnTo>
                    <a:pt x="0" y="310"/>
                  </a:lnTo>
                  <a:cubicBezTo>
                    <a:pt x="0" y="393"/>
                    <a:pt x="72" y="453"/>
                    <a:pt x="155" y="453"/>
                  </a:cubicBezTo>
                  <a:cubicBezTo>
                    <a:pt x="227" y="453"/>
                    <a:pt x="298" y="381"/>
                    <a:pt x="298" y="310"/>
                  </a:cubicBezTo>
                  <a:lnTo>
                    <a:pt x="298" y="143"/>
                  </a:lnTo>
                  <a:cubicBezTo>
                    <a:pt x="298" y="72"/>
                    <a:pt x="238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9812;p83">
              <a:extLst>
                <a:ext uri="{FF2B5EF4-FFF2-40B4-BE49-F238E27FC236}">
                  <a16:creationId xmlns:a16="http://schemas.microsoft.com/office/drawing/2014/main" id="{CF934309-D07A-35B6-6ED7-11B7A859D50C}"/>
                </a:ext>
              </a:extLst>
            </p:cNvPr>
            <p:cNvSpPr/>
            <p:nvPr/>
          </p:nvSpPr>
          <p:spPr>
            <a:xfrm>
              <a:off x="7678548" y="2907507"/>
              <a:ext cx="9463" cy="14385"/>
            </a:xfrm>
            <a:custGeom>
              <a:avLst/>
              <a:gdLst/>
              <a:ahLst/>
              <a:cxnLst/>
              <a:rect l="l" t="t" r="r" b="b"/>
              <a:pathLst>
                <a:path w="298" h="453" extrusionOk="0">
                  <a:moveTo>
                    <a:pt x="143" y="0"/>
                  </a:moveTo>
                  <a:cubicBezTo>
                    <a:pt x="60" y="0"/>
                    <a:pt x="0" y="72"/>
                    <a:pt x="0" y="143"/>
                  </a:cubicBezTo>
                  <a:lnTo>
                    <a:pt x="0" y="310"/>
                  </a:lnTo>
                  <a:cubicBezTo>
                    <a:pt x="0" y="393"/>
                    <a:pt x="72" y="453"/>
                    <a:pt x="143" y="453"/>
                  </a:cubicBezTo>
                  <a:cubicBezTo>
                    <a:pt x="214" y="453"/>
                    <a:pt x="298" y="381"/>
                    <a:pt x="298" y="310"/>
                  </a:cubicBezTo>
                  <a:lnTo>
                    <a:pt x="298" y="143"/>
                  </a:lnTo>
                  <a:cubicBezTo>
                    <a:pt x="298" y="72"/>
                    <a:pt x="238" y="0"/>
                    <a:pt x="14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813;p83">
              <a:extLst>
                <a:ext uri="{FF2B5EF4-FFF2-40B4-BE49-F238E27FC236}">
                  <a16:creationId xmlns:a16="http://schemas.microsoft.com/office/drawing/2014/main" id="{5CA70B18-6674-EF6E-06C0-11F75AA8D998}"/>
                </a:ext>
              </a:extLst>
            </p:cNvPr>
            <p:cNvSpPr/>
            <p:nvPr/>
          </p:nvSpPr>
          <p:spPr>
            <a:xfrm>
              <a:off x="7632408" y="2943136"/>
              <a:ext cx="40869" cy="14671"/>
            </a:xfrm>
            <a:custGeom>
              <a:avLst/>
              <a:gdLst/>
              <a:ahLst/>
              <a:cxnLst/>
              <a:rect l="l" t="t" r="r" b="b"/>
              <a:pathLst>
                <a:path w="1287" h="462" extrusionOk="0">
                  <a:moveTo>
                    <a:pt x="167" y="0"/>
                  </a:moveTo>
                  <a:cubicBezTo>
                    <a:pt x="129" y="0"/>
                    <a:pt x="90" y="15"/>
                    <a:pt x="60" y="45"/>
                  </a:cubicBezTo>
                  <a:cubicBezTo>
                    <a:pt x="1" y="104"/>
                    <a:pt x="1" y="200"/>
                    <a:pt x="60" y="259"/>
                  </a:cubicBezTo>
                  <a:cubicBezTo>
                    <a:pt x="203" y="390"/>
                    <a:pt x="417" y="462"/>
                    <a:pt x="655" y="462"/>
                  </a:cubicBezTo>
                  <a:cubicBezTo>
                    <a:pt x="893" y="462"/>
                    <a:pt x="1120" y="390"/>
                    <a:pt x="1251" y="259"/>
                  </a:cubicBezTo>
                  <a:cubicBezTo>
                    <a:pt x="1286" y="212"/>
                    <a:pt x="1286" y="104"/>
                    <a:pt x="1227" y="45"/>
                  </a:cubicBezTo>
                  <a:cubicBezTo>
                    <a:pt x="1197" y="15"/>
                    <a:pt x="1158" y="0"/>
                    <a:pt x="1120" y="0"/>
                  </a:cubicBezTo>
                  <a:cubicBezTo>
                    <a:pt x="1081" y="0"/>
                    <a:pt x="1042" y="15"/>
                    <a:pt x="1013" y="45"/>
                  </a:cubicBezTo>
                  <a:cubicBezTo>
                    <a:pt x="953" y="104"/>
                    <a:pt x="822" y="164"/>
                    <a:pt x="643" y="164"/>
                  </a:cubicBezTo>
                  <a:cubicBezTo>
                    <a:pt x="465" y="164"/>
                    <a:pt x="322" y="104"/>
                    <a:pt x="274" y="45"/>
                  </a:cubicBezTo>
                  <a:cubicBezTo>
                    <a:pt x="245" y="15"/>
                    <a:pt x="206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814;p83">
              <a:extLst>
                <a:ext uri="{FF2B5EF4-FFF2-40B4-BE49-F238E27FC236}">
                  <a16:creationId xmlns:a16="http://schemas.microsoft.com/office/drawing/2014/main" id="{5452E1A7-EDB0-F809-BC95-A5475158323B}"/>
                </a:ext>
              </a:extLst>
            </p:cNvPr>
            <p:cNvSpPr/>
            <p:nvPr/>
          </p:nvSpPr>
          <p:spPr>
            <a:xfrm>
              <a:off x="7530697" y="2790299"/>
              <a:ext cx="244291" cy="326314"/>
            </a:xfrm>
            <a:custGeom>
              <a:avLst/>
              <a:gdLst/>
              <a:ahLst/>
              <a:cxnLst/>
              <a:rect l="l" t="t" r="r" b="b"/>
              <a:pathLst>
                <a:path w="7693" h="10276" extrusionOk="0">
                  <a:moveTo>
                    <a:pt x="3846" y="298"/>
                  </a:moveTo>
                  <a:cubicBezTo>
                    <a:pt x="5275" y="298"/>
                    <a:pt x="6442" y="1453"/>
                    <a:pt x="6442" y="2882"/>
                  </a:cubicBezTo>
                  <a:lnTo>
                    <a:pt x="6442" y="4013"/>
                  </a:lnTo>
                  <a:cubicBezTo>
                    <a:pt x="6442" y="4846"/>
                    <a:pt x="6633" y="5489"/>
                    <a:pt x="6799" y="5870"/>
                  </a:cubicBezTo>
                  <a:cubicBezTo>
                    <a:pt x="6811" y="5918"/>
                    <a:pt x="6811" y="5965"/>
                    <a:pt x="6799" y="6001"/>
                  </a:cubicBezTo>
                  <a:cubicBezTo>
                    <a:pt x="6775" y="6049"/>
                    <a:pt x="6752" y="6084"/>
                    <a:pt x="6704" y="6096"/>
                  </a:cubicBezTo>
                  <a:cubicBezTo>
                    <a:pt x="6359" y="6227"/>
                    <a:pt x="5692" y="6489"/>
                    <a:pt x="4978" y="6632"/>
                  </a:cubicBezTo>
                  <a:lnTo>
                    <a:pt x="4978" y="6132"/>
                  </a:lnTo>
                  <a:cubicBezTo>
                    <a:pt x="5644" y="5739"/>
                    <a:pt x="6109" y="5013"/>
                    <a:pt x="6109" y="4179"/>
                  </a:cubicBezTo>
                  <a:lnTo>
                    <a:pt x="6109" y="3536"/>
                  </a:lnTo>
                  <a:cubicBezTo>
                    <a:pt x="6109" y="3108"/>
                    <a:pt x="5751" y="2751"/>
                    <a:pt x="5323" y="2751"/>
                  </a:cubicBezTo>
                  <a:lnTo>
                    <a:pt x="5073" y="2751"/>
                  </a:lnTo>
                  <a:lnTo>
                    <a:pt x="4311" y="1989"/>
                  </a:lnTo>
                  <a:cubicBezTo>
                    <a:pt x="4282" y="1960"/>
                    <a:pt x="4249" y="1944"/>
                    <a:pt x="4214" y="1944"/>
                  </a:cubicBezTo>
                  <a:cubicBezTo>
                    <a:pt x="4191" y="1944"/>
                    <a:pt x="4168" y="1951"/>
                    <a:pt x="4144" y="1965"/>
                  </a:cubicBezTo>
                  <a:cubicBezTo>
                    <a:pt x="4085" y="1989"/>
                    <a:pt x="4061" y="2036"/>
                    <a:pt x="4061" y="2096"/>
                  </a:cubicBezTo>
                  <a:lnTo>
                    <a:pt x="4061" y="2751"/>
                  </a:lnTo>
                  <a:lnTo>
                    <a:pt x="3239" y="2751"/>
                  </a:lnTo>
                  <a:cubicBezTo>
                    <a:pt x="3144" y="2751"/>
                    <a:pt x="3084" y="2822"/>
                    <a:pt x="3084" y="2893"/>
                  </a:cubicBezTo>
                  <a:cubicBezTo>
                    <a:pt x="3084" y="2965"/>
                    <a:pt x="3168" y="3048"/>
                    <a:pt x="3239" y="3048"/>
                  </a:cubicBezTo>
                  <a:lnTo>
                    <a:pt x="4204" y="3048"/>
                  </a:lnTo>
                  <a:cubicBezTo>
                    <a:pt x="4299" y="3048"/>
                    <a:pt x="4358" y="2965"/>
                    <a:pt x="4358" y="2893"/>
                  </a:cubicBezTo>
                  <a:lnTo>
                    <a:pt x="4358" y="2453"/>
                  </a:lnTo>
                  <a:lnTo>
                    <a:pt x="4906" y="3001"/>
                  </a:lnTo>
                  <a:cubicBezTo>
                    <a:pt x="4930" y="3024"/>
                    <a:pt x="4966" y="3048"/>
                    <a:pt x="5013" y="3048"/>
                  </a:cubicBezTo>
                  <a:lnTo>
                    <a:pt x="5335" y="3048"/>
                  </a:lnTo>
                  <a:cubicBezTo>
                    <a:pt x="5609" y="3048"/>
                    <a:pt x="5823" y="3263"/>
                    <a:pt x="5823" y="3536"/>
                  </a:cubicBezTo>
                  <a:lnTo>
                    <a:pt x="5823" y="4179"/>
                  </a:lnTo>
                  <a:cubicBezTo>
                    <a:pt x="5823" y="5251"/>
                    <a:pt x="4954" y="6132"/>
                    <a:pt x="3882" y="6132"/>
                  </a:cubicBezTo>
                  <a:cubicBezTo>
                    <a:pt x="2811" y="6132"/>
                    <a:pt x="1930" y="5251"/>
                    <a:pt x="1930" y="4179"/>
                  </a:cubicBezTo>
                  <a:lnTo>
                    <a:pt x="1930" y="3536"/>
                  </a:lnTo>
                  <a:cubicBezTo>
                    <a:pt x="1930" y="3263"/>
                    <a:pt x="2156" y="3048"/>
                    <a:pt x="2418" y="3048"/>
                  </a:cubicBezTo>
                  <a:lnTo>
                    <a:pt x="2584" y="3048"/>
                  </a:lnTo>
                  <a:cubicBezTo>
                    <a:pt x="2668" y="3048"/>
                    <a:pt x="2727" y="2965"/>
                    <a:pt x="2727" y="2893"/>
                  </a:cubicBezTo>
                  <a:cubicBezTo>
                    <a:pt x="2727" y="2822"/>
                    <a:pt x="2656" y="2751"/>
                    <a:pt x="2584" y="2751"/>
                  </a:cubicBezTo>
                  <a:lnTo>
                    <a:pt x="2418" y="2751"/>
                  </a:lnTo>
                  <a:cubicBezTo>
                    <a:pt x="1989" y="2751"/>
                    <a:pt x="1632" y="3108"/>
                    <a:pt x="1632" y="3536"/>
                  </a:cubicBezTo>
                  <a:lnTo>
                    <a:pt x="1632" y="4179"/>
                  </a:lnTo>
                  <a:cubicBezTo>
                    <a:pt x="1632" y="5013"/>
                    <a:pt x="2096" y="5739"/>
                    <a:pt x="2763" y="6132"/>
                  </a:cubicBezTo>
                  <a:lnTo>
                    <a:pt x="2763" y="6632"/>
                  </a:lnTo>
                  <a:cubicBezTo>
                    <a:pt x="2001" y="6465"/>
                    <a:pt x="1334" y="6227"/>
                    <a:pt x="989" y="6096"/>
                  </a:cubicBezTo>
                  <a:cubicBezTo>
                    <a:pt x="941" y="6084"/>
                    <a:pt x="918" y="6049"/>
                    <a:pt x="906" y="6001"/>
                  </a:cubicBezTo>
                  <a:cubicBezTo>
                    <a:pt x="882" y="5965"/>
                    <a:pt x="882" y="5918"/>
                    <a:pt x="906" y="5870"/>
                  </a:cubicBezTo>
                  <a:cubicBezTo>
                    <a:pt x="1060" y="5489"/>
                    <a:pt x="1263" y="4846"/>
                    <a:pt x="1263" y="4013"/>
                  </a:cubicBezTo>
                  <a:lnTo>
                    <a:pt x="1263" y="2882"/>
                  </a:lnTo>
                  <a:cubicBezTo>
                    <a:pt x="1263" y="1453"/>
                    <a:pt x="2418" y="298"/>
                    <a:pt x="3846" y="298"/>
                  </a:cubicBezTo>
                  <a:close/>
                  <a:moveTo>
                    <a:pt x="4632" y="6275"/>
                  </a:moveTo>
                  <a:lnTo>
                    <a:pt x="4632" y="6787"/>
                  </a:lnTo>
                  <a:cubicBezTo>
                    <a:pt x="4632" y="7025"/>
                    <a:pt x="4739" y="7239"/>
                    <a:pt x="4918" y="7394"/>
                  </a:cubicBezTo>
                  <a:cubicBezTo>
                    <a:pt x="4894" y="7442"/>
                    <a:pt x="4858" y="7477"/>
                    <a:pt x="4835" y="7513"/>
                  </a:cubicBezTo>
                  <a:cubicBezTo>
                    <a:pt x="4787" y="7573"/>
                    <a:pt x="4787" y="7680"/>
                    <a:pt x="4858" y="7715"/>
                  </a:cubicBezTo>
                  <a:cubicBezTo>
                    <a:pt x="4894" y="7739"/>
                    <a:pt x="4918" y="7751"/>
                    <a:pt x="4954" y="7751"/>
                  </a:cubicBezTo>
                  <a:cubicBezTo>
                    <a:pt x="4989" y="7751"/>
                    <a:pt x="5037" y="7739"/>
                    <a:pt x="5073" y="7692"/>
                  </a:cubicBezTo>
                  <a:cubicBezTo>
                    <a:pt x="5109" y="7632"/>
                    <a:pt x="5156" y="7584"/>
                    <a:pt x="5192" y="7525"/>
                  </a:cubicBezTo>
                  <a:lnTo>
                    <a:pt x="5525" y="7644"/>
                  </a:lnTo>
                  <a:cubicBezTo>
                    <a:pt x="4918" y="8573"/>
                    <a:pt x="4299" y="8894"/>
                    <a:pt x="3882" y="9001"/>
                  </a:cubicBezTo>
                  <a:cubicBezTo>
                    <a:pt x="3864" y="9007"/>
                    <a:pt x="3849" y="9010"/>
                    <a:pt x="3835" y="9010"/>
                  </a:cubicBezTo>
                  <a:cubicBezTo>
                    <a:pt x="3820" y="9010"/>
                    <a:pt x="3805" y="9007"/>
                    <a:pt x="3787" y="9001"/>
                  </a:cubicBezTo>
                  <a:cubicBezTo>
                    <a:pt x="3370" y="8882"/>
                    <a:pt x="2751" y="8549"/>
                    <a:pt x="2120" y="7644"/>
                  </a:cubicBezTo>
                  <a:lnTo>
                    <a:pt x="2465" y="7525"/>
                  </a:lnTo>
                  <a:cubicBezTo>
                    <a:pt x="2763" y="7942"/>
                    <a:pt x="3204" y="8442"/>
                    <a:pt x="3787" y="8644"/>
                  </a:cubicBezTo>
                  <a:cubicBezTo>
                    <a:pt x="3799" y="8644"/>
                    <a:pt x="3823" y="8656"/>
                    <a:pt x="3835" y="8656"/>
                  </a:cubicBezTo>
                  <a:cubicBezTo>
                    <a:pt x="3846" y="8656"/>
                    <a:pt x="3858" y="8656"/>
                    <a:pt x="3882" y="8644"/>
                  </a:cubicBezTo>
                  <a:cubicBezTo>
                    <a:pt x="4144" y="8549"/>
                    <a:pt x="4418" y="8382"/>
                    <a:pt x="4668" y="8132"/>
                  </a:cubicBezTo>
                  <a:cubicBezTo>
                    <a:pt x="4728" y="8073"/>
                    <a:pt x="4728" y="7989"/>
                    <a:pt x="4668" y="7930"/>
                  </a:cubicBezTo>
                  <a:cubicBezTo>
                    <a:pt x="4638" y="7900"/>
                    <a:pt x="4600" y="7885"/>
                    <a:pt x="4561" y="7885"/>
                  </a:cubicBezTo>
                  <a:cubicBezTo>
                    <a:pt x="4522" y="7885"/>
                    <a:pt x="4483" y="7900"/>
                    <a:pt x="4454" y="7930"/>
                  </a:cubicBezTo>
                  <a:cubicBezTo>
                    <a:pt x="4251" y="8120"/>
                    <a:pt x="4025" y="8275"/>
                    <a:pt x="3823" y="8346"/>
                  </a:cubicBezTo>
                  <a:cubicBezTo>
                    <a:pt x="3358" y="8168"/>
                    <a:pt x="2965" y="7751"/>
                    <a:pt x="2715" y="7394"/>
                  </a:cubicBezTo>
                  <a:cubicBezTo>
                    <a:pt x="2894" y="7239"/>
                    <a:pt x="3001" y="7025"/>
                    <a:pt x="3001" y="6787"/>
                  </a:cubicBezTo>
                  <a:lnTo>
                    <a:pt x="3001" y="6275"/>
                  </a:lnTo>
                  <a:cubicBezTo>
                    <a:pt x="3251" y="6382"/>
                    <a:pt x="3525" y="6430"/>
                    <a:pt x="3823" y="6430"/>
                  </a:cubicBezTo>
                  <a:cubicBezTo>
                    <a:pt x="4120" y="6430"/>
                    <a:pt x="4382" y="6370"/>
                    <a:pt x="4632" y="6275"/>
                  </a:cubicBezTo>
                  <a:close/>
                  <a:moveTo>
                    <a:pt x="3846" y="0"/>
                  </a:moveTo>
                  <a:cubicBezTo>
                    <a:pt x="2251" y="0"/>
                    <a:pt x="953" y="1286"/>
                    <a:pt x="953" y="2882"/>
                  </a:cubicBezTo>
                  <a:lnTo>
                    <a:pt x="953" y="4013"/>
                  </a:lnTo>
                  <a:cubicBezTo>
                    <a:pt x="953" y="4846"/>
                    <a:pt x="751" y="5453"/>
                    <a:pt x="632" y="5775"/>
                  </a:cubicBezTo>
                  <a:cubicBezTo>
                    <a:pt x="584" y="5894"/>
                    <a:pt x="584" y="6013"/>
                    <a:pt x="632" y="6132"/>
                  </a:cubicBezTo>
                  <a:cubicBezTo>
                    <a:pt x="679" y="6251"/>
                    <a:pt x="775" y="6334"/>
                    <a:pt x="894" y="6382"/>
                  </a:cubicBezTo>
                  <a:cubicBezTo>
                    <a:pt x="1251" y="6525"/>
                    <a:pt x="1965" y="6787"/>
                    <a:pt x="2715" y="6930"/>
                  </a:cubicBezTo>
                  <a:cubicBezTo>
                    <a:pt x="2668" y="7084"/>
                    <a:pt x="2549" y="7180"/>
                    <a:pt x="2418" y="7239"/>
                  </a:cubicBezTo>
                  <a:lnTo>
                    <a:pt x="751" y="7823"/>
                  </a:lnTo>
                  <a:cubicBezTo>
                    <a:pt x="298" y="7989"/>
                    <a:pt x="1" y="8406"/>
                    <a:pt x="1" y="8882"/>
                  </a:cubicBezTo>
                  <a:lnTo>
                    <a:pt x="1" y="10132"/>
                  </a:lnTo>
                  <a:cubicBezTo>
                    <a:pt x="1" y="10216"/>
                    <a:pt x="84" y="10275"/>
                    <a:pt x="156" y="10275"/>
                  </a:cubicBezTo>
                  <a:cubicBezTo>
                    <a:pt x="227" y="10275"/>
                    <a:pt x="298" y="10204"/>
                    <a:pt x="298" y="10132"/>
                  </a:cubicBezTo>
                  <a:lnTo>
                    <a:pt x="298" y="8882"/>
                  </a:lnTo>
                  <a:cubicBezTo>
                    <a:pt x="298" y="8775"/>
                    <a:pt x="322" y="8692"/>
                    <a:pt x="358" y="8597"/>
                  </a:cubicBezTo>
                  <a:lnTo>
                    <a:pt x="1120" y="9251"/>
                  </a:lnTo>
                  <a:cubicBezTo>
                    <a:pt x="1227" y="9347"/>
                    <a:pt x="1299" y="9478"/>
                    <a:pt x="1299" y="9620"/>
                  </a:cubicBezTo>
                  <a:lnTo>
                    <a:pt x="1299" y="10132"/>
                  </a:lnTo>
                  <a:cubicBezTo>
                    <a:pt x="1299" y="10216"/>
                    <a:pt x="1370" y="10275"/>
                    <a:pt x="1453" y="10275"/>
                  </a:cubicBezTo>
                  <a:cubicBezTo>
                    <a:pt x="1525" y="10275"/>
                    <a:pt x="1596" y="10204"/>
                    <a:pt x="1596" y="10132"/>
                  </a:cubicBezTo>
                  <a:lnTo>
                    <a:pt x="1596" y="9609"/>
                  </a:lnTo>
                  <a:cubicBezTo>
                    <a:pt x="1596" y="9370"/>
                    <a:pt x="1489" y="9168"/>
                    <a:pt x="1310" y="9001"/>
                  </a:cubicBezTo>
                  <a:lnTo>
                    <a:pt x="513" y="8311"/>
                  </a:lnTo>
                  <a:cubicBezTo>
                    <a:pt x="596" y="8216"/>
                    <a:pt x="715" y="8132"/>
                    <a:pt x="834" y="8085"/>
                  </a:cubicBezTo>
                  <a:lnTo>
                    <a:pt x="1846" y="7739"/>
                  </a:lnTo>
                  <a:cubicBezTo>
                    <a:pt x="2537" y="8775"/>
                    <a:pt x="3251" y="9144"/>
                    <a:pt x="3727" y="9275"/>
                  </a:cubicBezTo>
                  <a:cubicBezTo>
                    <a:pt x="3775" y="9299"/>
                    <a:pt x="3799" y="9299"/>
                    <a:pt x="3846" y="9299"/>
                  </a:cubicBezTo>
                  <a:cubicBezTo>
                    <a:pt x="3894" y="9299"/>
                    <a:pt x="3930" y="9299"/>
                    <a:pt x="3966" y="9275"/>
                  </a:cubicBezTo>
                  <a:cubicBezTo>
                    <a:pt x="4442" y="9144"/>
                    <a:pt x="5156" y="8775"/>
                    <a:pt x="5835" y="7739"/>
                  </a:cubicBezTo>
                  <a:lnTo>
                    <a:pt x="6847" y="8085"/>
                  </a:lnTo>
                  <a:cubicBezTo>
                    <a:pt x="6990" y="8132"/>
                    <a:pt x="7085" y="8216"/>
                    <a:pt x="7180" y="8311"/>
                  </a:cubicBezTo>
                  <a:lnTo>
                    <a:pt x="6371" y="9001"/>
                  </a:lnTo>
                  <a:cubicBezTo>
                    <a:pt x="6192" y="9144"/>
                    <a:pt x="6097" y="9370"/>
                    <a:pt x="6097" y="9609"/>
                  </a:cubicBezTo>
                  <a:lnTo>
                    <a:pt x="6097" y="10120"/>
                  </a:lnTo>
                  <a:cubicBezTo>
                    <a:pt x="6097" y="10204"/>
                    <a:pt x="6168" y="10263"/>
                    <a:pt x="6240" y="10263"/>
                  </a:cubicBezTo>
                  <a:cubicBezTo>
                    <a:pt x="6311" y="10263"/>
                    <a:pt x="6394" y="10192"/>
                    <a:pt x="6394" y="10120"/>
                  </a:cubicBezTo>
                  <a:lnTo>
                    <a:pt x="6394" y="9609"/>
                  </a:lnTo>
                  <a:cubicBezTo>
                    <a:pt x="6394" y="9466"/>
                    <a:pt x="6454" y="9323"/>
                    <a:pt x="6573" y="9239"/>
                  </a:cubicBezTo>
                  <a:lnTo>
                    <a:pt x="7323" y="8585"/>
                  </a:lnTo>
                  <a:cubicBezTo>
                    <a:pt x="7359" y="8668"/>
                    <a:pt x="7383" y="8775"/>
                    <a:pt x="7383" y="8870"/>
                  </a:cubicBezTo>
                  <a:lnTo>
                    <a:pt x="7383" y="10120"/>
                  </a:lnTo>
                  <a:cubicBezTo>
                    <a:pt x="7383" y="10204"/>
                    <a:pt x="7466" y="10263"/>
                    <a:pt x="7537" y="10263"/>
                  </a:cubicBezTo>
                  <a:cubicBezTo>
                    <a:pt x="7609" y="10263"/>
                    <a:pt x="7680" y="10192"/>
                    <a:pt x="7680" y="10120"/>
                  </a:cubicBezTo>
                  <a:lnTo>
                    <a:pt x="7680" y="8870"/>
                  </a:lnTo>
                  <a:cubicBezTo>
                    <a:pt x="7692" y="8406"/>
                    <a:pt x="7395" y="7977"/>
                    <a:pt x="6942" y="7823"/>
                  </a:cubicBezTo>
                  <a:lnTo>
                    <a:pt x="5275" y="7239"/>
                  </a:lnTo>
                  <a:cubicBezTo>
                    <a:pt x="5132" y="7203"/>
                    <a:pt x="5025" y="7084"/>
                    <a:pt x="4978" y="6930"/>
                  </a:cubicBezTo>
                  <a:cubicBezTo>
                    <a:pt x="5740" y="6787"/>
                    <a:pt x="6442" y="6513"/>
                    <a:pt x="6799" y="6382"/>
                  </a:cubicBezTo>
                  <a:cubicBezTo>
                    <a:pt x="6918" y="6334"/>
                    <a:pt x="7002" y="6251"/>
                    <a:pt x="7061" y="6132"/>
                  </a:cubicBezTo>
                  <a:cubicBezTo>
                    <a:pt x="7109" y="6013"/>
                    <a:pt x="7109" y="5894"/>
                    <a:pt x="7061" y="5775"/>
                  </a:cubicBezTo>
                  <a:cubicBezTo>
                    <a:pt x="6942" y="5477"/>
                    <a:pt x="6740" y="4846"/>
                    <a:pt x="6740" y="4013"/>
                  </a:cubicBezTo>
                  <a:lnTo>
                    <a:pt x="6740" y="2882"/>
                  </a:lnTo>
                  <a:cubicBezTo>
                    <a:pt x="6740" y="1286"/>
                    <a:pt x="5442" y="0"/>
                    <a:pt x="384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815;p83">
              <a:extLst>
                <a:ext uri="{FF2B5EF4-FFF2-40B4-BE49-F238E27FC236}">
                  <a16:creationId xmlns:a16="http://schemas.microsoft.com/office/drawing/2014/main" id="{66E76158-1542-2895-876E-804BE5373035}"/>
                </a:ext>
              </a:extLst>
            </p:cNvPr>
            <p:cNvSpPr/>
            <p:nvPr/>
          </p:nvSpPr>
          <p:spPr>
            <a:xfrm>
              <a:off x="7611608" y="2891630"/>
              <a:ext cx="20069" cy="9463"/>
            </a:xfrm>
            <a:custGeom>
              <a:avLst/>
              <a:gdLst/>
              <a:ahLst/>
              <a:cxnLst/>
              <a:rect l="l" t="t" r="r" b="b"/>
              <a:pathLst>
                <a:path w="632" h="298" extrusionOk="0">
                  <a:moveTo>
                    <a:pt x="155" y="0"/>
                  </a:moveTo>
                  <a:cubicBezTo>
                    <a:pt x="60" y="0"/>
                    <a:pt x="1" y="83"/>
                    <a:pt x="1" y="155"/>
                  </a:cubicBezTo>
                  <a:cubicBezTo>
                    <a:pt x="1" y="226"/>
                    <a:pt x="84" y="298"/>
                    <a:pt x="155" y="298"/>
                  </a:cubicBezTo>
                  <a:lnTo>
                    <a:pt x="477" y="298"/>
                  </a:lnTo>
                  <a:cubicBezTo>
                    <a:pt x="572" y="298"/>
                    <a:pt x="632" y="226"/>
                    <a:pt x="632" y="155"/>
                  </a:cubicBezTo>
                  <a:cubicBezTo>
                    <a:pt x="632" y="83"/>
                    <a:pt x="572" y="0"/>
                    <a:pt x="47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816;p83">
              <a:extLst>
                <a:ext uri="{FF2B5EF4-FFF2-40B4-BE49-F238E27FC236}">
                  <a16:creationId xmlns:a16="http://schemas.microsoft.com/office/drawing/2014/main" id="{28E0EFD9-16BC-B91F-4831-D6BEEA0CD7D2}"/>
                </a:ext>
              </a:extLst>
            </p:cNvPr>
            <p:cNvSpPr/>
            <p:nvPr/>
          </p:nvSpPr>
          <p:spPr>
            <a:xfrm>
              <a:off x="7673245" y="2891630"/>
              <a:ext cx="19688" cy="9463"/>
            </a:xfrm>
            <a:custGeom>
              <a:avLst/>
              <a:gdLst/>
              <a:ahLst/>
              <a:cxnLst/>
              <a:rect l="l" t="t" r="r" b="b"/>
              <a:pathLst>
                <a:path w="620" h="298" extrusionOk="0">
                  <a:moveTo>
                    <a:pt x="143" y="0"/>
                  </a:moveTo>
                  <a:cubicBezTo>
                    <a:pt x="60" y="0"/>
                    <a:pt x="0" y="83"/>
                    <a:pt x="0" y="155"/>
                  </a:cubicBezTo>
                  <a:cubicBezTo>
                    <a:pt x="0" y="226"/>
                    <a:pt x="72" y="298"/>
                    <a:pt x="143" y="298"/>
                  </a:cubicBezTo>
                  <a:lnTo>
                    <a:pt x="477" y="298"/>
                  </a:lnTo>
                  <a:cubicBezTo>
                    <a:pt x="560" y="298"/>
                    <a:pt x="620" y="226"/>
                    <a:pt x="620" y="155"/>
                  </a:cubicBezTo>
                  <a:cubicBezTo>
                    <a:pt x="620" y="83"/>
                    <a:pt x="548" y="0"/>
                    <a:pt x="47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3146;p89">
            <a:extLst>
              <a:ext uri="{FF2B5EF4-FFF2-40B4-BE49-F238E27FC236}">
                <a16:creationId xmlns:a16="http://schemas.microsoft.com/office/drawing/2014/main" id="{EFC6F9CF-35F2-226A-CE0C-AA09DF26948F}"/>
              </a:ext>
            </a:extLst>
          </p:cNvPr>
          <p:cNvGrpSpPr/>
          <p:nvPr/>
        </p:nvGrpSpPr>
        <p:grpSpPr>
          <a:xfrm>
            <a:off x="4979499" y="9658462"/>
            <a:ext cx="1809935" cy="1234775"/>
            <a:chOff x="2278533" y="2937377"/>
            <a:chExt cx="346788" cy="254704"/>
          </a:xfrm>
          <a:solidFill>
            <a:schemeClr val="tx1"/>
          </a:solidFill>
        </p:grpSpPr>
        <p:sp>
          <p:nvSpPr>
            <p:cNvPr id="19" name="Google Shape;13147;p89">
              <a:extLst>
                <a:ext uri="{FF2B5EF4-FFF2-40B4-BE49-F238E27FC236}">
                  <a16:creationId xmlns:a16="http://schemas.microsoft.com/office/drawing/2014/main" id="{1DE5A699-5130-5344-2416-6D7AF76CE323}"/>
                </a:ext>
              </a:extLst>
            </p:cNvPr>
            <p:cNvSpPr/>
            <p:nvPr/>
          </p:nvSpPr>
          <p:spPr>
            <a:xfrm>
              <a:off x="2317557" y="2958607"/>
              <a:ext cx="270619" cy="184200"/>
            </a:xfrm>
            <a:custGeom>
              <a:avLst/>
              <a:gdLst/>
              <a:ahLst/>
              <a:cxnLst/>
              <a:rect l="l" t="t" r="r" b="b"/>
              <a:pathLst>
                <a:path w="8502" h="5787" extrusionOk="0">
                  <a:moveTo>
                    <a:pt x="2691" y="1179"/>
                  </a:moveTo>
                  <a:cubicBezTo>
                    <a:pt x="2882" y="1179"/>
                    <a:pt x="3049" y="1346"/>
                    <a:pt x="3049" y="1536"/>
                  </a:cubicBezTo>
                  <a:lnTo>
                    <a:pt x="3049" y="1881"/>
                  </a:lnTo>
                  <a:cubicBezTo>
                    <a:pt x="3049" y="2167"/>
                    <a:pt x="2810" y="2405"/>
                    <a:pt x="2525" y="2405"/>
                  </a:cubicBezTo>
                  <a:cubicBezTo>
                    <a:pt x="2227" y="2405"/>
                    <a:pt x="1989" y="2167"/>
                    <a:pt x="1989" y="1881"/>
                  </a:cubicBezTo>
                  <a:lnTo>
                    <a:pt x="1989" y="1536"/>
                  </a:lnTo>
                  <a:cubicBezTo>
                    <a:pt x="1989" y="1346"/>
                    <a:pt x="2156" y="1179"/>
                    <a:pt x="2346" y="1179"/>
                  </a:cubicBezTo>
                  <a:close/>
                  <a:moveTo>
                    <a:pt x="6787" y="1036"/>
                  </a:moveTo>
                  <a:cubicBezTo>
                    <a:pt x="6894" y="1036"/>
                    <a:pt x="6966" y="1108"/>
                    <a:pt x="6966" y="1215"/>
                  </a:cubicBezTo>
                  <a:lnTo>
                    <a:pt x="6966" y="1715"/>
                  </a:lnTo>
                  <a:cubicBezTo>
                    <a:pt x="6966" y="1774"/>
                    <a:pt x="6930" y="1834"/>
                    <a:pt x="6871" y="1870"/>
                  </a:cubicBezTo>
                  <a:cubicBezTo>
                    <a:pt x="6835" y="1893"/>
                    <a:pt x="6799" y="1941"/>
                    <a:pt x="6799" y="2000"/>
                  </a:cubicBezTo>
                  <a:lnTo>
                    <a:pt x="6799" y="2251"/>
                  </a:lnTo>
                  <a:cubicBezTo>
                    <a:pt x="6799" y="2334"/>
                    <a:pt x="6847" y="2381"/>
                    <a:pt x="6918" y="2405"/>
                  </a:cubicBezTo>
                  <a:lnTo>
                    <a:pt x="7335" y="2512"/>
                  </a:lnTo>
                  <a:cubicBezTo>
                    <a:pt x="7406" y="2524"/>
                    <a:pt x="7466" y="2596"/>
                    <a:pt x="7466" y="2691"/>
                  </a:cubicBezTo>
                  <a:lnTo>
                    <a:pt x="7466" y="2727"/>
                  </a:lnTo>
                  <a:lnTo>
                    <a:pt x="5739" y="2727"/>
                  </a:lnTo>
                  <a:lnTo>
                    <a:pt x="5739" y="2691"/>
                  </a:lnTo>
                  <a:cubicBezTo>
                    <a:pt x="5739" y="2596"/>
                    <a:pt x="5799" y="2536"/>
                    <a:pt x="5870" y="2512"/>
                  </a:cubicBezTo>
                  <a:lnTo>
                    <a:pt x="6287" y="2405"/>
                  </a:lnTo>
                  <a:cubicBezTo>
                    <a:pt x="6370" y="2381"/>
                    <a:pt x="6406" y="2334"/>
                    <a:pt x="6406" y="2251"/>
                  </a:cubicBezTo>
                  <a:lnTo>
                    <a:pt x="6406" y="2000"/>
                  </a:lnTo>
                  <a:cubicBezTo>
                    <a:pt x="6430" y="1941"/>
                    <a:pt x="6394" y="1893"/>
                    <a:pt x="6359" y="1870"/>
                  </a:cubicBezTo>
                  <a:cubicBezTo>
                    <a:pt x="6299" y="1834"/>
                    <a:pt x="6263" y="1774"/>
                    <a:pt x="6263" y="1715"/>
                  </a:cubicBezTo>
                  <a:lnTo>
                    <a:pt x="6263" y="1215"/>
                  </a:lnTo>
                  <a:cubicBezTo>
                    <a:pt x="6263" y="1108"/>
                    <a:pt x="6335" y="1036"/>
                    <a:pt x="6442" y="1036"/>
                  </a:cubicBezTo>
                  <a:close/>
                  <a:moveTo>
                    <a:pt x="8144" y="334"/>
                  </a:moveTo>
                  <a:lnTo>
                    <a:pt x="8144" y="2751"/>
                  </a:lnTo>
                  <a:lnTo>
                    <a:pt x="7787" y="2751"/>
                  </a:lnTo>
                  <a:lnTo>
                    <a:pt x="7787" y="2703"/>
                  </a:lnTo>
                  <a:cubicBezTo>
                    <a:pt x="7787" y="2477"/>
                    <a:pt x="7633" y="2274"/>
                    <a:pt x="7406" y="2215"/>
                  </a:cubicBezTo>
                  <a:lnTo>
                    <a:pt x="7109" y="2131"/>
                  </a:lnTo>
                  <a:lnTo>
                    <a:pt x="7109" y="2096"/>
                  </a:lnTo>
                  <a:cubicBezTo>
                    <a:pt x="7216" y="2000"/>
                    <a:pt x="7275" y="1870"/>
                    <a:pt x="7275" y="1715"/>
                  </a:cubicBezTo>
                  <a:lnTo>
                    <a:pt x="7275" y="1215"/>
                  </a:lnTo>
                  <a:cubicBezTo>
                    <a:pt x="7275" y="929"/>
                    <a:pt x="7049" y="703"/>
                    <a:pt x="6775" y="703"/>
                  </a:cubicBezTo>
                  <a:lnTo>
                    <a:pt x="6430" y="703"/>
                  </a:lnTo>
                  <a:cubicBezTo>
                    <a:pt x="6144" y="703"/>
                    <a:pt x="5918" y="929"/>
                    <a:pt x="5918" y="1215"/>
                  </a:cubicBezTo>
                  <a:lnTo>
                    <a:pt x="5918" y="1715"/>
                  </a:lnTo>
                  <a:cubicBezTo>
                    <a:pt x="5918" y="1870"/>
                    <a:pt x="5978" y="2000"/>
                    <a:pt x="6085" y="2096"/>
                  </a:cubicBezTo>
                  <a:lnTo>
                    <a:pt x="6085" y="2131"/>
                  </a:lnTo>
                  <a:lnTo>
                    <a:pt x="5787" y="2215"/>
                  </a:lnTo>
                  <a:cubicBezTo>
                    <a:pt x="5561" y="2274"/>
                    <a:pt x="5418" y="2465"/>
                    <a:pt x="5418" y="2703"/>
                  </a:cubicBezTo>
                  <a:lnTo>
                    <a:pt x="5418" y="2751"/>
                  </a:lnTo>
                  <a:lnTo>
                    <a:pt x="5061" y="2751"/>
                  </a:lnTo>
                  <a:lnTo>
                    <a:pt x="5061" y="334"/>
                  </a:lnTo>
                  <a:close/>
                  <a:moveTo>
                    <a:pt x="2691" y="2715"/>
                  </a:moveTo>
                  <a:lnTo>
                    <a:pt x="2691" y="2786"/>
                  </a:lnTo>
                  <a:cubicBezTo>
                    <a:pt x="2703" y="2846"/>
                    <a:pt x="2727" y="2905"/>
                    <a:pt x="2751" y="2965"/>
                  </a:cubicBezTo>
                  <a:lnTo>
                    <a:pt x="2525" y="3191"/>
                  </a:lnTo>
                  <a:lnTo>
                    <a:pt x="2513" y="3191"/>
                  </a:lnTo>
                  <a:lnTo>
                    <a:pt x="2287" y="2965"/>
                  </a:lnTo>
                  <a:cubicBezTo>
                    <a:pt x="2322" y="2929"/>
                    <a:pt x="2334" y="2870"/>
                    <a:pt x="2334" y="2810"/>
                  </a:cubicBezTo>
                  <a:lnTo>
                    <a:pt x="2334" y="2715"/>
                  </a:lnTo>
                  <a:close/>
                  <a:moveTo>
                    <a:pt x="3037" y="3143"/>
                  </a:moveTo>
                  <a:lnTo>
                    <a:pt x="3346" y="3263"/>
                  </a:lnTo>
                  <a:cubicBezTo>
                    <a:pt x="3477" y="3310"/>
                    <a:pt x="3572" y="3441"/>
                    <a:pt x="3572" y="3596"/>
                  </a:cubicBezTo>
                  <a:lnTo>
                    <a:pt x="3572" y="4608"/>
                  </a:lnTo>
                  <a:cubicBezTo>
                    <a:pt x="3572" y="4715"/>
                    <a:pt x="3501" y="4787"/>
                    <a:pt x="3394" y="4787"/>
                  </a:cubicBezTo>
                  <a:lnTo>
                    <a:pt x="2691" y="4787"/>
                  </a:lnTo>
                  <a:lnTo>
                    <a:pt x="2691" y="4596"/>
                  </a:lnTo>
                  <a:lnTo>
                    <a:pt x="3049" y="4596"/>
                  </a:lnTo>
                  <a:cubicBezTo>
                    <a:pt x="3144" y="4596"/>
                    <a:pt x="3215" y="4513"/>
                    <a:pt x="3215" y="4429"/>
                  </a:cubicBezTo>
                  <a:lnTo>
                    <a:pt x="3215" y="3917"/>
                  </a:lnTo>
                  <a:cubicBezTo>
                    <a:pt x="3215" y="3834"/>
                    <a:pt x="3144" y="3763"/>
                    <a:pt x="3049" y="3763"/>
                  </a:cubicBezTo>
                  <a:cubicBezTo>
                    <a:pt x="2965" y="3763"/>
                    <a:pt x="2882" y="3834"/>
                    <a:pt x="2882" y="3917"/>
                  </a:cubicBezTo>
                  <a:lnTo>
                    <a:pt x="2882" y="4275"/>
                  </a:lnTo>
                  <a:lnTo>
                    <a:pt x="2191" y="4275"/>
                  </a:lnTo>
                  <a:lnTo>
                    <a:pt x="2191" y="3917"/>
                  </a:lnTo>
                  <a:cubicBezTo>
                    <a:pt x="2191" y="3834"/>
                    <a:pt x="2108" y="3763"/>
                    <a:pt x="2025" y="3763"/>
                  </a:cubicBezTo>
                  <a:cubicBezTo>
                    <a:pt x="1929" y="3763"/>
                    <a:pt x="1858" y="3834"/>
                    <a:pt x="1858" y="3917"/>
                  </a:cubicBezTo>
                  <a:lnTo>
                    <a:pt x="1858" y="4429"/>
                  </a:lnTo>
                  <a:cubicBezTo>
                    <a:pt x="1858" y="4513"/>
                    <a:pt x="1929" y="4596"/>
                    <a:pt x="2025" y="4596"/>
                  </a:cubicBezTo>
                  <a:lnTo>
                    <a:pt x="2382" y="4596"/>
                  </a:lnTo>
                  <a:lnTo>
                    <a:pt x="2382" y="4787"/>
                  </a:lnTo>
                  <a:lnTo>
                    <a:pt x="1679" y="4787"/>
                  </a:lnTo>
                  <a:cubicBezTo>
                    <a:pt x="1572" y="4787"/>
                    <a:pt x="1501" y="4715"/>
                    <a:pt x="1501" y="4608"/>
                  </a:cubicBezTo>
                  <a:lnTo>
                    <a:pt x="1501" y="3596"/>
                  </a:lnTo>
                  <a:lnTo>
                    <a:pt x="1489" y="3596"/>
                  </a:lnTo>
                  <a:cubicBezTo>
                    <a:pt x="1489" y="3441"/>
                    <a:pt x="1572" y="3310"/>
                    <a:pt x="1715" y="3263"/>
                  </a:cubicBezTo>
                  <a:lnTo>
                    <a:pt x="2025" y="3143"/>
                  </a:lnTo>
                  <a:lnTo>
                    <a:pt x="2287" y="3417"/>
                  </a:lnTo>
                  <a:cubicBezTo>
                    <a:pt x="2346" y="3477"/>
                    <a:pt x="2441" y="3501"/>
                    <a:pt x="2525" y="3501"/>
                  </a:cubicBezTo>
                  <a:cubicBezTo>
                    <a:pt x="2620" y="3501"/>
                    <a:pt x="2691" y="3477"/>
                    <a:pt x="2763" y="3417"/>
                  </a:cubicBezTo>
                  <a:lnTo>
                    <a:pt x="3037" y="3143"/>
                  </a:lnTo>
                  <a:close/>
                  <a:moveTo>
                    <a:pt x="4727" y="4763"/>
                  </a:moveTo>
                  <a:lnTo>
                    <a:pt x="4727" y="5465"/>
                  </a:lnTo>
                  <a:lnTo>
                    <a:pt x="298" y="5465"/>
                  </a:lnTo>
                  <a:lnTo>
                    <a:pt x="298" y="4763"/>
                  </a:lnTo>
                  <a:lnTo>
                    <a:pt x="1191" y="4763"/>
                  </a:lnTo>
                  <a:cubicBezTo>
                    <a:pt x="1251" y="4965"/>
                    <a:pt x="1441" y="5108"/>
                    <a:pt x="1667" y="5108"/>
                  </a:cubicBezTo>
                  <a:lnTo>
                    <a:pt x="3358" y="5108"/>
                  </a:lnTo>
                  <a:cubicBezTo>
                    <a:pt x="3584" y="5108"/>
                    <a:pt x="3763" y="4965"/>
                    <a:pt x="3834" y="4763"/>
                  </a:cubicBezTo>
                  <a:close/>
                  <a:moveTo>
                    <a:pt x="6763" y="3775"/>
                  </a:moveTo>
                  <a:cubicBezTo>
                    <a:pt x="6871" y="3775"/>
                    <a:pt x="6942" y="3846"/>
                    <a:pt x="6942" y="3953"/>
                  </a:cubicBezTo>
                  <a:lnTo>
                    <a:pt x="6942" y="4453"/>
                  </a:lnTo>
                  <a:cubicBezTo>
                    <a:pt x="6942" y="4513"/>
                    <a:pt x="6918" y="4572"/>
                    <a:pt x="6859" y="4608"/>
                  </a:cubicBezTo>
                  <a:cubicBezTo>
                    <a:pt x="6811" y="4632"/>
                    <a:pt x="6787" y="4679"/>
                    <a:pt x="6787" y="4739"/>
                  </a:cubicBezTo>
                  <a:lnTo>
                    <a:pt x="6787" y="4989"/>
                  </a:lnTo>
                  <a:cubicBezTo>
                    <a:pt x="6787" y="5060"/>
                    <a:pt x="6823" y="5120"/>
                    <a:pt x="6906" y="5144"/>
                  </a:cubicBezTo>
                  <a:lnTo>
                    <a:pt x="7323" y="5251"/>
                  </a:lnTo>
                  <a:cubicBezTo>
                    <a:pt x="7394" y="5263"/>
                    <a:pt x="7454" y="5334"/>
                    <a:pt x="7454" y="5429"/>
                  </a:cubicBezTo>
                  <a:lnTo>
                    <a:pt x="7454" y="5465"/>
                  </a:lnTo>
                  <a:lnTo>
                    <a:pt x="5739" y="5465"/>
                  </a:lnTo>
                  <a:lnTo>
                    <a:pt x="5739" y="5429"/>
                  </a:lnTo>
                  <a:cubicBezTo>
                    <a:pt x="5739" y="5334"/>
                    <a:pt x="5799" y="5275"/>
                    <a:pt x="5882" y="5251"/>
                  </a:cubicBezTo>
                  <a:lnTo>
                    <a:pt x="6287" y="5144"/>
                  </a:lnTo>
                  <a:cubicBezTo>
                    <a:pt x="6370" y="5120"/>
                    <a:pt x="6406" y="5060"/>
                    <a:pt x="6406" y="4989"/>
                  </a:cubicBezTo>
                  <a:lnTo>
                    <a:pt x="6406" y="4739"/>
                  </a:lnTo>
                  <a:cubicBezTo>
                    <a:pt x="6406" y="4679"/>
                    <a:pt x="6382" y="4632"/>
                    <a:pt x="6335" y="4608"/>
                  </a:cubicBezTo>
                  <a:cubicBezTo>
                    <a:pt x="6275" y="4572"/>
                    <a:pt x="6251" y="4513"/>
                    <a:pt x="6251" y="4453"/>
                  </a:cubicBezTo>
                  <a:lnTo>
                    <a:pt x="6251" y="3953"/>
                  </a:lnTo>
                  <a:cubicBezTo>
                    <a:pt x="6251" y="3846"/>
                    <a:pt x="6323" y="3775"/>
                    <a:pt x="6430" y="3775"/>
                  </a:cubicBezTo>
                  <a:close/>
                  <a:moveTo>
                    <a:pt x="8156" y="3060"/>
                  </a:moveTo>
                  <a:lnTo>
                    <a:pt x="8156" y="5465"/>
                  </a:lnTo>
                  <a:lnTo>
                    <a:pt x="7799" y="5465"/>
                  </a:lnTo>
                  <a:lnTo>
                    <a:pt x="7799" y="5429"/>
                  </a:lnTo>
                  <a:cubicBezTo>
                    <a:pt x="7799" y="5203"/>
                    <a:pt x="7644" y="4989"/>
                    <a:pt x="7430" y="4929"/>
                  </a:cubicBezTo>
                  <a:lnTo>
                    <a:pt x="7132" y="4858"/>
                  </a:lnTo>
                  <a:lnTo>
                    <a:pt x="7132" y="4810"/>
                  </a:lnTo>
                  <a:cubicBezTo>
                    <a:pt x="7228" y="4727"/>
                    <a:pt x="7287" y="4596"/>
                    <a:pt x="7287" y="4441"/>
                  </a:cubicBezTo>
                  <a:lnTo>
                    <a:pt x="7287" y="3941"/>
                  </a:lnTo>
                  <a:cubicBezTo>
                    <a:pt x="7287" y="3655"/>
                    <a:pt x="7073" y="3429"/>
                    <a:pt x="6787" y="3429"/>
                  </a:cubicBezTo>
                  <a:lnTo>
                    <a:pt x="6442" y="3429"/>
                  </a:lnTo>
                  <a:cubicBezTo>
                    <a:pt x="6156" y="3429"/>
                    <a:pt x="5942" y="3655"/>
                    <a:pt x="5942" y="3941"/>
                  </a:cubicBezTo>
                  <a:lnTo>
                    <a:pt x="5942" y="4441"/>
                  </a:lnTo>
                  <a:cubicBezTo>
                    <a:pt x="5942" y="4596"/>
                    <a:pt x="6001" y="4727"/>
                    <a:pt x="6097" y="4810"/>
                  </a:cubicBezTo>
                  <a:lnTo>
                    <a:pt x="6097" y="4858"/>
                  </a:lnTo>
                  <a:lnTo>
                    <a:pt x="5799" y="4929"/>
                  </a:lnTo>
                  <a:cubicBezTo>
                    <a:pt x="5585" y="4989"/>
                    <a:pt x="5430" y="5191"/>
                    <a:pt x="5430" y="5429"/>
                  </a:cubicBezTo>
                  <a:lnTo>
                    <a:pt x="5430" y="5465"/>
                  </a:lnTo>
                  <a:lnTo>
                    <a:pt x="5073" y="5465"/>
                  </a:lnTo>
                  <a:lnTo>
                    <a:pt x="5073" y="3060"/>
                  </a:lnTo>
                  <a:close/>
                  <a:moveTo>
                    <a:pt x="167" y="0"/>
                  </a:moveTo>
                  <a:cubicBezTo>
                    <a:pt x="72" y="0"/>
                    <a:pt x="1" y="84"/>
                    <a:pt x="1" y="167"/>
                  </a:cubicBezTo>
                  <a:lnTo>
                    <a:pt x="1" y="5620"/>
                  </a:lnTo>
                  <a:cubicBezTo>
                    <a:pt x="1" y="5703"/>
                    <a:pt x="72" y="5787"/>
                    <a:pt x="167" y="5787"/>
                  </a:cubicBezTo>
                  <a:lnTo>
                    <a:pt x="8335" y="5787"/>
                  </a:lnTo>
                  <a:cubicBezTo>
                    <a:pt x="8418" y="5787"/>
                    <a:pt x="8502" y="5703"/>
                    <a:pt x="8502" y="5620"/>
                  </a:cubicBezTo>
                  <a:lnTo>
                    <a:pt x="8502" y="167"/>
                  </a:lnTo>
                  <a:cubicBezTo>
                    <a:pt x="8466" y="84"/>
                    <a:pt x="8395" y="24"/>
                    <a:pt x="8311" y="24"/>
                  </a:cubicBezTo>
                  <a:lnTo>
                    <a:pt x="1334" y="24"/>
                  </a:lnTo>
                  <a:cubicBezTo>
                    <a:pt x="1251" y="24"/>
                    <a:pt x="1167" y="95"/>
                    <a:pt x="1167" y="191"/>
                  </a:cubicBezTo>
                  <a:cubicBezTo>
                    <a:pt x="1167" y="274"/>
                    <a:pt x="1251" y="346"/>
                    <a:pt x="1334" y="346"/>
                  </a:cubicBezTo>
                  <a:lnTo>
                    <a:pt x="4763" y="346"/>
                  </a:lnTo>
                  <a:lnTo>
                    <a:pt x="4763" y="4453"/>
                  </a:lnTo>
                  <a:lnTo>
                    <a:pt x="3882" y="4453"/>
                  </a:lnTo>
                  <a:lnTo>
                    <a:pt x="3882" y="3608"/>
                  </a:lnTo>
                  <a:cubicBezTo>
                    <a:pt x="3882" y="3346"/>
                    <a:pt x="3703" y="3084"/>
                    <a:pt x="3453" y="2977"/>
                  </a:cubicBezTo>
                  <a:lnTo>
                    <a:pt x="3037" y="2822"/>
                  </a:lnTo>
                  <a:lnTo>
                    <a:pt x="3037" y="2798"/>
                  </a:lnTo>
                  <a:lnTo>
                    <a:pt x="3037" y="2572"/>
                  </a:lnTo>
                  <a:cubicBezTo>
                    <a:pt x="3239" y="2417"/>
                    <a:pt x="3382" y="2167"/>
                    <a:pt x="3382" y="1893"/>
                  </a:cubicBezTo>
                  <a:lnTo>
                    <a:pt x="3382" y="1560"/>
                  </a:lnTo>
                  <a:cubicBezTo>
                    <a:pt x="3382" y="1179"/>
                    <a:pt x="3084" y="881"/>
                    <a:pt x="2703" y="881"/>
                  </a:cubicBezTo>
                  <a:lnTo>
                    <a:pt x="2370" y="881"/>
                  </a:lnTo>
                  <a:cubicBezTo>
                    <a:pt x="1989" y="881"/>
                    <a:pt x="1691" y="1179"/>
                    <a:pt x="1691" y="1560"/>
                  </a:cubicBezTo>
                  <a:lnTo>
                    <a:pt x="1691" y="1893"/>
                  </a:lnTo>
                  <a:cubicBezTo>
                    <a:pt x="1691" y="2179"/>
                    <a:pt x="1834" y="2417"/>
                    <a:pt x="2037" y="2572"/>
                  </a:cubicBezTo>
                  <a:lnTo>
                    <a:pt x="2037" y="2810"/>
                  </a:lnTo>
                  <a:lnTo>
                    <a:pt x="2037" y="2822"/>
                  </a:lnTo>
                  <a:lnTo>
                    <a:pt x="1620" y="2989"/>
                  </a:lnTo>
                  <a:cubicBezTo>
                    <a:pt x="1370" y="3084"/>
                    <a:pt x="1191" y="3346"/>
                    <a:pt x="1191" y="3608"/>
                  </a:cubicBezTo>
                  <a:lnTo>
                    <a:pt x="1191" y="4453"/>
                  </a:lnTo>
                  <a:lnTo>
                    <a:pt x="310" y="4453"/>
                  </a:lnTo>
                  <a:lnTo>
                    <a:pt x="310" y="334"/>
                  </a:lnTo>
                  <a:lnTo>
                    <a:pt x="667" y="334"/>
                  </a:lnTo>
                  <a:cubicBezTo>
                    <a:pt x="763" y="334"/>
                    <a:pt x="834" y="262"/>
                    <a:pt x="834" y="167"/>
                  </a:cubicBezTo>
                  <a:cubicBezTo>
                    <a:pt x="834" y="84"/>
                    <a:pt x="763" y="0"/>
                    <a:pt x="6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3148;p89">
              <a:extLst>
                <a:ext uri="{FF2B5EF4-FFF2-40B4-BE49-F238E27FC236}">
                  <a16:creationId xmlns:a16="http://schemas.microsoft.com/office/drawing/2014/main" id="{49250B12-2C97-350C-A086-44A9AEEEA9AC}"/>
                </a:ext>
              </a:extLst>
            </p:cNvPr>
            <p:cNvSpPr/>
            <p:nvPr/>
          </p:nvSpPr>
          <p:spPr>
            <a:xfrm>
              <a:off x="2278533" y="2937377"/>
              <a:ext cx="346788" cy="254704"/>
            </a:xfrm>
            <a:custGeom>
              <a:avLst/>
              <a:gdLst/>
              <a:ahLst/>
              <a:cxnLst/>
              <a:rect l="l" t="t" r="r" b="b"/>
              <a:pathLst>
                <a:path w="10895" h="8002" extrusionOk="0">
                  <a:moveTo>
                    <a:pt x="9871" y="310"/>
                  </a:moveTo>
                  <a:cubicBezTo>
                    <a:pt x="9978" y="310"/>
                    <a:pt x="10049" y="393"/>
                    <a:pt x="10049" y="489"/>
                  </a:cubicBezTo>
                  <a:lnTo>
                    <a:pt x="10049" y="6799"/>
                  </a:lnTo>
                  <a:lnTo>
                    <a:pt x="9692" y="6799"/>
                  </a:lnTo>
                  <a:cubicBezTo>
                    <a:pt x="9609" y="6799"/>
                    <a:pt x="9525" y="6882"/>
                    <a:pt x="9525" y="6966"/>
                  </a:cubicBezTo>
                  <a:cubicBezTo>
                    <a:pt x="9525" y="7061"/>
                    <a:pt x="9609" y="7132"/>
                    <a:pt x="9692" y="7132"/>
                  </a:cubicBezTo>
                  <a:lnTo>
                    <a:pt x="10537" y="7132"/>
                  </a:lnTo>
                  <a:cubicBezTo>
                    <a:pt x="10537" y="7132"/>
                    <a:pt x="10561" y="7132"/>
                    <a:pt x="10561" y="7144"/>
                  </a:cubicBezTo>
                  <a:lnTo>
                    <a:pt x="10561" y="7490"/>
                  </a:lnTo>
                  <a:cubicBezTo>
                    <a:pt x="10573" y="7585"/>
                    <a:pt x="10478" y="7668"/>
                    <a:pt x="10394" y="7668"/>
                  </a:cubicBezTo>
                  <a:lnTo>
                    <a:pt x="512" y="7668"/>
                  </a:lnTo>
                  <a:cubicBezTo>
                    <a:pt x="405" y="7668"/>
                    <a:pt x="334" y="7597"/>
                    <a:pt x="334" y="7490"/>
                  </a:cubicBezTo>
                  <a:lnTo>
                    <a:pt x="334" y="7144"/>
                  </a:lnTo>
                  <a:cubicBezTo>
                    <a:pt x="334" y="7144"/>
                    <a:pt x="334" y="7132"/>
                    <a:pt x="346" y="7132"/>
                  </a:cubicBezTo>
                  <a:lnTo>
                    <a:pt x="9037" y="7132"/>
                  </a:lnTo>
                  <a:cubicBezTo>
                    <a:pt x="9132" y="7132"/>
                    <a:pt x="9204" y="7061"/>
                    <a:pt x="9204" y="6966"/>
                  </a:cubicBezTo>
                  <a:cubicBezTo>
                    <a:pt x="9204" y="6882"/>
                    <a:pt x="9132" y="6799"/>
                    <a:pt x="9037" y="6799"/>
                  </a:cubicBezTo>
                  <a:lnTo>
                    <a:pt x="858" y="6799"/>
                  </a:lnTo>
                  <a:lnTo>
                    <a:pt x="858" y="489"/>
                  </a:lnTo>
                  <a:cubicBezTo>
                    <a:pt x="858" y="393"/>
                    <a:pt x="929" y="310"/>
                    <a:pt x="1036" y="310"/>
                  </a:cubicBezTo>
                  <a:close/>
                  <a:moveTo>
                    <a:pt x="1012" y="0"/>
                  </a:moveTo>
                  <a:cubicBezTo>
                    <a:pt x="738" y="0"/>
                    <a:pt x="512" y="227"/>
                    <a:pt x="512" y="512"/>
                  </a:cubicBezTo>
                  <a:lnTo>
                    <a:pt x="512" y="6823"/>
                  </a:lnTo>
                  <a:lnTo>
                    <a:pt x="334" y="6823"/>
                  </a:lnTo>
                  <a:cubicBezTo>
                    <a:pt x="155" y="6823"/>
                    <a:pt x="0" y="6966"/>
                    <a:pt x="0" y="7144"/>
                  </a:cubicBezTo>
                  <a:lnTo>
                    <a:pt x="0" y="7490"/>
                  </a:lnTo>
                  <a:cubicBezTo>
                    <a:pt x="0" y="7775"/>
                    <a:pt x="226" y="8001"/>
                    <a:pt x="512" y="8001"/>
                  </a:cubicBezTo>
                  <a:lnTo>
                    <a:pt x="10394" y="8001"/>
                  </a:lnTo>
                  <a:cubicBezTo>
                    <a:pt x="10680" y="8001"/>
                    <a:pt x="10894" y="7775"/>
                    <a:pt x="10894" y="7490"/>
                  </a:cubicBezTo>
                  <a:lnTo>
                    <a:pt x="10894" y="7144"/>
                  </a:lnTo>
                  <a:cubicBezTo>
                    <a:pt x="10883" y="6966"/>
                    <a:pt x="10728" y="6823"/>
                    <a:pt x="10561" y="6823"/>
                  </a:cubicBezTo>
                  <a:lnTo>
                    <a:pt x="10383" y="6823"/>
                  </a:lnTo>
                  <a:lnTo>
                    <a:pt x="10383" y="512"/>
                  </a:lnTo>
                  <a:cubicBezTo>
                    <a:pt x="10383" y="227"/>
                    <a:pt x="10156" y="0"/>
                    <a:pt x="98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" name="Google Shape;13159;p89">
            <a:extLst>
              <a:ext uri="{FF2B5EF4-FFF2-40B4-BE49-F238E27FC236}">
                <a16:creationId xmlns:a16="http://schemas.microsoft.com/office/drawing/2014/main" id="{4AB7D45D-A211-4C10-DCF7-C6B2E7EF0F25}"/>
              </a:ext>
            </a:extLst>
          </p:cNvPr>
          <p:cNvGrpSpPr/>
          <p:nvPr/>
        </p:nvGrpSpPr>
        <p:grpSpPr>
          <a:xfrm>
            <a:off x="2670525" y="9657059"/>
            <a:ext cx="1538528" cy="1280824"/>
            <a:chOff x="1327676" y="2910480"/>
            <a:chExt cx="347934" cy="310024"/>
          </a:xfrm>
          <a:solidFill>
            <a:schemeClr val="tx1"/>
          </a:solidFill>
        </p:grpSpPr>
        <p:sp>
          <p:nvSpPr>
            <p:cNvPr id="22" name="Google Shape;13160;p89">
              <a:extLst>
                <a:ext uri="{FF2B5EF4-FFF2-40B4-BE49-F238E27FC236}">
                  <a16:creationId xmlns:a16="http://schemas.microsoft.com/office/drawing/2014/main" id="{AD494539-E099-3DEE-B3AD-BAEC2A26B089}"/>
                </a:ext>
              </a:extLst>
            </p:cNvPr>
            <p:cNvSpPr/>
            <p:nvPr/>
          </p:nvSpPr>
          <p:spPr>
            <a:xfrm>
              <a:off x="1367081" y="3067370"/>
              <a:ext cx="43257" cy="15565"/>
            </a:xfrm>
            <a:custGeom>
              <a:avLst/>
              <a:gdLst/>
              <a:ahLst/>
              <a:cxnLst/>
              <a:rect l="l" t="t" r="r" b="b"/>
              <a:pathLst>
                <a:path w="1359" h="489" extrusionOk="0">
                  <a:moveTo>
                    <a:pt x="167" y="0"/>
                  </a:moveTo>
                  <a:cubicBezTo>
                    <a:pt x="72" y="0"/>
                    <a:pt x="1" y="72"/>
                    <a:pt x="1" y="167"/>
                  </a:cubicBezTo>
                  <a:cubicBezTo>
                    <a:pt x="1" y="250"/>
                    <a:pt x="72" y="322"/>
                    <a:pt x="167" y="322"/>
                  </a:cubicBezTo>
                  <a:cubicBezTo>
                    <a:pt x="346" y="322"/>
                    <a:pt x="870" y="358"/>
                    <a:pt x="1120" y="477"/>
                  </a:cubicBezTo>
                  <a:cubicBezTo>
                    <a:pt x="1144" y="488"/>
                    <a:pt x="1168" y="488"/>
                    <a:pt x="1191" y="488"/>
                  </a:cubicBezTo>
                  <a:cubicBezTo>
                    <a:pt x="1251" y="488"/>
                    <a:pt x="1310" y="465"/>
                    <a:pt x="1346" y="405"/>
                  </a:cubicBezTo>
                  <a:cubicBezTo>
                    <a:pt x="1358" y="322"/>
                    <a:pt x="1334" y="238"/>
                    <a:pt x="1251" y="191"/>
                  </a:cubicBezTo>
                  <a:cubicBezTo>
                    <a:pt x="882" y="12"/>
                    <a:pt x="19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13161;p89">
              <a:extLst>
                <a:ext uri="{FF2B5EF4-FFF2-40B4-BE49-F238E27FC236}">
                  <a16:creationId xmlns:a16="http://schemas.microsoft.com/office/drawing/2014/main" id="{60FACFB8-8C01-4896-9BB1-FCB9EC3E7CA9}"/>
                </a:ext>
              </a:extLst>
            </p:cNvPr>
            <p:cNvSpPr/>
            <p:nvPr/>
          </p:nvSpPr>
          <p:spPr>
            <a:xfrm>
              <a:off x="1350402" y="3170436"/>
              <a:ext cx="10663" cy="48541"/>
            </a:xfrm>
            <a:custGeom>
              <a:avLst/>
              <a:gdLst/>
              <a:ahLst/>
              <a:cxnLst/>
              <a:rect l="l" t="t" r="r" b="b"/>
              <a:pathLst>
                <a:path w="335" h="1525" extrusionOk="0">
                  <a:moveTo>
                    <a:pt x="168" y="1"/>
                  </a:moveTo>
                  <a:cubicBezTo>
                    <a:pt x="84" y="1"/>
                    <a:pt x="1" y="84"/>
                    <a:pt x="1" y="168"/>
                  </a:cubicBezTo>
                  <a:lnTo>
                    <a:pt x="1" y="1358"/>
                  </a:lnTo>
                  <a:cubicBezTo>
                    <a:pt x="1" y="1453"/>
                    <a:pt x="84" y="1525"/>
                    <a:pt x="168" y="1525"/>
                  </a:cubicBezTo>
                  <a:cubicBezTo>
                    <a:pt x="263" y="1525"/>
                    <a:pt x="334" y="1453"/>
                    <a:pt x="334" y="1358"/>
                  </a:cubicBezTo>
                  <a:lnTo>
                    <a:pt x="334" y="168"/>
                  </a:lnTo>
                  <a:cubicBezTo>
                    <a:pt x="334" y="84"/>
                    <a:pt x="263" y="1"/>
                    <a:pt x="16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13162;p89">
              <a:extLst>
                <a:ext uri="{FF2B5EF4-FFF2-40B4-BE49-F238E27FC236}">
                  <a16:creationId xmlns:a16="http://schemas.microsoft.com/office/drawing/2014/main" id="{A88D52A7-AFD4-E80B-0E8F-B26D21379056}"/>
                </a:ext>
              </a:extLst>
            </p:cNvPr>
            <p:cNvSpPr/>
            <p:nvPr/>
          </p:nvSpPr>
          <p:spPr>
            <a:xfrm>
              <a:off x="1327676" y="3040187"/>
              <a:ext cx="201643" cy="180317"/>
            </a:xfrm>
            <a:custGeom>
              <a:avLst/>
              <a:gdLst/>
              <a:ahLst/>
              <a:cxnLst/>
              <a:rect l="l" t="t" r="r" b="b"/>
              <a:pathLst>
                <a:path w="6335" h="5665" extrusionOk="0">
                  <a:moveTo>
                    <a:pt x="5894" y="628"/>
                  </a:moveTo>
                  <a:lnTo>
                    <a:pt x="5954" y="866"/>
                  </a:lnTo>
                  <a:cubicBezTo>
                    <a:pt x="5977" y="926"/>
                    <a:pt x="5966" y="997"/>
                    <a:pt x="5918" y="1045"/>
                  </a:cubicBezTo>
                  <a:lnTo>
                    <a:pt x="5823" y="1140"/>
                  </a:lnTo>
                  <a:lnTo>
                    <a:pt x="5596" y="914"/>
                  </a:lnTo>
                  <a:lnTo>
                    <a:pt x="5894" y="628"/>
                  </a:lnTo>
                  <a:close/>
                  <a:moveTo>
                    <a:pt x="2941" y="307"/>
                  </a:moveTo>
                  <a:lnTo>
                    <a:pt x="2941" y="961"/>
                  </a:lnTo>
                  <a:cubicBezTo>
                    <a:pt x="2941" y="1057"/>
                    <a:pt x="2906" y="1164"/>
                    <a:pt x="2870" y="1271"/>
                  </a:cubicBezTo>
                  <a:lnTo>
                    <a:pt x="2787" y="1438"/>
                  </a:lnTo>
                  <a:cubicBezTo>
                    <a:pt x="2775" y="1450"/>
                    <a:pt x="2775" y="1473"/>
                    <a:pt x="2775" y="1509"/>
                  </a:cubicBezTo>
                  <a:lnTo>
                    <a:pt x="2775" y="1854"/>
                  </a:lnTo>
                  <a:cubicBezTo>
                    <a:pt x="2775" y="2104"/>
                    <a:pt x="2667" y="2331"/>
                    <a:pt x="2513" y="2485"/>
                  </a:cubicBezTo>
                  <a:cubicBezTo>
                    <a:pt x="2363" y="2635"/>
                    <a:pt x="2165" y="2727"/>
                    <a:pt x="1954" y="2727"/>
                  </a:cubicBezTo>
                  <a:cubicBezTo>
                    <a:pt x="1930" y="2727"/>
                    <a:pt x="1906" y="2726"/>
                    <a:pt x="1882" y="2724"/>
                  </a:cubicBezTo>
                  <a:cubicBezTo>
                    <a:pt x="1417" y="2712"/>
                    <a:pt x="1048" y="2307"/>
                    <a:pt x="1048" y="1819"/>
                  </a:cubicBezTo>
                  <a:lnTo>
                    <a:pt x="1048" y="1521"/>
                  </a:lnTo>
                  <a:cubicBezTo>
                    <a:pt x="1048" y="1497"/>
                    <a:pt x="1048" y="1473"/>
                    <a:pt x="1036" y="1450"/>
                  </a:cubicBezTo>
                  <a:lnTo>
                    <a:pt x="929" y="1259"/>
                  </a:lnTo>
                  <a:cubicBezTo>
                    <a:pt x="905" y="1176"/>
                    <a:pt x="870" y="1104"/>
                    <a:pt x="870" y="1021"/>
                  </a:cubicBezTo>
                  <a:lnTo>
                    <a:pt x="870" y="997"/>
                  </a:lnTo>
                  <a:cubicBezTo>
                    <a:pt x="870" y="616"/>
                    <a:pt x="1179" y="307"/>
                    <a:pt x="1572" y="307"/>
                  </a:cubicBezTo>
                  <a:close/>
                  <a:moveTo>
                    <a:pt x="2275" y="2986"/>
                  </a:moveTo>
                  <a:cubicBezTo>
                    <a:pt x="2286" y="3045"/>
                    <a:pt x="2298" y="3081"/>
                    <a:pt x="2310" y="3117"/>
                  </a:cubicBezTo>
                  <a:lnTo>
                    <a:pt x="2167" y="3259"/>
                  </a:lnTo>
                  <a:cubicBezTo>
                    <a:pt x="2102" y="3325"/>
                    <a:pt x="2013" y="3358"/>
                    <a:pt x="1923" y="3358"/>
                  </a:cubicBezTo>
                  <a:cubicBezTo>
                    <a:pt x="1834" y="3358"/>
                    <a:pt x="1745" y="3325"/>
                    <a:pt x="1679" y="3259"/>
                  </a:cubicBezTo>
                  <a:lnTo>
                    <a:pt x="1536" y="3128"/>
                  </a:lnTo>
                  <a:cubicBezTo>
                    <a:pt x="1560" y="3081"/>
                    <a:pt x="1572" y="3045"/>
                    <a:pt x="1572" y="2986"/>
                  </a:cubicBezTo>
                  <a:cubicBezTo>
                    <a:pt x="1679" y="3009"/>
                    <a:pt x="1775" y="3045"/>
                    <a:pt x="1882" y="3045"/>
                  </a:cubicBezTo>
                  <a:lnTo>
                    <a:pt x="1917" y="3045"/>
                  </a:lnTo>
                  <a:cubicBezTo>
                    <a:pt x="2036" y="3045"/>
                    <a:pt x="2167" y="3021"/>
                    <a:pt x="2275" y="2986"/>
                  </a:cubicBezTo>
                  <a:close/>
                  <a:moveTo>
                    <a:pt x="6162" y="0"/>
                  </a:moveTo>
                  <a:cubicBezTo>
                    <a:pt x="6120" y="0"/>
                    <a:pt x="6079" y="15"/>
                    <a:pt x="6049" y="45"/>
                  </a:cubicBezTo>
                  <a:lnTo>
                    <a:pt x="2906" y="3021"/>
                  </a:lnTo>
                  <a:cubicBezTo>
                    <a:pt x="2882" y="3057"/>
                    <a:pt x="2834" y="3069"/>
                    <a:pt x="2787" y="3069"/>
                  </a:cubicBezTo>
                  <a:lnTo>
                    <a:pt x="2763" y="3069"/>
                  </a:lnTo>
                  <a:cubicBezTo>
                    <a:pt x="2656" y="3069"/>
                    <a:pt x="2584" y="2997"/>
                    <a:pt x="2584" y="2890"/>
                  </a:cubicBezTo>
                  <a:lnTo>
                    <a:pt x="2584" y="2843"/>
                  </a:lnTo>
                  <a:cubicBezTo>
                    <a:pt x="2644" y="2819"/>
                    <a:pt x="2679" y="2771"/>
                    <a:pt x="2727" y="2724"/>
                  </a:cubicBezTo>
                  <a:cubicBezTo>
                    <a:pt x="2965" y="2497"/>
                    <a:pt x="3084" y="2200"/>
                    <a:pt x="3084" y="1878"/>
                  </a:cubicBezTo>
                  <a:lnTo>
                    <a:pt x="3084" y="1581"/>
                  </a:lnTo>
                  <a:lnTo>
                    <a:pt x="3144" y="1450"/>
                  </a:lnTo>
                  <a:cubicBezTo>
                    <a:pt x="3215" y="1307"/>
                    <a:pt x="3251" y="1152"/>
                    <a:pt x="3251" y="997"/>
                  </a:cubicBezTo>
                  <a:lnTo>
                    <a:pt x="3251" y="176"/>
                  </a:lnTo>
                  <a:cubicBezTo>
                    <a:pt x="3251" y="92"/>
                    <a:pt x="3179" y="21"/>
                    <a:pt x="3084" y="21"/>
                  </a:cubicBezTo>
                  <a:lnTo>
                    <a:pt x="1548" y="21"/>
                  </a:lnTo>
                  <a:cubicBezTo>
                    <a:pt x="1001" y="21"/>
                    <a:pt x="536" y="461"/>
                    <a:pt x="536" y="1033"/>
                  </a:cubicBezTo>
                  <a:lnTo>
                    <a:pt x="536" y="1045"/>
                  </a:lnTo>
                  <a:cubicBezTo>
                    <a:pt x="536" y="1176"/>
                    <a:pt x="572" y="1295"/>
                    <a:pt x="632" y="1414"/>
                  </a:cubicBezTo>
                  <a:lnTo>
                    <a:pt x="703" y="1581"/>
                  </a:lnTo>
                  <a:lnTo>
                    <a:pt x="703" y="1831"/>
                  </a:lnTo>
                  <a:cubicBezTo>
                    <a:pt x="703" y="2247"/>
                    <a:pt x="917" y="2616"/>
                    <a:pt x="1215" y="2843"/>
                  </a:cubicBezTo>
                  <a:lnTo>
                    <a:pt x="1215" y="2997"/>
                  </a:lnTo>
                  <a:cubicBezTo>
                    <a:pt x="1215" y="3069"/>
                    <a:pt x="1155" y="3140"/>
                    <a:pt x="1072" y="3176"/>
                  </a:cubicBezTo>
                  <a:lnTo>
                    <a:pt x="501" y="3343"/>
                  </a:lnTo>
                  <a:cubicBezTo>
                    <a:pt x="215" y="3414"/>
                    <a:pt x="0" y="3676"/>
                    <a:pt x="0" y="3974"/>
                  </a:cubicBezTo>
                  <a:lnTo>
                    <a:pt x="0" y="5462"/>
                  </a:lnTo>
                  <a:cubicBezTo>
                    <a:pt x="0" y="5557"/>
                    <a:pt x="84" y="5629"/>
                    <a:pt x="167" y="5629"/>
                  </a:cubicBezTo>
                  <a:cubicBezTo>
                    <a:pt x="262" y="5629"/>
                    <a:pt x="334" y="5557"/>
                    <a:pt x="334" y="5462"/>
                  </a:cubicBezTo>
                  <a:lnTo>
                    <a:pt x="334" y="3974"/>
                  </a:lnTo>
                  <a:cubicBezTo>
                    <a:pt x="334" y="3831"/>
                    <a:pt x="441" y="3676"/>
                    <a:pt x="584" y="3640"/>
                  </a:cubicBezTo>
                  <a:lnTo>
                    <a:pt x="1167" y="3474"/>
                  </a:lnTo>
                  <a:cubicBezTo>
                    <a:pt x="1215" y="3450"/>
                    <a:pt x="1251" y="3438"/>
                    <a:pt x="1298" y="3414"/>
                  </a:cubicBezTo>
                  <a:lnTo>
                    <a:pt x="1405" y="3521"/>
                  </a:lnTo>
                  <a:cubicBezTo>
                    <a:pt x="1536" y="3652"/>
                    <a:pt x="1703" y="3712"/>
                    <a:pt x="1882" y="3712"/>
                  </a:cubicBezTo>
                  <a:cubicBezTo>
                    <a:pt x="2060" y="3712"/>
                    <a:pt x="2227" y="3652"/>
                    <a:pt x="2358" y="3521"/>
                  </a:cubicBezTo>
                  <a:lnTo>
                    <a:pt x="2501" y="3367"/>
                  </a:lnTo>
                  <a:cubicBezTo>
                    <a:pt x="2584" y="3402"/>
                    <a:pt x="2656" y="3426"/>
                    <a:pt x="2727" y="3426"/>
                  </a:cubicBezTo>
                  <a:lnTo>
                    <a:pt x="2763" y="3426"/>
                  </a:lnTo>
                  <a:cubicBezTo>
                    <a:pt x="2894" y="3426"/>
                    <a:pt x="3013" y="3378"/>
                    <a:pt x="3096" y="3295"/>
                  </a:cubicBezTo>
                  <a:lnTo>
                    <a:pt x="5334" y="1176"/>
                  </a:lnTo>
                  <a:lnTo>
                    <a:pt x="5561" y="1402"/>
                  </a:lnTo>
                  <a:lnTo>
                    <a:pt x="2965" y="3986"/>
                  </a:lnTo>
                  <a:cubicBezTo>
                    <a:pt x="2798" y="4152"/>
                    <a:pt x="2715" y="4367"/>
                    <a:pt x="2715" y="4581"/>
                  </a:cubicBezTo>
                  <a:lnTo>
                    <a:pt x="2715" y="5498"/>
                  </a:lnTo>
                  <a:cubicBezTo>
                    <a:pt x="2715" y="5581"/>
                    <a:pt x="2787" y="5664"/>
                    <a:pt x="2882" y="5664"/>
                  </a:cubicBezTo>
                  <a:cubicBezTo>
                    <a:pt x="2965" y="5664"/>
                    <a:pt x="3037" y="5581"/>
                    <a:pt x="3037" y="5498"/>
                  </a:cubicBezTo>
                  <a:lnTo>
                    <a:pt x="3037" y="4581"/>
                  </a:lnTo>
                  <a:cubicBezTo>
                    <a:pt x="3037" y="4450"/>
                    <a:pt x="3096" y="4319"/>
                    <a:pt x="3191" y="4212"/>
                  </a:cubicBezTo>
                  <a:lnTo>
                    <a:pt x="6096" y="1307"/>
                  </a:lnTo>
                  <a:cubicBezTo>
                    <a:pt x="6216" y="1200"/>
                    <a:pt x="6275" y="997"/>
                    <a:pt x="6227" y="831"/>
                  </a:cubicBezTo>
                  <a:lnTo>
                    <a:pt x="6168" y="378"/>
                  </a:lnTo>
                  <a:lnTo>
                    <a:pt x="6275" y="271"/>
                  </a:lnTo>
                  <a:cubicBezTo>
                    <a:pt x="6335" y="211"/>
                    <a:pt x="6335" y="104"/>
                    <a:pt x="6275" y="45"/>
                  </a:cubicBezTo>
                  <a:cubicBezTo>
                    <a:pt x="6245" y="15"/>
                    <a:pt x="6204" y="0"/>
                    <a:pt x="616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3163;p89">
              <a:extLst>
                <a:ext uri="{FF2B5EF4-FFF2-40B4-BE49-F238E27FC236}">
                  <a16:creationId xmlns:a16="http://schemas.microsoft.com/office/drawing/2014/main" id="{394E477E-DAD7-84A7-2403-2226A0905D8A}"/>
                </a:ext>
              </a:extLst>
            </p:cNvPr>
            <p:cNvSpPr/>
            <p:nvPr/>
          </p:nvSpPr>
          <p:spPr>
            <a:xfrm>
              <a:off x="1470179" y="2910480"/>
              <a:ext cx="205431" cy="173601"/>
            </a:xfrm>
            <a:custGeom>
              <a:avLst/>
              <a:gdLst/>
              <a:ahLst/>
              <a:cxnLst/>
              <a:rect l="l" t="t" r="r" b="b"/>
              <a:pathLst>
                <a:path w="6454" h="5454" extrusionOk="0">
                  <a:moveTo>
                    <a:pt x="500" y="0"/>
                  </a:moveTo>
                  <a:cubicBezTo>
                    <a:pt x="215" y="0"/>
                    <a:pt x="0" y="226"/>
                    <a:pt x="0" y="512"/>
                  </a:cubicBezTo>
                  <a:lnTo>
                    <a:pt x="0" y="4822"/>
                  </a:lnTo>
                  <a:cubicBezTo>
                    <a:pt x="0" y="4917"/>
                    <a:pt x="72" y="4989"/>
                    <a:pt x="155" y="4989"/>
                  </a:cubicBezTo>
                  <a:cubicBezTo>
                    <a:pt x="250" y="4989"/>
                    <a:pt x="322" y="4917"/>
                    <a:pt x="322" y="4822"/>
                  </a:cubicBezTo>
                  <a:lnTo>
                    <a:pt x="322" y="512"/>
                  </a:lnTo>
                  <a:cubicBezTo>
                    <a:pt x="322" y="405"/>
                    <a:pt x="393" y="322"/>
                    <a:pt x="500" y="322"/>
                  </a:cubicBezTo>
                  <a:lnTo>
                    <a:pt x="5953" y="322"/>
                  </a:lnTo>
                  <a:cubicBezTo>
                    <a:pt x="6049" y="322"/>
                    <a:pt x="6132" y="405"/>
                    <a:pt x="6132" y="512"/>
                  </a:cubicBezTo>
                  <a:lnTo>
                    <a:pt x="6132" y="4941"/>
                  </a:lnTo>
                  <a:cubicBezTo>
                    <a:pt x="6132" y="5048"/>
                    <a:pt x="6049" y="5120"/>
                    <a:pt x="5953" y="5120"/>
                  </a:cubicBezTo>
                  <a:lnTo>
                    <a:pt x="2298" y="5120"/>
                  </a:lnTo>
                  <a:cubicBezTo>
                    <a:pt x="2215" y="5120"/>
                    <a:pt x="2131" y="5191"/>
                    <a:pt x="2131" y="5287"/>
                  </a:cubicBezTo>
                  <a:cubicBezTo>
                    <a:pt x="2131" y="5370"/>
                    <a:pt x="2215" y="5453"/>
                    <a:pt x="2298" y="5453"/>
                  </a:cubicBezTo>
                  <a:lnTo>
                    <a:pt x="5953" y="5453"/>
                  </a:lnTo>
                  <a:cubicBezTo>
                    <a:pt x="6227" y="5453"/>
                    <a:pt x="6453" y="5227"/>
                    <a:pt x="6453" y="4941"/>
                  </a:cubicBezTo>
                  <a:lnTo>
                    <a:pt x="6453" y="512"/>
                  </a:lnTo>
                  <a:cubicBezTo>
                    <a:pt x="6453" y="226"/>
                    <a:pt x="6215" y="0"/>
                    <a:pt x="595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3164;p89">
              <a:extLst>
                <a:ext uri="{FF2B5EF4-FFF2-40B4-BE49-F238E27FC236}">
                  <a16:creationId xmlns:a16="http://schemas.microsoft.com/office/drawing/2014/main" id="{C65E8533-759C-3FD6-0928-4EEEF3917607}"/>
                </a:ext>
              </a:extLst>
            </p:cNvPr>
            <p:cNvSpPr/>
            <p:nvPr/>
          </p:nvSpPr>
          <p:spPr>
            <a:xfrm>
              <a:off x="1497075" y="2942692"/>
              <a:ext cx="152370" cy="96668"/>
            </a:xfrm>
            <a:custGeom>
              <a:avLst/>
              <a:gdLst/>
              <a:ahLst/>
              <a:cxnLst/>
              <a:rect l="l" t="t" r="r" b="b"/>
              <a:pathLst>
                <a:path w="4787" h="3037" extrusionOk="0">
                  <a:moveTo>
                    <a:pt x="3751" y="0"/>
                  </a:moveTo>
                  <a:cubicBezTo>
                    <a:pt x="3656" y="0"/>
                    <a:pt x="3584" y="72"/>
                    <a:pt x="3584" y="167"/>
                  </a:cubicBezTo>
                  <a:cubicBezTo>
                    <a:pt x="3584" y="250"/>
                    <a:pt x="3656" y="334"/>
                    <a:pt x="3751" y="334"/>
                  </a:cubicBezTo>
                  <a:lnTo>
                    <a:pt x="4215" y="334"/>
                  </a:lnTo>
                  <a:lnTo>
                    <a:pt x="2465" y="2072"/>
                  </a:lnTo>
                  <a:lnTo>
                    <a:pt x="1727" y="1322"/>
                  </a:lnTo>
                  <a:cubicBezTo>
                    <a:pt x="1697" y="1292"/>
                    <a:pt x="1656" y="1277"/>
                    <a:pt x="1614" y="1277"/>
                  </a:cubicBezTo>
                  <a:cubicBezTo>
                    <a:pt x="1572" y="1277"/>
                    <a:pt x="1531" y="1292"/>
                    <a:pt x="1501" y="1322"/>
                  </a:cubicBezTo>
                  <a:lnTo>
                    <a:pt x="60" y="2774"/>
                  </a:lnTo>
                  <a:cubicBezTo>
                    <a:pt x="1" y="2834"/>
                    <a:pt x="1" y="2929"/>
                    <a:pt x="60" y="2989"/>
                  </a:cubicBezTo>
                  <a:cubicBezTo>
                    <a:pt x="84" y="3024"/>
                    <a:pt x="132" y="3036"/>
                    <a:pt x="179" y="3036"/>
                  </a:cubicBezTo>
                  <a:cubicBezTo>
                    <a:pt x="227" y="3036"/>
                    <a:pt x="251" y="3024"/>
                    <a:pt x="298" y="2989"/>
                  </a:cubicBezTo>
                  <a:lnTo>
                    <a:pt x="1632" y="1655"/>
                  </a:lnTo>
                  <a:lnTo>
                    <a:pt x="2382" y="2393"/>
                  </a:lnTo>
                  <a:cubicBezTo>
                    <a:pt x="2412" y="2423"/>
                    <a:pt x="2453" y="2438"/>
                    <a:pt x="2495" y="2438"/>
                  </a:cubicBezTo>
                  <a:cubicBezTo>
                    <a:pt x="2537" y="2438"/>
                    <a:pt x="2578" y="2423"/>
                    <a:pt x="2608" y="2393"/>
                  </a:cubicBezTo>
                  <a:lnTo>
                    <a:pt x="4465" y="536"/>
                  </a:lnTo>
                  <a:lnTo>
                    <a:pt x="4465" y="1000"/>
                  </a:lnTo>
                  <a:cubicBezTo>
                    <a:pt x="4465" y="1084"/>
                    <a:pt x="4537" y="1167"/>
                    <a:pt x="4632" y="1167"/>
                  </a:cubicBezTo>
                  <a:cubicBezTo>
                    <a:pt x="4715" y="1167"/>
                    <a:pt x="4787" y="1084"/>
                    <a:pt x="4787" y="1000"/>
                  </a:cubicBezTo>
                  <a:lnTo>
                    <a:pt x="4787" y="155"/>
                  </a:lnTo>
                  <a:cubicBezTo>
                    <a:pt x="4751" y="72"/>
                    <a:pt x="4692" y="0"/>
                    <a:pt x="459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" name="Google Shape;11674;p86">
            <a:extLst>
              <a:ext uri="{FF2B5EF4-FFF2-40B4-BE49-F238E27FC236}">
                <a16:creationId xmlns:a16="http://schemas.microsoft.com/office/drawing/2014/main" id="{AB63A404-39AA-808F-9070-E554E54F9345}"/>
              </a:ext>
            </a:extLst>
          </p:cNvPr>
          <p:cNvGrpSpPr/>
          <p:nvPr/>
        </p:nvGrpSpPr>
        <p:grpSpPr>
          <a:xfrm>
            <a:off x="7515379" y="9452877"/>
            <a:ext cx="1482915" cy="1473266"/>
            <a:chOff x="2633105" y="2431859"/>
            <a:chExt cx="363243" cy="328585"/>
          </a:xfrm>
          <a:solidFill>
            <a:schemeClr val="tx1"/>
          </a:solidFill>
        </p:grpSpPr>
        <p:sp>
          <p:nvSpPr>
            <p:cNvPr id="28" name="Google Shape;11675;p86">
              <a:extLst>
                <a:ext uri="{FF2B5EF4-FFF2-40B4-BE49-F238E27FC236}">
                  <a16:creationId xmlns:a16="http://schemas.microsoft.com/office/drawing/2014/main" id="{5ABD4974-9673-9B30-B82D-576E14357AE3}"/>
                </a:ext>
              </a:extLst>
            </p:cNvPr>
            <p:cNvSpPr/>
            <p:nvPr/>
          </p:nvSpPr>
          <p:spPr>
            <a:xfrm>
              <a:off x="2633105" y="2498260"/>
              <a:ext cx="250462" cy="262184"/>
            </a:xfrm>
            <a:custGeom>
              <a:avLst/>
              <a:gdLst/>
              <a:ahLst/>
              <a:cxnLst/>
              <a:rect l="l" t="t" r="r" b="b"/>
              <a:pathLst>
                <a:path w="7906" h="8276" extrusionOk="0">
                  <a:moveTo>
                    <a:pt x="5322" y="6644"/>
                  </a:moveTo>
                  <a:lnTo>
                    <a:pt x="5465" y="7263"/>
                  </a:lnTo>
                  <a:lnTo>
                    <a:pt x="4560" y="7263"/>
                  </a:lnTo>
                  <a:lnTo>
                    <a:pt x="4691" y="6644"/>
                  </a:lnTo>
                  <a:close/>
                  <a:moveTo>
                    <a:pt x="6465" y="7608"/>
                  </a:moveTo>
                  <a:lnTo>
                    <a:pt x="6465" y="7954"/>
                  </a:lnTo>
                  <a:lnTo>
                    <a:pt x="3548" y="7954"/>
                  </a:lnTo>
                  <a:lnTo>
                    <a:pt x="3548" y="7608"/>
                  </a:lnTo>
                  <a:close/>
                  <a:moveTo>
                    <a:pt x="167" y="0"/>
                  </a:moveTo>
                  <a:cubicBezTo>
                    <a:pt x="84" y="0"/>
                    <a:pt x="0" y="72"/>
                    <a:pt x="0" y="167"/>
                  </a:cubicBezTo>
                  <a:lnTo>
                    <a:pt x="0" y="6489"/>
                  </a:lnTo>
                  <a:cubicBezTo>
                    <a:pt x="0" y="6585"/>
                    <a:pt x="84" y="6656"/>
                    <a:pt x="167" y="6656"/>
                  </a:cubicBezTo>
                  <a:lnTo>
                    <a:pt x="4346" y="6656"/>
                  </a:lnTo>
                  <a:lnTo>
                    <a:pt x="4203" y="7287"/>
                  </a:lnTo>
                  <a:lnTo>
                    <a:pt x="3370" y="7287"/>
                  </a:lnTo>
                  <a:cubicBezTo>
                    <a:pt x="3274" y="7287"/>
                    <a:pt x="3203" y="7358"/>
                    <a:pt x="3203" y="7442"/>
                  </a:cubicBezTo>
                  <a:lnTo>
                    <a:pt x="3203" y="8120"/>
                  </a:lnTo>
                  <a:cubicBezTo>
                    <a:pt x="3203" y="8204"/>
                    <a:pt x="3274" y="8275"/>
                    <a:pt x="3370" y="8275"/>
                  </a:cubicBezTo>
                  <a:lnTo>
                    <a:pt x="6632" y="8275"/>
                  </a:lnTo>
                  <a:cubicBezTo>
                    <a:pt x="6715" y="8275"/>
                    <a:pt x="6787" y="8204"/>
                    <a:pt x="6787" y="8120"/>
                  </a:cubicBezTo>
                  <a:lnTo>
                    <a:pt x="6787" y="7442"/>
                  </a:lnTo>
                  <a:cubicBezTo>
                    <a:pt x="6787" y="7358"/>
                    <a:pt x="6715" y="7287"/>
                    <a:pt x="6632" y="7287"/>
                  </a:cubicBezTo>
                  <a:lnTo>
                    <a:pt x="5787" y="7287"/>
                  </a:lnTo>
                  <a:lnTo>
                    <a:pt x="5644" y="6656"/>
                  </a:lnTo>
                  <a:lnTo>
                    <a:pt x="7727" y="6656"/>
                  </a:lnTo>
                  <a:cubicBezTo>
                    <a:pt x="7823" y="6656"/>
                    <a:pt x="7894" y="6585"/>
                    <a:pt x="7894" y="6489"/>
                  </a:cubicBezTo>
                  <a:cubicBezTo>
                    <a:pt x="7906" y="6394"/>
                    <a:pt x="7834" y="6311"/>
                    <a:pt x="7739" y="6311"/>
                  </a:cubicBezTo>
                  <a:lnTo>
                    <a:pt x="345" y="6311"/>
                  </a:lnTo>
                  <a:lnTo>
                    <a:pt x="345" y="334"/>
                  </a:lnTo>
                  <a:lnTo>
                    <a:pt x="4763" y="334"/>
                  </a:lnTo>
                  <a:cubicBezTo>
                    <a:pt x="4858" y="334"/>
                    <a:pt x="4929" y="262"/>
                    <a:pt x="4929" y="167"/>
                  </a:cubicBezTo>
                  <a:cubicBezTo>
                    <a:pt x="4929" y="72"/>
                    <a:pt x="4858" y="0"/>
                    <a:pt x="47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11676;p86">
              <a:extLst>
                <a:ext uri="{FF2B5EF4-FFF2-40B4-BE49-F238E27FC236}">
                  <a16:creationId xmlns:a16="http://schemas.microsoft.com/office/drawing/2014/main" id="{80AFBB12-A52B-5B0A-EEC0-96E81C415EA3}"/>
                </a:ext>
              </a:extLst>
            </p:cNvPr>
            <p:cNvSpPr/>
            <p:nvPr/>
          </p:nvSpPr>
          <p:spPr>
            <a:xfrm>
              <a:off x="2772655" y="2680800"/>
              <a:ext cx="38491" cy="10613"/>
            </a:xfrm>
            <a:custGeom>
              <a:avLst/>
              <a:gdLst/>
              <a:ahLst/>
              <a:cxnLst/>
              <a:rect l="l" t="t" r="r" b="b"/>
              <a:pathLst>
                <a:path w="1215" h="335" extrusionOk="0">
                  <a:moveTo>
                    <a:pt x="167" y="1"/>
                  </a:moveTo>
                  <a:cubicBezTo>
                    <a:pt x="84" y="1"/>
                    <a:pt x="0" y="72"/>
                    <a:pt x="0" y="168"/>
                  </a:cubicBezTo>
                  <a:cubicBezTo>
                    <a:pt x="0" y="251"/>
                    <a:pt x="84" y="334"/>
                    <a:pt x="167" y="334"/>
                  </a:cubicBezTo>
                  <a:lnTo>
                    <a:pt x="1048" y="334"/>
                  </a:lnTo>
                  <a:cubicBezTo>
                    <a:pt x="1132" y="334"/>
                    <a:pt x="1215" y="251"/>
                    <a:pt x="1215" y="168"/>
                  </a:cubicBezTo>
                  <a:cubicBezTo>
                    <a:pt x="1215" y="72"/>
                    <a:pt x="1132" y="1"/>
                    <a:pt x="104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11677;p86">
              <a:extLst>
                <a:ext uri="{FF2B5EF4-FFF2-40B4-BE49-F238E27FC236}">
                  <a16:creationId xmlns:a16="http://schemas.microsoft.com/office/drawing/2014/main" id="{9817D320-FA0D-AB80-9519-B633EF6AD42A}"/>
                </a:ext>
              </a:extLst>
            </p:cNvPr>
            <p:cNvSpPr/>
            <p:nvPr/>
          </p:nvSpPr>
          <p:spPr>
            <a:xfrm>
              <a:off x="2729286" y="2583131"/>
              <a:ext cx="35862" cy="35862"/>
            </a:xfrm>
            <a:custGeom>
              <a:avLst/>
              <a:gdLst/>
              <a:ahLst/>
              <a:cxnLst/>
              <a:rect l="l" t="t" r="r" b="b"/>
              <a:pathLst>
                <a:path w="1132" h="1132" extrusionOk="0">
                  <a:moveTo>
                    <a:pt x="798" y="334"/>
                  </a:moveTo>
                  <a:lnTo>
                    <a:pt x="798" y="810"/>
                  </a:lnTo>
                  <a:lnTo>
                    <a:pt x="334" y="810"/>
                  </a:lnTo>
                  <a:lnTo>
                    <a:pt x="334" y="334"/>
                  </a:lnTo>
                  <a:close/>
                  <a:moveTo>
                    <a:pt x="167" y="0"/>
                  </a:moveTo>
                  <a:cubicBezTo>
                    <a:pt x="84" y="0"/>
                    <a:pt x="0" y="84"/>
                    <a:pt x="0" y="167"/>
                  </a:cubicBezTo>
                  <a:lnTo>
                    <a:pt x="0" y="977"/>
                  </a:lnTo>
                  <a:cubicBezTo>
                    <a:pt x="0" y="1060"/>
                    <a:pt x="84" y="1131"/>
                    <a:pt x="167" y="1131"/>
                  </a:cubicBezTo>
                  <a:lnTo>
                    <a:pt x="953" y="1131"/>
                  </a:lnTo>
                  <a:cubicBezTo>
                    <a:pt x="1048" y="1131"/>
                    <a:pt x="1119" y="1060"/>
                    <a:pt x="1119" y="977"/>
                  </a:cubicBezTo>
                  <a:lnTo>
                    <a:pt x="1119" y="167"/>
                  </a:lnTo>
                  <a:cubicBezTo>
                    <a:pt x="1131" y="84"/>
                    <a:pt x="1060" y="0"/>
                    <a:pt x="95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11678;p86">
              <a:extLst>
                <a:ext uri="{FF2B5EF4-FFF2-40B4-BE49-F238E27FC236}">
                  <a16:creationId xmlns:a16="http://schemas.microsoft.com/office/drawing/2014/main" id="{A40A6D50-1FB0-5469-C20A-321DC95B7F7E}"/>
                </a:ext>
              </a:extLst>
            </p:cNvPr>
            <p:cNvSpPr/>
            <p:nvPr/>
          </p:nvSpPr>
          <p:spPr>
            <a:xfrm>
              <a:off x="2774176" y="2583131"/>
              <a:ext cx="35482" cy="35862"/>
            </a:xfrm>
            <a:custGeom>
              <a:avLst/>
              <a:gdLst/>
              <a:ahLst/>
              <a:cxnLst/>
              <a:rect l="l" t="t" r="r" b="b"/>
              <a:pathLst>
                <a:path w="1120" h="1132" extrusionOk="0">
                  <a:moveTo>
                    <a:pt x="786" y="334"/>
                  </a:moveTo>
                  <a:lnTo>
                    <a:pt x="786" y="810"/>
                  </a:lnTo>
                  <a:lnTo>
                    <a:pt x="333" y="810"/>
                  </a:lnTo>
                  <a:lnTo>
                    <a:pt x="333" y="334"/>
                  </a:lnTo>
                  <a:close/>
                  <a:moveTo>
                    <a:pt x="167" y="0"/>
                  </a:moveTo>
                  <a:cubicBezTo>
                    <a:pt x="72" y="0"/>
                    <a:pt x="0" y="84"/>
                    <a:pt x="0" y="167"/>
                  </a:cubicBezTo>
                  <a:lnTo>
                    <a:pt x="0" y="977"/>
                  </a:lnTo>
                  <a:cubicBezTo>
                    <a:pt x="0" y="1060"/>
                    <a:pt x="72" y="1131"/>
                    <a:pt x="167" y="1131"/>
                  </a:cubicBezTo>
                  <a:lnTo>
                    <a:pt x="953" y="1131"/>
                  </a:lnTo>
                  <a:cubicBezTo>
                    <a:pt x="1048" y="1131"/>
                    <a:pt x="1119" y="1060"/>
                    <a:pt x="1119" y="977"/>
                  </a:cubicBezTo>
                  <a:lnTo>
                    <a:pt x="1119" y="167"/>
                  </a:lnTo>
                  <a:cubicBezTo>
                    <a:pt x="1119" y="84"/>
                    <a:pt x="1036" y="0"/>
                    <a:pt x="95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11679;p86">
              <a:extLst>
                <a:ext uri="{FF2B5EF4-FFF2-40B4-BE49-F238E27FC236}">
                  <a16:creationId xmlns:a16="http://schemas.microsoft.com/office/drawing/2014/main" id="{BFE27AE6-AB9F-F9F7-07A3-8DC5AEAC7D2C}"/>
                </a:ext>
              </a:extLst>
            </p:cNvPr>
            <p:cNvSpPr/>
            <p:nvPr/>
          </p:nvSpPr>
          <p:spPr>
            <a:xfrm>
              <a:off x="2817926" y="2583131"/>
              <a:ext cx="35862" cy="35862"/>
            </a:xfrm>
            <a:custGeom>
              <a:avLst/>
              <a:gdLst/>
              <a:ahLst/>
              <a:cxnLst/>
              <a:rect l="l" t="t" r="r" b="b"/>
              <a:pathLst>
                <a:path w="1132" h="1132" extrusionOk="0">
                  <a:moveTo>
                    <a:pt x="798" y="334"/>
                  </a:moveTo>
                  <a:lnTo>
                    <a:pt x="798" y="810"/>
                  </a:lnTo>
                  <a:lnTo>
                    <a:pt x="334" y="810"/>
                  </a:lnTo>
                  <a:lnTo>
                    <a:pt x="334" y="334"/>
                  </a:lnTo>
                  <a:close/>
                  <a:moveTo>
                    <a:pt x="167" y="0"/>
                  </a:moveTo>
                  <a:cubicBezTo>
                    <a:pt x="84" y="0"/>
                    <a:pt x="0" y="84"/>
                    <a:pt x="0" y="167"/>
                  </a:cubicBezTo>
                  <a:lnTo>
                    <a:pt x="0" y="977"/>
                  </a:lnTo>
                  <a:cubicBezTo>
                    <a:pt x="0" y="1060"/>
                    <a:pt x="84" y="1131"/>
                    <a:pt x="167" y="1131"/>
                  </a:cubicBezTo>
                  <a:lnTo>
                    <a:pt x="953" y="1131"/>
                  </a:lnTo>
                  <a:cubicBezTo>
                    <a:pt x="1048" y="1131"/>
                    <a:pt x="1119" y="1060"/>
                    <a:pt x="1119" y="977"/>
                  </a:cubicBezTo>
                  <a:lnTo>
                    <a:pt x="1119" y="167"/>
                  </a:lnTo>
                  <a:cubicBezTo>
                    <a:pt x="1131" y="84"/>
                    <a:pt x="1060" y="0"/>
                    <a:pt x="95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11680;p86">
              <a:extLst>
                <a:ext uri="{FF2B5EF4-FFF2-40B4-BE49-F238E27FC236}">
                  <a16:creationId xmlns:a16="http://schemas.microsoft.com/office/drawing/2014/main" id="{A23FE87D-ABB2-B6D7-5EC8-3E1D5417C43A}"/>
                </a:ext>
              </a:extLst>
            </p:cNvPr>
            <p:cNvSpPr/>
            <p:nvPr/>
          </p:nvSpPr>
          <p:spPr>
            <a:xfrm>
              <a:off x="2653475" y="2431859"/>
              <a:ext cx="342873" cy="275394"/>
            </a:xfrm>
            <a:custGeom>
              <a:avLst/>
              <a:gdLst/>
              <a:ahLst/>
              <a:cxnLst/>
              <a:rect l="l" t="t" r="r" b="b"/>
              <a:pathLst>
                <a:path w="10823" h="8693" extrusionOk="0">
                  <a:moveTo>
                    <a:pt x="6429" y="3001"/>
                  </a:moveTo>
                  <a:cubicBezTo>
                    <a:pt x="6715" y="3870"/>
                    <a:pt x="7489" y="4513"/>
                    <a:pt x="8406" y="4585"/>
                  </a:cubicBezTo>
                  <a:lnTo>
                    <a:pt x="8406" y="7359"/>
                  </a:lnTo>
                  <a:lnTo>
                    <a:pt x="310" y="7359"/>
                  </a:lnTo>
                  <a:lnTo>
                    <a:pt x="310" y="3001"/>
                  </a:lnTo>
                  <a:close/>
                  <a:moveTo>
                    <a:pt x="8608" y="1"/>
                  </a:moveTo>
                  <a:cubicBezTo>
                    <a:pt x="7430" y="1"/>
                    <a:pt x="6477" y="906"/>
                    <a:pt x="6358" y="2073"/>
                  </a:cubicBezTo>
                  <a:lnTo>
                    <a:pt x="4798" y="2073"/>
                  </a:lnTo>
                  <a:cubicBezTo>
                    <a:pt x="4703" y="2073"/>
                    <a:pt x="4632" y="2144"/>
                    <a:pt x="4632" y="2239"/>
                  </a:cubicBezTo>
                  <a:cubicBezTo>
                    <a:pt x="4632" y="2323"/>
                    <a:pt x="4703" y="2394"/>
                    <a:pt x="4798" y="2394"/>
                  </a:cubicBezTo>
                  <a:lnTo>
                    <a:pt x="6334" y="2394"/>
                  </a:lnTo>
                  <a:cubicBezTo>
                    <a:pt x="6334" y="2489"/>
                    <a:pt x="6358" y="2561"/>
                    <a:pt x="6370" y="2656"/>
                  </a:cubicBezTo>
                  <a:lnTo>
                    <a:pt x="167" y="2656"/>
                  </a:lnTo>
                  <a:cubicBezTo>
                    <a:pt x="72" y="2656"/>
                    <a:pt x="0" y="2727"/>
                    <a:pt x="0" y="2811"/>
                  </a:cubicBezTo>
                  <a:lnTo>
                    <a:pt x="0" y="7502"/>
                  </a:lnTo>
                  <a:cubicBezTo>
                    <a:pt x="0" y="7597"/>
                    <a:pt x="72" y="7668"/>
                    <a:pt x="167" y="7668"/>
                  </a:cubicBezTo>
                  <a:lnTo>
                    <a:pt x="8608" y="7668"/>
                  </a:lnTo>
                  <a:cubicBezTo>
                    <a:pt x="8692" y="7668"/>
                    <a:pt x="8763" y="7597"/>
                    <a:pt x="8763" y="7502"/>
                  </a:cubicBezTo>
                  <a:lnTo>
                    <a:pt x="8763" y="4561"/>
                  </a:lnTo>
                  <a:cubicBezTo>
                    <a:pt x="8858" y="4561"/>
                    <a:pt x="8966" y="4537"/>
                    <a:pt x="9049" y="4513"/>
                  </a:cubicBezTo>
                  <a:lnTo>
                    <a:pt x="9049" y="8371"/>
                  </a:lnTo>
                  <a:lnTo>
                    <a:pt x="7787" y="8371"/>
                  </a:lnTo>
                  <a:cubicBezTo>
                    <a:pt x="7692" y="8371"/>
                    <a:pt x="7620" y="8442"/>
                    <a:pt x="7620" y="8526"/>
                  </a:cubicBezTo>
                  <a:cubicBezTo>
                    <a:pt x="7620" y="8621"/>
                    <a:pt x="7692" y="8692"/>
                    <a:pt x="7787" y="8692"/>
                  </a:cubicBezTo>
                  <a:lnTo>
                    <a:pt x="9216" y="8692"/>
                  </a:lnTo>
                  <a:cubicBezTo>
                    <a:pt x="9299" y="8692"/>
                    <a:pt x="9382" y="8621"/>
                    <a:pt x="9382" y="8526"/>
                  </a:cubicBezTo>
                  <a:lnTo>
                    <a:pt x="9382" y="4406"/>
                  </a:lnTo>
                  <a:cubicBezTo>
                    <a:pt x="9632" y="4323"/>
                    <a:pt x="9858" y="4180"/>
                    <a:pt x="10061" y="4001"/>
                  </a:cubicBezTo>
                  <a:cubicBezTo>
                    <a:pt x="10466" y="3644"/>
                    <a:pt x="10728" y="3168"/>
                    <a:pt x="10823" y="2632"/>
                  </a:cubicBezTo>
                  <a:cubicBezTo>
                    <a:pt x="10823" y="2596"/>
                    <a:pt x="10763" y="2501"/>
                    <a:pt x="10668" y="2489"/>
                  </a:cubicBezTo>
                  <a:cubicBezTo>
                    <a:pt x="10656" y="2486"/>
                    <a:pt x="10643" y="2484"/>
                    <a:pt x="10630" y="2484"/>
                  </a:cubicBezTo>
                  <a:cubicBezTo>
                    <a:pt x="10558" y="2484"/>
                    <a:pt x="10488" y="2539"/>
                    <a:pt x="10478" y="2620"/>
                  </a:cubicBezTo>
                  <a:cubicBezTo>
                    <a:pt x="10359" y="3358"/>
                    <a:pt x="9835" y="3942"/>
                    <a:pt x="9168" y="4156"/>
                  </a:cubicBezTo>
                  <a:lnTo>
                    <a:pt x="9144" y="4156"/>
                  </a:lnTo>
                  <a:cubicBezTo>
                    <a:pt x="8966" y="4216"/>
                    <a:pt x="8763" y="4239"/>
                    <a:pt x="8573" y="4239"/>
                  </a:cubicBezTo>
                  <a:cubicBezTo>
                    <a:pt x="7513" y="4239"/>
                    <a:pt x="6656" y="3358"/>
                    <a:pt x="6656" y="2287"/>
                  </a:cubicBezTo>
                  <a:cubicBezTo>
                    <a:pt x="6656" y="1215"/>
                    <a:pt x="7513" y="346"/>
                    <a:pt x="8573" y="346"/>
                  </a:cubicBezTo>
                  <a:cubicBezTo>
                    <a:pt x="9513" y="346"/>
                    <a:pt x="10335" y="1061"/>
                    <a:pt x="10478" y="1989"/>
                  </a:cubicBezTo>
                  <a:cubicBezTo>
                    <a:pt x="10490" y="2084"/>
                    <a:pt x="10585" y="2144"/>
                    <a:pt x="10668" y="2144"/>
                  </a:cubicBezTo>
                  <a:cubicBezTo>
                    <a:pt x="10763" y="2132"/>
                    <a:pt x="10823" y="2037"/>
                    <a:pt x="10823" y="1953"/>
                  </a:cubicBezTo>
                  <a:cubicBezTo>
                    <a:pt x="10751" y="1418"/>
                    <a:pt x="10478" y="918"/>
                    <a:pt x="10073" y="572"/>
                  </a:cubicBezTo>
                  <a:cubicBezTo>
                    <a:pt x="9656" y="215"/>
                    <a:pt x="9144" y="1"/>
                    <a:pt x="8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11681;p86">
              <a:extLst>
                <a:ext uri="{FF2B5EF4-FFF2-40B4-BE49-F238E27FC236}">
                  <a16:creationId xmlns:a16="http://schemas.microsoft.com/office/drawing/2014/main" id="{23F5E616-4F38-4ABE-46A2-F59A6EA780D2}"/>
                </a:ext>
              </a:extLst>
            </p:cNvPr>
            <p:cNvSpPr/>
            <p:nvPr/>
          </p:nvSpPr>
          <p:spPr>
            <a:xfrm>
              <a:off x="2881286" y="2460529"/>
              <a:ext cx="87532" cy="87912"/>
            </a:xfrm>
            <a:custGeom>
              <a:avLst/>
              <a:gdLst/>
              <a:ahLst/>
              <a:cxnLst/>
              <a:rect l="l" t="t" r="r" b="b"/>
              <a:pathLst>
                <a:path w="2763" h="2775" extrusionOk="0">
                  <a:moveTo>
                    <a:pt x="1414" y="703"/>
                  </a:moveTo>
                  <a:cubicBezTo>
                    <a:pt x="1786" y="703"/>
                    <a:pt x="2084" y="1020"/>
                    <a:pt x="2084" y="1406"/>
                  </a:cubicBezTo>
                  <a:cubicBezTo>
                    <a:pt x="2084" y="1787"/>
                    <a:pt x="1775" y="2108"/>
                    <a:pt x="1394" y="2108"/>
                  </a:cubicBezTo>
                  <a:cubicBezTo>
                    <a:pt x="1013" y="2108"/>
                    <a:pt x="715" y="1787"/>
                    <a:pt x="715" y="1406"/>
                  </a:cubicBezTo>
                  <a:cubicBezTo>
                    <a:pt x="715" y="1013"/>
                    <a:pt x="1024" y="703"/>
                    <a:pt x="1394" y="703"/>
                  </a:cubicBezTo>
                  <a:cubicBezTo>
                    <a:pt x="1400" y="703"/>
                    <a:pt x="1407" y="703"/>
                    <a:pt x="1414" y="703"/>
                  </a:cubicBezTo>
                  <a:close/>
                  <a:moveTo>
                    <a:pt x="1382" y="1"/>
                  </a:moveTo>
                  <a:cubicBezTo>
                    <a:pt x="1286" y="1"/>
                    <a:pt x="1215" y="72"/>
                    <a:pt x="1215" y="167"/>
                  </a:cubicBezTo>
                  <a:lnTo>
                    <a:pt x="1215" y="370"/>
                  </a:lnTo>
                  <a:cubicBezTo>
                    <a:pt x="1048" y="406"/>
                    <a:pt x="917" y="465"/>
                    <a:pt x="786" y="560"/>
                  </a:cubicBezTo>
                  <a:lnTo>
                    <a:pt x="632" y="406"/>
                  </a:lnTo>
                  <a:cubicBezTo>
                    <a:pt x="607" y="374"/>
                    <a:pt x="559" y="356"/>
                    <a:pt x="511" y="356"/>
                  </a:cubicBezTo>
                  <a:cubicBezTo>
                    <a:pt x="467" y="356"/>
                    <a:pt x="422" y="371"/>
                    <a:pt x="393" y="406"/>
                  </a:cubicBezTo>
                  <a:cubicBezTo>
                    <a:pt x="334" y="465"/>
                    <a:pt x="322" y="584"/>
                    <a:pt x="393" y="644"/>
                  </a:cubicBezTo>
                  <a:lnTo>
                    <a:pt x="548" y="798"/>
                  </a:lnTo>
                  <a:cubicBezTo>
                    <a:pt x="453" y="929"/>
                    <a:pt x="393" y="1072"/>
                    <a:pt x="370" y="1227"/>
                  </a:cubicBezTo>
                  <a:lnTo>
                    <a:pt x="155" y="1227"/>
                  </a:lnTo>
                  <a:cubicBezTo>
                    <a:pt x="72" y="1227"/>
                    <a:pt x="0" y="1299"/>
                    <a:pt x="0" y="1394"/>
                  </a:cubicBezTo>
                  <a:cubicBezTo>
                    <a:pt x="0" y="1477"/>
                    <a:pt x="72" y="1549"/>
                    <a:pt x="155" y="1549"/>
                  </a:cubicBezTo>
                  <a:lnTo>
                    <a:pt x="370" y="1549"/>
                  </a:lnTo>
                  <a:cubicBezTo>
                    <a:pt x="393" y="1715"/>
                    <a:pt x="453" y="1870"/>
                    <a:pt x="548" y="1989"/>
                  </a:cubicBezTo>
                  <a:lnTo>
                    <a:pt x="393" y="2132"/>
                  </a:lnTo>
                  <a:cubicBezTo>
                    <a:pt x="334" y="2191"/>
                    <a:pt x="334" y="2311"/>
                    <a:pt x="393" y="2370"/>
                  </a:cubicBezTo>
                  <a:cubicBezTo>
                    <a:pt x="429" y="2406"/>
                    <a:pt x="477" y="2418"/>
                    <a:pt x="512" y="2418"/>
                  </a:cubicBezTo>
                  <a:cubicBezTo>
                    <a:pt x="560" y="2418"/>
                    <a:pt x="608" y="2394"/>
                    <a:pt x="632" y="2370"/>
                  </a:cubicBezTo>
                  <a:lnTo>
                    <a:pt x="786" y="2227"/>
                  </a:lnTo>
                  <a:cubicBezTo>
                    <a:pt x="905" y="2311"/>
                    <a:pt x="1048" y="2370"/>
                    <a:pt x="1215" y="2406"/>
                  </a:cubicBezTo>
                  <a:lnTo>
                    <a:pt x="1215" y="2608"/>
                  </a:lnTo>
                  <a:cubicBezTo>
                    <a:pt x="1215" y="2703"/>
                    <a:pt x="1286" y="2775"/>
                    <a:pt x="1382" y="2775"/>
                  </a:cubicBezTo>
                  <a:cubicBezTo>
                    <a:pt x="1465" y="2775"/>
                    <a:pt x="1548" y="2703"/>
                    <a:pt x="1548" y="2608"/>
                  </a:cubicBezTo>
                  <a:lnTo>
                    <a:pt x="1548" y="2430"/>
                  </a:lnTo>
                  <a:cubicBezTo>
                    <a:pt x="1703" y="2394"/>
                    <a:pt x="1846" y="2346"/>
                    <a:pt x="1977" y="2251"/>
                  </a:cubicBezTo>
                  <a:lnTo>
                    <a:pt x="2120" y="2394"/>
                  </a:lnTo>
                  <a:cubicBezTo>
                    <a:pt x="2156" y="2430"/>
                    <a:pt x="2203" y="2442"/>
                    <a:pt x="2239" y="2442"/>
                  </a:cubicBezTo>
                  <a:cubicBezTo>
                    <a:pt x="2286" y="2442"/>
                    <a:pt x="2334" y="2430"/>
                    <a:pt x="2358" y="2394"/>
                  </a:cubicBezTo>
                  <a:cubicBezTo>
                    <a:pt x="2417" y="2346"/>
                    <a:pt x="2441" y="2215"/>
                    <a:pt x="2358" y="2156"/>
                  </a:cubicBezTo>
                  <a:lnTo>
                    <a:pt x="2215" y="2013"/>
                  </a:lnTo>
                  <a:cubicBezTo>
                    <a:pt x="2298" y="1882"/>
                    <a:pt x="2358" y="1727"/>
                    <a:pt x="2394" y="1584"/>
                  </a:cubicBezTo>
                  <a:lnTo>
                    <a:pt x="2596" y="1584"/>
                  </a:lnTo>
                  <a:cubicBezTo>
                    <a:pt x="2691" y="1584"/>
                    <a:pt x="2763" y="1501"/>
                    <a:pt x="2763" y="1418"/>
                  </a:cubicBezTo>
                  <a:cubicBezTo>
                    <a:pt x="2763" y="1299"/>
                    <a:pt x="2691" y="1227"/>
                    <a:pt x="2608" y="1227"/>
                  </a:cubicBezTo>
                  <a:lnTo>
                    <a:pt x="2394" y="1227"/>
                  </a:lnTo>
                  <a:cubicBezTo>
                    <a:pt x="2370" y="1060"/>
                    <a:pt x="2310" y="906"/>
                    <a:pt x="2215" y="798"/>
                  </a:cubicBezTo>
                  <a:lnTo>
                    <a:pt x="2370" y="644"/>
                  </a:lnTo>
                  <a:cubicBezTo>
                    <a:pt x="2417" y="584"/>
                    <a:pt x="2417" y="465"/>
                    <a:pt x="2370" y="406"/>
                  </a:cubicBezTo>
                  <a:cubicBezTo>
                    <a:pt x="2340" y="376"/>
                    <a:pt x="2292" y="361"/>
                    <a:pt x="2245" y="361"/>
                  </a:cubicBezTo>
                  <a:cubicBezTo>
                    <a:pt x="2197" y="361"/>
                    <a:pt x="2150" y="376"/>
                    <a:pt x="2120" y="406"/>
                  </a:cubicBezTo>
                  <a:lnTo>
                    <a:pt x="1977" y="560"/>
                  </a:lnTo>
                  <a:cubicBezTo>
                    <a:pt x="1858" y="465"/>
                    <a:pt x="1715" y="406"/>
                    <a:pt x="1548" y="370"/>
                  </a:cubicBezTo>
                  <a:lnTo>
                    <a:pt x="1548" y="167"/>
                  </a:lnTo>
                  <a:cubicBezTo>
                    <a:pt x="1548" y="72"/>
                    <a:pt x="1477" y="1"/>
                    <a:pt x="138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11682;p86">
              <a:extLst>
                <a:ext uri="{FF2B5EF4-FFF2-40B4-BE49-F238E27FC236}">
                  <a16:creationId xmlns:a16="http://schemas.microsoft.com/office/drawing/2014/main" id="{7D25BFFB-F1F2-9B99-DF5A-561E35F109C6}"/>
                </a:ext>
              </a:extLst>
            </p:cNvPr>
            <p:cNvSpPr/>
            <p:nvPr/>
          </p:nvSpPr>
          <p:spPr>
            <a:xfrm>
              <a:off x="2908436" y="2488059"/>
              <a:ext cx="33612" cy="33993"/>
            </a:xfrm>
            <a:custGeom>
              <a:avLst/>
              <a:gdLst/>
              <a:ahLst/>
              <a:cxnLst/>
              <a:rect l="l" t="t" r="r" b="b"/>
              <a:pathLst>
                <a:path w="1061" h="1073" extrusionOk="0">
                  <a:moveTo>
                    <a:pt x="525" y="346"/>
                  </a:moveTo>
                  <a:cubicBezTo>
                    <a:pt x="632" y="346"/>
                    <a:pt x="715" y="430"/>
                    <a:pt x="715" y="537"/>
                  </a:cubicBezTo>
                  <a:cubicBezTo>
                    <a:pt x="715" y="632"/>
                    <a:pt x="632" y="727"/>
                    <a:pt x="525" y="727"/>
                  </a:cubicBezTo>
                  <a:cubicBezTo>
                    <a:pt x="417" y="727"/>
                    <a:pt x="334" y="632"/>
                    <a:pt x="334" y="537"/>
                  </a:cubicBezTo>
                  <a:cubicBezTo>
                    <a:pt x="334" y="430"/>
                    <a:pt x="417" y="346"/>
                    <a:pt x="525" y="346"/>
                  </a:cubicBezTo>
                  <a:close/>
                  <a:moveTo>
                    <a:pt x="525" y="1"/>
                  </a:moveTo>
                  <a:cubicBezTo>
                    <a:pt x="239" y="1"/>
                    <a:pt x="1" y="239"/>
                    <a:pt x="1" y="537"/>
                  </a:cubicBezTo>
                  <a:cubicBezTo>
                    <a:pt x="1" y="834"/>
                    <a:pt x="239" y="1072"/>
                    <a:pt x="525" y="1072"/>
                  </a:cubicBezTo>
                  <a:cubicBezTo>
                    <a:pt x="810" y="1072"/>
                    <a:pt x="1048" y="834"/>
                    <a:pt x="1048" y="537"/>
                  </a:cubicBezTo>
                  <a:cubicBezTo>
                    <a:pt x="1060" y="239"/>
                    <a:pt x="822" y="1"/>
                    <a:pt x="5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" name="Google Shape;11019;p85">
            <a:extLst>
              <a:ext uri="{FF2B5EF4-FFF2-40B4-BE49-F238E27FC236}">
                <a16:creationId xmlns:a16="http://schemas.microsoft.com/office/drawing/2014/main" id="{BF8664E2-250C-8C23-336F-78EDEA084D43}"/>
              </a:ext>
            </a:extLst>
          </p:cNvPr>
          <p:cNvGrpSpPr/>
          <p:nvPr/>
        </p:nvGrpSpPr>
        <p:grpSpPr>
          <a:xfrm>
            <a:off x="4152652" y="4641206"/>
            <a:ext cx="2259557" cy="1539568"/>
            <a:chOff x="5331913" y="3413947"/>
            <a:chExt cx="347143" cy="254684"/>
          </a:xfrm>
          <a:solidFill>
            <a:schemeClr val="bg1"/>
          </a:solidFill>
        </p:grpSpPr>
        <p:sp>
          <p:nvSpPr>
            <p:cNvPr id="37" name="Google Shape;11020;p85">
              <a:extLst>
                <a:ext uri="{FF2B5EF4-FFF2-40B4-BE49-F238E27FC236}">
                  <a16:creationId xmlns:a16="http://schemas.microsoft.com/office/drawing/2014/main" id="{F5DE9549-BA96-1DC9-4650-8B48AB3C31B6}"/>
                </a:ext>
              </a:extLst>
            </p:cNvPr>
            <p:cNvSpPr/>
            <p:nvPr/>
          </p:nvSpPr>
          <p:spPr>
            <a:xfrm>
              <a:off x="5597163" y="3523083"/>
              <a:ext cx="43222" cy="15564"/>
            </a:xfrm>
            <a:custGeom>
              <a:avLst/>
              <a:gdLst/>
              <a:ahLst/>
              <a:cxnLst/>
              <a:rect l="l" t="t" r="r" b="b"/>
              <a:pathLst>
                <a:path w="1358" h="489" extrusionOk="0">
                  <a:moveTo>
                    <a:pt x="167" y="0"/>
                  </a:moveTo>
                  <a:cubicBezTo>
                    <a:pt x="84" y="0"/>
                    <a:pt x="0" y="71"/>
                    <a:pt x="0" y="167"/>
                  </a:cubicBezTo>
                  <a:cubicBezTo>
                    <a:pt x="0" y="250"/>
                    <a:pt x="84" y="322"/>
                    <a:pt x="167" y="322"/>
                  </a:cubicBezTo>
                  <a:cubicBezTo>
                    <a:pt x="346" y="322"/>
                    <a:pt x="870" y="357"/>
                    <a:pt x="1120" y="476"/>
                  </a:cubicBezTo>
                  <a:cubicBezTo>
                    <a:pt x="1155" y="488"/>
                    <a:pt x="1167" y="488"/>
                    <a:pt x="1191" y="488"/>
                  </a:cubicBezTo>
                  <a:cubicBezTo>
                    <a:pt x="1251" y="488"/>
                    <a:pt x="1310" y="464"/>
                    <a:pt x="1346" y="405"/>
                  </a:cubicBezTo>
                  <a:cubicBezTo>
                    <a:pt x="1358" y="322"/>
                    <a:pt x="1334" y="226"/>
                    <a:pt x="1251" y="191"/>
                  </a:cubicBezTo>
                  <a:cubicBezTo>
                    <a:pt x="882" y="12"/>
                    <a:pt x="203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11021;p85">
              <a:extLst>
                <a:ext uri="{FF2B5EF4-FFF2-40B4-BE49-F238E27FC236}">
                  <a16:creationId xmlns:a16="http://schemas.microsoft.com/office/drawing/2014/main" id="{7A0AD3BA-DF86-2ACA-389E-41CC430FB52D}"/>
                </a:ext>
              </a:extLst>
            </p:cNvPr>
            <p:cNvSpPr/>
            <p:nvPr/>
          </p:nvSpPr>
          <p:spPr>
            <a:xfrm>
              <a:off x="5331913" y="3413947"/>
              <a:ext cx="347143" cy="253538"/>
            </a:xfrm>
            <a:custGeom>
              <a:avLst/>
              <a:gdLst/>
              <a:ahLst/>
              <a:cxnLst/>
              <a:rect l="l" t="t" r="r" b="b"/>
              <a:pathLst>
                <a:path w="10907" h="7966" extrusionOk="0">
                  <a:moveTo>
                    <a:pt x="7168" y="357"/>
                  </a:moveTo>
                  <a:lnTo>
                    <a:pt x="7168" y="1893"/>
                  </a:lnTo>
                  <a:cubicBezTo>
                    <a:pt x="7168" y="2131"/>
                    <a:pt x="7120" y="2357"/>
                    <a:pt x="7013" y="2560"/>
                  </a:cubicBezTo>
                  <a:cubicBezTo>
                    <a:pt x="7001" y="2584"/>
                    <a:pt x="7001" y="2608"/>
                    <a:pt x="7001" y="2643"/>
                  </a:cubicBezTo>
                  <a:lnTo>
                    <a:pt x="7001" y="3084"/>
                  </a:lnTo>
                  <a:cubicBezTo>
                    <a:pt x="7001" y="3512"/>
                    <a:pt x="6822" y="3917"/>
                    <a:pt x="6513" y="4203"/>
                  </a:cubicBezTo>
                  <a:cubicBezTo>
                    <a:pt x="6465" y="4227"/>
                    <a:pt x="6429" y="4274"/>
                    <a:pt x="6394" y="4310"/>
                  </a:cubicBezTo>
                  <a:cubicBezTo>
                    <a:pt x="6111" y="4514"/>
                    <a:pt x="5775" y="4621"/>
                    <a:pt x="5415" y="4621"/>
                  </a:cubicBezTo>
                  <a:cubicBezTo>
                    <a:pt x="5396" y="4621"/>
                    <a:pt x="5377" y="4620"/>
                    <a:pt x="5358" y="4620"/>
                  </a:cubicBezTo>
                  <a:cubicBezTo>
                    <a:pt x="4536" y="4560"/>
                    <a:pt x="3917" y="3858"/>
                    <a:pt x="3917" y="3024"/>
                  </a:cubicBezTo>
                  <a:lnTo>
                    <a:pt x="3917" y="2643"/>
                  </a:lnTo>
                  <a:cubicBezTo>
                    <a:pt x="3917" y="2608"/>
                    <a:pt x="3917" y="2596"/>
                    <a:pt x="3905" y="2560"/>
                  </a:cubicBezTo>
                  <a:cubicBezTo>
                    <a:pt x="3798" y="2357"/>
                    <a:pt x="3751" y="2131"/>
                    <a:pt x="3751" y="1893"/>
                  </a:cubicBezTo>
                  <a:lnTo>
                    <a:pt x="3751" y="1548"/>
                  </a:lnTo>
                  <a:cubicBezTo>
                    <a:pt x="3751" y="893"/>
                    <a:pt x="4286" y="357"/>
                    <a:pt x="4941" y="357"/>
                  </a:cubicBezTo>
                  <a:close/>
                  <a:moveTo>
                    <a:pt x="10013" y="2905"/>
                  </a:moveTo>
                  <a:lnTo>
                    <a:pt x="10013" y="3560"/>
                  </a:lnTo>
                  <a:cubicBezTo>
                    <a:pt x="10013" y="3667"/>
                    <a:pt x="9989" y="3774"/>
                    <a:pt x="9942" y="3870"/>
                  </a:cubicBezTo>
                  <a:lnTo>
                    <a:pt x="9870" y="4036"/>
                  </a:lnTo>
                  <a:cubicBezTo>
                    <a:pt x="9858" y="4048"/>
                    <a:pt x="9858" y="4084"/>
                    <a:pt x="9858" y="4108"/>
                  </a:cubicBezTo>
                  <a:lnTo>
                    <a:pt x="9858" y="4453"/>
                  </a:lnTo>
                  <a:cubicBezTo>
                    <a:pt x="9870" y="4679"/>
                    <a:pt x="9763" y="4882"/>
                    <a:pt x="9597" y="5048"/>
                  </a:cubicBezTo>
                  <a:cubicBezTo>
                    <a:pt x="9451" y="5205"/>
                    <a:pt x="9244" y="5288"/>
                    <a:pt x="9022" y="5288"/>
                  </a:cubicBezTo>
                  <a:cubicBezTo>
                    <a:pt x="9007" y="5288"/>
                    <a:pt x="8992" y="5287"/>
                    <a:pt x="8977" y="5286"/>
                  </a:cubicBezTo>
                  <a:cubicBezTo>
                    <a:pt x="8513" y="5275"/>
                    <a:pt x="8144" y="4870"/>
                    <a:pt x="8144" y="4382"/>
                  </a:cubicBezTo>
                  <a:lnTo>
                    <a:pt x="8144" y="4084"/>
                  </a:lnTo>
                  <a:cubicBezTo>
                    <a:pt x="8144" y="4048"/>
                    <a:pt x="8144" y="4036"/>
                    <a:pt x="8132" y="4012"/>
                  </a:cubicBezTo>
                  <a:lnTo>
                    <a:pt x="8025" y="3810"/>
                  </a:lnTo>
                  <a:cubicBezTo>
                    <a:pt x="8002" y="3741"/>
                    <a:pt x="7968" y="3672"/>
                    <a:pt x="7966" y="3582"/>
                  </a:cubicBezTo>
                  <a:lnTo>
                    <a:pt x="7966" y="3582"/>
                  </a:lnTo>
                  <a:cubicBezTo>
                    <a:pt x="7973" y="3196"/>
                    <a:pt x="8279" y="2905"/>
                    <a:pt x="8644" y="2905"/>
                  </a:cubicBezTo>
                  <a:close/>
                  <a:moveTo>
                    <a:pt x="1727" y="2893"/>
                  </a:moveTo>
                  <a:cubicBezTo>
                    <a:pt x="2000" y="2893"/>
                    <a:pt x="2250" y="3000"/>
                    <a:pt x="2441" y="3191"/>
                  </a:cubicBezTo>
                  <a:cubicBezTo>
                    <a:pt x="2643" y="3381"/>
                    <a:pt x="2739" y="3655"/>
                    <a:pt x="2774" y="3929"/>
                  </a:cubicBezTo>
                  <a:cubicBezTo>
                    <a:pt x="2774" y="4024"/>
                    <a:pt x="2786" y="4132"/>
                    <a:pt x="2786" y="4227"/>
                  </a:cubicBezTo>
                  <a:lnTo>
                    <a:pt x="2786" y="4262"/>
                  </a:lnTo>
                  <a:cubicBezTo>
                    <a:pt x="2608" y="3989"/>
                    <a:pt x="2358" y="3798"/>
                    <a:pt x="2000" y="3691"/>
                  </a:cubicBezTo>
                  <a:cubicBezTo>
                    <a:pt x="1753" y="3615"/>
                    <a:pt x="1520" y="3607"/>
                    <a:pt x="1431" y="3607"/>
                  </a:cubicBezTo>
                  <a:cubicBezTo>
                    <a:pt x="1409" y="3607"/>
                    <a:pt x="1396" y="3608"/>
                    <a:pt x="1393" y="3608"/>
                  </a:cubicBezTo>
                  <a:cubicBezTo>
                    <a:pt x="1346" y="3608"/>
                    <a:pt x="1310" y="3620"/>
                    <a:pt x="1286" y="3655"/>
                  </a:cubicBezTo>
                  <a:lnTo>
                    <a:pt x="1000" y="3953"/>
                  </a:lnTo>
                  <a:cubicBezTo>
                    <a:pt x="941" y="4012"/>
                    <a:pt x="941" y="4108"/>
                    <a:pt x="1000" y="4167"/>
                  </a:cubicBezTo>
                  <a:cubicBezTo>
                    <a:pt x="1030" y="4197"/>
                    <a:pt x="1072" y="4212"/>
                    <a:pt x="1113" y="4212"/>
                  </a:cubicBezTo>
                  <a:cubicBezTo>
                    <a:pt x="1155" y="4212"/>
                    <a:pt x="1197" y="4197"/>
                    <a:pt x="1226" y="4167"/>
                  </a:cubicBezTo>
                  <a:lnTo>
                    <a:pt x="1465" y="3917"/>
                  </a:lnTo>
                  <a:cubicBezTo>
                    <a:pt x="1667" y="3929"/>
                    <a:pt x="2322" y="4012"/>
                    <a:pt x="2572" y="4572"/>
                  </a:cubicBezTo>
                  <a:cubicBezTo>
                    <a:pt x="2500" y="4989"/>
                    <a:pt x="2143" y="5298"/>
                    <a:pt x="1727" y="5298"/>
                  </a:cubicBezTo>
                  <a:cubicBezTo>
                    <a:pt x="1250" y="5298"/>
                    <a:pt x="869" y="4917"/>
                    <a:pt x="869" y="4441"/>
                  </a:cubicBezTo>
                  <a:cubicBezTo>
                    <a:pt x="869" y="4346"/>
                    <a:pt x="798" y="4274"/>
                    <a:pt x="703" y="4274"/>
                  </a:cubicBezTo>
                  <a:lnTo>
                    <a:pt x="679" y="4274"/>
                  </a:lnTo>
                  <a:lnTo>
                    <a:pt x="679" y="4227"/>
                  </a:lnTo>
                  <a:cubicBezTo>
                    <a:pt x="679" y="4132"/>
                    <a:pt x="679" y="4024"/>
                    <a:pt x="691" y="3929"/>
                  </a:cubicBezTo>
                  <a:cubicBezTo>
                    <a:pt x="703" y="3655"/>
                    <a:pt x="822" y="3381"/>
                    <a:pt x="1012" y="3191"/>
                  </a:cubicBezTo>
                  <a:cubicBezTo>
                    <a:pt x="1215" y="3000"/>
                    <a:pt x="1465" y="2893"/>
                    <a:pt x="1727" y="2893"/>
                  </a:cubicBezTo>
                  <a:close/>
                  <a:moveTo>
                    <a:pt x="643" y="4882"/>
                  </a:moveTo>
                  <a:cubicBezTo>
                    <a:pt x="726" y="5096"/>
                    <a:pt x="881" y="5275"/>
                    <a:pt x="1060" y="5405"/>
                  </a:cubicBezTo>
                  <a:lnTo>
                    <a:pt x="1060" y="5596"/>
                  </a:lnTo>
                  <a:cubicBezTo>
                    <a:pt x="762" y="5501"/>
                    <a:pt x="619" y="5346"/>
                    <a:pt x="560" y="5275"/>
                  </a:cubicBezTo>
                  <a:cubicBezTo>
                    <a:pt x="595" y="5155"/>
                    <a:pt x="631" y="5036"/>
                    <a:pt x="643" y="4882"/>
                  </a:cubicBezTo>
                  <a:close/>
                  <a:moveTo>
                    <a:pt x="2798" y="4882"/>
                  </a:moveTo>
                  <a:cubicBezTo>
                    <a:pt x="2810" y="5024"/>
                    <a:pt x="2846" y="5155"/>
                    <a:pt x="2893" y="5263"/>
                  </a:cubicBezTo>
                  <a:cubicBezTo>
                    <a:pt x="2834" y="5346"/>
                    <a:pt x="2679" y="5477"/>
                    <a:pt x="2381" y="5596"/>
                  </a:cubicBezTo>
                  <a:lnTo>
                    <a:pt x="2381" y="5405"/>
                  </a:lnTo>
                  <a:cubicBezTo>
                    <a:pt x="2560" y="5275"/>
                    <a:pt x="2715" y="5096"/>
                    <a:pt x="2798" y="4882"/>
                  </a:cubicBezTo>
                  <a:close/>
                  <a:moveTo>
                    <a:pt x="6299" y="4727"/>
                  </a:moveTo>
                  <a:lnTo>
                    <a:pt x="6299" y="5001"/>
                  </a:lnTo>
                  <a:lnTo>
                    <a:pt x="5453" y="5596"/>
                  </a:lnTo>
                  <a:lnTo>
                    <a:pt x="4584" y="5024"/>
                  </a:lnTo>
                  <a:lnTo>
                    <a:pt x="4584" y="4727"/>
                  </a:lnTo>
                  <a:cubicBezTo>
                    <a:pt x="4810" y="4846"/>
                    <a:pt x="5060" y="4917"/>
                    <a:pt x="5322" y="4929"/>
                  </a:cubicBezTo>
                  <a:lnTo>
                    <a:pt x="5441" y="4929"/>
                  </a:lnTo>
                  <a:cubicBezTo>
                    <a:pt x="5739" y="4929"/>
                    <a:pt x="6037" y="4858"/>
                    <a:pt x="6299" y="4727"/>
                  </a:cubicBezTo>
                  <a:close/>
                  <a:moveTo>
                    <a:pt x="9347" y="5572"/>
                  </a:moveTo>
                  <a:lnTo>
                    <a:pt x="9347" y="5632"/>
                  </a:lnTo>
                  <a:cubicBezTo>
                    <a:pt x="9347" y="5656"/>
                    <a:pt x="9347" y="5691"/>
                    <a:pt x="9358" y="5715"/>
                  </a:cubicBezTo>
                  <a:lnTo>
                    <a:pt x="9001" y="6072"/>
                  </a:lnTo>
                  <a:lnTo>
                    <a:pt x="8644" y="5715"/>
                  </a:lnTo>
                  <a:cubicBezTo>
                    <a:pt x="8644" y="5691"/>
                    <a:pt x="8668" y="5656"/>
                    <a:pt x="8668" y="5632"/>
                  </a:cubicBezTo>
                  <a:lnTo>
                    <a:pt x="8668" y="5572"/>
                  </a:lnTo>
                  <a:cubicBezTo>
                    <a:pt x="8763" y="5596"/>
                    <a:pt x="8870" y="5632"/>
                    <a:pt x="8977" y="5632"/>
                  </a:cubicBezTo>
                  <a:lnTo>
                    <a:pt x="9001" y="5632"/>
                  </a:lnTo>
                  <a:cubicBezTo>
                    <a:pt x="9120" y="5632"/>
                    <a:pt x="9239" y="5620"/>
                    <a:pt x="9347" y="5572"/>
                  </a:cubicBezTo>
                  <a:close/>
                  <a:moveTo>
                    <a:pt x="2108" y="5572"/>
                  </a:moveTo>
                  <a:lnTo>
                    <a:pt x="2108" y="5739"/>
                  </a:lnTo>
                  <a:cubicBezTo>
                    <a:pt x="2108" y="5798"/>
                    <a:pt x="2119" y="5834"/>
                    <a:pt x="2143" y="5882"/>
                  </a:cubicBezTo>
                  <a:lnTo>
                    <a:pt x="1965" y="6013"/>
                  </a:lnTo>
                  <a:cubicBezTo>
                    <a:pt x="1899" y="6084"/>
                    <a:pt x="1816" y="6120"/>
                    <a:pt x="1731" y="6120"/>
                  </a:cubicBezTo>
                  <a:cubicBezTo>
                    <a:pt x="1646" y="6120"/>
                    <a:pt x="1560" y="6084"/>
                    <a:pt x="1488" y="6013"/>
                  </a:cubicBezTo>
                  <a:lnTo>
                    <a:pt x="1346" y="5882"/>
                  </a:lnTo>
                  <a:cubicBezTo>
                    <a:pt x="1369" y="5834"/>
                    <a:pt x="1381" y="5775"/>
                    <a:pt x="1381" y="5739"/>
                  </a:cubicBezTo>
                  <a:lnTo>
                    <a:pt x="1381" y="5572"/>
                  </a:lnTo>
                  <a:cubicBezTo>
                    <a:pt x="1488" y="5596"/>
                    <a:pt x="1607" y="5632"/>
                    <a:pt x="1750" y="5632"/>
                  </a:cubicBezTo>
                  <a:cubicBezTo>
                    <a:pt x="1857" y="5632"/>
                    <a:pt x="1977" y="5608"/>
                    <a:pt x="2108" y="5572"/>
                  </a:cubicBezTo>
                  <a:close/>
                  <a:moveTo>
                    <a:pt x="4465" y="5298"/>
                  </a:moveTo>
                  <a:lnTo>
                    <a:pt x="5215" y="5810"/>
                  </a:lnTo>
                  <a:lnTo>
                    <a:pt x="4810" y="6215"/>
                  </a:lnTo>
                  <a:lnTo>
                    <a:pt x="4798" y="6215"/>
                  </a:lnTo>
                  <a:lnTo>
                    <a:pt x="4310" y="5465"/>
                  </a:lnTo>
                  <a:lnTo>
                    <a:pt x="4465" y="5298"/>
                  </a:lnTo>
                  <a:close/>
                  <a:moveTo>
                    <a:pt x="6429" y="5298"/>
                  </a:moveTo>
                  <a:lnTo>
                    <a:pt x="6596" y="5465"/>
                  </a:lnTo>
                  <a:lnTo>
                    <a:pt x="6108" y="6215"/>
                  </a:lnTo>
                  <a:lnTo>
                    <a:pt x="6096" y="6215"/>
                  </a:lnTo>
                  <a:lnTo>
                    <a:pt x="5691" y="5810"/>
                  </a:lnTo>
                  <a:lnTo>
                    <a:pt x="6429" y="5298"/>
                  </a:lnTo>
                  <a:close/>
                  <a:moveTo>
                    <a:pt x="4905" y="0"/>
                  </a:moveTo>
                  <a:cubicBezTo>
                    <a:pt x="4072" y="0"/>
                    <a:pt x="3381" y="691"/>
                    <a:pt x="3381" y="1524"/>
                  </a:cubicBezTo>
                  <a:lnTo>
                    <a:pt x="3381" y="1869"/>
                  </a:lnTo>
                  <a:cubicBezTo>
                    <a:pt x="3381" y="2131"/>
                    <a:pt x="3441" y="2381"/>
                    <a:pt x="3548" y="2643"/>
                  </a:cubicBezTo>
                  <a:lnTo>
                    <a:pt x="3548" y="3000"/>
                  </a:lnTo>
                  <a:cubicBezTo>
                    <a:pt x="3548" y="3596"/>
                    <a:pt x="3810" y="4132"/>
                    <a:pt x="4227" y="4465"/>
                  </a:cubicBezTo>
                  <a:lnTo>
                    <a:pt x="4227" y="5001"/>
                  </a:lnTo>
                  <a:lnTo>
                    <a:pt x="3929" y="5322"/>
                  </a:lnTo>
                  <a:cubicBezTo>
                    <a:pt x="3905" y="5346"/>
                    <a:pt x="3893" y="5394"/>
                    <a:pt x="3893" y="5441"/>
                  </a:cubicBezTo>
                  <a:lnTo>
                    <a:pt x="2905" y="5798"/>
                  </a:lnTo>
                  <a:cubicBezTo>
                    <a:pt x="2834" y="5822"/>
                    <a:pt x="2774" y="5858"/>
                    <a:pt x="2715" y="5894"/>
                  </a:cubicBezTo>
                  <a:lnTo>
                    <a:pt x="2560" y="5822"/>
                  </a:lnTo>
                  <a:cubicBezTo>
                    <a:pt x="3024" y="5632"/>
                    <a:pt x="3155" y="5346"/>
                    <a:pt x="3179" y="5334"/>
                  </a:cubicBezTo>
                  <a:cubicBezTo>
                    <a:pt x="3203" y="5286"/>
                    <a:pt x="3203" y="5227"/>
                    <a:pt x="3179" y="5179"/>
                  </a:cubicBezTo>
                  <a:cubicBezTo>
                    <a:pt x="3060" y="4965"/>
                    <a:pt x="3036" y="4524"/>
                    <a:pt x="3036" y="4203"/>
                  </a:cubicBezTo>
                  <a:cubicBezTo>
                    <a:pt x="3036" y="4084"/>
                    <a:pt x="3036" y="3977"/>
                    <a:pt x="3024" y="3893"/>
                  </a:cubicBezTo>
                  <a:cubicBezTo>
                    <a:pt x="2965" y="3131"/>
                    <a:pt x="2405" y="2548"/>
                    <a:pt x="1691" y="2548"/>
                  </a:cubicBezTo>
                  <a:cubicBezTo>
                    <a:pt x="976" y="2548"/>
                    <a:pt x="393" y="3131"/>
                    <a:pt x="345" y="3893"/>
                  </a:cubicBezTo>
                  <a:cubicBezTo>
                    <a:pt x="345" y="3977"/>
                    <a:pt x="333" y="4084"/>
                    <a:pt x="333" y="4203"/>
                  </a:cubicBezTo>
                  <a:cubicBezTo>
                    <a:pt x="322" y="4548"/>
                    <a:pt x="298" y="4965"/>
                    <a:pt x="203" y="5179"/>
                  </a:cubicBezTo>
                  <a:cubicBezTo>
                    <a:pt x="167" y="5227"/>
                    <a:pt x="167" y="5286"/>
                    <a:pt x="203" y="5334"/>
                  </a:cubicBezTo>
                  <a:cubicBezTo>
                    <a:pt x="203" y="5346"/>
                    <a:pt x="345" y="5632"/>
                    <a:pt x="810" y="5822"/>
                  </a:cubicBezTo>
                  <a:lnTo>
                    <a:pt x="369" y="6037"/>
                  </a:lnTo>
                  <a:cubicBezTo>
                    <a:pt x="155" y="6156"/>
                    <a:pt x="0" y="6370"/>
                    <a:pt x="0" y="6632"/>
                  </a:cubicBezTo>
                  <a:lnTo>
                    <a:pt x="0" y="7799"/>
                  </a:lnTo>
                  <a:cubicBezTo>
                    <a:pt x="0" y="7894"/>
                    <a:pt x="72" y="7965"/>
                    <a:pt x="167" y="7965"/>
                  </a:cubicBezTo>
                  <a:cubicBezTo>
                    <a:pt x="250" y="7965"/>
                    <a:pt x="333" y="7894"/>
                    <a:pt x="333" y="7799"/>
                  </a:cubicBezTo>
                  <a:lnTo>
                    <a:pt x="333" y="6632"/>
                  </a:lnTo>
                  <a:cubicBezTo>
                    <a:pt x="333" y="6489"/>
                    <a:pt x="405" y="6370"/>
                    <a:pt x="524" y="6310"/>
                  </a:cubicBezTo>
                  <a:lnTo>
                    <a:pt x="1060" y="6048"/>
                  </a:lnTo>
                  <a:lnTo>
                    <a:pt x="1238" y="6227"/>
                  </a:lnTo>
                  <a:cubicBezTo>
                    <a:pt x="1369" y="6346"/>
                    <a:pt x="1536" y="6406"/>
                    <a:pt x="1703" y="6406"/>
                  </a:cubicBezTo>
                  <a:cubicBezTo>
                    <a:pt x="1857" y="6406"/>
                    <a:pt x="2024" y="6346"/>
                    <a:pt x="2155" y="6227"/>
                  </a:cubicBezTo>
                  <a:lnTo>
                    <a:pt x="2334" y="6048"/>
                  </a:lnTo>
                  <a:lnTo>
                    <a:pt x="2512" y="6132"/>
                  </a:lnTo>
                  <a:cubicBezTo>
                    <a:pt x="2441" y="6275"/>
                    <a:pt x="2381" y="6418"/>
                    <a:pt x="2381" y="6584"/>
                  </a:cubicBezTo>
                  <a:lnTo>
                    <a:pt x="2381" y="7799"/>
                  </a:lnTo>
                  <a:cubicBezTo>
                    <a:pt x="2381" y="7894"/>
                    <a:pt x="2453" y="7965"/>
                    <a:pt x="2548" y="7965"/>
                  </a:cubicBezTo>
                  <a:cubicBezTo>
                    <a:pt x="2631" y="7965"/>
                    <a:pt x="2715" y="7894"/>
                    <a:pt x="2715" y="7799"/>
                  </a:cubicBezTo>
                  <a:lnTo>
                    <a:pt x="2715" y="6584"/>
                  </a:lnTo>
                  <a:cubicBezTo>
                    <a:pt x="2715" y="6358"/>
                    <a:pt x="2846" y="6167"/>
                    <a:pt x="3048" y="6096"/>
                  </a:cubicBezTo>
                  <a:lnTo>
                    <a:pt x="4084" y="5715"/>
                  </a:lnTo>
                  <a:lnTo>
                    <a:pt x="4513" y="6358"/>
                  </a:lnTo>
                  <a:cubicBezTo>
                    <a:pt x="4572" y="6453"/>
                    <a:pt x="4655" y="6489"/>
                    <a:pt x="4751" y="6513"/>
                  </a:cubicBezTo>
                  <a:lnTo>
                    <a:pt x="4775" y="6513"/>
                  </a:lnTo>
                  <a:cubicBezTo>
                    <a:pt x="4870" y="6513"/>
                    <a:pt x="4941" y="6477"/>
                    <a:pt x="5013" y="6418"/>
                  </a:cubicBezTo>
                  <a:lnTo>
                    <a:pt x="5286" y="6156"/>
                  </a:lnTo>
                  <a:lnTo>
                    <a:pt x="5286" y="7799"/>
                  </a:lnTo>
                  <a:cubicBezTo>
                    <a:pt x="5286" y="7894"/>
                    <a:pt x="5358" y="7965"/>
                    <a:pt x="5453" y="7965"/>
                  </a:cubicBezTo>
                  <a:cubicBezTo>
                    <a:pt x="5537" y="7965"/>
                    <a:pt x="5608" y="7894"/>
                    <a:pt x="5608" y="7799"/>
                  </a:cubicBezTo>
                  <a:lnTo>
                    <a:pt x="5608" y="6156"/>
                  </a:lnTo>
                  <a:lnTo>
                    <a:pt x="5882" y="6418"/>
                  </a:lnTo>
                  <a:cubicBezTo>
                    <a:pt x="5941" y="6477"/>
                    <a:pt x="6025" y="6513"/>
                    <a:pt x="6120" y="6513"/>
                  </a:cubicBezTo>
                  <a:lnTo>
                    <a:pt x="6144" y="6513"/>
                  </a:lnTo>
                  <a:cubicBezTo>
                    <a:pt x="6251" y="6489"/>
                    <a:pt x="6322" y="6453"/>
                    <a:pt x="6382" y="6358"/>
                  </a:cubicBezTo>
                  <a:lnTo>
                    <a:pt x="6822" y="5715"/>
                  </a:lnTo>
                  <a:lnTo>
                    <a:pt x="7846" y="6096"/>
                  </a:lnTo>
                  <a:cubicBezTo>
                    <a:pt x="8049" y="6167"/>
                    <a:pt x="8192" y="6358"/>
                    <a:pt x="8192" y="6584"/>
                  </a:cubicBezTo>
                  <a:lnTo>
                    <a:pt x="8192" y="7799"/>
                  </a:lnTo>
                  <a:cubicBezTo>
                    <a:pt x="8192" y="7894"/>
                    <a:pt x="8263" y="7965"/>
                    <a:pt x="8346" y="7965"/>
                  </a:cubicBezTo>
                  <a:cubicBezTo>
                    <a:pt x="8442" y="7965"/>
                    <a:pt x="8513" y="7894"/>
                    <a:pt x="8513" y="7799"/>
                  </a:cubicBezTo>
                  <a:lnTo>
                    <a:pt x="8513" y="6584"/>
                  </a:lnTo>
                  <a:cubicBezTo>
                    <a:pt x="8513" y="6358"/>
                    <a:pt x="8430" y="6156"/>
                    <a:pt x="8275" y="6001"/>
                  </a:cubicBezTo>
                  <a:lnTo>
                    <a:pt x="8323" y="5989"/>
                  </a:lnTo>
                  <a:cubicBezTo>
                    <a:pt x="8370" y="5977"/>
                    <a:pt x="8406" y="5953"/>
                    <a:pt x="8465" y="5929"/>
                  </a:cubicBezTo>
                  <a:lnTo>
                    <a:pt x="8870" y="6334"/>
                  </a:lnTo>
                  <a:lnTo>
                    <a:pt x="8870" y="7787"/>
                  </a:lnTo>
                  <a:cubicBezTo>
                    <a:pt x="8870" y="7882"/>
                    <a:pt x="8942" y="7953"/>
                    <a:pt x="9037" y="7953"/>
                  </a:cubicBezTo>
                  <a:cubicBezTo>
                    <a:pt x="9120" y="7953"/>
                    <a:pt x="9204" y="7882"/>
                    <a:pt x="9204" y="7787"/>
                  </a:cubicBezTo>
                  <a:lnTo>
                    <a:pt x="9204" y="6334"/>
                  </a:lnTo>
                  <a:lnTo>
                    <a:pt x="9597" y="5929"/>
                  </a:lnTo>
                  <a:cubicBezTo>
                    <a:pt x="9620" y="5941"/>
                    <a:pt x="9644" y="5941"/>
                    <a:pt x="9680" y="5953"/>
                  </a:cubicBezTo>
                  <a:lnTo>
                    <a:pt x="10335" y="6156"/>
                  </a:lnTo>
                  <a:cubicBezTo>
                    <a:pt x="10478" y="6191"/>
                    <a:pt x="10585" y="6334"/>
                    <a:pt x="10585" y="6489"/>
                  </a:cubicBezTo>
                  <a:lnTo>
                    <a:pt x="10585" y="7799"/>
                  </a:lnTo>
                  <a:cubicBezTo>
                    <a:pt x="10585" y="7894"/>
                    <a:pt x="10656" y="7965"/>
                    <a:pt x="10751" y="7965"/>
                  </a:cubicBezTo>
                  <a:cubicBezTo>
                    <a:pt x="10835" y="7965"/>
                    <a:pt x="10906" y="7894"/>
                    <a:pt x="10906" y="7799"/>
                  </a:cubicBezTo>
                  <a:lnTo>
                    <a:pt x="10906" y="6489"/>
                  </a:lnTo>
                  <a:cubicBezTo>
                    <a:pt x="10871" y="6227"/>
                    <a:pt x="10656" y="5953"/>
                    <a:pt x="10382" y="5870"/>
                  </a:cubicBezTo>
                  <a:lnTo>
                    <a:pt x="9716" y="5679"/>
                  </a:lnTo>
                  <a:cubicBezTo>
                    <a:pt x="9692" y="5656"/>
                    <a:pt x="9680" y="5644"/>
                    <a:pt x="9680" y="5620"/>
                  </a:cubicBezTo>
                  <a:lnTo>
                    <a:pt x="9680" y="5394"/>
                  </a:lnTo>
                  <a:cubicBezTo>
                    <a:pt x="9739" y="5358"/>
                    <a:pt x="9787" y="5322"/>
                    <a:pt x="9823" y="5275"/>
                  </a:cubicBezTo>
                  <a:cubicBezTo>
                    <a:pt x="10049" y="5048"/>
                    <a:pt x="10180" y="4751"/>
                    <a:pt x="10180" y="4429"/>
                  </a:cubicBezTo>
                  <a:lnTo>
                    <a:pt x="10180" y="4132"/>
                  </a:lnTo>
                  <a:lnTo>
                    <a:pt x="10239" y="3989"/>
                  </a:lnTo>
                  <a:cubicBezTo>
                    <a:pt x="10323" y="3858"/>
                    <a:pt x="10347" y="3691"/>
                    <a:pt x="10347" y="3548"/>
                  </a:cubicBezTo>
                  <a:lnTo>
                    <a:pt x="10347" y="2727"/>
                  </a:lnTo>
                  <a:cubicBezTo>
                    <a:pt x="10347" y="2643"/>
                    <a:pt x="10275" y="2560"/>
                    <a:pt x="10180" y="2560"/>
                  </a:cubicBezTo>
                  <a:lnTo>
                    <a:pt x="8656" y="2560"/>
                  </a:lnTo>
                  <a:cubicBezTo>
                    <a:pt x="8096" y="2560"/>
                    <a:pt x="7644" y="3012"/>
                    <a:pt x="7644" y="3572"/>
                  </a:cubicBezTo>
                  <a:lnTo>
                    <a:pt x="7644" y="3596"/>
                  </a:lnTo>
                  <a:cubicBezTo>
                    <a:pt x="7644" y="3727"/>
                    <a:pt x="7668" y="3846"/>
                    <a:pt x="7727" y="3965"/>
                  </a:cubicBezTo>
                  <a:lnTo>
                    <a:pt x="7799" y="4132"/>
                  </a:lnTo>
                  <a:lnTo>
                    <a:pt x="7799" y="4382"/>
                  </a:lnTo>
                  <a:cubicBezTo>
                    <a:pt x="7799" y="4798"/>
                    <a:pt x="8013" y="5155"/>
                    <a:pt x="8311" y="5382"/>
                  </a:cubicBezTo>
                  <a:lnTo>
                    <a:pt x="8311" y="5596"/>
                  </a:lnTo>
                  <a:cubicBezTo>
                    <a:pt x="8311" y="5632"/>
                    <a:pt x="8311" y="5644"/>
                    <a:pt x="8180" y="5691"/>
                  </a:cubicBezTo>
                  <a:lnTo>
                    <a:pt x="7858" y="5775"/>
                  </a:lnTo>
                  <a:lnTo>
                    <a:pt x="6941" y="5441"/>
                  </a:lnTo>
                  <a:cubicBezTo>
                    <a:pt x="6941" y="5394"/>
                    <a:pt x="6930" y="5346"/>
                    <a:pt x="6894" y="5322"/>
                  </a:cubicBezTo>
                  <a:lnTo>
                    <a:pt x="6596" y="5001"/>
                  </a:lnTo>
                  <a:lnTo>
                    <a:pt x="6596" y="4489"/>
                  </a:lnTo>
                  <a:cubicBezTo>
                    <a:pt x="6632" y="4453"/>
                    <a:pt x="6656" y="4429"/>
                    <a:pt x="6691" y="4405"/>
                  </a:cubicBezTo>
                  <a:cubicBezTo>
                    <a:pt x="7061" y="4072"/>
                    <a:pt x="7263" y="3560"/>
                    <a:pt x="7263" y="3060"/>
                  </a:cubicBezTo>
                  <a:lnTo>
                    <a:pt x="7263" y="2643"/>
                  </a:lnTo>
                  <a:cubicBezTo>
                    <a:pt x="7382" y="2405"/>
                    <a:pt x="7430" y="2131"/>
                    <a:pt x="7430" y="1869"/>
                  </a:cubicBezTo>
                  <a:lnTo>
                    <a:pt x="7430" y="167"/>
                  </a:lnTo>
                  <a:cubicBezTo>
                    <a:pt x="7430" y="83"/>
                    <a:pt x="7358" y="0"/>
                    <a:pt x="72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11022;p85">
              <a:extLst>
                <a:ext uri="{FF2B5EF4-FFF2-40B4-BE49-F238E27FC236}">
                  <a16:creationId xmlns:a16="http://schemas.microsoft.com/office/drawing/2014/main" id="{44771B3B-E79A-69DD-913A-099019744741}"/>
                </a:ext>
              </a:extLst>
            </p:cNvPr>
            <p:cNvSpPr/>
            <p:nvPr/>
          </p:nvSpPr>
          <p:spPr>
            <a:xfrm>
              <a:off x="5645669" y="3625759"/>
              <a:ext cx="10248" cy="42872"/>
            </a:xfrm>
            <a:custGeom>
              <a:avLst/>
              <a:gdLst/>
              <a:ahLst/>
              <a:cxnLst/>
              <a:rect l="l" t="t" r="r" b="b"/>
              <a:pathLst>
                <a:path w="322" h="1347" extrusionOk="0">
                  <a:moveTo>
                    <a:pt x="167" y="1"/>
                  </a:moveTo>
                  <a:cubicBezTo>
                    <a:pt x="72" y="1"/>
                    <a:pt x="0" y="72"/>
                    <a:pt x="0" y="167"/>
                  </a:cubicBezTo>
                  <a:lnTo>
                    <a:pt x="0" y="1179"/>
                  </a:lnTo>
                  <a:cubicBezTo>
                    <a:pt x="0" y="1263"/>
                    <a:pt x="72" y="1346"/>
                    <a:pt x="167" y="1346"/>
                  </a:cubicBezTo>
                  <a:cubicBezTo>
                    <a:pt x="251" y="1346"/>
                    <a:pt x="322" y="1263"/>
                    <a:pt x="322" y="1179"/>
                  </a:cubicBezTo>
                  <a:lnTo>
                    <a:pt x="322" y="167"/>
                  </a:lnTo>
                  <a:cubicBezTo>
                    <a:pt x="322" y="60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11023;p85">
              <a:extLst>
                <a:ext uri="{FF2B5EF4-FFF2-40B4-BE49-F238E27FC236}">
                  <a16:creationId xmlns:a16="http://schemas.microsoft.com/office/drawing/2014/main" id="{4CFCC645-9B8C-DDA1-04AB-224C4BB65E14}"/>
                </a:ext>
              </a:extLst>
            </p:cNvPr>
            <p:cNvSpPr/>
            <p:nvPr/>
          </p:nvSpPr>
          <p:spPr>
            <a:xfrm>
              <a:off x="5462247" y="3461115"/>
              <a:ext cx="86825" cy="29759"/>
            </a:xfrm>
            <a:custGeom>
              <a:avLst/>
              <a:gdLst/>
              <a:ahLst/>
              <a:cxnLst/>
              <a:rect l="l" t="t" r="r" b="b"/>
              <a:pathLst>
                <a:path w="2728" h="935" extrusionOk="0">
                  <a:moveTo>
                    <a:pt x="1094" y="0"/>
                  </a:moveTo>
                  <a:cubicBezTo>
                    <a:pt x="768" y="0"/>
                    <a:pt x="473" y="35"/>
                    <a:pt x="287" y="66"/>
                  </a:cubicBezTo>
                  <a:cubicBezTo>
                    <a:pt x="120" y="102"/>
                    <a:pt x="1" y="233"/>
                    <a:pt x="1" y="399"/>
                  </a:cubicBezTo>
                  <a:lnTo>
                    <a:pt x="1" y="768"/>
                  </a:lnTo>
                  <a:cubicBezTo>
                    <a:pt x="1" y="864"/>
                    <a:pt x="72" y="935"/>
                    <a:pt x="168" y="935"/>
                  </a:cubicBezTo>
                  <a:cubicBezTo>
                    <a:pt x="251" y="935"/>
                    <a:pt x="322" y="864"/>
                    <a:pt x="322" y="768"/>
                  </a:cubicBezTo>
                  <a:lnTo>
                    <a:pt x="322" y="399"/>
                  </a:lnTo>
                  <a:cubicBezTo>
                    <a:pt x="322" y="399"/>
                    <a:pt x="322" y="387"/>
                    <a:pt x="346" y="387"/>
                  </a:cubicBezTo>
                  <a:cubicBezTo>
                    <a:pt x="498" y="361"/>
                    <a:pt x="764" y="327"/>
                    <a:pt x="1063" y="327"/>
                  </a:cubicBezTo>
                  <a:cubicBezTo>
                    <a:pt x="1162" y="327"/>
                    <a:pt x="1266" y="331"/>
                    <a:pt x="1370" y="340"/>
                  </a:cubicBezTo>
                  <a:cubicBezTo>
                    <a:pt x="1858" y="364"/>
                    <a:pt x="2215" y="506"/>
                    <a:pt x="2442" y="709"/>
                  </a:cubicBezTo>
                  <a:cubicBezTo>
                    <a:pt x="2471" y="739"/>
                    <a:pt x="2513" y="753"/>
                    <a:pt x="2555" y="753"/>
                  </a:cubicBezTo>
                  <a:cubicBezTo>
                    <a:pt x="2596" y="753"/>
                    <a:pt x="2638" y="739"/>
                    <a:pt x="2668" y="709"/>
                  </a:cubicBezTo>
                  <a:cubicBezTo>
                    <a:pt x="2727" y="637"/>
                    <a:pt x="2727" y="530"/>
                    <a:pt x="2656" y="471"/>
                  </a:cubicBezTo>
                  <a:cubicBezTo>
                    <a:pt x="2283" y="97"/>
                    <a:pt x="1643" y="0"/>
                    <a:pt x="109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11024;p85">
              <a:extLst>
                <a:ext uri="{FF2B5EF4-FFF2-40B4-BE49-F238E27FC236}">
                  <a16:creationId xmlns:a16="http://schemas.microsoft.com/office/drawing/2014/main" id="{2F949A6F-558E-5245-733B-541016C1B70E}"/>
                </a:ext>
              </a:extLst>
            </p:cNvPr>
            <p:cNvSpPr/>
            <p:nvPr/>
          </p:nvSpPr>
          <p:spPr>
            <a:xfrm>
              <a:off x="5441050" y="3636389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0"/>
                  </a:moveTo>
                  <a:cubicBezTo>
                    <a:pt x="72" y="0"/>
                    <a:pt x="0" y="71"/>
                    <a:pt x="0" y="155"/>
                  </a:cubicBezTo>
                  <a:lnTo>
                    <a:pt x="0" y="845"/>
                  </a:lnTo>
                  <a:cubicBezTo>
                    <a:pt x="0" y="929"/>
                    <a:pt x="72" y="1012"/>
                    <a:pt x="167" y="1012"/>
                  </a:cubicBezTo>
                  <a:cubicBezTo>
                    <a:pt x="250" y="1012"/>
                    <a:pt x="322" y="929"/>
                    <a:pt x="322" y="845"/>
                  </a:cubicBezTo>
                  <a:lnTo>
                    <a:pt x="322" y="155"/>
                  </a:lnTo>
                  <a:cubicBezTo>
                    <a:pt x="310" y="71"/>
                    <a:pt x="250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11025;p85">
              <a:extLst>
                <a:ext uri="{FF2B5EF4-FFF2-40B4-BE49-F238E27FC236}">
                  <a16:creationId xmlns:a16="http://schemas.microsoft.com/office/drawing/2014/main" id="{BD5A2763-98AA-ABBF-C222-821DED2EAB79}"/>
                </a:ext>
              </a:extLst>
            </p:cNvPr>
            <p:cNvSpPr/>
            <p:nvPr/>
          </p:nvSpPr>
          <p:spPr>
            <a:xfrm>
              <a:off x="5559257" y="3636389"/>
              <a:ext cx="10662" cy="32241"/>
            </a:xfrm>
            <a:custGeom>
              <a:avLst/>
              <a:gdLst/>
              <a:ahLst/>
              <a:cxnLst/>
              <a:rect l="l" t="t" r="r" b="b"/>
              <a:pathLst>
                <a:path w="335" h="1013" extrusionOk="0">
                  <a:moveTo>
                    <a:pt x="168" y="0"/>
                  </a:moveTo>
                  <a:cubicBezTo>
                    <a:pt x="84" y="0"/>
                    <a:pt x="1" y="71"/>
                    <a:pt x="1" y="155"/>
                  </a:cubicBezTo>
                  <a:lnTo>
                    <a:pt x="1" y="845"/>
                  </a:lnTo>
                  <a:cubicBezTo>
                    <a:pt x="1" y="929"/>
                    <a:pt x="84" y="1012"/>
                    <a:pt x="168" y="1012"/>
                  </a:cubicBezTo>
                  <a:cubicBezTo>
                    <a:pt x="263" y="1012"/>
                    <a:pt x="334" y="929"/>
                    <a:pt x="334" y="845"/>
                  </a:cubicBezTo>
                  <a:lnTo>
                    <a:pt x="334" y="155"/>
                  </a:lnTo>
                  <a:cubicBezTo>
                    <a:pt x="334" y="71"/>
                    <a:pt x="263" y="0"/>
                    <a:pt x="16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Google Shape;11026;p85">
            <a:extLst>
              <a:ext uri="{FF2B5EF4-FFF2-40B4-BE49-F238E27FC236}">
                <a16:creationId xmlns:a16="http://schemas.microsoft.com/office/drawing/2014/main" id="{B87DF3C6-7F2E-01AE-52DC-399265BE340D}"/>
              </a:ext>
            </a:extLst>
          </p:cNvPr>
          <p:cNvGrpSpPr/>
          <p:nvPr/>
        </p:nvGrpSpPr>
        <p:grpSpPr>
          <a:xfrm>
            <a:off x="1838500" y="4571458"/>
            <a:ext cx="2254584" cy="1599015"/>
            <a:chOff x="5776798" y="3409778"/>
            <a:chExt cx="346379" cy="264518"/>
          </a:xfrm>
          <a:solidFill>
            <a:schemeClr val="bg1"/>
          </a:solidFill>
        </p:grpSpPr>
        <p:sp>
          <p:nvSpPr>
            <p:cNvPr id="44" name="Google Shape;11027;p85">
              <a:extLst>
                <a:ext uri="{FF2B5EF4-FFF2-40B4-BE49-F238E27FC236}">
                  <a16:creationId xmlns:a16="http://schemas.microsoft.com/office/drawing/2014/main" id="{44F729C4-AD59-A106-FE09-EBF29F6DBE7F}"/>
                </a:ext>
              </a:extLst>
            </p:cNvPr>
            <p:cNvSpPr/>
            <p:nvPr/>
          </p:nvSpPr>
          <p:spPr>
            <a:xfrm>
              <a:off x="5890104" y="3642055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1"/>
                  </a:moveTo>
                  <a:cubicBezTo>
                    <a:pt x="71" y="1"/>
                    <a:pt x="0" y="72"/>
                    <a:pt x="0" y="155"/>
                  </a:cubicBezTo>
                  <a:lnTo>
                    <a:pt x="0" y="846"/>
                  </a:lnTo>
                  <a:cubicBezTo>
                    <a:pt x="0" y="929"/>
                    <a:pt x="71" y="1013"/>
                    <a:pt x="167" y="1013"/>
                  </a:cubicBezTo>
                  <a:cubicBezTo>
                    <a:pt x="250" y="1013"/>
                    <a:pt x="321" y="929"/>
                    <a:pt x="321" y="846"/>
                  </a:cubicBezTo>
                  <a:lnTo>
                    <a:pt x="321" y="143"/>
                  </a:lnTo>
                  <a:cubicBezTo>
                    <a:pt x="321" y="60"/>
                    <a:pt x="250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11028;p85">
              <a:extLst>
                <a:ext uri="{FF2B5EF4-FFF2-40B4-BE49-F238E27FC236}">
                  <a16:creationId xmlns:a16="http://schemas.microsoft.com/office/drawing/2014/main" id="{8711A782-5606-9C21-D9BD-F7330A010B33}"/>
                </a:ext>
              </a:extLst>
            </p:cNvPr>
            <p:cNvSpPr/>
            <p:nvPr/>
          </p:nvSpPr>
          <p:spPr>
            <a:xfrm>
              <a:off x="5998094" y="3642055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1"/>
                  </a:moveTo>
                  <a:cubicBezTo>
                    <a:pt x="72" y="1"/>
                    <a:pt x="0" y="72"/>
                    <a:pt x="0" y="155"/>
                  </a:cubicBezTo>
                  <a:lnTo>
                    <a:pt x="0" y="846"/>
                  </a:lnTo>
                  <a:cubicBezTo>
                    <a:pt x="0" y="929"/>
                    <a:pt x="72" y="1013"/>
                    <a:pt x="167" y="1013"/>
                  </a:cubicBezTo>
                  <a:cubicBezTo>
                    <a:pt x="250" y="1013"/>
                    <a:pt x="322" y="929"/>
                    <a:pt x="322" y="846"/>
                  </a:cubicBezTo>
                  <a:lnTo>
                    <a:pt x="322" y="143"/>
                  </a:lnTo>
                  <a:cubicBezTo>
                    <a:pt x="310" y="60"/>
                    <a:pt x="250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11029;p85">
              <a:extLst>
                <a:ext uri="{FF2B5EF4-FFF2-40B4-BE49-F238E27FC236}">
                  <a16:creationId xmlns:a16="http://schemas.microsoft.com/office/drawing/2014/main" id="{B6F8AE1B-D1CA-76A8-6B5B-7E6DC7B6DADA}"/>
                </a:ext>
              </a:extLst>
            </p:cNvPr>
            <p:cNvSpPr/>
            <p:nvPr/>
          </p:nvSpPr>
          <p:spPr>
            <a:xfrm>
              <a:off x="5814673" y="3528367"/>
              <a:ext cx="43222" cy="15564"/>
            </a:xfrm>
            <a:custGeom>
              <a:avLst/>
              <a:gdLst/>
              <a:ahLst/>
              <a:cxnLst/>
              <a:rect l="l" t="t" r="r" b="b"/>
              <a:pathLst>
                <a:path w="1358" h="489" extrusionOk="0">
                  <a:moveTo>
                    <a:pt x="167" y="1"/>
                  </a:moveTo>
                  <a:cubicBezTo>
                    <a:pt x="72" y="1"/>
                    <a:pt x="1" y="72"/>
                    <a:pt x="1" y="156"/>
                  </a:cubicBezTo>
                  <a:cubicBezTo>
                    <a:pt x="1" y="251"/>
                    <a:pt x="72" y="322"/>
                    <a:pt x="167" y="322"/>
                  </a:cubicBezTo>
                  <a:cubicBezTo>
                    <a:pt x="346" y="322"/>
                    <a:pt x="870" y="358"/>
                    <a:pt x="1120" y="477"/>
                  </a:cubicBezTo>
                  <a:cubicBezTo>
                    <a:pt x="1144" y="489"/>
                    <a:pt x="1167" y="489"/>
                    <a:pt x="1191" y="489"/>
                  </a:cubicBezTo>
                  <a:cubicBezTo>
                    <a:pt x="1251" y="489"/>
                    <a:pt x="1310" y="453"/>
                    <a:pt x="1346" y="394"/>
                  </a:cubicBezTo>
                  <a:cubicBezTo>
                    <a:pt x="1358" y="322"/>
                    <a:pt x="1322" y="239"/>
                    <a:pt x="1251" y="191"/>
                  </a:cubicBezTo>
                  <a:cubicBezTo>
                    <a:pt x="882" y="13"/>
                    <a:pt x="19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11030;p85">
              <a:extLst>
                <a:ext uri="{FF2B5EF4-FFF2-40B4-BE49-F238E27FC236}">
                  <a16:creationId xmlns:a16="http://schemas.microsoft.com/office/drawing/2014/main" id="{635C19D6-3F7D-BD83-24B6-539EBDAE6947}"/>
                </a:ext>
              </a:extLst>
            </p:cNvPr>
            <p:cNvSpPr/>
            <p:nvPr/>
          </p:nvSpPr>
          <p:spPr>
            <a:xfrm>
              <a:off x="5797995" y="3631074"/>
              <a:ext cx="10662" cy="42458"/>
            </a:xfrm>
            <a:custGeom>
              <a:avLst/>
              <a:gdLst/>
              <a:ahLst/>
              <a:cxnLst/>
              <a:rect l="l" t="t" r="r" b="b"/>
              <a:pathLst>
                <a:path w="335" h="1334" extrusionOk="0">
                  <a:moveTo>
                    <a:pt x="167" y="0"/>
                  </a:moveTo>
                  <a:cubicBezTo>
                    <a:pt x="84" y="0"/>
                    <a:pt x="1" y="72"/>
                    <a:pt x="1" y="167"/>
                  </a:cubicBezTo>
                  <a:lnTo>
                    <a:pt x="1" y="1179"/>
                  </a:lnTo>
                  <a:cubicBezTo>
                    <a:pt x="1" y="1262"/>
                    <a:pt x="84" y="1334"/>
                    <a:pt x="167" y="1334"/>
                  </a:cubicBezTo>
                  <a:cubicBezTo>
                    <a:pt x="251" y="1334"/>
                    <a:pt x="334" y="1262"/>
                    <a:pt x="334" y="1179"/>
                  </a:cubicBezTo>
                  <a:lnTo>
                    <a:pt x="334" y="167"/>
                  </a:lnTo>
                  <a:cubicBezTo>
                    <a:pt x="334" y="72"/>
                    <a:pt x="263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11031;p85">
              <a:extLst>
                <a:ext uri="{FF2B5EF4-FFF2-40B4-BE49-F238E27FC236}">
                  <a16:creationId xmlns:a16="http://schemas.microsoft.com/office/drawing/2014/main" id="{E0C7A17D-0955-66F6-6FFB-07ECAC3FEBB7}"/>
                </a:ext>
              </a:extLst>
            </p:cNvPr>
            <p:cNvSpPr/>
            <p:nvPr/>
          </p:nvSpPr>
          <p:spPr>
            <a:xfrm>
              <a:off x="5776798" y="3409778"/>
              <a:ext cx="346379" cy="264136"/>
            </a:xfrm>
            <a:custGeom>
              <a:avLst/>
              <a:gdLst/>
              <a:ahLst/>
              <a:cxnLst/>
              <a:rect l="l" t="t" r="r" b="b"/>
              <a:pathLst>
                <a:path w="10883" h="8299" extrusionOk="0">
                  <a:moveTo>
                    <a:pt x="9144" y="2512"/>
                  </a:moveTo>
                  <a:cubicBezTo>
                    <a:pt x="9418" y="2512"/>
                    <a:pt x="9656" y="2715"/>
                    <a:pt x="9656" y="2953"/>
                  </a:cubicBezTo>
                  <a:lnTo>
                    <a:pt x="9656" y="2977"/>
                  </a:lnTo>
                  <a:cubicBezTo>
                    <a:pt x="9501" y="2917"/>
                    <a:pt x="9335" y="2869"/>
                    <a:pt x="9144" y="2869"/>
                  </a:cubicBezTo>
                  <a:cubicBezTo>
                    <a:pt x="8965" y="2869"/>
                    <a:pt x="8787" y="2905"/>
                    <a:pt x="8620" y="2977"/>
                  </a:cubicBezTo>
                  <a:lnTo>
                    <a:pt x="8620" y="2953"/>
                  </a:lnTo>
                  <a:cubicBezTo>
                    <a:pt x="8620" y="2727"/>
                    <a:pt x="8858" y="2512"/>
                    <a:pt x="9144" y="2512"/>
                  </a:cubicBezTo>
                  <a:close/>
                  <a:moveTo>
                    <a:pt x="2869" y="3203"/>
                  </a:moveTo>
                  <a:lnTo>
                    <a:pt x="2869" y="3858"/>
                  </a:lnTo>
                  <a:cubicBezTo>
                    <a:pt x="2869" y="3965"/>
                    <a:pt x="2846" y="4060"/>
                    <a:pt x="2798" y="4167"/>
                  </a:cubicBezTo>
                  <a:lnTo>
                    <a:pt x="2727" y="4334"/>
                  </a:lnTo>
                  <a:cubicBezTo>
                    <a:pt x="2715" y="4346"/>
                    <a:pt x="2715" y="4382"/>
                    <a:pt x="2715" y="4405"/>
                  </a:cubicBezTo>
                  <a:lnTo>
                    <a:pt x="2715" y="4751"/>
                  </a:lnTo>
                  <a:cubicBezTo>
                    <a:pt x="2715" y="4989"/>
                    <a:pt x="2619" y="5191"/>
                    <a:pt x="2441" y="5358"/>
                  </a:cubicBezTo>
                  <a:cubicBezTo>
                    <a:pt x="2298" y="5525"/>
                    <a:pt x="2072" y="5596"/>
                    <a:pt x="1834" y="5596"/>
                  </a:cubicBezTo>
                  <a:cubicBezTo>
                    <a:pt x="1369" y="5584"/>
                    <a:pt x="1000" y="5179"/>
                    <a:pt x="1000" y="4703"/>
                  </a:cubicBezTo>
                  <a:lnTo>
                    <a:pt x="1000" y="4405"/>
                  </a:lnTo>
                  <a:cubicBezTo>
                    <a:pt x="1000" y="4382"/>
                    <a:pt x="1000" y="4358"/>
                    <a:pt x="988" y="4334"/>
                  </a:cubicBezTo>
                  <a:lnTo>
                    <a:pt x="881" y="4143"/>
                  </a:lnTo>
                  <a:cubicBezTo>
                    <a:pt x="845" y="4060"/>
                    <a:pt x="822" y="3989"/>
                    <a:pt x="822" y="3905"/>
                  </a:cubicBezTo>
                  <a:lnTo>
                    <a:pt x="822" y="3882"/>
                  </a:lnTo>
                  <a:cubicBezTo>
                    <a:pt x="822" y="3501"/>
                    <a:pt x="1131" y="3203"/>
                    <a:pt x="1500" y="3203"/>
                  </a:cubicBezTo>
                  <a:close/>
                  <a:moveTo>
                    <a:pt x="9144" y="3215"/>
                  </a:moveTo>
                  <a:cubicBezTo>
                    <a:pt x="9704" y="3215"/>
                    <a:pt x="10168" y="3679"/>
                    <a:pt x="10168" y="4239"/>
                  </a:cubicBezTo>
                  <a:cubicBezTo>
                    <a:pt x="10168" y="4346"/>
                    <a:pt x="10156" y="4465"/>
                    <a:pt x="10108" y="4572"/>
                  </a:cubicBezTo>
                  <a:cubicBezTo>
                    <a:pt x="9656" y="4108"/>
                    <a:pt x="8870" y="3929"/>
                    <a:pt x="8823" y="3929"/>
                  </a:cubicBezTo>
                  <a:cubicBezTo>
                    <a:pt x="8814" y="3926"/>
                    <a:pt x="8804" y="3925"/>
                    <a:pt x="8794" y="3925"/>
                  </a:cubicBezTo>
                  <a:cubicBezTo>
                    <a:pt x="8763" y="3925"/>
                    <a:pt x="8727" y="3938"/>
                    <a:pt x="8692" y="3965"/>
                  </a:cubicBezTo>
                  <a:cubicBezTo>
                    <a:pt x="8644" y="3989"/>
                    <a:pt x="8632" y="4036"/>
                    <a:pt x="8632" y="4084"/>
                  </a:cubicBezTo>
                  <a:cubicBezTo>
                    <a:pt x="8632" y="4084"/>
                    <a:pt x="8632" y="4179"/>
                    <a:pt x="8513" y="4298"/>
                  </a:cubicBezTo>
                  <a:cubicBezTo>
                    <a:pt x="8453" y="4358"/>
                    <a:pt x="8453" y="4465"/>
                    <a:pt x="8513" y="4524"/>
                  </a:cubicBezTo>
                  <a:cubicBezTo>
                    <a:pt x="8543" y="4554"/>
                    <a:pt x="8584" y="4569"/>
                    <a:pt x="8626" y="4569"/>
                  </a:cubicBezTo>
                  <a:cubicBezTo>
                    <a:pt x="8668" y="4569"/>
                    <a:pt x="8709" y="4554"/>
                    <a:pt x="8739" y="4524"/>
                  </a:cubicBezTo>
                  <a:cubicBezTo>
                    <a:pt x="8823" y="4441"/>
                    <a:pt x="8882" y="4346"/>
                    <a:pt x="8918" y="4274"/>
                  </a:cubicBezTo>
                  <a:cubicBezTo>
                    <a:pt x="9180" y="4346"/>
                    <a:pt x="9739" y="4560"/>
                    <a:pt x="9989" y="4894"/>
                  </a:cubicBezTo>
                  <a:cubicBezTo>
                    <a:pt x="9906" y="5298"/>
                    <a:pt x="9573" y="5596"/>
                    <a:pt x="9144" y="5596"/>
                  </a:cubicBezTo>
                  <a:cubicBezTo>
                    <a:pt x="8704" y="5596"/>
                    <a:pt x="8334" y="5275"/>
                    <a:pt x="8287" y="4834"/>
                  </a:cubicBezTo>
                  <a:cubicBezTo>
                    <a:pt x="8287" y="4810"/>
                    <a:pt x="8275" y="4798"/>
                    <a:pt x="8263" y="4774"/>
                  </a:cubicBezTo>
                  <a:cubicBezTo>
                    <a:pt x="8156" y="4620"/>
                    <a:pt x="8108" y="4441"/>
                    <a:pt x="8108" y="4239"/>
                  </a:cubicBezTo>
                  <a:cubicBezTo>
                    <a:pt x="8108" y="3679"/>
                    <a:pt x="8573" y="3215"/>
                    <a:pt x="9144" y="3215"/>
                  </a:cubicBezTo>
                  <a:close/>
                  <a:moveTo>
                    <a:pt x="5441" y="298"/>
                  </a:moveTo>
                  <a:cubicBezTo>
                    <a:pt x="6013" y="298"/>
                    <a:pt x="6489" y="488"/>
                    <a:pt x="6858" y="845"/>
                  </a:cubicBezTo>
                  <a:cubicBezTo>
                    <a:pt x="7227" y="1226"/>
                    <a:pt x="7453" y="1738"/>
                    <a:pt x="7501" y="2369"/>
                  </a:cubicBezTo>
                  <a:cubicBezTo>
                    <a:pt x="7620" y="4060"/>
                    <a:pt x="7763" y="5001"/>
                    <a:pt x="7822" y="5334"/>
                  </a:cubicBezTo>
                  <a:lnTo>
                    <a:pt x="7822" y="5346"/>
                  </a:lnTo>
                  <a:cubicBezTo>
                    <a:pt x="7632" y="5453"/>
                    <a:pt x="7310" y="5632"/>
                    <a:pt x="6787" y="5763"/>
                  </a:cubicBezTo>
                  <a:lnTo>
                    <a:pt x="6525" y="5644"/>
                  </a:lnTo>
                  <a:cubicBezTo>
                    <a:pt x="6453" y="5608"/>
                    <a:pt x="6418" y="5548"/>
                    <a:pt x="6418" y="5477"/>
                  </a:cubicBezTo>
                  <a:lnTo>
                    <a:pt x="6418" y="4929"/>
                  </a:lnTo>
                  <a:cubicBezTo>
                    <a:pt x="6918" y="4596"/>
                    <a:pt x="7263" y="4024"/>
                    <a:pt x="7263" y="3370"/>
                  </a:cubicBezTo>
                  <a:lnTo>
                    <a:pt x="7263" y="3072"/>
                  </a:lnTo>
                  <a:cubicBezTo>
                    <a:pt x="7263" y="2869"/>
                    <a:pt x="7180" y="2691"/>
                    <a:pt x="7037" y="2560"/>
                  </a:cubicBezTo>
                  <a:cubicBezTo>
                    <a:pt x="6727" y="2274"/>
                    <a:pt x="6001" y="1798"/>
                    <a:pt x="4751" y="1667"/>
                  </a:cubicBezTo>
                  <a:cubicBezTo>
                    <a:pt x="4744" y="1666"/>
                    <a:pt x="4737" y="1666"/>
                    <a:pt x="4730" y="1666"/>
                  </a:cubicBezTo>
                  <a:cubicBezTo>
                    <a:pt x="4645" y="1666"/>
                    <a:pt x="4583" y="1733"/>
                    <a:pt x="4572" y="1822"/>
                  </a:cubicBezTo>
                  <a:cubicBezTo>
                    <a:pt x="4548" y="1905"/>
                    <a:pt x="4632" y="1977"/>
                    <a:pt x="4715" y="2000"/>
                  </a:cubicBezTo>
                  <a:cubicBezTo>
                    <a:pt x="5882" y="2119"/>
                    <a:pt x="6537" y="2548"/>
                    <a:pt x="6834" y="2798"/>
                  </a:cubicBezTo>
                  <a:cubicBezTo>
                    <a:pt x="6906" y="2858"/>
                    <a:pt x="6953" y="2965"/>
                    <a:pt x="6953" y="3072"/>
                  </a:cubicBezTo>
                  <a:lnTo>
                    <a:pt x="6953" y="3370"/>
                  </a:lnTo>
                  <a:cubicBezTo>
                    <a:pt x="6953" y="4215"/>
                    <a:pt x="6263" y="4894"/>
                    <a:pt x="5417" y="4894"/>
                  </a:cubicBezTo>
                  <a:cubicBezTo>
                    <a:pt x="4572" y="4894"/>
                    <a:pt x="3881" y="4215"/>
                    <a:pt x="3881" y="3370"/>
                  </a:cubicBezTo>
                  <a:lnTo>
                    <a:pt x="3881" y="3227"/>
                  </a:lnTo>
                  <a:cubicBezTo>
                    <a:pt x="3881" y="3167"/>
                    <a:pt x="3917" y="3108"/>
                    <a:pt x="3977" y="3084"/>
                  </a:cubicBezTo>
                  <a:cubicBezTo>
                    <a:pt x="4167" y="2965"/>
                    <a:pt x="4429" y="2750"/>
                    <a:pt x="4548" y="2393"/>
                  </a:cubicBezTo>
                  <a:cubicBezTo>
                    <a:pt x="4584" y="2310"/>
                    <a:pt x="4536" y="2215"/>
                    <a:pt x="4453" y="2203"/>
                  </a:cubicBezTo>
                  <a:cubicBezTo>
                    <a:pt x="4434" y="2198"/>
                    <a:pt x="4415" y="2196"/>
                    <a:pt x="4398" y="2196"/>
                  </a:cubicBezTo>
                  <a:cubicBezTo>
                    <a:pt x="4327" y="2196"/>
                    <a:pt x="4270" y="2234"/>
                    <a:pt x="4251" y="2310"/>
                  </a:cubicBezTo>
                  <a:cubicBezTo>
                    <a:pt x="4167" y="2572"/>
                    <a:pt x="3977" y="2727"/>
                    <a:pt x="3822" y="2810"/>
                  </a:cubicBezTo>
                  <a:cubicBezTo>
                    <a:pt x="3679" y="2905"/>
                    <a:pt x="3572" y="3072"/>
                    <a:pt x="3572" y="3227"/>
                  </a:cubicBezTo>
                  <a:lnTo>
                    <a:pt x="3572" y="3370"/>
                  </a:lnTo>
                  <a:cubicBezTo>
                    <a:pt x="3572" y="4024"/>
                    <a:pt x="3917" y="4584"/>
                    <a:pt x="4417" y="4929"/>
                  </a:cubicBezTo>
                  <a:lnTo>
                    <a:pt x="4417" y="5477"/>
                  </a:lnTo>
                  <a:cubicBezTo>
                    <a:pt x="4417" y="5548"/>
                    <a:pt x="4370" y="5608"/>
                    <a:pt x="4310" y="5644"/>
                  </a:cubicBezTo>
                  <a:lnTo>
                    <a:pt x="4048" y="5763"/>
                  </a:lnTo>
                  <a:cubicBezTo>
                    <a:pt x="3536" y="5632"/>
                    <a:pt x="3215" y="5453"/>
                    <a:pt x="3060" y="5346"/>
                  </a:cubicBezTo>
                  <a:lnTo>
                    <a:pt x="3060" y="5334"/>
                  </a:lnTo>
                  <a:cubicBezTo>
                    <a:pt x="3131" y="5001"/>
                    <a:pt x="3262" y="4060"/>
                    <a:pt x="3393" y="2369"/>
                  </a:cubicBezTo>
                  <a:cubicBezTo>
                    <a:pt x="3441" y="1738"/>
                    <a:pt x="3655" y="1226"/>
                    <a:pt x="4036" y="845"/>
                  </a:cubicBezTo>
                  <a:cubicBezTo>
                    <a:pt x="4393" y="488"/>
                    <a:pt x="4882" y="298"/>
                    <a:pt x="5441" y="298"/>
                  </a:cubicBezTo>
                  <a:close/>
                  <a:moveTo>
                    <a:pt x="2750" y="5465"/>
                  </a:moveTo>
                  <a:cubicBezTo>
                    <a:pt x="2786" y="5501"/>
                    <a:pt x="2810" y="5572"/>
                    <a:pt x="2869" y="5596"/>
                  </a:cubicBezTo>
                  <a:cubicBezTo>
                    <a:pt x="3000" y="5691"/>
                    <a:pt x="3239" y="5822"/>
                    <a:pt x="3584" y="5941"/>
                  </a:cubicBezTo>
                  <a:lnTo>
                    <a:pt x="3155" y="6144"/>
                  </a:lnTo>
                  <a:lnTo>
                    <a:pt x="2655" y="6001"/>
                  </a:lnTo>
                  <a:cubicBezTo>
                    <a:pt x="2512" y="5953"/>
                    <a:pt x="2512" y="5953"/>
                    <a:pt x="2512" y="5906"/>
                  </a:cubicBezTo>
                  <a:lnTo>
                    <a:pt x="2512" y="5691"/>
                  </a:lnTo>
                  <a:cubicBezTo>
                    <a:pt x="2572" y="5656"/>
                    <a:pt x="2619" y="5608"/>
                    <a:pt x="2667" y="5572"/>
                  </a:cubicBezTo>
                  <a:cubicBezTo>
                    <a:pt x="2691" y="5536"/>
                    <a:pt x="2727" y="5513"/>
                    <a:pt x="2750" y="5465"/>
                  </a:cubicBezTo>
                  <a:close/>
                  <a:moveTo>
                    <a:pt x="8096" y="5239"/>
                  </a:moveTo>
                  <a:cubicBezTo>
                    <a:pt x="8180" y="5417"/>
                    <a:pt x="8323" y="5572"/>
                    <a:pt x="8477" y="5691"/>
                  </a:cubicBezTo>
                  <a:lnTo>
                    <a:pt x="8477" y="6025"/>
                  </a:lnTo>
                  <a:lnTo>
                    <a:pt x="8489" y="6025"/>
                  </a:lnTo>
                  <a:lnTo>
                    <a:pt x="7977" y="6287"/>
                  </a:lnTo>
                  <a:cubicBezTo>
                    <a:pt x="7977" y="6287"/>
                    <a:pt x="7965" y="6287"/>
                    <a:pt x="7965" y="6263"/>
                  </a:cubicBezTo>
                  <a:lnTo>
                    <a:pt x="7227" y="5941"/>
                  </a:lnTo>
                  <a:cubicBezTo>
                    <a:pt x="7596" y="5822"/>
                    <a:pt x="7822" y="5667"/>
                    <a:pt x="7942" y="5596"/>
                  </a:cubicBezTo>
                  <a:cubicBezTo>
                    <a:pt x="8049" y="5525"/>
                    <a:pt x="8108" y="5406"/>
                    <a:pt x="8096" y="5275"/>
                  </a:cubicBezTo>
                  <a:lnTo>
                    <a:pt x="8096" y="5239"/>
                  </a:lnTo>
                  <a:close/>
                  <a:moveTo>
                    <a:pt x="2203" y="5870"/>
                  </a:moveTo>
                  <a:lnTo>
                    <a:pt x="2203" y="5929"/>
                  </a:lnTo>
                  <a:cubicBezTo>
                    <a:pt x="2203" y="5953"/>
                    <a:pt x="2203" y="5989"/>
                    <a:pt x="2215" y="6013"/>
                  </a:cubicBezTo>
                  <a:lnTo>
                    <a:pt x="1857" y="6370"/>
                  </a:lnTo>
                  <a:lnTo>
                    <a:pt x="1500" y="6013"/>
                  </a:lnTo>
                  <a:cubicBezTo>
                    <a:pt x="1512" y="5989"/>
                    <a:pt x="1512" y="5953"/>
                    <a:pt x="1512" y="5929"/>
                  </a:cubicBezTo>
                  <a:lnTo>
                    <a:pt x="1512" y="5870"/>
                  </a:lnTo>
                  <a:cubicBezTo>
                    <a:pt x="1619" y="5894"/>
                    <a:pt x="1726" y="5929"/>
                    <a:pt x="1834" y="5929"/>
                  </a:cubicBezTo>
                  <a:lnTo>
                    <a:pt x="1857" y="5929"/>
                  </a:lnTo>
                  <a:cubicBezTo>
                    <a:pt x="1976" y="5929"/>
                    <a:pt x="2096" y="5906"/>
                    <a:pt x="2203" y="5870"/>
                  </a:cubicBezTo>
                  <a:close/>
                  <a:moveTo>
                    <a:pt x="9525" y="5882"/>
                  </a:moveTo>
                  <a:lnTo>
                    <a:pt x="9525" y="6048"/>
                  </a:lnTo>
                  <a:cubicBezTo>
                    <a:pt x="9525" y="6108"/>
                    <a:pt x="9537" y="6144"/>
                    <a:pt x="9573" y="6191"/>
                  </a:cubicBezTo>
                  <a:lnTo>
                    <a:pt x="9394" y="6322"/>
                  </a:lnTo>
                  <a:cubicBezTo>
                    <a:pt x="9323" y="6394"/>
                    <a:pt x="9236" y="6429"/>
                    <a:pt x="9151" y="6429"/>
                  </a:cubicBezTo>
                  <a:cubicBezTo>
                    <a:pt x="9067" y="6429"/>
                    <a:pt x="8983" y="6394"/>
                    <a:pt x="8918" y="6322"/>
                  </a:cubicBezTo>
                  <a:lnTo>
                    <a:pt x="8763" y="6191"/>
                  </a:lnTo>
                  <a:cubicBezTo>
                    <a:pt x="8799" y="6144"/>
                    <a:pt x="8811" y="6084"/>
                    <a:pt x="8811" y="6048"/>
                  </a:cubicBezTo>
                  <a:lnTo>
                    <a:pt x="8811" y="5882"/>
                  </a:lnTo>
                  <a:cubicBezTo>
                    <a:pt x="8918" y="5906"/>
                    <a:pt x="9037" y="5941"/>
                    <a:pt x="9168" y="5941"/>
                  </a:cubicBezTo>
                  <a:cubicBezTo>
                    <a:pt x="9287" y="5941"/>
                    <a:pt x="9406" y="5929"/>
                    <a:pt x="9525" y="5882"/>
                  </a:cubicBezTo>
                  <a:close/>
                  <a:moveTo>
                    <a:pt x="6096" y="5096"/>
                  </a:moveTo>
                  <a:lnTo>
                    <a:pt x="6096" y="5477"/>
                  </a:lnTo>
                  <a:cubicBezTo>
                    <a:pt x="6096" y="5667"/>
                    <a:pt x="6215" y="5846"/>
                    <a:pt x="6394" y="5941"/>
                  </a:cubicBezTo>
                  <a:lnTo>
                    <a:pt x="6632" y="6048"/>
                  </a:lnTo>
                  <a:cubicBezTo>
                    <a:pt x="6406" y="6489"/>
                    <a:pt x="5941" y="6787"/>
                    <a:pt x="5417" y="6787"/>
                  </a:cubicBezTo>
                  <a:cubicBezTo>
                    <a:pt x="4894" y="6787"/>
                    <a:pt x="4441" y="6501"/>
                    <a:pt x="4203" y="6048"/>
                  </a:cubicBezTo>
                  <a:lnTo>
                    <a:pt x="4441" y="5941"/>
                  </a:lnTo>
                  <a:cubicBezTo>
                    <a:pt x="4620" y="5870"/>
                    <a:pt x="4739" y="5691"/>
                    <a:pt x="4739" y="5477"/>
                  </a:cubicBezTo>
                  <a:lnTo>
                    <a:pt x="4739" y="5096"/>
                  </a:lnTo>
                  <a:cubicBezTo>
                    <a:pt x="4941" y="5179"/>
                    <a:pt x="5179" y="5227"/>
                    <a:pt x="5417" y="5227"/>
                  </a:cubicBezTo>
                  <a:cubicBezTo>
                    <a:pt x="5656" y="5227"/>
                    <a:pt x="5894" y="5179"/>
                    <a:pt x="6096" y="5096"/>
                  </a:cubicBezTo>
                  <a:close/>
                  <a:moveTo>
                    <a:pt x="5417" y="0"/>
                  </a:moveTo>
                  <a:cubicBezTo>
                    <a:pt x="4763" y="0"/>
                    <a:pt x="4215" y="226"/>
                    <a:pt x="3786" y="643"/>
                  </a:cubicBezTo>
                  <a:cubicBezTo>
                    <a:pt x="3346" y="1060"/>
                    <a:pt x="3096" y="1655"/>
                    <a:pt x="3048" y="2346"/>
                  </a:cubicBezTo>
                  <a:cubicBezTo>
                    <a:pt x="3036" y="2548"/>
                    <a:pt x="3024" y="2703"/>
                    <a:pt x="3012" y="2881"/>
                  </a:cubicBezTo>
                  <a:lnTo>
                    <a:pt x="1524" y="2881"/>
                  </a:lnTo>
                  <a:cubicBezTo>
                    <a:pt x="964" y="2881"/>
                    <a:pt x="512" y="3334"/>
                    <a:pt x="512" y="3893"/>
                  </a:cubicBezTo>
                  <a:lnTo>
                    <a:pt x="512" y="3917"/>
                  </a:lnTo>
                  <a:cubicBezTo>
                    <a:pt x="512" y="4048"/>
                    <a:pt x="536" y="4167"/>
                    <a:pt x="595" y="4286"/>
                  </a:cubicBezTo>
                  <a:lnTo>
                    <a:pt x="667" y="4453"/>
                  </a:lnTo>
                  <a:lnTo>
                    <a:pt x="667" y="4703"/>
                  </a:lnTo>
                  <a:cubicBezTo>
                    <a:pt x="667" y="5120"/>
                    <a:pt x="881" y="5477"/>
                    <a:pt x="1179" y="5703"/>
                  </a:cubicBezTo>
                  <a:lnTo>
                    <a:pt x="1179" y="5929"/>
                  </a:lnTo>
                  <a:cubicBezTo>
                    <a:pt x="1179" y="5953"/>
                    <a:pt x="1167" y="5989"/>
                    <a:pt x="1131" y="5989"/>
                  </a:cubicBezTo>
                  <a:lnTo>
                    <a:pt x="476" y="6179"/>
                  </a:lnTo>
                  <a:cubicBezTo>
                    <a:pt x="191" y="6251"/>
                    <a:pt x="0" y="6513"/>
                    <a:pt x="0" y="6810"/>
                  </a:cubicBezTo>
                  <a:lnTo>
                    <a:pt x="0" y="8120"/>
                  </a:lnTo>
                  <a:cubicBezTo>
                    <a:pt x="0" y="8215"/>
                    <a:pt x="71" y="8287"/>
                    <a:pt x="167" y="8287"/>
                  </a:cubicBezTo>
                  <a:cubicBezTo>
                    <a:pt x="250" y="8287"/>
                    <a:pt x="333" y="8215"/>
                    <a:pt x="333" y="8120"/>
                  </a:cubicBezTo>
                  <a:lnTo>
                    <a:pt x="333" y="6810"/>
                  </a:lnTo>
                  <a:cubicBezTo>
                    <a:pt x="333" y="6668"/>
                    <a:pt x="429" y="6513"/>
                    <a:pt x="583" y="6477"/>
                  </a:cubicBezTo>
                  <a:lnTo>
                    <a:pt x="1238" y="6287"/>
                  </a:lnTo>
                  <a:cubicBezTo>
                    <a:pt x="1262" y="6287"/>
                    <a:pt x="1286" y="6263"/>
                    <a:pt x="1310" y="6251"/>
                  </a:cubicBezTo>
                  <a:lnTo>
                    <a:pt x="1715" y="6656"/>
                  </a:lnTo>
                  <a:lnTo>
                    <a:pt x="1715" y="8108"/>
                  </a:lnTo>
                  <a:cubicBezTo>
                    <a:pt x="1715" y="8203"/>
                    <a:pt x="1786" y="8275"/>
                    <a:pt x="1881" y="8275"/>
                  </a:cubicBezTo>
                  <a:cubicBezTo>
                    <a:pt x="1965" y="8275"/>
                    <a:pt x="2036" y="8203"/>
                    <a:pt x="2036" y="8108"/>
                  </a:cubicBezTo>
                  <a:lnTo>
                    <a:pt x="2036" y="6656"/>
                  </a:lnTo>
                  <a:lnTo>
                    <a:pt x="2441" y="6251"/>
                  </a:lnTo>
                  <a:cubicBezTo>
                    <a:pt x="2500" y="6287"/>
                    <a:pt x="2548" y="6298"/>
                    <a:pt x="2596" y="6310"/>
                  </a:cubicBezTo>
                  <a:lnTo>
                    <a:pt x="2750" y="6358"/>
                  </a:lnTo>
                  <a:cubicBezTo>
                    <a:pt x="2536" y="6501"/>
                    <a:pt x="2393" y="6751"/>
                    <a:pt x="2393" y="7037"/>
                  </a:cubicBezTo>
                  <a:lnTo>
                    <a:pt x="2393" y="8120"/>
                  </a:lnTo>
                  <a:cubicBezTo>
                    <a:pt x="2393" y="8215"/>
                    <a:pt x="2465" y="8287"/>
                    <a:pt x="2560" y="8287"/>
                  </a:cubicBezTo>
                  <a:cubicBezTo>
                    <a:pt x="2643" y="8287"/>
                    <a:pt x="2727" y="8215"/>
                    <a:pt x="2727" y="8120"/>
                  </a:cubicBezTo>
                  <a:lnTo>
                    <a:pt x="2727" y="7037"/>
                  </a:lnTo>
                  <a:cubicBezTo>
                    <a:pt x="2727" y="6834"/>
                    <a:pt x="2846" y="6656"/>
                    <a:pt x="3036" y="6560"/>
                  </a:cubicBezTo>
                  <a:lnTo>
                    <a:pt x="3941" y="6156"/>
                  </a:lnTo>
                  <a:cubicBezTo>
                    <a:pt x="4227" y="6727"/>
                    <a:pt x="4810" y="7096"/>
                    <a:pt x="5441" y="7096"/>
                  </a:cubicBezTo>
                  <a:cubicBezTo>
                    <a:pt x="6084" y="7096"/>
                    <a:pt x="6668" y="6739"/>
                    <a:pt x="6953" y="6156"/>
                  </a:cubicBezTo>
                  <a:lnTo>
                    <a:pt x="7858" y="6560"/>
                  </a:lnTo>
                  <a:cubicBezTo>
                    <a:pt x="8049" y="6656"/>
                    <a:pt x="8168" y="6834"/>
                    <a:pt x="8168" y="7037"/>
                  </a:cubicBezTo>
                  <a:lnTo>
                    <a:pt x="8168" y="8120"/>
                  </a:lnTo>
                  <a:cubicBezTo>
                    <a:pt x="8168" y="8215"/>
                    <a:pt x="8239" y="8287"/>
                    <a:pt x="8334" y="8287"/>
                  </a:cubicBezTo>
                  <a:cubicBezTo>
                    <a:pt x="8418" y="8287"/>
                    <a:pt x="8501" y="8215"/>
                    <a:pt x="8501" y="8120"/>
                  </a:cubicBezTo>
                  <a:lnTo>
                    <a:pt x="8501" y="7037"/>
                  </a:lnTo>
                  <a:cubicBezTo>
                    <a:pt x="8501" y="6834"/>
                    <a:pt x="8418" y="6656"/>
                    <a:pt x="8299" y="6501"/>
                  </a:cubicBezTo>
                  <a:lnTo>
                    <a:pt x="8537" y="6382"/>
                  </a:lnTo>
                  <a:lnTo>
                    <a:pt x="8715" y="6560"/>
                  </a:lnTo>
                  <a:cubicBezTo>
                    <a:pt x="8858" y="6679"/>
                    <a:pt x="9013" y="6739"/>
                    <a:pt x="9180" y="6739"/>
                  </a:cubicBezTo>
                  <a:cubicBezTo>
                    <a:pt x="9346" y="6739"/>
                    <a:pt x="9513" y="6679"/>
                    <a:pt x="9644" y="6560"/>
                  </a:cubicBezTo>
                  <a:lnTo>
                    <a:pt x="9823" y="6382"/>
                  </a:lnTo>
                  <a:lnTo>
                    <a:pt x="10358" y="6656"/>
                  </a:lnTo>
                  <a:cubicBezTo>
                    <a:pt x="10478" y="6715"/>
                    <a:pt x="10549" y="6834"/>
                    <a:pt x="10549" y="6965"/>
                  </a:cubicBezTo>
                  <a:lnTo>
                    <a:pt x="10549" y="8144"/>
                  </a:lnTo>
                  <a:cubicBezTo>
                    <a:pt x="10549" y="8227"/>
                    <a:pt x="10620" y="8299"/>
                    <a:pt x="10716" y="8299"/>
                  </a:cubicBezTo>
                  <a:cubicBezTo>
                    <a:pt x="10799" y="8299"/>
                    <a:pt x="10882" y="8227"/>
                    <a:pt x="10882" y="8144"/>
                  </a:cubicBezTo>
                  <a:lnTo>
                    <a:pt x="10882" y="6965"/>
                  </a:lnTo>
                  <a:cubicBezTo>
                    <a:pt x="10823" y="6703"/>
                    <a:pt x="10692" y="6477"/>
                    <a:pt x="10466" y="6358"/>
                  </a:cubicBezTo>
                  <a:lnTo>
                    <a:pt x="9823" y="6025"/>
                  </a:lnTo>
                  <a:lnTo>
                    <a:pt x="9823" y="6013"/>
                  </a:lnTo>
                  <a:lnTo>
                    <a:pt x="9823" y="5691"/>
                  </a:lnTo>
                  <a:cubicBezTo>
                    <a:pt x="10097" y="5501"/>
                    <a:pt x="10275" y="5227"/>
                    <a:pt x="10311" y="4882"/>
                  </a:cubicBezTo>
                  <a:cubicBezTo>
                    <a:pt x="10430" y="4679"/>
                    <a:pt x="10489" y="4453"/>
                    <a:pt x="10489" y="4215"/>
                  </a:cubicBezTo>
                  <a:cubicBezTo>
                    <a:pt x="10489" y="3786"/>
                    <a:pt x="10287" y="3381"/>
                    <a:pt x="9954" y="3143"/>
                  </a:cubicBezTo>
                  <a:cubicBezTo>
                    <a:pt x="9977" y="3084"/>
                    <a:pt x="9989" y="3012"/>
                    <a:pt x="9989" y="2953"/>
                  </a:cubicBezTo>
                  <a:cubicBezTo>
                    <a:pt x="9989" y="2536"/>
                    <a:pt x="9620" y="2191"/>
                    <a:pt x="9156" y="2191"/>
                  </a:cubicBezTo>
                  <a:cubicBezTo>
                    <a:pt x="8692" y="2191"/>
                    <a:pt x="8323" y="2524"/>
                    <a:pt x="8323" y="2953"/>
                  </a:cubicBezTo>
                  <a:cubicBezTo>
                    <a:pt x="8323" y="3024"/>
                    <a:pt x="8334" y="3084"/>
                    <a:pt x="8346" y="3143"/>
                  </a:cubicBezTo>
                  <a:cubicBezTo>
                    <a:pt x="8156" y="3286"/>
                    <a:pt x="8013" y="3477"/>
                    <a:pt x="7906" y="3715"/>
                  </a:cubicBezTo>
                  <a:cubicBezTo>
                    <a:pt x="7858" y="3334"/>
                    <a:pt x="7834" y="2869"/>
                    <a:pt x="7787" y="2346"/>
                  </a:cubicBezTo>
                  <a:cubicBezTo>
                    <a:pt x="7739" y="1655"/>
                    <a:pt x="7489" y="1060"/>
                    <a:pt x="7060" y="643"/>
                  </a:cubicBezTo>
                  <a:cubicBezTo>
                    <a:pt x="6644" y="226"/>
                    <a:pt x="6072" y="0"/>
                    <a:pt x="541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11032;p85">
              <a:extLst>
                <a:ext uri="{FF2B5EF4-FFF2-40B4-BE49-F238E27FC236}">
                  <a16:creationId xmlns:a16="http://schemas.microsoft.com/office/drawing/2014/main" id="{FD772352-4E3F-8792-8C47-58408C65BC51}"/>
                </a:ext>
              </a:extLst>
            </p:cNvPr>
            <p:cNvSpPr/>
            <p:nvPr/>
          </p:nvSpPr>
          <p:spPr>
            <a:xfrm>
              <a:off x="6089408" y="3637503"/>
              <a:ext cx="10662" cy="36029"/>
            </a:xfrm>
            <a:custGeom>
              <a:avLst/>
              <a:gdLst/>
              <a:ahLst/>
              <a:cxnLst/>
              <a:rect l="l" t="t" r="r" b="b"/>
              <a:pathLst>
                <a:path w="335" h="1132" extrusionOk="0">
                  <a:moveTo>
                    <a:pt x="167" y="1"/>
                  </a:moveTo>
                  <a:cubicBezTo>
                    <a:pt x="72" y="1"/>
                    <a:pt x="1" y="84"/>
                    <a:pt x="1" y="167"/>
                  </a:cubicBezTo>
                  <a:lnTo>
                    <a:pt x="1" y="977"/>
                  </a:lnTo>
                  <a:cubicBezTo>
                    <a:pt x="1" y="1060"/>
                    <a:pt x="72" y="1132"/>
                    <a:pt x="167" y="1132"/>
                  </a:cubicBezTo>
                  <a:cubicBezTo>
                    <a:pt x="251" y="1132"/>
                    <a:pt x="322" y="1060"/>
                    <a:pt x="322" y="977"/>
                  </a:cubicBezTo>
                  <a:lnTo>
                    <a:pt x="322" y="167"/>
                  </a:lnTo>
                  <a:cubicBezTo>
                    <a:pt x="334" y="84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" name="Rectangle 17">
            <a:extLst>
              <a:ext uri="{FF2B5EF4-FFF2-40B4-BE49-F238E27FC236}">
                <a16:creationId xmlns:a16="http://schemas.microsoft.com/office/drawing/2014/main" id="{613F1633-AD65-6640-9AA4-E04908E1BAA9}"/>
              </a:ext>
            </a:extLst>
          </p:cNvPr>
          <p:cNvSpPr/>
          <p:nvPr/>
        </p:nvSpPr>
        <p:spPr>
          <a:xfrm>
            <a:off x="493296" y="6411731"/>
            <a:ext cx="7318712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kumimoji="0" lang="en-US" sz="44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344,255</a:t>
            </a:r>
            <a:r>
              <a:rPr kumimoji="0" lang="en-US" sz="36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kumimoji="0" lang="en-US" sz="320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Participaciones</a:t>
            </a:r>
            <a:endParaRPr kumimoji="0" lang="en-US" sz="32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51" name="Rectangle 17">
            <a:extLst>
              <a:ext uri="{FF2B5EF4-FFF2-40B4-BE49-F238E27FC236}">
                <a16:creationId xmlns:a16="http://schemas.microsoft.com/office/drawing/2014/main" id="{BBE91EC3-5ADF-EEA6-7ACE-2CFD4FA86442}"/>
              </a:ext>
            </a:extLst>
          </p:cNvPr>
          <p:cNvSpPr/>
          <p:nvPr/>
        </p:nvSpPr>
        <p:spPr>
          <a:xfrm>
            <a:off x="1894929" y="11085884"/>
            <a:ext cx="2812933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 dirty="0">
                <a:solidFill>
                  <a:schemeClr val="tx1"/>
                </a:solidFill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60% 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200" kern="120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Presencial</a:t>
            </a:r>
            <a:endParaRPr lang="en-US" sz="3600" kern="1200" dirty="0">
              <a:solidFill>
                <a:srgbClr val="262968"/>
              </a:solidFill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52" name="Rectangle 17">
            <a:extLst>
              <a:ext uri="{FF2B5EF4-FFF2-40B4-BE49-F238E27FC236}">
                <a16:creationId xmlns:a16="http://schemas.microsoft.com/office/drawing/2014/main" id="{61695566-A991-D3BD-1841-0F051F46DDA3}"/>
              </a:ext>
            </a:extLst>
          </p:cNvPr>
          <p:cNvSpPr/>
          <p:nvPr/>
        </p:nvSpPr>
        <p:spPr>
          <a:xfrm>
            <a:off x="3583637" y="10985043"/>
            <a:ext cx="463709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 dirty="0">
                <a:solidFill>
                  <a:schemeClr val="tx1"/>
                </a:solidFill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32% 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200" kern="120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Herramientas</a:t>
            </a:r>
            <a:r>
              <a:rPr lang="en-US" sz="32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 </a:t>
            </a:r>
            <a:r>
              <a:rPr lang="en-US" sz="3200" kern="120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tecnológicas</a:t>
            </a:r>
            <a:endParaRPr lang="en-US" sz="3200" kern="1200" dirty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53" name="Rectangle 17">
            <a:extLst>
              <a:ext uri="{FF2B5EF4-FFF2-40B4-BE49-F238E27FC236}">
                <a16:creationId xmlns:a16="http://schemas.microsoft.com/office/drawing/2014/main" id="{290FF6E0-349C-FB0B-60EB-8EDD0716CB35}"/>
              </a:ext>
            </a:extLst>
          </p:cNvPr>
          <p:cNvSpPr/>
          <p:nvPr/>
        </p:nvSpPr>
        <p:spPr>
          <a:xfrm>
            <a:off x="6280629" y="10964775"/>
            <a:ext cx="3794039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 dirty="0">
                <a:solidFill>
                  <a:schemeClr val="tx1"/>
                </a:solidFill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8% 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2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Virtual</a:t>
            </a:r>
            <a:endParaRPr lang="en-US" sz="3600" kern="1200" dirty="0">
              <a:solidFill>
                <a:srgbClr val="262968"/>
              </a:solidFill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54" name="Rectangle 17">
            <a:extLst>
              <a:ext uri="{FF2B5EF4-FFF2-40B4-BE49-F238E27FC236}">
                <a16:creationId xmlns:a16="http://schemas.microsoft.com/office/drawing/2014/main" id="{8E1D73BC-19EB-09BD-F27C-D50D2288D9E1}"/>
              </a:ext>
            </a:extLst>
          </p:cNvPr>
          <p:cNvSpPr/>
          <p:nvPr/>
        </p:nvSpPr>
        <p:spPr>
          <a:xfrm>
            <a:off x="16289350" y="11227732"/>
            <a:ext cx="2338569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 algn="ctr" defTabSz="457200" eaLnBrk="1" fontAlgn="auto" latinLnBrk="0" hangingPunct="1">
              <a:buClr>
                <a:srgbClr val="233868"/>
              </a:buClr>
              <a:buSzPts val="2800"/>
              <a:buFont typeface="Arial"/>
              <a:buNone/>
              <a:tabLst/>
              <a:defRPr/>
            </a:pPr>
            <a:r>
              <a:rPr lang="en-US" sz="4400" kern="1200" dirty="0">
                <a:solidFill>
                  <a:schemeClr val="tx1"/>
                </a:solidFill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51% </a:t>
            </a:r>
          </a:p>
          <a:p>
            <a:pPr marL="0" lvl="0" indent="0" algn="ctr" defTabSz="457200" eaLnBrk="1" fontAlgn="auto" latinLnBrk="0" hangingPunct="1">
              <a:buClr>
                <a:srgbClr val="233868"/>
              </a:buClr>
              <a:buSzPts val="2800"/>
              <a:buFont typeface="Arial"/>
              <a:buNone/>
              <a:tabLst/>
              <a:defRPr/>
            </a:pPr>
            <a:r>
              <a:rPr lang="en-US" sz="32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Hombres</a:t>
            </a:r>
          </a:p>
        </p:txBody>
      </p:sp>
      <p:sp>
        <p:nvSpPr>
          <p:cNvPr id="55" name="Rectangle 17">
            <a:extLst>
              <a:ext uri="{FF2B5EF4-FFF2-40B4-BE49-F238E27FC236}">
                <a16:creationId xmlns:a16="http://schemas.microsoft.com/office/drawing/2014/main" id="{FB3BB30C-ECB7-EAE4-A743-22D42CDED060}"/>
              </a:ext>
            </a:extLst>
          </p:cNvPr>
          <p:cNvSpPr/>
          <p:nvPr/>
        </p:nvSpPr>
        <p:spPr>
          <a:xfrm>
            <a:off x="18302306" y="11203169"/>
            <a:ext cx="2338569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 dirty="0">
                <a:solidFill>
                  <a:schemeClr val="tx1"/>
                </a:solidFill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49% 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200" kern="1200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Mujeres</a:t>
            </a:r>
            <a:endParaRPr lang="en-US" sz="3200" kern="1200" dirty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1284" name="Rectangle 17">
            <a:extLst>
              <a:ext uri="{FF2B5EF4-FFF2-40B4-BE49-F238E27FC236}">
                <a16:creationId xmlns:a16="http://schemas.microsoft.com/office/drawing/2014/main" id="{3D82E79E-D33E-726E-D102-BB77682D77A0}"/>
              </a:ext>
            </a:extLst>
          </p:cNvPr>
          <p:cNvSpPr/>
          <p:nvPr/>
        </p:nvSpPr>
        <p:spPr>
          <a:xfrm>
            <a:off x="4021065" y="8696514"/>
            <a:ext cx="37940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600" kern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MODALIDAD</a:t>
            </a:r>
          </a:p>
        </p:txBody>
      </p:sp>
      <p:sp>
        <p:nvSpPr>
          <p:cNvPr id="1285" name="Rectangle 17">
            <a:extLst>
              <a:ext uri="{FF2B5EF4-FFF2-40B4-BE49-F238E27FC236}">
                <a16:creationId xmlns:a16="http://schemas.microsoft.com/office/drawing/2014/main" id="{892CFBF2-75A3-C82D-733A-83E1C8322C0C}"/>
              </a:ext>
            </a:extLst>
          </p:cNvPr>
          <p:cNvSpPr/>
          <p:nvPr/>
        </p:nvSpPr>
        <p:spPr>
          <a:xfrm>
            <a:off x="16741465" y="8664986"/>
            <a:ext cx="33932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600" kern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SEXO</a:t>
            </a:r>
          </a:p>
        </p:txBody>
      </p:sp>
      <p:sp>
        <p:nvSpPr>
          <p:cNvPr id="1286" name="Rectangle 17">
            <a:extLst>
              <a:ext uri="{FF2B5EF4-FFF2-40B4-BE49-F238E27FC236}">
                <a16:creationId xmlns:a16="http://schemas.microsoft.com/office/drawing/2014/main" id="{294F96F4-DD07-63F5-0DC4-9596E09D41E7}"/>
              </a:ext>
            </a:extLst>
          </p:cNvPr>
          <p:cNvSpPr/>
          <p:nvPr/>
        </p:nvSpPr>
        <p:spPr>
          <a:xfrm>
            <a:off x="4821377" y="6291055"/>
            <a:ext cx="991736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$35.9 M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600" kern="1200" dirty="0">
                <a:solidFill>
                  <a:srgbClr val="262968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 </a:t>
            </a:r>
            <a:r>
              <a:rPr lang="en-US" sz="3200" kern="12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+mn-cs"/>
              </a:rPr>
              <a:t>Inversión</a:t>
            </a:r>
            <a:endParaRPr lang="en-US" sz="3200" kern="1200" dirty="0">
              <a:solidFill>
                <a:schemeClr val="bg1"/>
              </a:solidFill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grpSp>
        <p:nvGrpSpPr>
          <p:cNvPr id="1318" name="Google Shape;1558;p54">
            <a:extLst>
              <a:ext uri="{FF2B5EF4-FFF2-40B4-BE49-F238E27FC236}">
                <a16:creationId xmlns:a16="http://schemas.microsoft.com/office/drawing/2014/main" id="{23E37346-821A-5AEB-BC6F-17264C85D712}"/>
              </a:ext>
            </a:extLst>
          </p:cNvPr>
          <p:cNvGrpSpPr/>
          <p:nvPr/>
        </p:nvGrpSpPr>
        <p:grpSpPr>
          <a:xfrm>
            <a:off x="20000085" y="4542285"/>
            <a:ext cx="1184154" cy="1375950"/>
            <a:chOff x="7214563" y="2656288"/>
            <a:chExt cx="261555" cy="343530"/>
          </a:xfrm>
          <a:solidFill>
            <a:schemeClr val="bg1"/>
          </a:solidFill>
        </p:grpSpPr>
        <p:sp>
          <p:nvSpPr>
            <p:cNvPr id="1319" name="Google Shape;1559;p54">
              <a:extLst>
                <a:ext uri="{FF2B5EF4-FFF2-40B4-BE49-F238E27FC236}">
                  <a16:creationId xmlns:a16="http://schemas.microsoft.com/office/drawing/2014/main" id="{446E8B20-0E08-338F-0DC1-4231BEE4D456}"/>
                </a:ext>
              </a:extLst>
            </p:cNvPr>
            <p:cNvSpPr/>
            <p:nvPr/>
          </p:nvSpPr>
          <p:spPr>
            <a:xfrm>
              <a:off x="7254714" y="2697099"/>
              <a:ext cx="181251" cy="181251"/>
            </a:xfrm>
            <a:custGeom>
              <a:avLst/>
              <a:gdLst/>
              <a:ahLst/>
              <a:cxnLst/>
              <a:rect l="l" t="t" r="r" b="b"/>
              <a:pathLst>
                <a:path w="8789" h="8789" extrusionOk="0">
                  <a:moveTo>
                    <a:pt x="2977" y="1283"/>
                  </a:moveTo>
                  <a:lnTo>
                    <a:pt x="2977" y="1283"/>
                  </a:lnTo>
                  <a:cubicBezTo>
                    <a:pt x="2819" y="1663"/>
                    <a:pt x="2709" y="2059"/>
                    <a:pt x="2629" y="2439"/>
                  </a:cubicBezTo>
                  <a:lnTo>
                    <a:pt x="1584" y="2439"/>
                  </a:lnTo>
                  <a:cubicBezTo>
                    <a:pt x="1711" y="2280"/>
                    <a:pt x="1837" y="2122"/>
                    <a:pt x="1980" y="1980"/>
                  </a:cubicBezTo>
                  <a:cubicBezTo>
                    <a:pt x="2265" y="1679"/>
                    <a:pt x="2614" y="1457"/>
                    <a:pt x="2977" y="1283"/>
                  </a:cubicBezTo>
                  <a:close/>
                  <a:moveTo>
                    <a:pt x="4402" y="982"/>
                  </a:moveTo>
                  <a:cubicBezTo>
                    <a:pt x="4466" y="982"/>
                    <a:pt x="4719" y="1125"/>
                    <a:pt x="4972" y="1805"/>
                  </a:cubicBezTo>
                  <a:cubicBezTo>
                    <a:pt x="5052" y="1995"/>
                    <a:pt x="5115" y="2217"/>
                    <a:pt x="5162" y="2439"/>
                  </a:cubicBezTo>
                  <a:lnTo>
                    <a:pt x="3627" y="2439"/>
                  </a:lnTo>
                  <a:cubicBezTo>
                    <a:pt x="3674" y="2217"/>
                    <a:pt x="3737" y="1995"/>
                    <a:pt x="3817" y="1805"/>
                  </a:cubicBezTo>
                  <a:cubicBezTo>
                    <a:pt x="4070" y="1125"/>
                    <a:pt x="4324" y="982"/>
                    <a:pt x="4402" y="982"/>
                  </a:cubicBezTo>
                  <a:close/>
                  <a:moveTo>
                    <a:pt x="5812" y="1283"/>
                  </a:moveTo>
                  <a:lnTo>
                    <a:pt x="5812" y="1283"/>
                  </a:lnTo>
                  <a:cubicBezTo>
                    <a:pt x="6176" y="1457"/>
                    <a:pt x="6524" y="1679"/>
                    <a:pt x="6809" y="1980"/>
                  </a:cubicBezTo>
                  <a:cubicBezTo>
                    <a:pt x="6952" y="2122"/>
                    <a:pt x="7094" y="2280"/>
                    <a:pt x="7205" y="2439"/>
                  </a:cubicBezTo>
                  <a:lnTo>
                    <a:pt x="6160" y="2439"/>
                  </a:lnTo>
                  <a:cubicBezTo>
                    <a:pt x="6081" y="2043"/>
                    <a:pt x="5970" y="1663"/>
                    <a:pt x="5812" y="1283"/>
                  </a:cubicBezTo>
                  <a:close/>
                  <a:moveTo>
                    <a:pt x="2487" y="3405"/>
                  </a:moveTo>
                  <a:cubicBezTo>
                    <a:pt x="2455" y="3722"/>
                    <a:pt x="2439" y="4070"/>
                    <a:pt x="2439" y="4402"/>
                  </a:cubicBezTo>
                  <a:cubicBezTo>
                    <a:pt x="2439" y="4735"/>
                    <a:pt x="2455" y="5052"/>
                    <a:pt x="2487" y="5368"/>
                  </a:cubicBezTo>
                  <a:lnTo>
                    <a:pt x="1125" y="5368"/>
                  </a:lnTo>
                  <a:cubicBezTo>
                    <a:pt x="935" y="4735"/>
                    <a:pt x="935" y="4054"/>
                    <a:pt x="1125" y="3405"/>
                  </a:cubicBezTo>
                  <a:close/>
                  <a:moveTo>
                    <a:pt x="5321" y="3420"/>
                  </a:moveTo>
                  <a:cubicBezTo>
                    <a:pt x="5352" y="3737"/>
                    <a:pt x="5369" y="4054"/>
                    <a:pt x="5369" y="4402"/>
                  </a:cubicBezTo>
                  <a:cubicBezTo>
                    <a:pt x="5369" y="4735"/>
                    <a:pt x="5352" y="5052"/>
                    <a:pt x="5321" y="5368"/>
                  </a:cubicBezTo>
                  <a:lnTo>
                    <a:pt x="3469" y="5368"/>
                  </a:lnTo>
                  <a:cubicBezTo>
                    <a:pt x="3437" y="5052"/>
                    <a:pt x="3421" y="4735"/>
                    <a:pt x="3421" y="4402"/>
                  </a:cubicBezTo>
                  <a:cubicBezTo>
                    <a:pt x="3421" y="4054"/>
                    <a:pt x="3437" y="3737"/>
                    <a:pt x="3469" y="3420"/>
                  </a:cubicBezTo>
                  <a:close/>
                  <a:moveTo>
                    <a:pt x="7664" y="3420"/>
                  </a:moveTo>
                  <a:cubicBezTo>
                    <a:pt x="7854" y="4054"/>
                    <a:pt x="7854" y="4735"/>
                    <a:pt x="7664" y="5368"/>
                  </a:cubicBezTo>
                  <a:lnTo>
                    <a:pt x="6302" y="5368"/>
                  </a:lnTo>
                  <a:cubicBezTo>
                    <a:pt x="6334" y="5052"/>
                    <a:pt x="6350" y="4735"/>
                    <a:pt x="6350" y="4402"/>
                  </a:cubicBezTo>
                  <a:cubicBezTo>
                    <a:pt x="6350" y="4070"/>
                    <a:pt x="6334" y="3737"/>
                    <a:pt x="6302" y="3420"/>
                  </a:cubicBezTo>
                  <a:close/>
                  <a:moveTo>
                    <a:pt x="7205" y="6334"/>
                  </a:moveTo>
                  <a:cubicBezTo>
                    <a:pt x="7094" y="6508"/>
                    <a:pt x="6952" y="6667"/>
                    <a:pt x="6809" y="6809"/>
                  </a:cubicBezTo>
                  <a:cubicBezTo>
                    <a:pt x="6524" y="7094"/>
                    <a:pt x="6176" y="7332"/>
                    <a:pt x="5812" y="7490"/>
                  </a:cubicBezTo>
                  <a:cubicBezTo>
                    <a:pt x="5970" y="7125"/>
                    <a:pt x="6081" y="6730"/>
                    <a:pt x="6160" y="6334"/>
                  </a:cubicBezTo>
                  <a:close/>
                  <a:moveTo>
                    <a:pt x="2629" y="6350"/>
                  </a:moveTo>
                  <a:cubicBezTo>
                    <a:pt x="2709" y="6745"/>
                    <a:pt x="2819" y="7142"/>
                    <a:pt x="2977" y="7505"/>
                  </a:cubicBezTo>
                  <a:cubicBezTo>
                    <a:pt x="2614" y="7332"/>
                    <a:pt x="2265" y="7110"/>
                    <a:pt x="1980" y="6809"/>
                  </a:cubicBezTo>
                  <a:cubicBezTo>
                    <a:pt x="1837" y="6667"/>
                    <a:pt x="1711" y="6508"/>
                    <a:pt x="1584" y="6350"/>
                  </a:cubicBezTo>
                  <a:close/>
                  <a:moveTo>
                    <a:pt x="5162" y="6334"/>
                  </a:moveTo>
                  <a:cubicBezTo>
                    <a:pt x="5115" y="6572"/>
                    <a:pt x="5052" y="6777"/>
                    <a:pt x="4972" y="6983"/>
                  </a:cubicBezTo>
                  <a:cubicBezTo>
                    <a:pt x="4719" y="7648"/>
                    <a:pt x="4466" y="7807"/>
                    <a:pt x="4402" y="7807"/>
                  </a:cubicBezTo>
                  <a:cubicBezTo>
                    <a:pt x="4324" y="7807"/>
                    <a:pt x="4070" y="7648"/>
                    <a:pt x="3817" y="6983"/>
                  </a:cubicBezTo>
                  <a:cubicBezTo>
                    <a:pt x="3737" y="6777"/>
                    <a:pt x="3674" y="6572"/>
                    <a:pt x="3627" y="6334"/>
                  </a:cubicBezTo>
                  <a:close/>
                  <a:moveTo>
                    <a:pt x="4402" y="0"/>
                  </a:moveTo>
                  <a:cubicBezTo>
                    <a:pt x="1980" y="0"/>
                    <a:pt x="1" y="1948"/>
                    <a:pt x="1" y="4402"/>
                  </a:cubicBezTo>
                  <a:cubicBezTo>
                    <a:pt x="1" y="6825"/>
                    <a:pt x="1964" y="8788"/>
                    <a:pt x="4402" y="8788"/>
                  </a:cubicBezTo>
                  <a:cubicBezTo>
                    <a:pt x="6809" y="8788"/>
                    <a:pt x="8789" y="6840"/>
                    <a:pt x="8789" y="4402"/>
                  </a:cubicBezTo>
                  <a:cubicBezTo>
                    <a:pt x="8789" y="1964"/>
                    <a:pt x="6825" y="0"/>
                    <a:pt x="440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" name="Google Shape;1560;p54">
              <a:extLst>
                <a:ext uri="{FF2B5EF4-FFF2-40B4-BE49-F238E27FC236}">
                  <a16:creationId xmlns:a16="http://schemas.microsoft.com/office/drawing/2014/main" id="{F78CF8E5-C7B4-BB43-D5C7-251EE77E003B}"/>
                </a:ext>
              </a:extLst>
            </p:cNvPr>
            <p:cNvSpPr/>
            <p:nvPr/>
          </p:nvSpPr>
          <p:spPr>
            <a:xfrm>
              <a:off x="7214563" y="2656288"/>
              <a:ext cx="261555" cy="343530"/>
            </a:xfrm>
            <a:custGeom>
              <a:avLst/>
              <a:gdLst/>
              <a:ahLst/>
              <a:cxnLst/>
              <a:rect l="l" t="t" r="r" b="b"/>
              <a:pathLst>
                <a:path w="12683" h="16658" extrusionOk="0">
                  <a:moveTo>
                    <a:pt x="6349" y="966"/>
                  </a:moveTo>
                  <a:cubicBezTo>
                    <a:pt x="9311" y="966"/>
                    <a:pt x="11717" y="3389"/>
                    <a:pt x="11717" y="6381"/>
                  </a:cubicBezTo>
                  <a:cubicBezTo>
                    <a:pt x="11717" y="7521"/>
                    <a:pt x="11352" y="8614"/>
                    <a:pt x="10687" y="9532"/>
                  </a:cubicBezTo>
                  <a:lnTo>
                    <a:pt x="6349" y="15359"/>
                  </a:lnTo>
                  <a:cubicBezTo>
                    <a:pt x="6334" y="15342"/>
                    <a:pt x="2091" y="9643"/>
                    <a:pt x="2091" y="9643"/>
                  </a:cubicBezTo>
                  <a:cubicBezTo>
                    <a:pt x="1362" y="8709"/>
                    <a:pt x="966" y="7569"/>
                    <a:pt x="966" y="6381"/>
                  </a:cubicBezTo>
                  <a:cubicBezTo>
                    <a:pt x="966" y="3389"/>
                    <a:pt x="3389" y="966"/>
                    <a:pt x="6349" y="966"/>
                  </a:cubicBezTo>
                  <a:close/>
                  <a:moveTo>
                    <a:pt x="6349" y="1"/>
                  </a:moveTo>
                  <a:cubicBezTo>
                    <a:pt x="2851" y="1"/>
                    <a:pt x="1" y="2851"/>
                    <a:pt x="1" y="6381"/>
                  </a:cubicBezTo>
                  <a:cubicBezTo>
                    <a:pt x="1" y="7791"/>
                    <a:pt x="444" y="9121"/>
                    <a:pt x="1314" y="10244"/>
                  </a:cubicBezTo>
                  <a:lnTo>
                    <a:pt x="5368" y="15676"/>
                  </a:lnTo>
                  <a:lnTo>
                    <a:pt x="2439" y="15676"/>
                  </a:lnTo>
                  <a:cubicBezTo>
                    <a:pt x="2169" y="15676"/>
                    <a:pt x="1948" y="15897"/>
                    <a:pt x="1948" y="16166"/>
                  </a:cubicBezTo>
                  <a:cubicBezTo>
                    <a:pt x="1948" y="16436"/>
                    <a:pt x="2169" y="16657"/>
                    <a:pt x="2439" y="16657"/>
                  </a:cubicBezTo>
                  <a:lnTo>
                    <a:pt x="10244" y="16657"/>
                  </a:lnTo>
                  <a:cubicBezTo>
                    <a:pt x="10514" y="16657"/>
                    <a:pt x="10736" y="16436"/>
                    <a:pt x="10736" y="16166"/>
                  </a:cubicBezTo>
                  <a:cubicBezTo>
                    <a:pt x="10736" y="15897"/>
                    <a:pt x="10514" y="15676"/>
                    <a:pt x="10244" y="15676"/>
                  </a:cubicBezTo>
                  <a:lnTo>
                    <a:pt x="7316" y="15676"/>
                  </a:lnTo>
                  <a:lnTo>
                    <a:pt x="11464" y="10118"/>
                  </a:lnTo>
                  <a:cubicBezTo>
                    <a:pt x="12271" y="9026"/>
                    <a:pt x="12682" y="7727"/>
                    <a:pt x="12682" y="6381"/>
                  </a:cubicBezTo>
                  <a:cubicBezTo>
                    <a:pt x="12682" y="2851"/>
                    <a:pt x="9849" y="1"/>
                    <a:pt x="634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21" name="Google Shape;10203;p66">
            <a:extLst>
              <a:ext uri="{FF2B5EF4-FFF2-40B4-BE49-F238E27FC236}">
                <a16:creationId xmlns:a16="http://schemas.microsoft.com/office/drawing/2014/main" id="{B6A1FA61-57A2-7069-98A1-225D703E41BE}"/>
              </a:ext>
            </a:extLst>
          </p:cNvPr>
          <p:cNvGrpSpPr/>
          <p:nvPr/>
        </p:nvGrpSpPr>
        <p:grpSpPr>
          <a:xfrm>
            <a:off x="9022469" y="4524633"/>
            <a:ext cx="1630082" cy="1473194"/>
            <a:chOff x="6222125" y="2025975"/>
            <a:chExt cx="499450" cy="474125"/>
          </a:xfrm>
          <a:solidFill>
            <a:schemeClr val="bg1"/>
          </a:solidFill>
        </p:grpSpPr>
        <p:sp>
          <p:nvSpPr>
            <p:cNvPr id="1322" name="Google Shape;10204;p66">
              <a:extLst>
                <a:ext uri="{FF2B5EF4-FFF2-40B4-BE49-F238E27FC236}">
                  <a16:creationId xmlns:a16="http://schemas.microsoft.com/office/drawing/2014/main" id="{0E128F87-87F2-890C-AB7C-84D272D7EB04}"/>
                </a:ext>
              </a:extLst>
            </p:cNvPr>
            <p:cNvSpPr/>
            <p:nvPr/>
          </p:nvSpPr>
          <p:spPr>
            <a:xfrm>
              <a:off x="6222125" y="2025975"/>
              <a:ext cx="499450" cy="474125"/>
            </a:xfrm>
            <a:custGeom>
              <a:avLst/>
              <a:gdLst/>
              <a:ahLst/>
              <a:cxnLst/>
              <a:rect l="l" t="t" r="r" b="b"/>
              <a:pathLst>
                <a:path w="19978" h="18965" extrusionOk="0">
                  <a:moveTo>
                    <a:pt x="10490" y="1134"/>
                  </a:moveTo>
                  <a:cubicBezTo>
                    <a:pt x="15095" y="1134"/>
                    <a:pt x="18839" y="4878"/>
                    <a:pt x="18839" y="9483"/>
                  </a:cubicBezTo>
                  <a:cubicBezTo>
                    <a:pt x="18839" y="14087"/>
                    <a:pt x="15095" y="17832"/>
                    <a:pt x="10490" y="17832"/>
                  </a:cubicBezTo>
                  <a:cubicBezTo>
                    <a:pt x="5886" y="17832"/>
                    <a:pt x="2142" y="14087"/>
                    <a:pt x="2142" y="9483"/>
                  </a:cubicBezTo>
                  <a:cubicBezTo>
                    <a:pt x="2142" y="4878"/>
                    <a:pt x="5886" y="1134"/>
                    <a:pt x="10490" y="1134"/>
                  </a:cubicBezTo>
                  <a:close/>
                  <a:moveTo>
                    <a:pt x="10488" y="0"/>
                  </a:moveTo>
                  <a:cubicBezTo>
                    <a:pt x="6717" y="0"/>
                    <a:pt x="3222" y="2259"/>
                    <a:pt x="1731" y="5853"/>
                  </a:cubicBezTo>
                  <a:cubicBezTo>
                    <a:pt x="1" y="10032"/>
                    <a:pt x="1462" y="14854"/>
                    <a:pt x="5222" y="17367"/>
                  </a:cubicBezTo>
                  <a:cubicBezTo>
                    <a:pt x="6828" y="18439"/>
                    <a:pt x="8663" y="18964"/>
                    <a:pt x="10487" y="18964"/>
                  </a:cubicBezTo>
                  <a:cubicBezTo>
                    <a:pt x="12934" y="18964"/>
                    <a:pt x="15362" y="18020"/>
                    <a:pt x="17194" y="16186"/>
                  </a:cubicBezTo>
                  <a:cubicBezTo>
                    <a:pt x="18978" y="14414"/>
                    <a:pt x="19978" y="11998"/>
                    <a:pt x="19972" y="9483"/>
                  </a:cubicBezTo>
                  <a:cubicBezTo>
                    <a:pt x="19972" y="4960"/>
                    <a:pt x="16777" y="1065"/>
                    <a:pt x="12341" y="183"/>
                  </a:cubicBezTo>
                  <a:cubicBezTo>
                    <a:pt x="11721" y="60"/>
                    <a:pt x="11101" y="0"/>
                    <a:pt x="1048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323" name="Google Shape;10205;p66">
              <a:extLst>
                <a:ext uri="{FF2B5EF4-FFF2-40B4-BE49-F238E27FC236}">
                  <a16:creationId xmlns:a16="http://schemas.microsoft.com/office/drawing/2014/main" id="{7495F7FB-C632-32CF-7A74-28B29B7DAC68}"/>
                </a:ext>
              </a:extLst>
            </p:cNvPr>
            <p:cNvSpPr/>
            <p:nvPr/>
          </p:nvSpPr>
          <p:spPr>
            <a:xfrm>
              <a:off x="6309175" y="2087825"/>
              <a:ext cx="350425" cy="350425"/>
            </a:xfrm>
            <a:custGeom>
              <a:avLst/>
              <a:gdLst/>
              <a:ahLst/>
              <a:cxnLst/>
              <a:rect l="l" t="t" r="r" b="b"/>
              <a:pathLst>
                <a:path w="14017" h="14017" extrusionOk="0">
                  <a:moveTo>
                    <a:pt x="7008" y="1133"/>
                  </a:moveTo>
                  <a:cubicBezTo>
                    <a:pt x="10248" y="1133"/>
                    <a:pt x="12884" y="3769"/>
                    <a:pt x="12884" y="7009"/>
                  </a:cubicBezTo>
                  <a:cubicBezTo>
                    <a:pt x="12884" y="10249"/>
                    <a:pt x="10248" y="12885"/>
                    <a:pt x="7008" y="12885"/>
                  </a:cubicBezTo>
                  <a:cubicBezTo>
                    <a:pt x="3769" y="12885"/>
                    <a:pt x="1133" y="10249"/>
                    <a:pt x="1133" y="7009"/>
                  </a:cubicBezTo>
                  <a:cubicBezTo>
                    <a:pt x="1133" y="3769"/>
                    <a:pt x="3769" y="1133"/>
                    <a:pt x="7008" y="1133"/>
                  </a:cubicBezTo>
                  <a:close/>
                  <a:moveTo>
                    <a:pt x="7008" y="1"/>
                  </a:moveTo>
                  <a:cubicBezTo>
                    <a:pt x="3144" y="1"/>
                    <a:pt x="0" y="3144"/>
                    <a:pt x="0" y="7009"/>
                  </a:cubicBezTo>
                  <a:cubicBezTo>
                    <a:pt x="0" y="10874"/>
                    <a:pt x="3144" y="14017"/>
                    <a:pt x="7008" y="14017"/>
                  </a:cubicBezTo>
                  <a:cubicBezTo>
                    <a:pt x="10873" y="14017"/>
                    <a:pt x="14017" y="10874"/>
                    <a:pt x="14017" y="7009"/>
                  </a:cubicBezTo>
                  <a:cubicBezTo>
                    <a:pt x="14017" y="3144"/>
                    <a:pt x="10873" y="1"/>
                    <a:pt x="70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324" name="Google Shape;10206;p66">
              <a:extLst>
                <a:ext uri="{FF2B5EF4-FFF2-40B4-BE49-F238E27FC236}">
                  <a16:creationId xmlns:a16="http://schemas.microsoft.com/office/drawing/2014/main" id="{3DAF10FC-A284-DF00-B029-37D15D914F2E}"/>
                </a:ext>
              </a:extLst>
            </p:cNvPr>
            <p:cNvSpPr/>
            <p:nvPr/>
          </p:nvSpPr>
          <p:spPr>
            <a:xfrm>
              <a:off x="6431600" y="2142250"/>
              <a:ext cx="105575" cy="241575"/>
            </a:xfrm>
            <a:custGeom>
              <a:avLst/>
              <a:gdLst/>
              <a:ahLst/>
              <a:cxnLst/>
              <a:rect l="l" t="t" r="r" b="b"/>
              <a:pathLst>
                <a:path w="4223" h="9663" extrusionOk="0">
                  <a:moveTo>
                    <a:pt x="2111" y="1"/>
                  </a:moveTo>
                  <a:cubicBezTo>
                    <a:pt x="1797" y="1"/>
                    <a:pt x="1547" y="254"/>
                    <a:pt x="1547" y="568"/>
                  </a:cubicBezTo>
                  <a:lnTo>
                    <a:pt x="1547" y="1504"/>
                  </a:lnTo>
                  <a:cubicBezTo>
                    <a:pt x="599" y="1785"/>
                    <a:pt x="1" y="2718"/>
                    <a:pt x="143" y="3697"/>
                  </a:cubicBezTo>
                  <a:cubicBezTo>
                    <a:pt x="285" y="4675"/>
                    <a:pt x="1124" y="5399"/>
                    <a:pt x="2111" y="5399"/>
                  </a:cubicBezTo>
                  <a:cubicBezTo>
                    <a:pt x="2872" y="5399"/>
                    <a:pt x="3256" y="6320"/>
                    <a:pt x="2715" y="6858"/>
                  </a:cubicBezTo>
                  <a:cubicBezTo>
                    <a:pt x="2542" y="7033"/>
                    <a:pt x="2328" y="7111"/>
                    <a:pt x="2118" y="7111"/>
                  </a:cubicBezTo>
                  <a:cubicBezTo>
                    <a:pt x="1679" y="7111"/>
                    <a:pt x="1257" y="6769"/>
                    <a:pt x="1257" y="6254"/>
                  </a:cubicBezTo>
                  <a:cubicBezTo>
                    <a:pt x="1257" y="5940"/>
                    <a:pt x="1003" y="5686"/>
                    <a:pt x="689" y="5686"/>
                  </a:cubicBezTo>
                  <a:cubicBezTo>
                    <a:pt x="378" y="5686"/>
                    <a:pt x="125" y="5940"/>
                    <a:pt x="125" y="6254"/>
                  </a:cubicBezTo>
                  <a:cubicBezTo>
                    <a:pt x="125" y="7133"/>
                    <a:pt x="701" y="7909"/>
                    <a:pt x="1547" y="8159"/>
                  </a:cubicBezTo>
                  <a:lnTo>
                    <a:pt x="1547" y="9098"/>
                  </a:lnTo>
                  <a:cubicBezTo>
                    <a:pt x="1547" y="9409"/>
                    <a:pt x="1797" y="9663"/>
                    <a:pt x="2111" y="9663"/>
                  </a:cubicBezTo>
                  <a:cubicBezTo>
                    <a:pt x="2425" y="9663"/>
                    <a:pt x="2679" y="9409"/>
                    <a:pt x="2679" y="9098"/>
                  </a:cubicBezTo>
                  <a:lnTo>
                    <a:pt x="2679" y="8159"/>
                  </a:lnTo>
                  <a:cubicBezTo>
                    <a:pt x="3624" y="7878"/>
                    <a:pt x="4222" y="6945"/>
                    <a:pt x="4080" y="5967"/>
                  </a:cubicBezTo>
                  <a:cubicBezTo>
                    <a:pt x="3939" y="4991"/>
                    <a:pt x="3102" y="4267"/>
                    <a:pt x="2118" y="4267"/>
                  </a:cubicBezTo>
                  <a:cubicBezTo>
                    <a:pt x="2116" y="4267"/>
                    <a:pt x="2114" y="4267"/>
                    <a:pt x="2111" y="4267"/>
                  </a:cubicBezTo>
                  <a:cubicBezTo>
                    <a:pt x="2106" y="4267"/>
                    <a:pt x="2100" y="4267"/>
                    <a:pt x="2095" y="4267"/>
                  </a:cubicBezTo>
                  <a:cubicBezTo>
                    <a:pt x="1622" y="4267"/>
                    <a:pt x="1239" y="3884"/>
                    <a:pt x="1239" y="3410"/>
                  </a:cubicBezTo>
                  <a:cubicBezTo>
                    <a:pt x="1239" y="2935"/>
                    <a:pt x="1622" y="2555"/>
                    <a:pt x="2095" y="2555"/>
                  </a:cubicBezTo>
                  <a:cubicBezTo>
                    <a:pt x="2100" y="2555"/>
                    <a:pt x="2106" y="2555"/>
                    <a:pt x="2111" y="2555"/>
                  </a:cubicBezTo>
                  <a:cubicBezTo>
                    <a:pt x="2582" y="2555"/>
                    <a:pt x="2966" y="2939"/>
                    <a:pt x="2966" y="3410"/>
                  </a:cubicBezTo>
                  <a:cubicBezTo>
                    <a:pt x="2966" y="3724"/>
                    <a:pt x="3220" y="3977"/>
                    <a:pt x="3534" y="3977"/>
                  </a:cubicBezTo>
                  <a:cubicBezTo>
                    <a:pt x="3845" y="3977"/>
                    <a:pt x="4098" y="3724"/>
                    <a:pt x="4098" y="3410"/>
                  </a:cubicBezTo>
                  <a:cubicBezTo>
                    <a:pt x="4098" y="2531"/>
                    <a:pt x="3522" y="1755"/>
                    <a:pt x="2679" y="1504"/>
                  </a:cubicBezTo>
                  <a:lnTo>
                    <a:pt x="2679" y="568"/>
                  </a:lnTo>
                  <a:cubicBezTo>
                    <a:pt x="2679" y="254"/>
                    <a:pt x="2425" y="1"/>
                    <a:pt x="211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1325" name="Google Shape;10687;p68">
            <a:extLst>
              <a:ext uri="{FF2B5EF4-FFF2-40B4-BE49-F238E27FC236}">
                <a16:creationId xmlns:a16="http://schemas.microsoft.com/office/drawing/2014/main" id="{0B84961D-3249-F3E8-F2EA-C5FFAE3D52E0}"/>
              </a:ext>
            </a:extLst>
          </p:cNvPr>
          <p:cNvGrpSpPr/>
          <p:nvPr/>
        </p:nvGrpSpPr>
        <p:grpSpPr>
          <a:xfrm>
            <a:off x="13764823" y="4283231"/>
            <a:ext cx="1630082" cy="1596705"/>
            <a:chOff x="-59502375" y="1904375"/>
            <a:chExt cx="319000" cy="319500"/>
          </a:xfrm>
          <a:solidFill>
            <a:schemeClr val="bg1"/>
          </a:solidFill>
        </p:grpSpPr>
        <p:sp>
          <p:nvSpPr>
            <p:cNvPr id="1326" name="Google Shape;10688;p68">
              <a:extLst>
                <a:ext uri="{FF2B5EF4-FFF2-40B4-BE49-F238E27FC236}">
                  <a16:creationId xmlns:a16="http://schemas.microsoft.com/office/drawing/2014/main" id="{47FCB233-E23B-F533-E964-CDD89E7F8AAA}"/>
                </a:ext>
              </a:extLst>
            </p:cNvPr>
            <p:cNvSpPr/>
            <p:nvPr/>
          </p:nvSpPr>
          <p:spPr>
            <a:xfrm>
              <a:off x="-59455125" y="2097050"/>
              <a:ext cx="227650" cy="62225"/>
            </a:xfrm>
            <a:custGeom>
              <a:avLst/>
              <a:gdLst/>
              <a:ahLst/>
              <a:cxnLst/>
              <a:rect l="l" t="t" r="r" b="b"/>
              <a:pathLst>
                <a:path w="9106" h="2489" extrusionOk="0">
                  <a:moveTo>
                    <a:pt x="1670" y="819"/>
                  </a:moveTo>
                  <a:lnTo>
                    <a:pt x="1670" y="1670"/>
                  </a:lnTo>
                  <a:lnTo>
                    <a:pt x="820" y="1670"/>
                  </a:lnTo>
                  <a:lnTo>
                    <a:pt x="820" y="819"/>
                  </a:lnTo>
                  <a:close/>
                  <a:moveTo>
                    <a:pt x="3309" y="819"/>
                  </a:moveTo>
                  <a:lnTo>
                    <a:pt x="3309" y="1670"/>
                  </a:lnTo>
                  <a:lnTo>
                    <a:pt x="2489" y="1670"/>
                  </a:lnTo>
                  <a:lnTo>
                    <a:pt x="2489" y="819"/>
                  </a:lnTo>
                  <a:close/>
                  <a:moveTo>
                    <a:pt x="4978" y="819"/>
                  </a:moveTo>
                  <a:lnTo>
                    <a:pt x="4978" y="1670"/>
                  </a:lnTo>
                  <a:lnTo>
                    <a:pt x="4128" y="1670"/>
                  </a:lnTo>
                  <a:lnTo>
                    <a:pt x="4128" y="819"/>
                  </a:lnTo>
                  <a:close/>
                  <a:moveTo>
                    <a:pt x="6617" y="819"/>
                  </a:moveTo>
                  <a:lnTo>
                    <a:pt x="6617" y="1670"/>
                  </a:lnTo>
                  <a:lnTo>
                    <a:pt x="5798" y="1670"/>
                  </a:lnTo>
                  <a:lnTo>
                    <a:pt x="5798" y="819"/>
                  </a:lnTo>
                  <a:close/>
                  <a:moveTo>
                    <a:pt x="8286" y="819"/>
                  </a:moveTo>
                  <a:lnTo>
                    <a:pt x="8286" y="1670"/>
                  </a:lnTo>
                  <a:lnTo>
                    <a:pt x="7436" y="1670"/>
                  </a:lnTo>
                  <a:lnTo>
                    <a:pt x="7436" y="819"/>
                  </a:lnTo>
                  <a:close/>
                  <a:moveTo>
                    <a:pt x="410" y="0"/>
                  </a:moveTo>
                  <a:cubicBezTo>
                    <a:pt x="158" y="0"/>
                    <a:pt x="1" y="189"/>
                    <a:pt x="1" y="410"/>
                  </a:cubicBezTo>
                  <a:lnTo>
                    <a:pt x="1" y="2048"/>
                  </a:lnTo>
                  <a:cubicBezTo>
                    <a:pt x="1" y="2300"/>
                    <a:pt x="190" y="2489"/>
                    <a:pt x="410" y="2489"/>
                  </a:cubicBezTo>
                  <a:lnTo>
                    <a:pt x="8664" y="2489"/>
                  </a:lnTo>
                  <a:cubicBezTo>
                    <a:pt x="8917" y="2489"/>
                    <a:pt x="9106" y="2300"/>
                    <a:pt x="9106" y="2048"/>
                  </a:cubicBezTo>
                  <a:lnTo>
                    <a:pt x="9106" y="410"/>
                  </a:lnTo>
                  <a:cubicBezTo>
                    <a:pt x="9106" y="158"/>
                    <a:pt x="8917" y="0"/>
                    <a:pt x="86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" name="Google Shape;10689;p68">
              <a:extLst>
                <a:ext uri="{FF2B5EF4-FFF2-40B4-BE49-F238E27FC236}">
                  <a16:creationId xmlns:a16="http://schemas.microsoft.com/office/drawing/2014/main" id="{B31778F2-61A6-AD85-F1EF-D2ABBE67580E}"/>
                </a:ext>
              </a:extLst>
            </p:cNvPr>
            <p:cNvSpPr/>
            <p:nvPr/>
          </p:nvSpPr>
          <p:spPr>
            <a:xfrm>
              <a:off x="-59502375" y="1966300"/>
              <a:ext cx="319000" cy="257575"/>
            </a:xfrm>
            <a:custGeom>
              <a:avLst/>
              <a:gdLst/>
              <a:ahLst/>
              <a:cxnLst/>
              <a:rect l="l" t="t" r="r" b="b"/>
              <a:pathLst>
                <a:path w="12760" h="10303" extrusionOk="0">
                  <a:moveTo>
                    <a:pt x="8633" y="1639"/>
                  </a:moveTo>
                  <a:lnTo>
                    <a:pt x="8633" y="3592"/>
                  </a:lnTo>
                  <a:lnTo>
                    <a:pt x="7814" y="3592"/>
                  </a:lnTo>
                  <a:lnTo>
                    <a:pt x="7814" y="1639"/>
                  </a:lnTo>
                  <a:close/>
                  <a:moveTo>
                    <a:pt x="11941" y="819"/>
                  </a:moveTo>
                  <a:lnTo>
                    <a:pt x="11941" y="3592"/>
                  </a:lnTo>
                  <a:lnTo>
                    <a:pt x="11122" y="3592"/>
                  </a:lnTo>
                  <a:lnTo>
                    <a:pt x="11122" y="819"/>
                  </a:lnTo>
                  <a:close/>
                  <a:moveTo>
                    <a:pt x="5041" y="3119"/>
                  </a:moveTo>
                  <a:lnTo>
                    <a:pt x="5041" y="3970"/>
                  </a:lnTo>
                  <a:cubicBezTo>
                    <a:pt x="5041" y="4222"/>
                    <a:pt x="5230" y="4411"/>
                    <a:pt x="5482" y="4411"/>
                  </a:cubicBezTo>
                  <a:lnTo>
                    <a:pt x="11941" y="4411"/>
                  </a:lnTo>
                  <a:lnTo>
                    <a:pt x="11941" y="9357"/>
                  </a:lnTo>
                  <a:lnTo>
                    <a:pt x="914" y="9357"/>
                  </a:lnTo>
                  <a:lnTo>
                    <a:pt x="914" y="4222"/>
                  </a:lnTo>
                  <a:lnTo>
                    <a:pt x="2552" y="3119"/>
                  </a:lnTo>
                  <a:lnTo>
                    <a:pt x="2552" y="3970"/>
                  </a:lnTo>
                  <a:cubicBezTo>
                    <a:pt x="2552" y="4207"/>
                    <a:pt x="2767" y="4373"/>
                    <a:pt x="2980" y="4373"/>
                  </a:cubicBezTo>
                  <a:cubicBezTo>
                    <a:pt x="3050" y="4373"/>
                    <a:pt x="3120" y="4355"/>
                    <a:pt x="3182" y="4316"/>
                  </a:cubicBezTo>
                  <a:lnTo>
                    <a:pt x="5041" y="3119"/>
                  </a:lnTo>
                  <a:close/>
                  <a:moveTo>
                    <a:pt x="10712" y="0"/>
                  </a:moveTo>
                  <a:cubicBezTo>
                    <a:pt x="10491" y="0"/>
                    <a:pt x="10334" y="189"/>
                    <a:pt x="10334" y="441"/>
                  </a:cubicBezTo>
                  <a:lnTo>
                    <a:pt x="10334" y="3592"/>
                  </a:lnTo>
                  <a:lnTo>
                    <a:pt x="9483" y="3592"/>
                  </a:lnTo>
                  <a:lnTo>
                    <a:pt x="9483" y="1261"/>
                  </a:lnTo>
                  <a:cubicBezTo>
                    <a:pt x="9483" y="1008"/>
                    <a:pt x="9294" y="819"/>
                    <a:pt x="9074" y="819"/>
                  </a:cubicBezTo>
                  <a:lnTo>
                    <a:pt x="7404" y="819"/>
                  </a:lnTo>
                  <a:cubicBezTo>
                    <a:pt x="7183" y="819"/>
                    <a:pt x="6963" y="1008"/>
                    <a:pt x="6963" y="1261"/>
                  </a:cubicBezTo>
                  <a:lnTo>
                    <a:pt x="6963" y="3592"/>
                  </a:lnTo>
                  <a:lnTo>
                    <a:pt x="5860" y="3592"/>
                  </a:lnTo>
                  <a:lnTo>
                    <a:pt x="5860" y="2363"/>
                  </a:lnTo>
                  <a:cubicBezTo>
                    <a:pt x="5860" y="2206"/>
                    <a:pt x="5797" y="2080"/>
                    <a:pt x="5640" y="2017"/>
                  </a:cubicBezTo>
                  <a:cubicBezTo>
                    <a:pt x="5581" y="1973"/>
                    <a:pt x="5509" y="1949"/>
                    <a:pt x="5436" y="1949"/>
                  </a:cubicBezTo>
                  <a:cubicBezTo>
                    <a:pt x="5352" y="1949"/>
                    <a:pt x="5266" y="1981"/>
                    <a:pt x="5199" y="2048"/>
                  </a:cubicBezTo>
                  <a:lnTo>
                    <a:pt x="3340" y="3245"/>
                  </a:lnTo>
                  <a:lnTo>
                    <a:pt x="3340" y="2395"/>
                  </a:lnTo>
                  <a:cubicBezTo>
                    <a:pt x="3340" y="2237"/>
                    <a:pt x="3277" y="2111"/>
                    <a:pt x="3119" y="2048"/>
                  </a:cubicBezTo>
                  <a:cubicBezTo>
                    <a:pt x="3061" y="2004"/>
                    <a:pt x="2989" y="1981"/>
                    <a:pt x="2916" y="1981"/>
                  </a:cubicBezTo>
                  <a:cubicBezTo>
                    <a:pt x="2831" y="1981"/>
                    <a:pt x="2746" y="2012"/>
                    <a:pt x="2678" y="2080"/>
                  </a:cubicBezTo>
                  <a:lnTo>
                    <a:pt x="189" y="3718"/>
                  </a:lnTo>
                  <a:cubicBezTo>
                    <a:pt x="95" y="3812"/>
                    <a:pt x="0" y="3938"/>
                    <a:pt x="0" y="4096"/>
                  </a:cubicBezTo>
                  <a:lnTo>
                    <a:pt x="0" y="9861"/>
                  </a:lnTo>
                  <a:cubicBezTo>
                    <a:pt x="0" y="10113"/>
                    <a:pt x="189" y="10302"/>
                    <a:pt x="441" y="10302"/>
                  </a:cubicBezTo>
                  <a:lnTo>
                    <a:pt x="12287" y="10302"/>
                  </a:lnTo>
                  <a:cubicBezTo>
                    <a:pt x="12539" y="10302"/>
                    <a:pt x="12697" y="10113"/>
                    <a:pt x="12697" y="9861"/>
                  </a:cubicBezTo>
                  <a:lnTo>
                    <a:pt x="12697" y="504"/>
                  </a:lnTo>
                  <a:cubicBezTo>
                    <a:pt x="12760" y="158"/>
                    <a:pt x="12602" y="0"/>
                    <a:pt x="1238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" name="Google Shape;10690;p68">
              <a:extLst>
                <a:ext uri="{FF2B5EF4-FFF2-40B4-BE49-F238E27FC236}">
                  <a16:creationId xmlns:a16="http://schemas.microsoft.com/office/drawing/2014/main" id="{E60FBD7B-8004-5071-59C3-2009B7858554}"/>
                </a:ext>
              </a:extLst>
            </p:cNvPr>
            <p:cNvSpPr/>
            <p:nvPr/>
          </p:nvSpPr>
          <p:spPr>
            <a:xfrm>
              <a:off x="-59322800" y="1904375"/>
              <a:ext cx="106350" cy="41175"/>
            </a:xfrm>
            <a:custGeom>
              <a:avLst/>
              <a:gdLst/>
              <a:ahLst/>
              <a:cxnLst/>
              <a:rect l="l" t="t" r="r" b="b"/>
              <a:pathLst>
                <a:path w="4254" h="1647" extrusionOk="0">
                  <a:moveTo>
                    <a:pt x="1291" y="0"/>
                  </a:moveTo>
                  <a:cubicBezTo>
                    <a:pt x="890" y="0"/>
                    <a:pt x="485" y="181"/>
                    <a:pt x="158" y="556"/>
                  </a:cubicBezTo>
                  <a:cubicBezTo>
                    <a:pt x="0" y="713"/>
                    <a:pt x="32" y="965"/>
                    <a:pt x="189" y="1123"/>
                  </a:cubicBezTo>
                  <a:cubicBezTo>
                    <a:pt x="265" y="1198"/>
                    <a:pt x="369" y="1237"/>
                    <a:pt x="474" y="1237"/>
                  </a:cubicBezTo>
                  <a:cubicBezTo>
                    <a:pt x="589" y="1237"/>
                    <a:pt x="706" y="1190"/>
                    <a:pt x="788" y="1091"/>
                  </a:cubicBezTo>
                  <a:cubicBezTo>
                    <a:pt x="946" y="918"/>
                    <a:pt x="1119" y="831"/>
                    <a:pt x="1292" y="831"/>
                  </a:cubicBezTo>
                  <a:cubicBezTo>
                    <a:pt x="1465" y="831"/>
                    <a:pt x="1639" y="918"/>
                    <a:pt x="1796" y="1091"/>
                  </a:cubicBezTo>
                  <a:cubicBezTo>
                    <a:pt x="2115" y="1457"/>
                    <a:pt x="2530" y="1646"/>
                    <a:pt x="2948" y="1646"/>
                  </a:cubicBezTo>
                  <a:cubicBezTo>
                    <a:pt x="3357" y="1646"/>
                    <a:pt x="3769" y="1465"/>
                    <a:pt x="4096" y="1091"/>
                  </a:cubicBezTo>
                  <a:cubicBezTo>
                    <a:pt x="4254" y="902"/>
                    <a:pt x="4191" y="650"/>
                    <a:pt x="4033" y="493"/>
                  </a:cubicBezTo>
                  <a:cubicBezTo>
                    <a:pt x="3975" y="420"/>
                    <a:pt x="3885" y="381"/>
                    <a:pt x="3788" y="381"/>
                  </a:cubicBezTo>
                  <a:cubicBezTo>
                    <a:pt x="3674" y="381"/>
                    <a:pt x="3551" y="436"/>
                    <a:pt x="3466" y="556"/>
                  </a:cubicBezTo>
                  <a:cubicBezTo>
                    <a:pt x="3308" y="729"/>
                    <a:pt x="3127" y="815"/>
                    <a:pt x="2946" y="815"/>
                  </a:cubicBezTo>
                  <a:cubicBezTo>
                    <a:pt x="2765" y="815"/>
                    <a:pt x="2584" y="729"/>
                    <a:pt x="2426" y="556"/>
                  </a:cubicBezTo>
                  <a:cubicBezTo>
                    <a:pt x="2108" y="189"/>
                    <a:pt x="1701" y="0"/>
                    <a:pt x="129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329" name="Imagen 1328" descr="Un dibujo animado con letras&#10;&#10;Descripción generada automáticamente con confianza baja">
            <a:extLst>
              <a:ext uri="{FF2B5EF4-FFF2-40B4-BE49-F238E27FC236}">
                <a16:creationId xmlns:a16="http://schemas.microsoft.com/office/drawing/2014/main" id="{8F7777D3-5818-EC10-B2A1-14DCC9643E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5869" y="2162175"/>
            <a:ext cx="5717650" cy="1524706"/>
          </a:xfrm>
          <a:prstGeom prst="rect">
            <a:avLst/>
          </a:prstGeom>
        </p:spPr>
      </p:pic>
      <p:sp>
        <p:nvSpPr>
          <p:cNvPr id="1331" name="CuadroTexto 1330">
            <a:extLst>
              <a:ext uri="{FF2B5EF4-FFF2-40B4-BE49-F238E27FC236}">
                <a16:creationId xmlns:a16="http://schemas.microsoft.com/office/drawing/2014/main" id="{3CD3A06E-2A42-1379-4294-FEEBAB37CA89}"/>
              </a:ext>
            </a:extLst>
          </p:cNvPr>
          <p:cNvSpPr txBox="1"/>
          <p:nvPr/>
        </p:nvSpPr>
        <p:spPr>
          <a:xfrm rot="21378878">
            <a:off x="16973264" y="1854119"/>
            <a:ext cx="66133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elia" pitchFamily="2" charset="0"/>
              </a:rPr>
              <a:t>En resumen</a:t>
            </a:r>
            <a:endParaRPr lang="es-SV" sz="7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2" name="Rectangle 17">
            <a:extLst>
              <a:ext uri="{FF2B5EF4-FFF2-40B4-BE49-F238E27FC236}">
                <a16:creationId xmlns:a16="http://schemas.microsoft.com/office/drawing/2014/main" id="{0CEC6183-43D1-6ABA-253B-C594087293DB}"/>
              </a:ext>
            </a:extLst>
          </p:cNvPr>
          <p:cNvSpPr/>
          <p:nvPr/>
        </p:nvSpPr>
        <p:spPr>
          <a:xfrm>
            <a:off x="10863029" y="6254918"/>
            <a:ext cx="7318712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kumimoji="0" lang="en-US" sz="44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5,121</a:t>
            </a:r>
            <a:r>
              <a:rPr kumimoji="0" lang="en-US" sz="36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kumimoji="0" lang="en-US" sz="320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Empresas</a:t>
            </a:r>
            <a:r>
              <a:rPr kumimoji="0" lang="en-US" sz="32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 </a:t>
            </a:r>
            <a:r>
              <a:rPr kumimoji="0" lang="en-US" sz="320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atendidas</a:t>
            </a:r>
            <a:endParaRPr kumimoji="0" lang="en-US" sz="32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1333" name="Rectangle 17">
            <a:extLst>
              <a:ext uri="{FF2B5EF4-FFF2-40B4-BE49-F238E27FC236}">
                <a16:creationId xmlns:a16="http://schemas.microsoft.com/office/drawing/2014/main" id="{F7C0B32F-6131-ABDC-9FEF-32EF8F58DAFA}"/>
              </a:ext>
            </a:extLst>
          </p:cNvPr>
          <p:cNvSpPr/>
          <p:nvPr/>
        </p:nvSpPr>
        <p:spPr>
          <a:xfrm>
            <a:off x="16941524" y="6230299"/>
            <a:ext cx="7318712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kumimoji="0" lang="en-US" sz="44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235</a:t>
            </a:r>
            <a:r>
              <a:rPr kumimoji="0" lang="en-US" sz="36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kumimoji="0" lang="en-US" sz="320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Municipios</a:t>
            </a:r>
            <a:r>
              <a:rPr kumimoji="0" lang="en-US" sz="32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 </a:t>
            </a:r>
            <a:r>
              <a:rPr kumimoji="0" lang="en-US" sz="320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atendidos</a:t>
            </a:r>
            <a:endParaRPr kumimoji="0" lang="en-US" sz="32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grpSp>
        <p:nvGrpSpPr>
          <p:cNvPr id="1334" name="Google Shape;279;p32">
            <a:extLst>
              <a:ext uri="{FF2B5EF4-FFF2-40B4-BE49-F238E27FC236}">
                <a16:creationId xmlns:a16="http://schemas.microsoft.com/office/drawing/2014/main" id="{60AD43BF-EB25-AA9A-EE57-7A64BFD7692A}"/>
              </a:ext>
            </a:extLst>
          </p:cNvPr>
          <p:cNvGrpSpPr/>
          <p:nvPr/>
        </p:nvGrpSpPr>
        <p:grpSpPr>
          <a:xfrm rot="5400000">
            <a:off x="21421515" y="10746750"/>
            <a:ext cx="3333665" cy="370304"/>
            <a:chOff x="7173550" y="540000"/>
            <a:chExt cx="1250450" cy="138900"/>
          </a:xfrm>
        </p:grpSpPr>
        <p:sp>
          <p:nvSpPr>
            <p:cNvPr id="1335" name="Google Shape;280;p32">
              <a:extLst>
                <a:ext uri="{FF2B5EF4-FFF2-40B4-BE49-F238E27FC236}">
                  <a16:creationId xmlns:a16="http://schemas.microsoft.com/office/drawing/2014/main" id="{25F76D99-1CE7-5C66-0E5A-EBEA095D3DF5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336" name="Google Shape;281;p32">
              <a:extLst>
                <a:ext uri="{FF2B5EF4-FFF2-40B4-BE49-F238E27FC236}">
                  <a16:creationId xmlns:a16="http://schemas.microsoft.com/office/drawing/2014/main" id="{6216A19D-5A93-D73D-89C1-0CE86EDF0F4A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337" name="Google Shape;282;p32">
              <a:extLst>
                <a:ext uri="{FF2B5EF4-FFF2-40B4-BE49-F238E27FC236}">
                  <a16:creationId xmlns:a16="http://schemas.microsoft.com/office/drawing/2014/main" id="{2AA1937A-53E8-95D2-4D47-4E2BF1842E0E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rgbClr val="E56359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338" name="Google Shape;283;p32">
              <a:extLst>
                <a:ext uri="{FF2B5EF4-FFF2-40B4-BE49-F238E27FC236}">
                  <a16:creationId xmlns:a16="http://schemas.microsoft.com/office/drawing/2014/main" id="{FB2583A6-8FB4-E8FC-942B-0D0A05230F53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rgbClr val="51A56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339" name="Google Shape;284;p32">
              <a:extLst>
                <a:ext uri="{FF2B5EF4-FFF2-40B4-BE49-F238E27FC236}">
                  <a16:creationId xmlns:a16="http://schemas.microsoft.com/office/drawing/2014/main" id="{39C88783-7654-6153-7C26-FC4AC1AD9986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rgbClr val="6194E7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340" name="Google Shape;285;p32">
              <a:extLst>
                <a:ext uri="{FF2B5EF4-FFF2-40B4-BE49-F238E27FC236}">
                  <a16:creationId xmlns:a16="http://schemas.microsoft.com/office/drawing/2014/main" id="{2320C01F-60DD-EDB4-67C5-083009A63137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rgbClr val="F3C33E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57" name="Google Shape;10924;p68">
            <a:extLst>
              <a:ext uri="{FF2B5EF4-FFF2-40B4-BE49-F238E27FC236}">
                <a16:creationId xmlns:a16="http://schemas.microsoft.com/office/drawing/2014/main" id="{7697E8C3-E84A-8772-483F-647E2349E16B}"/>
              </a:ext>
            </a:extLst>
          </p:cNvPr>
          <p:cNvGrpSpPr/>
          <p:nvPr/>
        </p:nvGrpSpPr>
        <p:grpSpPr>
          <a:xfrm>
            <a:off x="11522832" y="9133854"/>
            <a:ext cx="1549124" cy="1551739"/>
            <a:chOff x="1777925" y="1953700"/>
            <a:chExt cx="294600" cy="296950"/>
          </a:xfrm>
          <a:solidFill>
            <a:schemeClr val="tx1"/>
          </a:solidFill>
        </p:grpSpPr>
        <p:sp>
          <p:nvSpPr>
            <p:cNvPr id="58" name="Google Shape;10925;p68">
              <a:extLst>
                <a:ext uri="{FF2B5EF4-FFF2-40B4-BE49-F238E27FC236}">
                  <a16:creationId xmlns:a16="http://schemas.microsoft.com/office/drawing/2014/main" id="{4C567987-313D-769A-910B-DEFD5E9FE6B1}"/>
                </a:ext>
              </a:extLst>
            </p:cNvPr>
            <p:cNvSpPr/>
            <p:nvPr/>
          </p:nvSpPr>
          <p:spPr>
            <a:xfrm>
              <a:off x="1794450" y="2052125"/>
              <a:ext cx="278075" cy="198525"/>
            </a:xfrm>
            <a:custGeom>
              <a:avLst/>
              <a:gdLst/>
              <a:ahLst/>
              <a:cxnLst/>
              <a:rect l="l" t="t" r="r" b="b"/>
              <a:pathLst>
                <a:path w="11123" h="7941" extrusionOk="0">
                  <a:moveTo>
                    <a:pt x="10545" y="1"/>
                  </a:moveTo>
                  <a:cubicBezTo>
                    <a:pt x="10499" y="1"/>
                    <a:pt x="10449" y="11"/>
                    <a:pt x="10397" y="33"/>
                  </a:cubicBezTo>
                  <a:cubicBezTo>
                    <a:pt x="10208" y="64"/>
                    <a:pt x="10145" y="253"/>
                    <a:pt x="10177" y="474"/>
                  </a:cubicBezTo>
                  <a:cubicBezTo>
                    <a:pt x="10334" y="1009"/>
                    <a:pt x="10460" y="1514"/>
                    <a:pt x="10460" y="1986"/>
                  </a:cubicBezTo>
                  <a:cubicBezTo>
                    <a:pt x="10460" y="4885"/>
                    <a:pt x="8129" y="7247"/>
                    <a:pt x="5199" y="7247"/>
                  </a:cubicBezTo>
                  <a:cubicBezTo>
                    <a:pt x="3561" y="7247"/>
                    <a:pt x="2017" y="6460"/>
                    <a:pt x="1040" y="5137"/>
                  </a:cubicBezTo>
                  <a:lnTo>
                    <a:pt x="1734" y="5137"/>
                  </a:lnTo>
                  <a:cubicBezTo>
                    <a:pt x="1954" y="5137"/>
                    <a:pt x="2112" y="4979"/>
                    <a:pt x="2112" y="4790"/>
                  </a:cubicBezTo>
                  <a:cubicBezTo>
                    <a:pt x="2112" y="4601"/>
                    <a:pt x="1954" y="4444"/>
                    <a:pt x="1734" y="4444"/>
                  </a:cubicBezTo>
                  <a:lnTo>
                    <a:pt x="379" y="4444"/>
                  </a:lnTo>
                  <a:cubicBezTo>
                    <a:pt x="158" y="4444"/>
                    <a:pt x="1" y="4601"/>
                    <a:pt x="1" y="4790"/>
                  </a:cubicBezTo>
                  <a:lnTo>
                    <a:pt x="1" y="6176"/>
                  </a:lnTo>
                  <a:cubicBezTo>
                    <a:pt x="1" y="6365"/>
                    <a:pt x="158" y="6523"/>
                    <a:pt x="379" y="6523"/>
                  </a:cubicBezTo>
                  <a:cubicBezTo>
                    <a:pt x="568" y="6523"/>
                    <a:pt x="725" y="6365"/>
                    <a:pt x="725" y="6176"/>
                  </a:cubicBezTo>
                  <a:lnTo>
                    <a:pt x="725" y="5830"/>
                  </a:lnTo>
                  <a:cubicBezTo>
                    <a:pt x="1860" y="7184"/>
                    <a:pt x="3529" y="7941"/>
                    <a:pt x="5199" y="7941"/>
                  </a:cubicBezTo>
                  <a:cubicBezTo>
                    <a:pt x="8476" y="7941"/>
                    <a:pt x="11122" y="5294"/>
                    <a:pt x="11122" y="2049"/>
                  </a:cubicBezTo>
                  <a:cubicBezTo>
                    <a:pt x="11122" y="1482"/>
                    <a:pt x="11028" y="883"/>
                    <a:pt x="10839" y="253"/>
                  </a:cubicBezTo>
                  <a:cubicBezTo>
                    <a:pt x="10814" y="109"/>
                    <a:pt x="10698" y="1"/>
                    <a:pt x="1054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10926;p68">
              <a:extLst>
                <a:ext uri="{FF2B5EF4-FFF2-40B4-BE49-F238E27FC236}">
                  <a16:creationId xmlns:a16="http://schemas.microsoft.com/office/drawing/2014/main" id="{F7978C9D-2B84-C9C5-A4A7-0A26D469FF61}"/>
                </a:ext>
              </a:extLst>
            </p:cNvPr>
            <p:cNvSpPr/>
            <p:nvPr/>
          </p:nvSpPr>
          <p:spPr>
            <a:xfrm>
              <a:off x="1777925" y="1953700"/>
              <a:ext cx="278050" cy="198675"/>
            </a:xfrm>
            <a:custGeom>
              <a:avLst/>
              <a:gdLst/>
              <a:ahLst/>
              <a:cxnLst/>
              <a:rect l="l" t="t" r="r" b="b"/>
              <a:pathLst>
                <a:path w="11122" h="7947" extrusionOk="0">
                  <a:moveTo>
                    <a:pt x="5892" y="0"/>
                  </a:moveTo>
                  <a:cubicBezTo>
                    <a:pt x="2647" y="0"/>
                    <a:pt x="0" y="2615"/>
                    <a:pt x="0" y="5892"/>
                  </a:cubicBezTo>
                  <a:cubicBezTo>
                    <a:pt x="0" y="6459"/>
                    <a:pt x="63" y="7026"/>
                    <a:pt x="284" y="7656"/>
                  </a:cubicBezTo>
                  <a:cubicBezTo>
                    <a:pt x="310" y="7869"/>
                    <a:pt x="450" y="7947"/>
                    <a:pt x="606" y="7947"/>
                  </a:cubicBezTo>
                  <a:cubicBezTo>
                    <a:pt x="635" y="7947"/>
                    <a:pt x="664" y="7944"/>
                    <a:pt x="693" y="7939"/>
                  </a:cubicBezTo>
                  <a:cubicBezTo>
                    <a:pt x="914" y="7908"/>
                    <a:pt x="977" y="7719"/>
                    <a:pt x="945" y="7498"/>
                  </a:cubicBezTo>
                  <a:cubicBezTo>
                    <a:pt x="788" y="6963"/>
                    <a:pt x="662" y="6459"/>
                    <a:pt x="662" y="5923"/>
                  </a:cubicBezTo>
                  <a:cubicBezTo>
                    <a:pt x="662" y="3056"/>
                    <a:pt x="2993" y="693"/>
                    <a:pt x="5923" y="693"/>
                  </a:cubicBezTo>
                  <a:cubicBezTo>
                    <a:pt x="7561" y="693"/>
                    <a:pt x="9105" y="1481"/>
                    <a:pt x="10082" y="2773"/>
                  </a:cubicBezTo>
                  <a:lnTo>
                    <a:pt x="9389" y="2773"/>
                  </a:lnTo>
                  <a:cubicBezTo>
                    <a:pt x="9168" y="2773"/>
                    <a:pt x="9011" y="2930"/>
                    <a:pt x="9011" y="3151"/>
                  </a:cubicBezTo>
                  <a:cubicBezTo>
                    <a:pt x="9011" y="3340"/>
                    <a:pt x="9168" y="3497"/>
                    <a:pt x="9389" y="3497"/>
                  </a:cubicBezTo>
                  <a:lnTo>
                    <a:pt x="10743" y="3497"/>
                  </a:lnTo>
                  <a:cubicBezTo>
                    <a:pt x="10964" y="3497"/>
                    <a:pt x="11121" y="3340"/>
                    <a:pt x="11121" y="3151"/>
                  </a:cubicBezTo>
                  <a:lnTo>
                    <a:pt x="11121" y="1765"/>
                  </a:lnTo>
                  <a:cubicBezTo>
                    <a:pt x="11121" y="1575"/>
                    <a:pt x="10964" y="1418"/>
                    <a:pt x="10743" y="1418"/>
                  </a:cubicBezTo>
                  <a:cubicBezTo>
                    <a:pt x="10554" y="1418"/>
                    <a:pt x="10397" y="1575"/>
                    <a:pt x="10397" y="1765"/>
                  </a:cubicBezTo>
                  <a:lnTo>
                    <a:pt x="10397" y="2111"/>
                  </a:lnTo>
                  <a:cubicBezTo>
                    <a:pt x="9263" y="725"/>
                    <a:pt x="7593" y="0"/>
                    <a:pt x="589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10927;p68">
              <a:extLst>
                <a:ext uri="{FF2B5EF4-FFF2-40B4-BE49-F238E27FC236}">
                  <a16:creationId xmlns:a16="http://schemas.microsoft.com/office/drawing/2014/main" id="{0500A6C5-52D2-497D-2D6E-E198F5318A12}"/>
                </a:ext>
              </a:extLst>
            </p:cNvPr>
            <p:cNvSpPr/>
            <p:nvPr/>
          </p:nvSpPr>
          <p:spPr>
            <a:xfrm>
              <a:off x="1829125" y="2006475"/>
              <a:ext cx="191400" cy="191400"/>
            </a:xfrm>
            <a:custGeom>
              <a:avLst/>
              <a:gdLst/>
              <a:ahLst/>
              <a:cxnLst/>
              <a:rect l="l" t="t" r="r" b="b"/>
              <a:pathLst>
                <a:path w="7656" h="7656" extrusionOk="0">
                  <a:moveTo>
                    <a:pt x="4190" y="693"/>
                  </a:moveTo>
                  <a:cubicBezTo>
                    <a:pt x="4757" y="788"/>
                    <a:pt x="5324" y="1008"/>
                    <a:pt x="5797" y="1386"/>
                  </a:cubicBezTo>
                  <a:lnTo>
                    <a:pt x="5545" y="1607"/>
                  </a:lnTo>
                  <a:cubicBezTo>
                    <a:pt x="5450" y="1733"/>
                    <a:pt x="5450" y="1953"/>
                    <a:pt x="5545" y="2079"/>
                  </a:cubicBezTo>
                  <a:cubicBezTo>
                    <a:pt x="5608" y="2142"/>
                    <a:pt x="5702" y="2174"/>
                    <a:pt x="5793" y="2174"/>
                  </a:cubicBezTo>
                  <a:cubicBezTo>
                    <a:pt x="5884" y="2174"/>
                    <a:pt x="5970" y="2142"/>
                    <a:pt x="6017" y="2079"/>
                  </a:cubicBezTo>
                  <a:lnTo>
                    <a:pt x="6270" y="1859"/>
                  </a:lnTo>
                  <a:cubicBezTo>
                    <a:pt x="6616" y="2268"/>
                    <a:pt x="6868" y="2835"/>
                    <a:pt x="6931" y="3466"/>
                  </a:cubicBezTo>
                  <a:lnTo>
                    <a:pt x="6616" y="3466"/>
                  </a:lnTo>
                  <a:cubicBezTo>
                    <a:pt x="6427" y="3466"/>
                    <a:pt x="6270" y="3623"/>
                    <a:pt x="6270" y="3812"/>
                  </a:cubicBezTo>
                  <a:cubicBezTo>
                    <a:pt x="6270" y="4001"/>
                    <a:pt x="6427" y="4159"/>
                    <a:pt x="6616" y="4159"/>
                  </a:cubicBezTo>
                  <a:lnTo>
                    <a:pt x="6931" y="4159"/>
                  </a:lnTo>
                  <a:cubicBezTo>
                    <a:pt x="6868" y="4757"/>
                    <a:pt x="6616" y="5324"/>
                    <a:pt x="6270" y="5797"/>
                  </a:cubicBezTo>
                  <a:lnTo>
                    <a:pt x="6017" y="5545"/>
                  </a:lnTo>
                  <a:cubicBezTo>
                    <a:pt x="5970" y="5482"/>
                    <a:pt x="5884" y="5450"/>
                    <a:pt x="5793" y="5450"/>
                  </a:cubicBezTo>
                  <a:cubicBezTo>
                    <a:pt x="5702" y="5450"/>
                    <a:pt x="5608" y="5482"/>
                    <a:pt x="5545" y="5545"/>
                  </a:cubicBezTo>
                  <a:cubicBezTo>
                    <a:pt x="5450" y="5671"/>
                    <a:pt x="5450" y="5923"/>
                    <a:pt x="5545" y="6017"/>
                  </a:cubicBezTo>
                  <a:lnTo>
                    <a:pt x="5797" y="6270"/>
                  </a:lnTo>
                  <a:cubicBezTo>
                    <a:pt x="5356" y="6616"/>
                    <a:pt x="4820" y="6837"/>
                    <a:pt x="4190" y="6931"/>
                  </a:cubicBezTo>
                  <a:lnTo>
                    <a:pt x="4190" y="6616"/>
                  </a:lnTo>
                  <a:cubicBezTo>
                    <a:pt x="4190" y="6427"/>
                    <a:pt x="4033" y="6270"/>
                    <a:pt x="3812" y="6270"/>
                  </a:cubicBezTo>
                  <a:cubicBezTo>
                    <a:pt x="3623" y="6270"/>
                    <a:pt x="3466" y="6427"/>
                    <a:pt x="3466" y="6616"/>
                  </a:cubicBezTo>
                  <a:lnTo>
                    <a:pt x="3466" y="6931"/>
                  </a:lnTo>
                  <a:cubicBezTo>
                    <a:pt x="2867" y="6837"/>
                    <a:pt x="2331" y="6616"/>
                    <a:pt x="1859" y="6270"/>
                  </a:cubicBezTo>
                  <a:lnTo>
                    <a:pt x="2079" y="6017"/>
                  </a:lnTo>
                  <a:cubicBezTo>
                    <a:pt x="2205" y="5891"/>
                    <a:pt x="2205" y="5671"/>
                    <a:pt x="2079" y="5545"/>
                  </a:cubicBezTo>
                  <a:cubicBezTo>
                    <a:pt x="2032" y="5482"/>
                    <a:pt x="1945" y="5450"/>
                    <a:pt x="1855" y="5450"/>
                  </a:cubicBezTo>
                  <a:cubicBezTo>
                    <a:pt x="1764" y="5450"/>
                    <a:pt x="1670" y="5482"/>
                    <a:pt x="1607" y="5545"/>
                  </a:cubicBezTo>
                  <a:lnTo>
                    <a:pt x="1386" y="5797"/>
                  </a:lnTo>
                  <a:cubicBezTo>
                    <a:pt x="1040" y="5356"/>
                    <a:pt x="788" y="4789"/>
                    <a:pt x="725" y="4159"/>
                  </a:cubicBezTo>
                  <a:lnTo>
                    <a:pt x="1040" y="4159"/>
                  </a:lnTo>
                  <a:cubicBezTo>
                    <a:pt x="1229" y="4159"/>
                    <a:pt x="1386" y="4001"/>
                    <a:pt x="1386" y="3812"/>
                  </a:cubicBezTo>
                  <a:cubicBezTo>
                    <a:pt x="1386" y="3623"/>
                    <a:pt x="1229" y="3466"/>
                    <a:pt x="1040" y="3466"/>
                  </a:cubicBezTo>
                  <a:lnTo>
                    <a:pt x="725" y="3466"/>
                  </a:lnTo>
                  <a:cubicBezTo>
                    <a:pt x="788" y="2867"/>
                    <a:pt x="1040" y="2331"/>
                    <a:pt x="1386" y="1859"/>
                  </a:cubicBezTo>
                  <a:lnTo>
                    <a:pt x="1607" y="2079"/>
                  </a:lnTo>
                  <a:cubicBezTo>
                    <a:pt x="1701" y="2174"/>
                    <a:pt x="1764" y="2205"/>
                    <a:pt x="1859" y="2205"/>
                  </a:cubicBezTo>
                  <a:cubicBezTo>
                    <a:pt x="1922" y="2205"/>
                    <a:pt x="2048" y="2174"/>
                    <a:pt x="2079" y="2079"/>
                  </a:cubicBezTo>
                  <a:cubicBezTo>
                    <a:pt x="2205" y="1953"/>
                    <a:pt x="2205" y="1733"/>
                    <a:pt x="2079" y="1607"/>
                  </a:cubicBezTo>
                  <a:lnTo>
                    <a:pt x="1859" y="1386"/>
                  </a:lnTo>
                  <a:cubicBezTo>
                    <a:pt x="2300" y="1008"/>
                    <a:pt x="2835" y="788"/>
                    <a:pt x="3466" y="693"/>
                  </a:cubicBezTo>
                  <a:lnTo>
                    <a:pt x="3466" y="1008"/>
                  </a:lnTo>
                  <a:cubicBezTo>
                    <a:pt x="3466" y="1229"/>
                    <a:pt x="3623" y="1386"/>
                    <a:pt x="3812" y="1386"/>
                  </a:cubicBezTo>
                  <a:cubicBezTo>
                    <a:pt x="4033" y="1386"/>
                    <a:pt x="4190" y="1229"/>
                    <a:pt x="4190" y="1008"/>
                  </a:cubicBezTo>
                  <a:lnTo>
                    <a:pt x="4190" y="693"/>
                  </a:lnTo>
                  <a:close/>
                  <a:moveTo>
                    <a:pt x="3812" y="0"/>
                  </a:moveTo>
                  <a:cubicBezTo>
                    <a:pt x="1733" y="0"/>
                    <a:pt x="0" y="1701"/>
                    <a:pt x="0" y="3812"/>
                  </a:cubicBezTo>
                  <a:cubicBezTo>
                    <a:pt x="0" y="5923"/>
                    <a:pt x="1701" y="7656"/>
                    <a:pt x="3812" y="7656"/>
                  </a:cubicBezTo>
                  <a:cubicBezTo>
                    <a:pt x="5923" y="7656"/>
                    <a:pt x="7656" y="5954"/>
                    <a:pt x="7656" y="3812"/>
                  </a:cubicBezTo>
                  <a:cubicBezTo>
                    <a:pt x="7656" y="1733"/>
                    <a:pt x="5954" y="0"/>
                    <a:pt x="381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10928;p68">
              <a:extLst>
                <a:ext uri="{FF2B5EF4-FFF2-40B4-BE49-F238E27FC236}">
                  <a16:creationId xmlns:a16="http://schemas.microsoft.com/office/drawing/2014/main" id="{F5859147-9847-68EE-09F4-D4C6947E47FD}"/>
                </a:ext>
              </a:extLst>
            </p:cNvPr>
            <p:cNvSpPr/>
            <p:nvPr/>
          </p:nvSpPr>
          <p:spPr>
            <a:xfrm>
              <a:off x="1915750" y="2058450"/>
              <a:ext cx="35475" cy="52800"/>
            </a:xfrm>
            <a:custGeom>
              <a:avLst/>
              <a:gdLst/>
              <a:ahLst/>
              <a:cxnLst/>
              <a:rect l="l" t="t" r="r" b="b"/>
              <a:pathLst>
                <a:path w="1419" h="2112" extrusionOk="0">
                  <a:moveTo>
                    <a:pt x="347" y="0"/>
                  </a:moveTo>
                  <a:cubicBezTo>
                    <a:pt x="158" y="0"/>
                    <a:pt x="1" y="158"/>
                    <a:pt x="1" y="378"/>
                  </a:cubicBezTo>
                  <a:lnTo>
                    <a:pt x="1" y="1733"/>
                  </a:lnTo>
                  <a:cubicBezTo>
                    <a:pt x="1" y="1954"/>
                    <a:pt x="158" y="2111"/>
                    <a:pt x="347" y="2111"/>
                  </a:cubicBezTo>
                  <a:lnTo>
                    <a:pt x="1072" y="2111"/>
                  </a:lnTo>
                  <a:cubicBezTo>
                    <a:pt x="1261" y="2111"/>
                    <a:pt x="1418" y="1954"/>
                    <a:pt x="1418" y="1733"/>
                  </a:cubicBezTo>
                  <a:cubicBezTo>
                    <a:pt x="1418" y="1544"/>
                    <a:pt x="1261" y="1387"/>
                    <a:pt x="1072" y="1387"/>
                  </a:cubicBezTo>
                  <a:lnTo>
                    <a:pt x="725" y="1387"/>
                  </a:lnTo>
                  <a:lnTo>
                    <a:pt x="725" y="378"/>
                  </a:ln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2" name="Rectangle 17">
            <a:extLst>
              <a:ext uri="{FF2B5EF4-FFF2-40B4-BE49-F238E27FC236}">
                <a16:creationId xmlns:a16="http://schemas.microsoft.com/office/drawing/2014/main" id="{669FF660-404C-D69D-E7D0-CAEBCFE8FBEC}"/>
              </a:ext>
            </a:extLst>
          </p:cNvPr>
          <p:cNvSpPr/>
          <p:nvPr/>
        </p:nvSpPr>
        <p:spPr>
          <a:xfrm>
            <a:off x="8638038" y="11090363"/>
            <a:ext cx="7318712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lang="en-US" sz="4400" kern="1200" dirty="0">
                <a:solidFill>
                  <a:schemeClr val="tx1"/>
                </a:solidFill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2,828,778</a:t>
            </a:r>
            <a:r>
              <a:rPr kumimoji="0" lang="en-US" sz="360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uLnTx/>
                <a:uFillTx/>
                <a:latin typeface="Lexend Deca SemiBold" panose="020B0604020202020204" charset="0"/>
                <a:ea typeface="Nanum Gothic" panose="020B0604020202020204" charset="-127"/>
                <a:cs typeface="+mn-cs"/>
              </a:rPr>
              <a:t>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kumimoji="0" lang="en-US" sz="320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Horas de </a:t>
            </a:r>
            <a:r>
              <a:rPr kumimoji="0" lang="en-US" sz="320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rPr>
              <a:t>formación</a:t>
            </a:r>
            <a:endParaRPr kumimoji="0" lang="en-US" sz="320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9" name="Google Shape;909;p39"/>
          <p:cNvSpPr txBox="1">
            <a:spLocks noGrp="1"/>
          </p:cNvSpPr>
          <p:nvPr>
            <p:ph type="title"/>
          </p:nvPr>
        </p:nvSpPr>
        <p:spPr>
          <a:xfrm flipH="1">
            <a:off x="4416556" y="9334492"/>
            <a:ext cx="8256143" cy="2894907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dirty="0"/>
              <a:t>Formación Profesional</a:t>
            </a:r>
            <a:endParaRPr dirty="0"/>
          </a:p>
        </p:txBody>
      </p:sp>
      <p:sp>
        <p:nvSpPr>
          <p:cNvPr id="910" name="Google Shape;910;p39"/>
          <p:cNvSpPr txBox="1">
            <a:spLocks noGrp="1"/>
          </p:cNvSpPr>
          <p:nvPr>
            <p:ph type="subTitle" idx="1"/>
          </p:nvPr>
        </p:nvSpPr>
        <p:spPr>
          <a:xfrm flipH="1">
            <a:off x="4067820" y="7312793"/>
            <a:ext cx="8604879" cy="1908303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pPr marL="0" indent="0"/>
            <a:r>
              <a:rPr lang="en" sz="5332" dirty="0"/>
              <a:t>Resultados </a:t>
            </a:r>
          </a:p>
          <a:p>
            <a:pPr marL="0" indent="0"/>
            <a:r>
              <a:rPr lang="en" sz="5332" dirty="0"/>
              <a:t>Plan de Gestión de</a:t>
            </a:r>
            <a:endParaRPr sz="5332" dirty="0"/>
          </a:p>
        </p:txBody>
      </p:sp>
      <p:sp>
        <p:nvSpPr>
          <p:cNvPr id="911" name="Google Shape;911;p39"/>
          <p:cNvSpPr txBox="1">
            <a:spLocks noGrp="1"/>
          </p:cNvSpPr>
          <p:nvPr>
            <p:ph type="title" idx="2"/>
          </p:nvPr>
        </p:nvSpPr>
        <p:spPr>
          <a:xfrm flipH="1">
            <a:off x="15941114" y="2529554"/>
            <a:ext cx="6516703" cy="5234636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2" name="Google Shape;912;p39"/>
          <p:cNvSpPr/>
          <p:nvPr/>
        </p:nvSpPr>
        <p:spPr>
          <a:xfrm>
            <a:off x="8925675" y="3087142"/>
            <a:ext cx="3747024" cy="374702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cxnSp>
        <p:nvCxnSpPr>
          <p:cNvPr id="913" name="Google Shape;913;p39"/>
          <p:cNvCxnSpPr/>
          <p:nvPr/>
        </p:nvCxnSpPr>
        <p:spPr>
          <a:xfrm>
            <a:off x="1919500" y="9278103"/>
            <a:ext cx="10753199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914" name="Google Shape;914;p39"/>
          <p:cNvGrpSpPr/>
          <p:nvPr/>
        </p:nvGrpSpPr>
        <p:grpSpPr>
          <a:xfrm>
            <a:off x="1919500" y="1441411"/>
            <a:ext cx="3333665" cy="370304"/>
            <a:chOff x="7173550" y="540000"/>
            <a:chExt cx="1250450" cy="138900"/>
          </a:xfrm>
        </p:grpSpPr>
        <p:sp>
          <p:nvSpPr>
            <p:cNvPr id="915" name="Google Shape;915;p39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16" name="Google Shape;916;p39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17" name="Google Shape;917;p39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18" name="Google Shape;918;p39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19" name="Google Shape;919;p39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20" name="Google Shape;920;p39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34" name="Google Shape;934;p39"/>
          <p:cNvGrpSpPr/>
          <p:nvPr/>
        </p:nvGrpSpPr>
        <p:grpSpPr>
          <a:xfrm>
            <a:off x="17532633" y="11904285"/>
            <a:ext cx="3333665" cy="370304"/>
            <a:chOff x="7173550" y="540000"/>
            <a:chExt cx="1250450" cy="138900"/>
          </a:xfrm>
        </p:grpSpPr>
        <p:sp>
          <p:nvSpPr>
            <p:cNvPr id="935" name="Google Shape;935;p39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36" name="Google Shape;936;p39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37" name="Google Shape;937;p39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38" name="Google Shape;938;p39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39" name="Google Shape;939;p39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40" name="Google Shape;940;p39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2" name="Imagen 1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CC900D88-25FF-719F-5B81-FB9D5EEA2D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3313" y="1077407"/>
            <a:ext cx="2009007" cy="1098311"/>
          </a:xfrm>
          <a:prstGeom prst="rect">
            <a:avLst/>
          </a:prstGeom>
        </p:spPr>
      </p:pic>
      <p:grpSp>
        <p:nvGrpSpPr>
          <p:cNvPr id="3" name="Google Shape;13173;p78">
            <a:extLst>
              <a:ext uri="{FF2B5EF4-FFF2-40B4-BE49-F238E27FC236}">
                <a16:creationId xmlns:a16="http://schemas.microsoft.com/office/drawing/2014/main" id="{86CD34B7-C08B-3912-1BDA-C32BB05151F6}"/>
              </a:ext>
            </a:extLst>
          </p:cNvPr>
          <p:cNvGrpSpPr/>
          <p:nvPr/>
        </p:nvGrpSpPr>
        <p:grpSpPr>
          <a:xfrm>
            <a:off x="9815823" y="4006510"/>
            <a:ext cx="1966738" cy="1908300"/>
            <a:chOff x="6208625" y="4147250"/>
            <a:chExt cx="410300" cy="410325"/>
          </a:xfrm>
          <a:solidFill>
            <a:schemeClr val="bg1"/>
          </a:solidFill>
        </p:grpSpPr>
        <p:sp>
          <p:nvSpPr>
            <p:cNvPr id="4" name="Google Shape;13174;p78">
              <a:extLst>
                <a:ext uri="{FF2B5EF4-FFF2-40B4-BE49-F238E27FC236}">
                  <a16:creationId xmlns:a16="http://schemas.microsoft.com/office/drawing/2014/main" id="{24599A94-AD61-D1EC-D19A-F7A961194932}"/>
                </a:ext>
              </a:extLst>
            </p:cNvPr>
            <p:cNvSpPr/>
            <p:nvPr/>
          </p:nvSpPr>
          <p:spPr>
            <a:xfrm>
              <a:off x="6337650" y="4389250"/>
              <a:ext cx="152250" cy="168325"/>
            </a:xfrm>
            <a:custGeom>
              <a:avLst/>
              <a:gdLst/>
              <a:ahLst/>
              <a:cxnLst/>
              <a:rect l="l" t="t" r="r" b="b"/>
              <a:pathLst>
                <a:path w="6090" h="6733" extrusionOk="0">
                  <a:moveTo>
                    <a:pt x="3046" y="964"/>
                  </a:moveTo>
                  <a:cubicBezTo>
                    <a:pt x="3295" y="964"/>
                    <a:pt x="3541" y="1062"/>
                    <a:pt x="3725" y="1246"/>
                  </a:cubicBezTo>
                  <a:cubicBezTo>
                    <a:pt x="4000" y="1521"/>
                    <a:pt x="4082" y="1934"/>
                    <a:pt x="3934" y="2294"/>
                  </a:cubicBezTo>
                  <a:cubicBezTo>
                    <a:pt x="3785" y="2653"/>
                    <a:pt x="3433" y="2887"/>
                    <a:pt x="3045" y="2887"/>
                  </a:cubicBezTo>
                  <a:cubicBezTo>
                    <a:pt x="2513" y="2886"/>
                    <a:pt x="2084" y="2457"/>
                    <a:pt x="2083" y="1925"/>
                  </a:cubicBezTo>
                  <a:cubicBezTo>
                    <a:pt x="2083" y="1537"/>
                    <a:pt x="2317" y="1185"/>
                    <a:pt x="2677" y="1038"/>
                  </a:cubicBezTo>
                  <a:cubicBezTo>
                    <a:pt x="2797" y="988"/>
                    <a:pt x="2922" y="964"/>
                    <a:pt x="3046" y="964"/>
                  </a:cubicBezTo>
                  <a:close/>
                  <a:moveTo>
                    <a:pt x="3045" y="3843"/>
                  </a:moveTo>
                  <a:cubicBezTo>
                    <a:pt x="4135" y="3843"/>
                    <a:pt x="5040" y="4684"/>
                    <a:pt x="5122" y="5772"/>
                  </a:cubicBezTo>
                  <a:lnTo>
                    <a:pt x="967" y="5772"/>
                  </a:lnTo>
                  <a:cubicBezTo>
                    <a:pt x="1049" y="4684"/>
                    <a:pt x="1954" y="3843"/>
                    <a:pt x="3045" y="3843"/>
                  </a:cubicBezTo>
                  <a:close/>
                  <a:moveTo>
                    <a:pt x="3045" y="1"/>
                  </a:moveTo>
                  <a:cubicBezTo>
                    <a:pt x="2279" y="1"/>
                    <a:pt x="1588" y="453"/>
                    <a:pt x="1282" y="1155"/>
                  </a:cubicBezTo>
                  <a:cubicBezTo>
                    <a:pt x="976" y="1856"/>
                    <a:pt x="1115" y="2672"/>
                    <a:pt x="1636" y="3233"/>
                  </a:cubicBezTo>
                  <a:cubicBezTo>
                    <a:pt x="632" y="3759"/>
                    <a:pt x="0" y="4798"/>
                    <a:pt x="0" y="5932"/>
                  </a:cubicBezTo>
                  <a:lnTo>
                    <a:pt x="0" y="6252"/>
                  </a:lnTo>
                  <a:cubicBezTo>
                    <a:pt x="0" y="6518"/>
                    <a:pt x="216" y="6733"/>
                    <a:pt x="481" y="6733"/>
                  </a:cubicBezTo>
                  <a:lnTo>
                    <a:pt x="5609" y="6733"/>
                  </a:lnTo>
                  <a:cubicBezTo>
                    <a:pt x="5874" y="6733"/>
                    <a:pt x="6090" y="6518"/>
                    <a:pt x="6090" y="6252"/>
                  </a:cubicBezTo>
                  <a:lnTo>
                    <a:pt x="6090" y="5932"/>
                  </a:lnTo>
                  <a:cubicBezTo>
                    <a:pt x="6088" y="4798"/>
                    <a:pt x="5458" y="3759"/>
                    <a:pt x="4454" y="3233"/>
                  </a:cubicBezTo>
                  <a:cubicBezTo>
                    <a:pt x="4974" y="2672"/>
                    <a:pt x="5114" y="1856"/>
                    <a:pt x="4808" y="1155"/>
                  </a:cubicBezTo>
                  <a:cubicBezTo>
                    <a:pt x="4502" y="453"/>
                    <a:pt x="3809" y="1"/>
                    <a:pt x="304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13175;p78">
              <a:extLst>
                <a:ext uri="{FF2B5EF4-FFF2-40B4-BE49-F238E27FC236}">
                  <a16:creationId xmlns:a16="http://schemas.microsoft.com/office/drawing/2014/main" id="{CA1941A7-C25B-56AD-15B7-FAE97652D35A}"/>
                </a:ext>
              </a:extLst>
            </p:cNvPr>
            <p:cNvSpPr/>
            <p:nvPr/>
          </p:nvSpPr>
          <p:spPr>
            <a:xfrm>
              <a:off x="6466625" y="4147250"/>
              <a:ext cx="152300" cy="168375"/>
            </a:xfrm>
            <a:custGeom>
              <a:avLst/>
              <a:gdLst/>
              <a:ahLst/>
              <a:cxnLst/>
              <a:rect l="l" t="t" r="r" b="b"/>
              <a:pathLst>
                <a:path w="6092" h="6735" extrusionOk="0">
                  <a:moveTo>
                    <a:pt x="3047" y="964"/>
                  </a:moveTo>
                  <a:cubicBezTo>
                    <a:pt x="3297" y="964"/>
                    <a:pt x="3542" y="1061"/>
                    <a:pt x="3726" y="1245"/>
                  </a:cubicBezTo>
                  <a:cubicBezTo>
                    <a:pt x="4002" y="1521"/>
                    <a:pt x="4084" y="1934"/>
                    <a:pt x="3934" y="2294"/>
                  </a:cubicBezTo>
                  <a:cubicBezTo>
                    <a:pt x="3786" y="2653"/>
                    <a:pt x="3435" y="2887"/>
                    <a:pt x="3047" y="2887"/>
                  </a:cubicBezTo>
                  <a:cubicBezTo>
                    <a:pt x="2515" y="2887"/>
                    <a:pt x="2085" y="2457"/>
                    <a:pt x="2085" y="1926"/>
                  </a:cubicBezTo>
                  <a:cubicBezTo>
                    <a:pt x="2085" y="1537"/>
                    <a:pt x="2319" y="1185"/>
                    <a:pt x="2678" y="1037"/>
                  </a:cubicBezTo>
                  <a:cubicBezTo>
                    <a:pt x="2797" y="988"/>
                    <a:pt x="2923" y="964"/>
                    <a:pt x="3047" y="964"/>
                  </a:cubicBezTo>
                  <a:close/>
                  <a:moveTo>
                    <a:pt x="3045" y="3845"/>
                  </a:moveTo>
                  <a:cubicBezTo>
                    <a:pt x="4136" y="3845"/>
                    <a:pt x="5041" y="4685"/>
                    <a:pt x="5123" y="5772"/>
                  </a:cubicBezTo>
                  <a:lnTo>
                    <a:pt x="969" y="5772"/>
                  </a:lnTo>
                  <a:cubicBezTo>
                    <a:pt x="1049" y="4685"/>
                    <a:pt x="1956" y="3845"/>
                    <a:pt x="3045" y="3845"/>
                  </a:cubicBezTo>
                  <a:close/>
                  <a:moveTo>
                    <a:pt x="3047" y="1"/>
                  </a:moveTo>
                  <a:cubicBezTo>
                    <a:pt x="2281" y="1"/>
                    <a:pt x="1588" y="455"/>
                    <a:pt x="1284" y="1156"/>
                  </a:cubicBezTo>
                  <a:cubicBezTo>
                    <a:pt x="978" y="1858"/>
                    <a:pt x="1117" y="2673"/>
                    <a:pt x="1638" y="3233"/>
                  </a:cubicBezTo>
                  <a:cubicBezTo>
                    <a:pt x="633" y="3758"/>
                    <a:pt x="2" y="4798"/>
                    <a:pt x="1" y="5932"/>
                  </a:cubicBezTo>
                  <a:lnTo>
                    <a:pt x="1" y="6252"/>
                  </a:lnTo>
                  <a:cubicBezTo>
                    <a:pt x="1" y="6517"/>
                    <a:pt x="216" y="6734"/>
                    <a:pt x="483" y="6734"/>
                  </a:cubicBezTo>
                  <a:lnTo>
                    <a:pt x="5611" y="6734"/>
                  </a:lnTo>
                  <a:cubicBezTo>
                    <a:pt x="5876" y="6734"/>
                    <a:pt x="6091" y="6517"/>
                    <a:pt x="6091" y="6252"/>
                  </a:cubicBezTo>
                  <a:lnTo>
                    <a:pt x="6091" y="5933"/>
                  </a:lnTo>
                  <a:cubicBezTo>
                    <a:pt x="6090" y="4798"/>
                    <a:pt x="5460" y="3758"/>
                    <a:pt x="4454" y="3234"/>
                  </a:cubicBezTo>
                  <a:lnTo>
                    <a:pt x="4454" y="3233"/>
                  </a:lnTo>
                  <a:cubicBezTo>
                    <a:pt x="4976" y="2673"/>
                    <a:pt x="5115" y="1858"/>
                    <a:pt x="4810" y="1156"/>
                  </a:cubicBezTo>
                  <a:cubicBezTo>
                    <a:pt x="4504" y="455"/>
                    <a:pt x="3811" y="1"/>
                    <a:pt x="30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" name="Google Shape;13176;p78">
              <a:extLst>
                <a:ext uri="{FF2B5EF4-FFF2-40B4-BE49-F238E27FC236}">
                  <a16:creationId xmlns:a16="http://schemas.microsoft.com/office/drawing/2014/main" id="{0181A996-20CA-7AB0-2886-7EC446444AC8}"/>
                </a:ext>
              </a:extLst>
            </p:cNvPr>
            <p:cNvSpPr/>
            <p:nvPr/>
          </p:nvSpPr>
          <p:spPr>
            <a:xfrm>
              <a:off x="6208625" y="4147250"/>
              <a:ext cx="152300" cy="168375"/>
            </a:xfrm>
            <a:custGeom>
              <a:avLst/>
              <a:gdLst/>
              <a:ahLst/>
              <a:cxnLst/>
              <a:rect l="l" t="t" r="r" b="b"/>
              <a:pathLst>
                <a:path w="6092" h="6735" extrusionOk="0">
                  <a:moveTo>
                    <a:pt x="3046" y="964"/>
                  </a:moveTo>
                  <a:cubicBezTo>
                    <a:pt x="3296" y="964"/>
                    <a:pt x="3542" y="1061"/>
                    <a:pt x="3725" y="1245"/>
                  </a:cubicBezTo>
                  <a:cubicBezTo>
                    <a:pt x="4000" y="1521"/>
                    <a:pt x="4082" y="1934"/>
                    <a:pt x="3934" y="2294"/>
                  </a:cubicBezTo>
                  <a:cubicBezTo>
                    <a:pt x="3785" y="2653"/>
                    <a:pt x="3435" y="2887"/>
                    <a:pt x="3045" y="2887"/>
                  </a:cubicBezTo>
                  <a:cubicBezTo>
                    <a:pt x="2515" y="2887"/>
                    <a:pt x="2085" y="2457"/>
                    <a:pt x="2083" y="1926"/>
                  </a:cubicBezTo>
                  <a:cubicBezTo>
                    <a:pt x="2083" y="1537"/>
                    <a:pt x="2317" y="1185"/>
                    <a:pt x="2678" y="1037"/>
                  </a:cubicBezTo>
                  <a:cubicBezTo>
                    <a:pt x="2797" y="988"/>
                    <a:pt x="2922" y="964"/>
                    <a:pt x="3046" y="964"/>
                  </a:cubicBezTo>
                  <a:close/>
                  <a:moveTo>
                    <a:pt x="3045" y="3845"/>
                  </a:moveTo>
                  <a:cubicBezTo>
                    <a:pt x="4135" y="3845"/>
                    <a:pt x="5041" y="4685"/>
                    <a:pt x="5122" y="5772"/>
                  </a:cubicBezTo>
                  <a:lnTo>
                    <a:pt x="967" y="5772"/>
                  </a:lnTo>
                  <a:cubicBezTo>
                    <a:pt x="1049" y="4685"/>
                    <a:pt x="1954" y="3845"/>
                    <a:pt x="3045" y="3845"/>
                  </a:cubicBezTo>
                  <a:close/>
                  <a:moveTo>
                    <a:pt x="3045" y="1"/>
                  </a:moveTo>
                  <a:cubicBezTo>
                    <a:pt x="2281" y="1"/>
                    <a:pt x="1588" y="455"/>
                    <a:pt x="1282" y="1156"/>
                  </a:cubicBezTo>
                  <a:cubicBezTo>
                    <a:pt x="976" y="1858"/>
                    <a:pt x="1117" y="2673"/>
                    <a:pt x="1636" y="3234"/>
                  </a:cubicBezTo>
                  <a:cubicBezTo>
                    <a:pt x="632" y="3758"/>
                    <a:pt x="1" y="4798"/>
                    <a:pt x="1" y="5933"/>
                  </a:cubicBezTo>
                  <a:lnTo>
                    <a:pt x="1" y="6252"/>
                  </a:lnTo>
                  <a:cubicBezTo>
                    <a:pt x="1" y="6519"/>
                    <a:pt x="216" y="6734"/>
                    <a:pt x="481" y="6734"/>
                  </a:cubicBezTo>
                  <a:lnTo>
                    <a:pt x="5611" y="6734"/>
                  </a:lnTo>
                  <a:cubicBezTo>
                    <a:pt x="5876" y="6734"/>
                    <a:pt x="6091" y="6519"/>
                    <a:pt x="6091" y="6252"/>
                  </a:cubicBezTo>
                  <a:lnTo>
                    <a:pt x="6090" y="6252"/>
                  </a:lnTo>
                  <a:lnTo>
                    <a:pt x="6090" y="5933"/>
                  </a:lnTo>
                  <a:cubicBezTo>
                    <a:pt x="6090" y="4798"/>
                    <a:pt x="5459" y="3758"/>
                    <a:pt x="4454" y="3234"/>
                  </a:cubicBezTo>
                  <a:cubicBezTo>
                    <a:pt x="4975" y="2673"/>
                    <a:pt x="5115" y="1858"/>
                    <a:pt x="4808" y="1156"/>
                  </a:cubicBezTo>
                  <a:cubicBezTo>
                    <a:pt x="4502" y="455"/>
                    <a:pt x="3811" y="1"/>
                    <a:pt x="304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" name="Google Shape;13177;p78">
              <a:extLst>
                <a:ext uri="{FF2B5EF4-FFF2-40B4-BE49-F238E27FC236}">
                  <a16:creationId xmlns:a16="http://schemas.microsoft.com/office/drawing/2014/main" id="{90476F41-8FE5-5E0D-C256-185EC11F4343}"/>
                </a:ext>
              </a:extLst>
            </p:cNvPr>
            <p:cNvSpPr/>
            <p:nvPr/>
          </p:nvSpPr>
          <p:spPr>
            <a:xfrm>
              <a:off x="6357425" y="4151350"/>
              <a:ext cx="113625" cy="88225"/>
            </a:xfrm>
            <a:custGeom>
              <a:avLst/>
              <a:gdLst/>
              <a:ahLst/>
              <a:cxnLst/>
              <a:rect l="l" t="t" r="r" b="b"/>
              <a:pathLst>
                <a:path w="4545" h="3529" extrusionOk="0">
                  <a:moveTo>
                    <a:pt x="2734" y="1"/>
                  </a:moveTo>
                  <a:cubicBezTo>
                    <a:pt x="2611" y="1"/>
                    <a:pt x="2488" y="48"/>
                    <a:pt x="2395" y="141"/>
                  </a:cubicBezTo>
                  <a:cubicBezTo>
                    <a:pt x="2207" y="329"/>
                    <a:pt x="2207" y="633"/>
                    <a:pt x="2395" y="821"/>
                  </a:cubicBezTo>
                  <a:lnTo>
                    <a:pt x="2856" y="1282"/>
                  </a:lnTo>
                  <a:lnTo>
                    <a:pt x="491" y="1282"/>
                  </a:lnTo>
                  <a:cubicBezTo>
                    <a:pt x="488" y="1282"/>
                    <a:pt x="485" y="1282"/>
                    <a:pt x="483" y="1282"/>
                  </a:cubicBezTo>
                  <a:cubicBezTo>
                    <a:pt x="217" y="1282"/>
                    <a:pt x="0" y="1497"/>
                    <a:pt x="0" y="1762"/>
                  </a:cubicBezTo>
                  <a:cubicBezTo>
                    <a:pt x="0" y="2029"/>
                    <a:pt x="217" y="2244"/>
                    <a:pt x="483" y="2244"/>
                  </a:cubicBezTo>
                  <a:cubicBezTo>
                    <a:pt x="485" y="2244"/>
                    <a:pt x="488" y="2244"/>
                    <a:pt x="491" y="2244"/>
                  </a:cubicBezTo>
                  <a:lnTo>
                    <a:pt x="491" y="2243"/>
                  </a:lnTo>
                  <a:lnTo>
                    <a:pt x="2856" y="2243"/>
                  </a:lnTo>
                  <a:lnTo>
                    <a:pt x="2395" y="2704"/>
                  </a:lnTo>
                  <a:cubicBezTo>
                    <a:pt x="2203" y="2892"/>
                    <a:pt x="2201" y="3198"/>
                    <a:pt x="2390" y="3388"/>
                  </a:cubicBezTo>
                  <a:cubicBezTo>
                    <a:pt x="2485" y="3482"/>
                    <a:pt x="2608" y="3529"/>
                    <a:pt x="2731" y="3529"/>
                  </a:cubicBezTo>
                  <a:cubicBezTo>
                    <a:pt x="2856" y="3529"/>
                    <a:pt x="2980" y="3480"/>
                    <a:pt x="3074" y="3384"/>
                  </a:cubicBezTo>
                  <a:lnTo>
                    <a:pt x="4356" y="2102"/>
                  </a:lnTo>
                  <a:cubicBezTo>
                    <a:pt x="4544" y="1915"/>
                    <a:pt x="4544" y="1610"/>
                    <a:pt x="4356" y="1423"/>
                  </a:cubicBezTo>
                  <a:lnTo>
                    <a:pt x="3074" y="141"/>
                  </a:lnTo>
                  <a:cubicBezTo>
                    <a:pt x="2980" y="48"/>
                    <a:pt x="2857" y="1"/>
                    <a:pt x="273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" name="Google Shape;13178;p78">
              <a:extLst>
                <a:ext uri="{FF2B5EF4-FFF2-40B4-BE49-F238E27FC236}">
                  <a16:creationId xmlns:a16="http://schemas.microsoft.com/office/drawing/2014/main" id="{2D221125-6A85-BF52-641B-657C988E9306}"/>
                </a:ext>
              </a:extLst>
            </p:cNvPr>
            <p:cNvSpPr/>
            <p:nvPr/>
          </p:nvSpPr>
          <p:spPr>
            <a:xfrm>
              <a:off x="6250375" y="4345400"/>
              <a:ext cx="87475" cy="86300"/>
            </a:xfrm>
            <a:custGeom>
              <a:avLst/>
              <a:gdLst/>
              <a:ahLst/>
              <a:cxnLst/>
              <a:rect l="l" t="t" r="r" b="b"/>
              <a:pathLst>
                <a:path w="3499" h="3452" extrusionOk="0">
                  <a:moveTo>
                    <a:pt x="482" y="0"/>
                  </a:moveTo>
                  <a:cubicBezTo>
                    <a:pt x="215" y="0"/>
                    <a:pt x="0" y="216"/>
                    <a:pt x="0" y="481"/>
                  </a:cubicBezTo>
                  <a:lnTo>
                    <a:pt x="0" y="2295"/>
                  </a:lnTo>
                  <a:cubicBezTo>
                    <a:pt x="6" y="2556"/>
                    <a:pt x="220" y="2765"/>
                    <a:pt x="482" y="2765"/>
                  </a:cubicBezTo>
                  <a:cubicBezTo>
                    <a:pt x="744" y="2765"/>
                    <a:pt x="958" y="2556"/>
                    <a:pt x="962" y="2295"/>
                  </a:cubicBezTo>
                  <a:lnTo>
                    <a:pt x="962" y="1642"/>
                  </a:lnTo>
                  <a:lnTo>
                    <a:pt x="2635" y="3314"/>
                  </a:lnTo>
                  <a:cubicBezTo>
                    <a:pt x="2728" y="3406"/>
                    <a:pt x="2849" y="3451"/>
                    <a:pt x="2970" y="3451"/>
                  </a:cubicBezTo>
                  <a:cubicBezTo>
                    <a:pt x="3093" y="3451"/>
                    <a:pt x="3217" y="3404"/>
                    <a:pt x="3311" y="3310"/>
                  </a:cubicBezTo>
                  <a:cubicBezTo>
                    <a:pt x="3497" y="3124"/>
                    <a:pt x="3499" y="2822"/>
                    <a:pt x="3314" y="2635"/>
                  </a:cubicBezTo>
                  <a:lnTo>
                    <a:pt x="1642" y="962"/>
                  </a:lnTo>
                  <a:lnTo>
                    <a:pt x="2295" y="962"/>
                  </a:lnTo>
                  <a:cubicBezTo>
                    <a:pt x="2557" y="957"/>
                    <a:pt x="2766" y="743"/>
                    <a:pt x="2766" y="481"/>
                  </a:cubicBezTo>
                  <a:cubicBezTo>
                    <a:pt x="2766" y="219"/>
                    <a:pt x="2557" y="5"/>
                    <a:pt x="229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" name="Google Shape;13179;p78">
              <a:extLst>
                <a:ext uri="{FF2B5EF4-FFF2-40B4-BE49-F238E27FC236}">
                  <a16:creationId xmlns:a16="http://schemas.microsoft.com/office/drawing/2014/main" id="{78F28AC3-4DAF-65B5-92E2-87EAB69AF528}"/>
                </a:ext>
              </a:extLst>
            </p:cNvPr>
            <p:cNvSpPr/>
            <p:nvPr/>
          </p:nvSpPr>
          <p:spPr>
            <a:xfrm>
              <a:off x="6490750" y="4345400"/>
              <a:ext cx="87575" cy="86400"/>
            </a:xfrm>
            <a:custGeom>
              <a:avLst/>
              <a:gdLst/>
              <a:ahLst/>
              <a:cxnLst/>
              <a:rect l="l" t="t" r="r" b="b"/>
              <a:pathLst>
                <a:path w="3503" h="3456" extrusionOk="0">
                  <a:moveTo>
                    <a:pt x="2975" y="1"/>
                  </a:moveTo>
                  <a:cubicBezTo>
                    <a:pt x="2852" y="1"/>
                    <a:pt x="2729" y="48"/>
                    <a:pt x="2635" y="142"/>
                  </a:cubicBezTo>
                  <a:lnTo>
                    <a:pt x="2637" y="141"/>
                  </a:lnTo>
                  <a:lnTo>
                    <a:pt x="963" y="1815"/>
                  </a:lnTo>
                  <a:lnTo>
                    <a:pt x="963" y="1162"/>
                  </a:lnTo>
                  <a:cubicBezTo>
                    <a:pt x="959" y="899"/>
                    <a:pt x="745" y="690"/>
                    <a:pt x="483" y="690"/>
                  </a:cubicBezTo>
                  <a:cubicBezTo>
                    <a:pt x="220" y="690"/>
                    <a:pt x="7" y="899"/>
                    <a:pt x="1" y="1162"/>
                  </a:cubicBezTo>
                  <a:lnTo>
                    <a:pt x="1" y="2975"/>
                  </a:lnTo>
                  <a:cubicBezTo>
                    <a:pt x="1" y="3240"/>
                    <a:pt x="216" y="3455"/>
                    <a:pt x="483" y="3455"/>
                  </a:cubicBezTo>
                  <a:lnTo>
                    <a:pt x="2294" y="3455"/>
                  </a:lnTo>
                  <a:cubicBezTo>
                    <a:pt x="2298" y="3455"/>
                    <a:pt x="2301" y="3455"/>
                    <a:pt x="2305" y="3455"/>
                  </a:cubicBezTo>
                  <a:cubicBezTo>
                    <a:pt x="2569" y="3455"/>
                    <a:pt x="2785" y="3241"/>
                    <a:pt x="2785" y="2975"/>
                  </a:cubicBezTo>
                  <a:cubicBezTo>
                    <a:pt x="2785" y="2709"/>
                    <a:pt x="2569" y="2494"/>
                    <a:pt x="2305" y="2494"/>
                  </a:cubicBezTo>
                  <a:cubicBezTo>
                    <a:pt x="2301" y="2494"/>
                    <a:pt x="2298" y="2494"/>
                    <a:pt x="2294" y="2494"/>
                  </a:cubicBezTo>
                  <a:lnTo>
                    <a:pt x="1642" y="2494"/>
                  </a:lnTo>
                  <a:lnTo>
                    <a:pt x="3315" y="822"/>
                  </a:lnTo>
                  <a:cubicBezTo>
                    <a:pt x="3502" y="634"/>
                    <a:pt x="3502" y="330"/>
                    <a:pt x="3315" y="142"/>
                  </a:cubicBezTo>
                  <a:cubicBezTo>
                    <a:pt x="3221" y="48"/>
                    <a:pt x="3098" y="1"/>
                    <a:pt x="29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34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336" name="Google Shape;336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2" name="Google Shape;342;p34"/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343" name="Google Shape;343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9" name="Google Shape;349;p34"/>
          <p:cNvGrpSpPr/>
          <p:nvPr/>
        </p:nvGrpSpPr>
        <p:grpSpPr>
          <a:xfrm>
            <a:off x="851884" y="1686078"/>
            <a:ext cx="7617229" cy="919760"/>
            <a:chOff x="5566800" y="631775"/>
            <a:chExt cx="2857205" cy="345000"/>
          </a:xfrm>
        </p:grpSpPr>
        <p:sp>
          <p:nvSpPr>
            <p:cNvPr id="350" name="Google Shape;350;p34"/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51" name="Google Shape;351;p34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52" name="Google Shape;352;p34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3" name="Google Shape;353;p34"/>
              <p:cNvCxnSpPr>
                <a:stCxn id="35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54" name="Google Shape;354;p34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55" name="Google Shape;355;p34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6" name="Google Shape;356;p34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7" name="Google Shape;357;p34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8" name="Google Shape;358;p34"/>
              <p:cNvCxnSpPr>
                <a:stCxn id="357" idx="7"/>
                <a:endCxn id="355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9" name="Google Shape;359;p34"/>
              <p:cNvCxnSpPr>
                <a:stCxn id="357" idx="5"/>
                <a:endCxn id="356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86D72B09-56B4-BF67-7201-DC93A6ACB478}"/>
              </a:ext>
            </a:extLst>
          </p:cNvPr>
          <p:cNvSpPr txBox="1">
            <a:spLocks/>
          </p:cNvSpPr>
          <p:nvPr/>
        </p:nvSpPr>
        <p:spPr>
          <a:xfrm>
            <a:off x="11143109" y="5639489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5996" dirty="0">
                <a:solidFill>
                  <a:schemeClr val="accent2"/>
                </a:solidFill>
              </a:rPr>
              <a:t>Fo</a:t>
            </a:r>
            <a:r>
              <a:rPr lang="es-SV" sz="15996" dirty="0">
                <a:solidFill>
                  <a:schemeClr val="tx2"/>
                </a:solidFill>
              </a:rPr>
              <a:t>rm</a:t>
            </a:r>
            <a:r>
              <a:rPr lang="es-SV" sz="15996" dirty="0">
                <a:solidFill>
                  <a:schemeClr val="accent1"/>
                </a:solidFill>
              </a:rPr>
              <a:t>ac</a:t>
            </a:r>
            <a:r>
              <a:rPr lang="es-SV" sz="15996" dirty="0">
                <a:solidFill>
                  <a:schemeClr val="accent2"/>
                </a:solidFill>
              </a:rPr>
              <a:t>i</a:t>
            </a:r>
            <a:r>
              <a:rPr lang="es-SV" sz="15996" dirty="0">
                <a:solidFill>
                  <a:schemeClr val="accent3"/>
                </a:solidFill>
              </a:rPr>
              <a:t>ón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8F6AA35D-AC9A-E763-9822-BDF5F584669C}"/>
              </a:ext>
            </a:extLst>
          </p:cNvPr>
          <p:cNvSpPr txBox="1"/>
          <p:nvPr/>
        </p:nvSpPr>
        <p:spPr>
          <a:xfrm rot="21193814">
            <a:off x="12508208" y="4615957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 de </a:t>
            </a:r>
            <a:endParaRPr lang="es-SV" sz="8531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F94114CA-1B4B-687C-21E3-310371084E20}"/>
              </a:ext>
            </a:extLst>
          </p:cNvPr>
          <p:cNvSpPr txBox="1"/>
          <p:nvPr/>
        </p:nvSpPr>
        <p:spPr>
          <a:xfrm>
            <a:off x="11990147" y="6981254"/>
            <a:ext cx="11226876" cy="2553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Co</a:t>
            </a:r>
            <a:r>
              <a:rPr lang="es-SV" sz="15996" dirty="0">
                <a:solidFill>
                  <a:schemeClr val="tx2"/>
                </a:solidFill>
                <a:latin typeface="Lexend Deca SemiBold" panose="020B0604020202020204" charset="0"/>
              </a:rPr>
              <a:t>n</a:t>
            </a:r>
            <a:r>
              <a:rPr lang="es-SV" sz="15996" dirty="0">
                <a:solidFill>
                  <a:schemeClr val="accent1"/>
                </a:solidFill>
                <a:latin typeface="Lexend Deca SemiBold" panose="020B0604020202020204" charset="0"/>
              </a:rPr>
              <a:t>ti</a:t>
            </a:r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n</a:t>
            </a:r>
            <a:r>
              <a:rPr lang="es-SV" sz="15996" dirty="0">
                <a:solidFill>
                  <a:schemeClr val="accent3"/>
                </a:solidFill>
                <a:latin typeface="Lexend Deca SemiBold" panose="020B0604020202020204" charset="0"/>
              </a:rPr>
              <a:t>ua</a:t>
            </a:r>
            <a:endParaRPr lang="es-SV" sz="15996" dirty="0">
              <a:latin typeface="Lexend Deca SemiBold" panose="020B0604020202020204" charset="0"/>
            </a:endParaRP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B00345B-9ECB-22BE-8FCC-44BEFD018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046" y="11480767"/>
            <a:ext cx="2009007" cy="1098311"/>
          </a:xfrm>
          <a:prstGeom prst="rect">
            <a:avLst/>
          </a:prstGeom>
        </p:spPr>
      </p:pic>
      <p:grpSp>
        <p:nvGrpSpPr>
          <p:cNvPr id="15" name="Google Shape;11190;p69">
            <a:extLst>
              <a:ext uri="{FF2B5EF4-FFF2-40B4-BE49-F238E27FC236}">
                <a16:creationId xmlns:a16="http://schemas.microsoft.com/office/drawing/2014/main" id="{64031D2B-46ED-57D2-B855-63DEC796E99A}"/>
              </a:ext>
            </a:extLst>
          </p:cNvPr>
          <p:cNvGrpSpPr/>
          <p:nvPr/>
        </p:nvGrpSpPr>
        <p:grpSpPr>
          <a:xfrm>
            <a:off x="3142901" y="5325452"/>
            <a:ext cx="962656" cy="962656"/>
            <a:chOff x="-57970450" y="1903275"/>
            <a:chExt cx="318225" cy="318225"/>
          </a:xfrm>
          <a:solidFill>
            <a:schemeClr val="bg1"/>
          </a:solidFill>
        </p:grpSpPr>
        <p:sp>
          <p:nvSpPr>
            <p:cNvPr id="16" name="Google Shape;11191;p69">
              <a:extLst>
                <a:ext uri="{FF2B5EF4-FFF2-40B4-BE49-F238E27FC236}">
                  <a16:creationId xmlns:a16="http://schemas.microsoft.com/office/drawing/2014/main" id="{F688031E-329A-80AC-4E7F-91670DD542DD}"/>
                </a:ext>
              </a:extLst>
            </p:cNvPr>
            <p:cNvSpPr/>
            <p:nvPr/>
          </p:nvSpPr>
          <p:spPr>
            <a:xfrm>
              <a:off x="-57847575" y="2135825"/>
              <a:ext cx="73250" cy="28975"/>
            </a:xfrm>
            <a:custGeom>
              <a:avLst/>
              <a:gdLst/>
              <a:ahLst/>
              <a:cxnLst/>
              <a:rect l="l" t="t" r="r" b="b"/>
              <a:pathLst>
                <a:path w="2930" h="1159" extrusionOk="0">
                  <a:moveTo>
                    <a:pt x="414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36" y="970"/>
                    <a:pt x="1008" y="1159"/>
                    <a:pt x="1481" y="1159"/>
                  </a:cubicBezTo>
                  <a:cubicBezTo>
                    <a:pt x="1954" y="1159"/>
                    <a:pt x="2458" y="970"/>
                    <a:pt x="2773" y="623"/>
                  </a:cubicBezTo>
                  <a:cubicBezTo>
                    <a:pt x="2930" y="465"/>
                    <a:pt x="2930" y="213"/>
                    <a:pt x="2773" y="119"/>
                  </a:cubicBezTo>
                  <a:cubicBezTo>
                    <a:pt x="2694" y="40"/>
                    <a:pt x="2592" y="1"/>
                    <a:pt x="2497" y="1"/>
                  </a:cubicBezTo>
                  <a:cubicBezTo>
                    <a:pt x="2402" y="1"/>
                    <a:pt x="2316" y="40"/>
                    <a:pt x="2269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97" y="434"/>
                    <a:pt x="882" y="339"/>
                    <a:pt x="693" y="119"/>
                  </a:cubicBezTo>
                  <a:cubicBezTo>
                    <a:pt x="615" y="40"/>
                    <a:pt x="512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" name="Google Shape;11192;p69">
              <a:extLst>
                <a:ext uri="{FF2B5EF4-FFF2-40B4-BE49-F238E27FC236}">
                  <a16:creationId xmlns:a16="http://schemas.microsoft.com/office/drawing/2014/main" id="{0DD7E337-237F-0E1D-2BE5-375D4561B9BC}"/>
                </a:ext>
              </a:extLst>
            </p:cNvPr>
            <p:cNvSpPr/>
            <p:nvPr/>
          </p:nvSpPr>
          <p:spPr>
            <a:xfrm>
              <a:off x="-57857025" y="2053725"/>
              <a:ext cx="18125" cy="18125"/>
            </a:xfrm>
            <a:custGeom>
              <a:avLst/>
              <a:gdLst/>
              <a:ahLst/>
              <a:cxnLst/>
              <a:rect l="l" t="t" r="r" b="b"/>
              <a:pathLst>
                <a:path w="725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725"/>
                    <a:pt x="347" y="725"/>
                  </a:cubicBezTo>
                  <a:cubicBezTo>
                    <a:pt x="536" y="725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" name="Google Shape;11193;p69">
              <a:extLst>
                <a:ext uri="{FF2B5EF4-FFF2-40B4-BE49-F238E27FC236}">
                  <a16:creationId xmlns:a16="http://schemas.microsoft.com/office/drawing/2014/main" id="{1226D05A-0825-D75B-165B-B4F137CF3ED3}"/>
                </a:ext>
              </a:extLst>
            </p:cNvPr>
            <p:cNvSpPr/>
            <p:nvPr/>
          </p:nvSpPr>
          <p:spPr>
            <a:xfrm>
              <a:off x="-57782200" y="2053725"/>
              <a:ext cx="18125" cy="18125"/>
            </a:xfrm>
            <a:custGeom>
              <a:avLst/>
              <a:gdLst/>
              <a:ahLst/>
              <a:cxnLst/>
              <a:rect l="l" t="t" r="r" b="b"/>
              <a:pathLst>
                <a:path w="725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725"/>
                    <a:pt x="347" y="725"/>
                  </a:cubicBezTo>
                  <a:cubicBezTo>
                    <a:pt x="536" y="725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" name="Google Shape;11194;p69">
              <a:extLst>
                <a:ext uri="{FF2B5EF4-FFF2-40B4-BE49-F238E27FC236}">
                  <a16:creationId xmlns:a16="http://schemas.microsoft.com/office/drawing/2014/main" id="{B166D06D-91C6-D840-7B81-E849B8051424}"/>
                </a:ext>
              </a:extLst>
            </p:cNvPr>
            <p:cNvSpPr/>
            <p:nvPr/>
          </p:nvSpPr>
          <p:spPr>
            <a:xfrm>
              <a:off x="-57970450" y="1903275"/>
              <a:ext cx="318225" cy="318225"/>
            </a:xfrm>
            <a:custGeom>
              <a:avLst/>
              <a:gdLst/>
              <a:ahLst/>
              <a:cxnLst/>
              <a:rect l="l" t="t" r="r" b="b"/>
              <a:pathLst>
                <a:path w="12729" h="12729" extrusionOk="0">
                  <a:moveTo>
                    <a:pt x="6396" y="757"/>
                  </a:moveTo>
                  <a:cubicBezTo>
                    <a:pt x="6774" y="757"/>
                    <a:pt x="7121" y="915"/>
                    <a:pt x="7404" y="1167"/>
                  </a:cubicBezTo>
                  <a:lnTo>
                    <a:pt x="8507" y="2269"/>
                  </a:lnTo>
                  <a:lnTo>
                    <a:pt x="4348" y="2269"/>
                  </a:lnTo>
                  <a:lnTo>
                    <a:pt x="5356" y="1167"/>
                  </a:lnTo>
                  <a:cubicBezTo>
                    <a:pt x="5640" y="915"/>
                    <a:pt x="5986" y="757"/>
                    <a:pt x="6396" y="757"/>
                  </a:cubicBezTo>
                  <a:close/>
                  <a:moveTo>
                    <a:pt x="11783" y="2994"/>
                  </a:moveTo>
                  <a:cubicBezTo>
                    <a:pt x="11626" y="3845"/>
                    <a:pt x="10838" y="4475"/>
                    <a:pt x="9925" y="4475"/>
                  </a:cubicBezTo>
                  <a:lnTo>
                    <a:pt x="2489" y="4475"/>
                  </a:lnTo>
                  <a:cubicBezTo>
                    <a:pt x="2454" y="4478"/>
                    <a:pt x="2420" y="4479"/>
                    <a:pt x="2385" y="4479"/>
                  </a:cubicBezTo>
                  <a:cubicBezTo>
                    <a:pt x="1665" y="4479"/>
                    <a:pt x="968" y="3867"/>
                    <a:pt x="788" y="3025"/>
                  </a:cubicBezTo>
                  <a:lnTo>
                    <a:pt x="2300" y="3025"/>
                  </a:lnTo>
                  <a:lnTo>
                    <a:pt x="2300" y="3372"/>
                  </a:lnTo>
                  <a:cubicBezTo>
                    <a:pt x="2300" y="3592"/>
                    <a:pt x="2458" y="3750"/>
                    <a:pt x="2647" y="3750"/>
                  </a:cubicBezTo>
                  <a:cubicBezTo>
                    <a:pt x="2836" y="3750"/>
                    <a:pt x="2993" y="3592"/>
                    <a:pt x="2993" y="3372"/>
                  </a:cubicBezTo>
                  <a:lnTo>
                    <a:pt x="2993" y="3025"/>
                  </a:lnTo>
                  <a:lnTo>
                    <a:pt x="3750" y="3025"/>
                  </a:lnTo>
                  <a:lnTo>
                    <a:pt x="3750" y="3372"/>
                  </a:lnTo>
                  <a:cubicBezTo>
                    <a:pt x="3750" y="3592"/>
                    <a:pt x="3907" y="3750"/>
                    <a:pt x="4096" y="3750"/>
                  </a:cubicBezTo>
                  <a:cubicBezTo>
                    <a:pt x="4285" y="3750"/>
                    <a:pt x="4443" y="3592"/>
                    <a:pt x="4443" y="3372"/>
                  </a:cubicBezTo>
                  <a:lnTo>
                    <a:pt x="4443" y="3025"/>
                  </a:lnTo>
                  <a:lnTo>
                    <a:pt x="5199" y="3025"/>
                  </a:lnTo>
                  <a:lnTo>
                    <a:pt x="5199" y="3372"/>
                  </a:lnTo>
                  <a:cubicBezTo>
                    <a:pt x="5199" y="3592"/>
                    <a:pt x="5356" y="3750"/>
                    <a:pt x="5545" y="3750"/>
                  </a:cubicBezTo>
                  <a:cubicBezTo>
                    <a:pt x="5766" y="3750"/>
                    <a:pt x="5923" y="3592"/>
                    <a:pt x="5923" y="3372"/>
                  </a:cubicBezTo>
                  <a:lnTo>
                    <a:pt x="5923" y="3025"/>
                  </a:lnTo>
                  <a:lnTo>
                    <a:pt x="6648" y="3025"/>
                  </a:lnTo>
                  <a:lnTo>
                    <a:pt x="6648" y="3372"/>
                  </a:lnTo>
                  <a:cubicBezTo>
                    <a:pt x="6648" y="3592"/>
                    <a:pt x="6806" y="3750"/>
                    <a:pt x="7026" y="3750"/>
                  </a:cubicBezTo>
                  <a:cubicBezTo>
                    <a:pt x="7215" y="3750"/>
                    <a:pt x="7373" y="3592"/>
                    <a:pt x="7373" y="3372"/>
                  </a:cubicBezTo>
                  <a:lnTo>
                    <a:pt x="7373" y="3025"/>
                  </a:lnTo>
                  <a:lnTo>
                    <a:pt x="8129" y="3025"/>
                  </a:lnTo>
                  <a:lnTo>
                    <a:pt x="8129" y="3372"/>
                  </a:lnTo>
                  <a:cubicBezTo>
                    <a:pt x="8129" y="3592"/>
                    <a:pt x="8286" y="3750"/>
                    <a:pt x="8475" y="3750"/>
                  </a:cubicBezTo>
                  <a:cubicBezTo>
                    <a:pt x="8664" y="3750"/>
                    <a:pt x="8822" y="3592"/>
                    <a:pt x="8822" y="3372"/>
                  </a:cubicBezTo>
                  <a:lnTo>
                    <a:pt x="8822" y="2994"/>
                  </a:lnTo>
                  <a:lnTo>
                    <a:pt x="9578" y="2994"/>
                  </a:lnTo>
                  <a:lnTo>
                    <a:pt x="9578" y="3372"/>
                  </a:lnTo>
                  <a:cubicBezTo>
                    <a:pt x="9578" y="3592"/>
                    <a:pt x="9735" y="3750"/>
                    <a:pt x="9925" y="3750"/>
                  </a:cubicBezTo>
                  <a:cubicBezTo>
                    <a:pt x="10114" y="3750"/>
                    <a:pt x="10271" y="3592"/>
                    <a:pt x="10271" y="3372"/>
                  </a:cubicBezTo>
                  <a:lnTo>
                    <a:pt x="10271" y="2994"/>
                  </a:lnTo>
                  <a:close/>
                  <a:moveTo>
                    <a:pt x="2300" y="6774"/>
                  </a:moveTo>
                  <a:lnTo>
                    <a:pt x="2300" y="8255"/>
                  </a:lnTo>
                  <a:cubicBezTo>
                    <a:pt x="1859" y="8255"/>
                    <a:pt x="1544" y="7909"/>
                    <a:pt x="1544" y="7531"/>
                  </a:cubicBezTo>
                  <a:cubicBezTo>
                    <a:pt x="1544" y="7121"/>
                    <a:pt x="1891" y="6774"/>
                    <a:pt x="2300" y="6774"/>
                  </a:cubicBezTo>
                  <a:close/>
                  <a:moveTo>
                    <a:pt x="10492" y="6774"/>
                  </a:moveTo>
                  <a:cubicBezTo>
                    <a:pt x="10870" y="6774"/>
                    <a:pt x="11216" y="7090"/>
                    <a:pt x="11216" y="7531"/>
                  </a:cubicBezTo>
                  <a:cubicBezTo>
                    <a:pt x="11216" y="7940"/>
                    <a:pt x="10901" y="8255"/>
                    <a:pt x="10492" y="8255"/>
                  </a:cubicBezTo>
                  <a:lnTo>
                    <a:pt x="10492" y="6774"/>
                  </a:lnTo>
                  <a:close/>
                  <a:moveTo>
                    <a:pt x="9767" y="5262"/>
                  </a:moveTo>
                  <a:cubicBezTo>
                    <a:pt x="9735" y="5388"/>
                    <a:pt x="9735" y="8507"/>
                    <a:pt x="9735" y="8633"/>
                  </a:cubicBezTo>
                  <a:cubicBezTo>
                    <a:pt x="9735" y="9421"/>
                    <a:pt x="9452" y="10145"/>
                    <a:pt x="8979" y="10744"/>
                  </a:cubicBezTo>
                  <a:lnTo>
                    <a:pt x="8979" y="9358"/>
                  </a:lnTo>
                  <a:cubicBezTo>
                    <a:pt x="8979" y="8350"/>
                    <a:pt x="8160" y="7531"/>
                    <a:pt x="7121" y="7531"/>
                  </a:cubicBezTo>
                  <a:cubicBezTo>
                    <a:pt x="6932" y="7531"/>
                    <a:pt x="6774" y="7688"/>
                    <a:pt x="6774" y="7877"/>
                  </a:cubicBezTo>
                  <a:cubicBezTo>
                    <a:pt x="6774" y="8066"/>
                    <a:pt x="6932" y="8224"/>
                    <a:pt x="7121" y="8224"/>
                  </a:cubicBezTo>
                  <a:cubicBezTo>
                    <a:pt x="7751" y="8224"/>
                    <a:pt x="8223" y="8728"/>
                    <a:pt x="8223" y="9326"/>
                  </a:cubicBezTo>
                  <a:lnTo>
                    <a:pt x="8223" y="11374"/>
                  </a:lnTo>
                  <a:cubicBezTo>
                    <a:pt x="7688" y="11721"/>
                    <a:pt x="7058" y="11973"/>
                    <a:pt x="6396" y="11973"/>
                  </a:cubicBezTo>
                  <a:cubicBezTo>
                    <a:pt x="5734" y="11973"/>
                    <a:pt x="5041" y="11784"/>
                    <a:pt x="4537" y="11374"/>
                  </a:cubicBezTo>
                  <a:lnTo>
                    <a:pt x="4537" y="9326"/>
                  </a:lnTo>
                  <a:cubicBezTo>
                    <a:pt x="4537" y="8696"/>
                    <a:pt x="5041" y="8224"/>
                    <a:pt x="5640" y="8224"/>
                  </a:cubicBezTo>
                  <a:cubicBezTo>
                    <a:pt x="5829" y="8224"/>
                    <a:pt x="5986" y="8066"/>
                    <a:pt x="5986" y="7877"/>
                  </a:cubicBezTo>
                  <a:cubicBezTo>
                    <a:pt x="5986" y="7688"/>
                    <a:pt x="5829" y="7499"/>
                    <a:pt x="5640" y="7499"/>
                  </a:cubicBezTo>
                  <a:cubicBezTo>
                    <a:pt x="4600" y="7499"/>
                    <a:pt x="3781" y="8350"/>
                    <a:pt x="3781" y="9358"/>
                  </a:cubicBezTo>
                  <a:lnTo>
                    <a:pt x="3781" y="10744"/>
                  </a:lnTo>
                  <a:cubicBezTo>
                    <a:pt x="3308" y="10145"/>
                    <a:pt x="3056" y="9389"/>
                    <a:pt x="3056" y="8602"/>
                  </a:cubicBezTo>
                  <a:lnTo>
                    <a:pt x="3056" y="5262"/>
                  </a:lnTo>
                  <a:close/>
                  <a:moveTo>
                    <a:pt x="6333" y="1"/>
                  </a:moveTo>
                  <a:cubicBezTo>
                    <a:pt x="5766" y="1"/>
                    <a:pt x="5199" y="221"/>
                    <a:pt x="4821" y="631"/>
                  </a:cubicBezTo>
                  <a:lnTo>
                    <a:pt x="3182" y="2238"/>
                  </a:lnTo>
                  <a:lnTo>
                    <a:pt x="347" y="2238"/>
                  </a:lnTo>
                  <a:cubicBezTo>
                    <a:pt x="158" y="2238"/>
                    <a:pt x="0" y="2395"/>
                    <a:pt x="0" y="2584"/>
                  </a:cubicBezTo>
                  <a:cubicBezTo>
                    <a:pt x="0" y="3908"/>
                    <a:pt x="1009" y="5010"/>
                    <a:pt x="2237" y="5199"/>
                  </a:cubicBezTo>
                  <a:lnTo>
                    <a:pt x="2237" y="5987"/>
                  </a:lnTo>
                  <a:cubicBezTo>
                    <a:pt x="1418" y="5987"/>
                    <a:pt x="757" y="6648"/>
                    <a:pt x="757" y="7468"/>
                  </a:cubicBezTo>
                  <a:cubicBezTo>
                    <a:pt x="757" y="8318"/>
                    <a:pt x="1418" y="8980"/>
                    <a:pt x="2237" y="8980"/>
                  </a:cubicBezTo>
                  <a:cubicBezTo>
                    <a:pt x="2363" y="10114"/>
                    <a:pt x="2930" y="11091"/>
                    <a:pt x="3718" y="11784"/>
                  </a:cubicBezTo>
                  <a:lnTo>
                    <a:pt x="3718" y="12351"/>
                  </a:lnTo>
                  <a:cubicBezTo>
                    <a:pt x="3718" y="12571"/>
                    <a:pt x="3876" y="12729"/>
                    <a:pt x="4065" y="12729"/>
                  </a:cubicBezTo>
                  <a:cubicBezTo>
                    <a:pt x="4254" y="12729"/>
                    <a:pt x="4411" y="12571"/>
                    <a:pt x="4411" y="12351"/>
                  </a:cubicBezTo>
                  <a:lnTo>
                    <a:pt x="4411" y="12288"/>
                  </a:lnTo>
                  <a:cubicBezTo>
                    <a:pt x="4978" y="12571"/>
                    <a:pt x="5608" y="12729"/>
                    <a:pt x="6270" y="12729"/>
                  </a:cubicBezTo>
                  <a:cubicBezTo>
                    <a:pt x="6932" y="12729"/>
                    <a:pt x="7562" y="12571"/>
                    <a:pt x="8129" y="12288"/>
                  </a:cubicBezTo>
                  <a:lnTo>
                    <a:pt x="8129" y="12351"/>
                  </a:lnTo>
                  <a:cubicBezTo>
                    <a:pt x="8129" y="12571"/>
                    <a:pt x="8286" y="12729"/>
                    <a:pt x="8475" y="12729"/>
                  </a:cubicBezTo>
                  <a:cubicBezTo>
                    <a:pt x="8664" y="12729"/>
                    <a:pt x="8822" y="12571"/>
                    <a:pt x="8822" y="12351"/>
                  </a:cubicBezTo>
                  <a:lnTo>
                    <a:pt x="8822" y="11784"/>
                  </a:lnTo>
                  <a:cubicBezTo>
                    <a:pt x="9641" y="11091"/>
                    <a:pt x="10208" y="10082"/>
                    <a:pt x="10271" y="8980"/>
                  </a:cubicBezTo>
                  <a:cubicBezTo>
                    <a:pt x="11122" y="8980"/>
                    <a:pt x="11783" y="8318"/>
                    <a:pt x="11783" y="7468"/>
                  </a:cubicBezTo>
                  <a:cubicBezTo>
                    <a:pt x="11972" y="6680"/>
                    <a:pt x="11311" y="6018"/>
                    <a:pt x="10492" y="6018"/>
                  </a:cubicBezTo>
                  <a:lnTo>
                    <a:pt x="10492" y="5231"/>
                  </a:lnTo>
                  <a:cubicBezTo>
                    <a:pt x="11752" y="5042"/>
                    <a:pt x="12728" y="3971"/>
                    <a:pt x="12728" y="2647"/>
                  </a:cubicBezTo>
                  <a:cubicBezTo>
                    <a:pt x="12728" y="2521"/>
                    <a:pt x="12697" y="2427"/>
                    <a:pt x="12602" y="2364"/>
                  </a:cubicBezTo>
                  <a:cubicBezTo>
                    <a:pt x="12539" y="2269"/>
                    <a:pt x="12445" y="2238"/>
                    <a:pt x="12319" y="2238"/>
                  </a:cubicBezTo>
                  <a:lnTo>
                    <a:pt x="9483" y="2238"/>
                  </a:lnTo>
                  <a:lnTo>
                    <a:pt x="7877" y="631"/>
                  </a:lnTo>
                  <a:cubicBezTo>
                    <a:pt x="7499" y="221"/>
                    <a:pt x="6932" y="1"/>
                    <a:pt x="63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0" name="Google Shape;11195;p69">
            <a:extLst>
              <a:ext uri="{FF2B5EF4-FFF2-40B4-BE49-F238E27FC236}">
                <a16:creationId xmlns:a16="http://schemas.microsoft.com/office/drawing/2014/main" id="{6E685CDE-2537-9536-DD37-4F02CB278BC5}"/>
              </a:ext>
            </a:extLst>
          </p:cNvPr>
          <p:cNvGrpSpPr/>
          <p:nvPr/>
        </p:nvGrpSpPr>
        <p:grpSpPr>
          <a:xfrm>
            <a:off x="3201286" y="6594347"/>
            <a:ext cx="845886" cy="957892"/>
            <a:chOff x="-57950750" y="2296300"/>
            <a:chExt cx="279625" cy="316650"/>
          </a:xfrm>
          <a:solidFill>
            <a:schemeClr val="bg1"/>
          </a:solidFill>
        </p:grpSpPr>
        <p:sp>
          <p:nvSpPr>
            <p:cNvPr id="21" name="Google Shape;11196;p69">
              <a:extLst>
                <a:ext uri="{FF2B5EF4-FFF2-40B4-BE49-F238E27FC236}">
                  <a16:creationId xmlns:a16="http://schemas.microsoft.com/office/drawing/2014/main" id="{2C58DD24-929C-0269-08B9-F47966131103}"/>
                </a:ext>
              </a:extLst>
            </p:cNvPr>
            <p:cNvSpPr/>
            <p:nvPr/>
          </p:nvSpPr>
          <p:spPr>
            <a:xfrm>
              <a:off x="-57847575" y="2528075"/>
              <a:ext cx="73250" cy="29750"/>
            </a:xfrm>
            <a:custGeom>
              <a:avLst/>
              <a:gdLst/>
              <a:ahLst/>
              <a:cxnLst/>
              <a:rect l="l" t="t" r="r" b="b"/>
              <a:pathLst>
                <a:path w="2930" h="1190" extrusionOk="0">
                  <a:moveTo>
                    <a:pt x="414" y="0"/>
                  </a:moveTo>
                  <a:cubicBezTo>
                    <a:pt x="315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cubicBezTo>
                    <a:pt x="536" y="1000"/>
                    <a:pt x="1008" y="1189"/>
                    <a:pt x="1481" y="1189"/>
                  </a:cubicBezTo>
                  <a:cubicBezTo>
                    <a:pt x="1954" y="1189"/>
                    <a:pt x="2458" y="1000"/>
                    <a:pt x="2773" y="654"/>
                  </a:cubicBezTo>
                  <a:cubicBezTo>
                    <a:pt x="2930" y="496"/>
                    <a:pt x="2930" y="244"/>
                    <a:pt x="2773" y="118"/>
                  </a:cubicBezTo>
                  <a:cubicBezTo>
                    <a:pt x="2710" y="40"/>
                    <a:pt x="2623" y="0"/>
                    <a:pt x="2532" y="0"/>
                  </a:cubicBezTo>
                  <a:cubicBezTo>
                    <a:pt x="2442" y="0"/>
                    <a:pt x="2347" y="40"/>
                    <a:pt x="2269" y="118"/>
                  </a:cubicBezTo>
                  <a:cubicBezTo>
                    <a:pt x="2048" y="339"/>
                    <a:pt x="1733" y="433"/>
                    <a:pt x="1481" y="433"/>
                  </a:cubicBezTo>
                  <a:cubicBezTo>
                    <a:pt x="1197" y="433"/>
                    <a:pt x="882" y="339"/>
                    <a:pt x="693" y="118"/>
                  </a:cubicBezTo>
                  <a:cubicBezTo>
                    <a:pt x="615" y="40"/>
                    <a:pt x="512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2" name="Google Shape;11197;p69">
              <a:extLst>
                <a:ext uri="{FF2B5EF4-FFF2-40B4-BE49-F238E27FC236}">
                  <a16:creationId xmlns:a16="http://schemas.microsoft.com/office/drawing/2014/main" id="{83C5B307-5D4B-414A-9F36-8B6E1FD1E798}"/>
                </a:ext>
              </a:extLst>
            </p:cNvPr>
            <p:cNvSpPr/>
            <p:nvPr/>
          </p:nvSpPr>
          <p:spPr>
            <a:xfrm>
              <a:off x="-57857025" y="24467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3" name="Google Shape;11198;p69">
              <a:extLst>
                <a:ext uri="{FF2B5EF4-FFF2-40B4-BE49-F238E27FC236}">
                  <a16:creationId xmlns:a16="http://schemas.microsoft.com/office/drawing/2014/main" id="{B0CE3F19-1BD5-0958-38C3-9F748A7FAB65}"/>
                </a:ext>
              </a:extLst>
            </p:cNvPr>
            <p:cNvSpPr/>
            <p:nvPr/>
          </p:nvSpPr>
          <p:spPr>
            <a:xfrm>
              <a:off x="-57782200" y="24467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4" name="Google Shape;11199;p69">
              <a:extLst>
                <a:ext uri="{FF2B5EF4-FFF2-40B4-BE49-F238E27FC236}">
                  <a16:creationId xmlns:a16="http://schemas.microsoft.com/office/drawing/2014/main" id="{68EA3F48-19C7-2C5F-24EF-5C362800C749}"/>
                </a:ext>
              </a:extLst>
            </p:cNvPr>
            <p:cNvSpPr/>
            <p:nvPr/>
          </p:nvSpPr>
          <p:spPr>
            <a:xfrm>
              <a:off x="-57950750" y="2296300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5639" y="694"/>
                  </a:moveTo>
                  <a:cubicBezTo>
                    <a:pt x="5955" y="694"/>
                    <a:pt x="6270" y="914"/>
                    <a:pt x="6333" y="1230"/>
                  </a:cubicBezTo>
                  <a:cubicBezTo>
                    <a:pt x="6381" y="1399"/>
                    <a:pt x="6523" y="1513"/>
                    <a:pt x="6701" y="1513"/>
                  </a:cubicBezTo>
                  <a:cubicBezTo>
                    <a:pt x="6754" y="1513"/>
                    <a:pt x="6810" y="1503"/>
                    <a:pt x="6868" y="1482"/>
                  </a:cubicBezTo>
                  <a:cubicBezTo>
                    <a:pt x="6931" y="1450"/>
                    <a:pt x="7057" y="1450"/>
                    <a:pt x="7120" y="1450"/>
                  </a:cubicBezTo>
                  <a:cubicBezTo>
                    <a:pt x="7435" y="1450"/>
                    <a:pt x="7719" y="1639"/>
                    <a:pt x="7845" y="1954"/>
                  </a:cubicBezTo>
                  <a:cubicBezTo>
                    <a:pt x="7876" y="2112"/>
                    <a:pt x="8034" y="2206"/>
                    <a:pt x="8191" y="2206"/>
                  </a:cubicBezTo>
                  <a:cubicBezTo>
                    <a:pt x="8632" y="2206"/>
                    <a:pt x="9010" y="2553"/>
                    <a:pt x="9010" y="3025"/>
                  </a:cubicBezTo>
                  <a:lnTo>
                    <a:pt x="9010" y="3970"/>
                  </a:lnTo>
                  <a:lnTo>
                    <a:pt x="8160" y="3088"/>
                  </a:lnTo>
                  <a:cubicBezTo>
                    <a:pt x="8084" y="3032"/>
                    <a:pt x="7986" y="2986"/>
                    <a:pt x="7885" y="2986"/>
                  </a:cubicBezTo>
                  <a:cubicBezTo>
                    <a:pt x="7818" y="2986"/>
                    <a:pt x="7750" y="3006"/>
                    <a:pt x="7687" y="3057"/>
                  </a:cubicBezTo>
                  <a:cubicBezTo>
                    <a:pt x="7073" y="3466"/>
                    <a:pt x="6364" y="3671"/>
                    <a:pt x="5655" y="3671"/>
                  </a:cubicBezTo>
                  <a:cubicBezTo>
                    <a:pt x="4946" y="3671"/>
                    <a:pt x="4237" y="3466"/>
                    <a:pt x="3623" y="3057"/>
                  </a:cubicBezTo>
                  <a:cubicBezTo>
                    <a:pt x="3560" y="3006"/>
                    <a:pt x="3492" y="2986"/>
                    <a:pt x="3425" y="2986"/>
                  </a:cubicBezTo>
                  <a:cubicBezTo>
                    <a:pt x="3324" y="2986"/>
                    <a:pt x="3226" y="3032"/>
                    <a:pt x="3151" y="3088"/>
                  </a:cubicBezTo>
                  <a:lnTo>
                    <a:pt x="2300" y="3970"/>
                  </a:lnTo>
                  <a:cubicBezTo>
                    <a:pt x="2268" y="3293"/>
                    <a:pt x="2253" y="3191"/>
                    <a:pt x="2245" y="3191"/>
                  </a:cubicBezTo>
                  <a:cubicBezTo>
                    <a:pt x="2241" y="3191"/>
                    <a:pt x="2239" y="3210"/>
                    <a:pt x="2238" y="3210"/>
                  </a:cubicBezTo>
                  <a:cubicBezTo>
                    <a:pt x="2237" y="3210"/>
                    <a:pt x="2237" y="3177"/>
                    <a:pt x="2237" y="3025"/>
                  </a:cubicBezTo>
                  <a:cubicBezTo>
                    <a:pt x="2237" y="2584"/>
                    <a:pt x="2615" y="2206"/>
                    <a:pt x="3088" y="2206"/>
                  </a:cubicBezTo>
                  <a:cubicBezTo>
                    <a:pt x="3245" y="2206"/>
                    <a:pt x="3403" y="2080"/>
                    <a:pt x="3434" y="1954"/>
                  </a:cubicBezTo>
                  <a:cubicBezTo>
                    <a:pt x="3560" y="1639"/>
                    <a:pt x="3812" y="1450"/>
                    <a:pt x="4127" y="1450"/>
                  </a:cubicBezTo>
                  <a:cubicBezTo>
                    <a:pt x="4222" y="1450"/>
                    <a:pt x="4348" y="1450"/>
                    <a:pt x="4411" y="1482"/>
                  </a:cubicBezTo>
                  <a:cubicBezTo>
                    <a:pt x="4449" y="1494"/>
                    <a:pt x="4491" y="1501"/>
                    <a:pt x="4532" y="1501"/>
                  </a:cubicBezTo>
                  <a:cubicBezTo>
                    <a:pt x="4695" y="1501"/>
                    <a:pt x="4865" y="1405"/>
                    <a:pt x="4915" y="1230"/>
                  </a:cubicBezTo>
                  <a:cubicBezTo>
                    <a:pt x="5009" y="914"/>
                    <a:pt x="5324" y="694"/>
                    <a:pt x="5639" y="694"/>
                  </a:cubicBezTo>
                  <a:close/>
                  <a:moveTo>
                    <a:pt x="1512" y="5955"/>
                  </a:moveTo>
                  <a:lnTo>
                    <a:pt x="1512" y="7467"/>
                  </a:lnTo>
                  <a:cubicBezTo>
                    <a:pt x="1071" y="7467"/>
                    <a:pt x="756" y="7152"/>
                    <a:pt x="756" y="6711"/>
                  </a:cubicBezTo>
                  <a:cubicBezTo>
                    <a:pt x="756" y="6333"/>
                    <a:pt x="1103" y="5955"/>
                    <a:pt x="1512" y="5955"/>
                  </a:cubicBezTo>
                  <a:close/>
                  <a:moveTo>
                    <a:pt x="9704" y="5955"/>
                  </a:moveTo>
                  <a:cubicBezTo>
                    <a:pt x="10082" y="5955"/>
                    <a:pt x="10428" y="6302"/>
                    <a:pt x="10428" y="6711"/>
                  </a:cubicBezTo>
                  <a:cubicBezTo>
                    <a:pt x="10428" y="7152"/>
                    <a:pt x="10113" y="7467"/>
                    <a:pt x="9704" y="7467"/>
                  </a:cubicBezTo>
                  <a:lnTo>
                    <a:pt x="9704" y="5955"/>
                  </a:lnTo>
                  <a:close/>
                  <a:moveTo>
                    <a:pt x="7813" y="3813"/>
                  </a:moveTo>
                  <a:lnTo>
                    <a:pt x="8979" y="5042"/>
                  </a:lnTo>
                  <a:lnTo>
                    <a:pt x="8979" y="8224"/>
                  </a:lnTo>
                  <a:lnTo>
                    <a:pt x="7971" y="8224"/>
                  </a:lnTo>
                  <a:cubicBezTo>
                    <a:pt x="7230" y="7767"/>
                    <a:pt x="6411" y="7538"/>
                    <a:pt x="5600" y="7538"/>
                  </a:cubicBezTo>
                  <a:cubicBezTo>
                    <a:pt x="4789" y="7538"/>
                    <a:pt x="3985" y="7767"/>
                    <a:pt x="3277" y="8224"/>
                  </a:cubicBezTo>
                  <a:lnTo>
                    <a:pt x="2237" y="8224"/>
                  </a:lnTo>
                  <a:lnTo>
                    <a:pt x="2237" y="5042"/>
                  </a:lnTo>
                  <a:lnTo>
                    <a:pt x="3434" y="3813"/>
                  </a:lnTo>
                  <a:cubicBezTo>
                    <a:pt x="4096" y="4207"/>
                    <a:pt x="4844" y="4404"/>
                    <a:pt x="5600" y="4404"/>
                  </a:cubicBezTo>
                  <a:cubicBezTo>
                    <a:pt x="6356" y="4404"/>
                    <a:pt x="7120" y="4207"/>
                    <a:pt x="7813" y="3813"/>
                  </a:cubicBezTo>
                  <a:close/>
                  <a:moveTo>
                    <a:pt x="5576" y="8302"/>
                  </a:moveTo>
                  <a:cubicBezTo>
                    <a:pt x="6285" y="8302"/>
                    <a:pt x="6994" y="8507"/>
                    <a:pt x="7593" y="8917"/>
                  </a:cubicBezTo>
                  <a:cubicBezTo>
                    <a:pt x="7687" y="8980"/>
                    <a:pt x="7719" y="8980"/>
                    <a:pt x="7813" y="8980"/>
                  </a:cubicBezTo>
                  <a:lnTo>
                    <a:pt x="8916" y="8980"/>
                  </a:lnTo>
                  <a:cubicBezTo>
                    <a:pt x="8758" y="10649"/>
                    <a:pt x="7341" y="11973"/>
                    <a:pt x="5608" y="11973"/>
                  </a:cubicBezTo>
                  <a:cubicBezTo>
                    <a:pt x="3875" y="11973"/>
                    <a:pt x="2457" y="10649"/>
                    <a:pt x="2237" y="8980"/>
                  </a:cubicBezTo>
                  <a:lnTo>
                    <a:pt x="3340" y="8980"/>
                  </a:lnTo>
                  <a:cubicBezTo>
                    <a:pt x="3434" y="8980"/>
                    <a:pt x="3466" y="8980"/>
                    <a:pt x="3560" y="8917"/>
                  </a:cubicBezTo>
                  <a:cubicBezTo>
                    <a:pt x="4159" y="8507"/>
                    <a:pt x="4868" y="8302"/>
                    <a:pt x="5576" y="8302"/>
                  </a:cubicBezTo>
                  <a:close/>
                  <a:moveTo>
                    <a:pt x="5608" y="1"/>
                  </a:moveTo>
                  <a:cubicBezTo>
                    <a:pt x="5041" y="1"/>
                    <a:pt x="4568" y="316"/>
                    <a:pt x="4285" y="725"/>
                  </a:cubicBezTo>
                  <a:cubicBezTo>
                    <a:pt x="4231" y="720"/>
                    <a:pt x="4178" y="717"/>
                    <a:pt x="4125" y="717"/>
                  </a:cubicBezTo>
                  <a:cubicBezTo>
                    <a:pt x="3560" y="717"/>
                    <a:pt x="3063" y="1020"/>
                    <a:pt x="2804" y="1482"/>
                  </a:cubicBezTo>
                  <a:cubicBezTo>
                    <a:pt x="2048" y="1608"/>
                    <a:pt x="1512" y="2238"/>
                    <a:pt x="1512" y="3025"/>
                  </a:cubicBezTo>
                  <a:lnTo>
                    <a:pt x="1512" y="5231"/>
                  </a:lnTo>
                  <a:cubicBezTo>
                    <a:pt x="662" y="5231"/>
                    <a:pt x="0" y="5892"/>
                    <a:pt x="0" y="6711"/>
                  </a:cubicBezTo>
                  <a:cubicBezTo>
                    <a:pt x="0" y="7562"/>
                    <a:pt x="662" y="8224"/>
                    <a:pt x="1512" y="8224"/>
                  </a:cubicBezTo>
                  <a:lnTo>
                    <a:pt x="1512" y="8570"/>
                  </a:lnTo>
                  <a:cubicBezTo>
                    <a:pt x="1512" y="10807"/>
                    <a:pt x="3340" y="12666"/>
                    <a:pt x="5608" y="12666"/>
                  </a:cubicBezTo>
                  <a:cubicBezTo>
                    <a:pt x="7845" y="12666"/>
                    <a:pt x="9704" y="10807"/>
                    <a:pt x="9704" y="8570"/>
                  </a:cubicBezTo>
                  <a:lnTo>
                    <a:pt x="9704" y="8224"/>
                  </a:lnTo>
                  <a:cubicBezTo>
                    <a:pt x="10523" y="8224"/>
                    <a:pt x="11184" y="7562"/>
                    <a:pt x="11184" y="6711"/>
                  </a:cubicBezTo>
                  <a:cubicBezTo>
                    <a:pt x="11184" y="5892"/>
                    <a:pt x="10523" y="5231"/>
                    <a:pt x="9704" y="5231"/>
                  </a:cubicBezTo>
                  <a:lnTo>
                    <a:pt x="9704" y="3025"/>
                  </a:lnTo>
                  <a:cubicBezTo>
                    <a:pt x="9704" y="2238"/>
                    <a:pt x="9137" y="1608"/>
                    <a:pt x="8380" y="1482"/>
                  </a:cubicBezTo>
                  <a:cubicBezTo>
                    <a:pt x="8150" y="1020"/>
                    <a:pt x="7629" y="717"/>
                    <a:pt x="7060" y="717"/>
                  </a:cubicBezTo>
                  <a:cubicBezTo>
                    <a:pt x="7007" y="717"/>
                    <a:pt x="6953" y="720"/>
                    <a:pt x="6900" y="725"/>
                  </a:cubicBezTo>
                  <a:cubicBezTo>
                    <a:pt x="6616" y="253"/>
                    <a:pt x="6144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5" name="Google Shape;11200;p69">
            <a:extLst>
              <a:ext uri="{FF2B5EF4-FFF2-40B4-BE49-F238E27FC236}">
                <a16:creationId xmlns:a16="http://schemas.microsoft.com/office/drawing/2014/main" id="{56CC6C4D-743C-4EA3-7DA9-35B12B7ECCBD}"/>
              </a:ext>
            </a:extLst>
          </p:cNvPr>
          <p:cNvGrpSpPr/>
          <p:nvPr/>
        </p:nvGrpSpPr>
        <p:grpSpPr>
          <a:xfrm>
            <a:off x="3143212" y="7798503"/>
            <a:ext cx="962051" cy="960313"/>
            <a:chOff x="-57969675" y="2687750"/>
            <a:chExt cx="318025" cy="317450"/>
          </a:xfrm>
          <a:solidFill>
            <a:schemeClr val="bg1"/>
          </a:solidFill>
        </p:grpSpPr>
        <p:sp>
          <p:nvSpPr>
            <p:cNvPr id="26" name="Google Shape;11201;p69">
              <a:extLst>
                <a:ext uri="{FF2B5EF4-FFF2-40B4-BE49-F238E27FC236}">
                  <a16:creationId xmlns:a16="http://schemas.microsoft.com/office/drawing/2014/main" id="{CFC9CBA5-3E21-783D-2228-9FA2FE779280}"/>
                </a:ext>
              </a:extLst>
            </p:cNvPr>
            <p:cNvSpPr/>
            <p:nvPr/>
          </p:nvSpPr>
          <p:spPr>
            <a:xfrm>
              <a:off x="-57856250" y="28563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7" name="Google Shape;11202;p69">
              <a:extLst>
                <a:ext uri="{FF2B5EF4-FFF2-40B4-BE49-F238E27FC236}">
                  <a16:creationId xmlns:a16="http://schemas.microsoft.com/office/drawing/2014/main" id="{1835CD23-1BFB-D49C-D518-B127769418D5}"/>
                </a:ext>
              </a:extLst>
            </p:cNvPr>
            <p:cNvSpPr/>
            <p:nvPr/>
          </p:nvSpPr>
          <p:spPr>
            <a:xfrm>
              <a:off x="-5784600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69"/>
                    <a:pt x="977" y="1190"/>
                    <a:pt x="1449" y="1190"/>
                  </a:cubicBezTo>
                  <a:cubicBezTo>
                    <a:pt x="1922" y="1190"/>
                    <a:pt x="2426" y="969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" name="Google Shape;11203;p69">
              <a:extLst>
                <a:ext uri="{FF2B5EF4-FFF2-40B4-BE49-F238E27FC236}">
                  <a16:creationId xmlns:a16="http://schemas.microsoft.com/office/drawing/2014/main" id="{6F250838-D25F-9C90-B9F1-44A1F60A8731}"/>
                </a:ext>
              </a:extLst>
            </p:cNvPr>
            <p:cNvSpPr/>
            <p:nvPr/>
          </p:nvSpPr>
          <p:spPr>
            <a:xfrm>
              <a:off x="-57969675" y="2687750"/>
              <a:ext cx="318025" cy="317450"/>
            </a:xfrm>
            <a:custGeom>
              <a:avLst/>
              <a:gdLst/>
              <a:ahLst/>
              <a:cxnLst/>
              <a:rect l="l" t="t" r="r" b="b"/>
              <a:pathLst>
                <a:path w="12721" h="12698" extrusionOk="0">
                  <a:moveTo>
                    <a:pt x="6365" y="757"/>
                  </a:moveTo>
                  <a:cubicBezTo>
                    <a:pt x="7090" y="757"/>
                    <a:pt x="7783" y="1072"/>
                    <a:pt x="8255" y="1576"/>
                  </a:cubicBezTo>
                  <a:cubicBezTo>
                    <a:pt x="8888" y="2274"/>
                    <a:pt x="9792" y="2670"/>
                    <a:pt x="10717" y="2670"/>
                  </a:cubicBezTo>
                  <a:cubicBezTo>
                    <a:pt x="11128" y="2670"/>
                    <a:pt x="11544" y="2591"/>
                    <a:pt x="11941" y="2427"/>
                  </a:cubicBezTo>
                  <a:lnTo>
                    <a:pt x="11941" y="3183"/>
                  </a:lnTo>
                  <a:lnTo>
                    <a:pt x="11973" y="3183"/>
                  </a:lnTo>
                  <a:cubicBezTo>
                    <a:pt x="11973" y="4348"/>
                    <a:pt x="11028" y="5231"/>
                    <a:pt x="9925" y="5231"/>
                  </a:cubicBezTo>
                  <a:cubicBezTo>
                    <a:pt x="9358" y="5231"/>
                    <a:pt x="9043" y="5041"/>
                    <a:pt x="8192" y="4600"/>
                  </a:cubicBezTo>
                  <a:cubicBezTo>
                    <a:pt x="8066" y="4537"/>
                    <a:pt x="7877" y="4506"/>
                    <a:pt x="7688" y="4506"/>
                  </a:cubicBezTo>
                  <a:lnTo>
                    <a:pt x="5042" y="4506"/>
                  </a:lnTo>
                  <a:cubicBezTo>
                    <a:pt x="4916" y="4506"/>
                    <a:pt x="4695" y="4537"/>
                    <a:pt x="4538" y="4600"/>
                  </a:cubicBezTo>
                  <a:cubicBezTo>
                    <a:pt x="3687" y="5041"/>
                    <a:pt x="3403" y="5231"/>
                    <a:pt x="2805" y="5231"/>
                  </a:cubicBezTo>
                  <a:cubicBezTo>
                    <a:pt x="1671" y="5231"/>
                    <a:pt x="757" y="4348"/>
                    <a:pt x="757" y="3183"/>
                  </a:cubicBezTo>
                  <a:lnTo>
                    <a:pt x="757" y="2490"/>
                  </a:lnTo>
                  <a:cubicBezTo>
                    <a:pt x="1150" y="2639"/>
                    <a:pt x="1556" y="2711"/>
                    <a:pt x="1958" y="2711"/>
                  </a:cubicBezTo>
                  <a:cubicBezTo>
                    <a:pt x="2909" y="2711"/>
                    <a:pt x="3832" y="2307"/>
                    <a:pt x="4475" y="1576"/>
                  </a:cubicBezTo>
                  <a:cubicBezTo>
                    <a:pt x="4947" y="1072"/>
                    <a:pt x="5640" y="757"/>
                    <a:pt x="6365" y="757"/>
                  </a:cubicBezTo>
                  <a:close/>
                  <a:moveTo>
                    <a:pt x="7846" y="6743"/>
                  </a:moveTo>
                  <a:cubicBezTo>
                    <a:pt x="8035" y="6743"/>
                    <a:pt x="8192" y="6900"/>
                    <a:pt x="8192" y="7089"/>
                  </a:cubicBezTo>
                  <a:cubicBezTo>
                    <a:pt x="8192" y="7278"/>
                    <a:pt x="8035" y="7436"/>
                    <a:pt x="7846" y="7436"/>
                  </a:cubicBezTo>
                  <a:cubicBezTo>
                    <a:pt x="7657" y="7436"/>
                    <a:pt x="7499" y="7278"/>
                    <a:pt x="7499" y="7089"/>
                  </a:cubicBezTo>
                  <a:cubicBezTo>
                    <a:pt x="7499" y="6900"/>
                    <a:pt x="7657" y="6743"/>
                    <a:pt x="7846" y="6743"/>
                  </a:cubicBezTo>
                  <a:close/>
                  <a:moveTo>
                    <a:pt x="7720" y="5231"/>
                  </a:moveTo>
                  <a:cubicBezTo>
                    <a:pt x="7783" y="5231"/>
                    <a:pt x="7846" y="5231"/>
                    <a:pt x="7877" y="5294"/>
                  </a:cubicBezTo>
                  <a:cubicBezTo>
                    <a:pt x="8759" y="5703"/>
                    <a:pt x="9074" y="5955"/>
                    <a:pt x="9767" y="5987"/>
                  </a:cubicBezTo>
                  <a:lnTo>
                    <a:pt x="9767" y="7656"/>
                  </a:lnTo>
                  <a:lnTo>
                    <a:pt x="9736" y="7656"/>
                  </a:lnTo>
                  <a:lnTo>
                    <a:pt x="8980" y="7278"/>
                  </a:lnTo>
                  <a:cubicBezTo>
                    <a:pt x="9106" y="6617"/>
                    <a:pt x="8570" y="5987"/>
                    <a:pt x="7877" y="5987"/>
                  </a:cubicBezTo>
                  <a:cubicBezTo>
                    <a:pt x="7562" y="5987"/>
                    <a:pt x="7247" y="6144"/>
                    <a:pt x="7058" y="6333"/>
                  </a:cubicBezTo>
                  <a:lnTo>
                    <a:pt x="4884" y="5294"/>
                  </a:lnTo>
                  <a:lnTo>
                    <a:pt x="4947" y="5294"/>
                  </a:lnTo>
                  <a:cubicBezTo>
                    <a:pt x="4979" y="5231"/>
                    <a:pt x="5042" y="5231"/>
                    <a:pt x="5105" y="5231"/>
                  </a:cubicBezTo>
                  <a:close/>
                  <a:moveTo>
                    <a:pt x="4065" y="5672"/>
                  </a:moveTo>
                  <a:cubicBezTo>
                    <a:pt x="4065" y="5672"/>
                    <a:pt x="4128" y="5672"/>
                    <a:pt x="4128" y="5703"/>
                  </a:cubicBezTo>
                  <a:lnTo>
                    <a:pt x="6806" y="7026"/>
                  </a:lnTo>
                  <a:cubicBezTo>
                    <a:pt x="6743" y="7656"/>
                    <a:pt x="7279" y="8192"/>
                    <a:pt x="7909" y="8192"/>
                  </a:cubicBezTo>
                  <a:cubicBezTo>
                    <a:pt x="8161" y="8192"/>
                    <a:pt x="8444" y="8066"/>
                    <a:pt x="8633" y="7908"/>
                  </a:cubicBezTo>
                  <a:lnTo>
                    <a:pt x="9767" y="8476"/>
                  </a:lnTo>
                  <a:lnTo>
                    <a:pt x="9767" y="8602"/>
                  </a:lnTo>
                  <a:lnTo>
                    <a:pt x="9736" y="8602"/>
                  </a:lnTo>
                  <a:cubicBezTo>
                    <a:pt x="9736" y="10429"/>
                    <a:pt x="8255" y="11973"/>
                    <a:pt x="6396" y="11973"/>
                  </a:cubicBezTo>
                  <a:cubicBezTo>
                    <a:pt x="4538" y="11973"/>
                    <a:pt x="3057" y="10429"/>
                    <a:pt x="3057" y="8602"/>
                  </a:cubicBezTo>
                  <a:lnTo>
                    <a:pt x="3057" y="5955"/>
                  </a:lnTo>
                  <a:cubicBezTo>
                    <a:pt x="3403" y="5924"/>
                    <a:pt x="3750" y="5829"/>
                    <a:pt x="4065" y="5672"/>
                  </a:cubicBezTo>
                  <a:close/>
                  <a:moveTo>
                    <a:pt x="6365" y="1"/>
                  </a:moveTo>
                  <a:cubicBezTo>
                    <a:pt x="5420" y="1"/>
                    <a:pt x="4506" y="410"/>
                    <a:pt x="3908" y="1072"/>
                  </a:cubicBezTo>
                  <a:cubicBezTo>
                    <a:pt x="3408" y="1648"/>
                    <a:pt x="2687" y="1943"/>
                    <a:pt x="1957" y="1943"/>
                  </a:cubicBezTo>
                  <a:cubicBezTo>
                    <a:pt x="1489" y="1943"/>
                    <a:pt x="1018" y="1822"/>
                    <a:pt x="600" y="1576"/>
                  </a:cubicBezTo>
                  <a:lnTo>
                    <a:pt x="568" y="1544"/>
                  </a:lnTo>
                  <a:cubicBezTo>
                    <a:pt x="505" y="1505"/>
                    <a:pt x="438" y="1487"/>
                    <a:pt x="373" y="1487"/>
                  </a:cubicBezTo>
                  <a:cubicBezTo>
                    <a:pt x="178" y="1487"/>
                    <a:pt x="1" y="1647"/>
                    <a:pt x="1" y="1860"/>
                  </a:cubicBezTo>
                  <a:lnTo>
                    <a:pt x="1" y="3151"/>
                  </a:lnTo>
                  <a:cubicBezTo>
                    <a:pt x="1" y="4506"/>
                    <a:pt x="1009" y="5640"/>
                    <a:pt x="2269" y="5861"/>
                  </a:cubicBezTo>
                  <a:lnTo>
                    <a:pt x="2269" y="8539"/>
                  </a:lnTo>
                  <a:cubicBezTo>
                    <a:pt x="2269" y="10838"/>
                    <a:pt x="4097" y="12697"/>
                    <a:pt x="6365" y="12697"/>
                  </a:cubicBezTo>
                  <a:cubicBezTo>
                    <a:pt x="8602" y="12697"/>
                    <a:pt x="10461" y="10838"/>
                    <a:pt x="10461" y="8539"/>
                  </a:cubicBezTo>
                  <a:lnTo>
                    <a:pt x="10461" y="5861"/>
                  </a:lnTo>
                  <a:cubicBezTo>
                    <a:pt x="11752" y="5640"/>
                    <a:pt x="12697" y="4506"/>
                    <a:pt x="12697" y="3151"/>
                  </a:cubicBezTo>
                  <a:lnTo>
                    <a:pt x="12697" y="1860"/>
                  </a:lnTo>
                  <a:cubicBezTo>
                    <a:pt x="12721" y="1647"/>
                    <a:pt x="12550" y="1487"/>
                    <a:pt x="12370" y="1487"/>
                  </a:cubicBezTo>
                  <a:cubicBezTo>
                    <a:pt x="12310" y="1487"/>
                    <a:pt x="12249" y="1505"/>
                    <a:pt x="12193" y="1544"/>
                  </a:cubicBezTo>
                  <a:lnTo>
                    <a:pt x="12130" y="1576"/>
                  </a:lnTo>
                  <a:cubicBezTo>
                    <a:pt x="11721" y="1824"/>
                    <a:pt x="11253" y="1945"/>
                    <a:pt x="10785" y="1945"/>
                  </a:cubicBezTo>
                  <a:cubicBezTo>
                    <a:pt x="10063" y="1945"/>
                    <a:pt x="9338" y="1657"/>
                    <a:pt x="8822" y="1103"/>
                  </a:cubicBezTo>
                  <a:cubicBezTo>
                    <a:pt x="8192" y="442"/>
                    <a:pt x="7342" y="1"/>
                    <a:pt x="63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" name="Google Shape;11204;p69">
              <a:extLst>
                <a:ext uri="{FF2B5EF4-FFF2-40B4-BE49-F238E27FC236}">
                  <a16:creationId xmlns:a16="http://schemas.microsoft.com/office/drawing/2014/main" id="{CF744365-0F5D-96D2-08AC-56A7752E7745}"/>
                </a:ext>
              </a:extLst>
            </p:cNvPr>
            <p:cNvSpPr/>
            <p:nvPr/>
          </p:nvSpPr>
          <p:spPr>
            <a:xfrm>
              <a:off x="-57838125" y="2724975"/>
              <a:ext cx="56725" cy="55550"/>
            </a:xfrm>
            <a:custGeom>
              <a:avLst/>
              <a:gdLst/>
              <a:ahLst/>
              <a:cxnLst/>
              <a:rect l="l" t="t" r="r" b="b"/>
              <a:pathLst>
                <a:path w="2269" h="2222" extrusionOk="0">
                  <a:moveTo>
                    <a:pt x="386" y="0"/>
                  </a:moveTo>
                  <a:cubicBezTo>
                    <a:pt x="292" y="0"/>
                    <a:pt x="205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lnTo>
                    <a:pt x="630" y="1127"/>
                  </a:lnTo>
                  <a:lnTo>
                    <a:pt x="158" y="1599"/>
                  </a:lnTo>
                  <a:cubicBezTo>
                    <a:pt x="0" y="1757"/>
                    <a:pt x="0" y="1977"/>
                    <a:pt x="158" y="2103"/>
                  </a:cubicBezTo>
                  <a:cubicBezTo>
                    <a:pt x="237" y="2182"/>
                    <a:pt x="331" y="2221"/>
                    <a:pt x="422" y="2221"/>
                  </a:cubicBezTo>
                  <a:cubicBezTo>
                    <a:pt x="512" y="2221"/>
                    <a:pt x="599" y="2182"/>
                    <a:pt x="662" y="2103"/>
                  </a:cubicBezTo>
                  <a:lnTo>
                    <a:pt x="1134" y="1631"/>
                  </a:lnTo>
                  <a:lnTo>
                    <a:pt x="1607" y="2103"/>
                  </a:lnTo>
                  <a:cubicBezTo>
                    <a:pt x="1686" y="2182"/>
                    <a:pt x="1780" y="2221"/>
                    <a:pt x="1871" y="2221"/>
                  </a:cubicBezTo>
                  <a:cubicBezTo>
                    <a:pt x="1961" y="2221"/>
                    <a:pt x="2048" y="2182"/>
                    <a:pt x="2111" y="2103"/>
                  </a:cubicBezTo>
                  <a:cubicBezTo>
                    <a:pt x="2269" y="1946"/>
                    <a:pt x="2269" y="1694"/>
                    <a:pt x="2111" y="1599"/>
                  </a:cubicBezTo>
                  <a:lnTo>
                    <a:pt x="1639" y="1127"/>
                  </a:lnTo>
                  <a:lnTo>
                    <a:pt x="2111" y="654"/>
                  </a:lnTo>
                  <a:cubicBezTo>
                    <a:pt x="2269" y="497"/>
                    <a:pt x="2269" y="244"/>
                    <a:pt x="2111" y="118"/>
                  </a:cubicBezTo>
                  <a:cubicBezTo>
                    <a:pt x="2032" y="40"/>
                    <a:pt x="1938" y="0"/>
                    <a:pt x="1847" y="0"/>
                  </a:cubicBezTo>
                  <a:cubicBezTo>
                    <a:pt x="1757" y="0"/>
                    <a:pt x="1670" y="40"/>
                    <a:pt x="1607" y="118"/>
                  </a:cubicBezTo>
                  <a:lnTo>
                    <a:pt x="1134" y="591"/>
                  </a:lnTo>
                  <a:lnTo>
                    <a:pt x="662" y="118"/>
                  </a:lnTo>
                  <a:cubicBezTo>
                    <a:pt x="583" y="40"/>
                    <a:pt x="481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0" name="Google Shape;11236;p69">
            <a:extLst>
              <a:ext uri="{FF2B5EF4-FFF2-40B4-BE49-F238E27FC236}">
                <a16:creationId xmlns:a16="http://schemas.microsoft.com/office/drawing/2014/main" id="{401A944C-0B7D-6AFC-3497-F9EE8CD23EF9}"/>
              </a:ext>
            </a:extLst>
          </p:cNvPr>
          <p:cNvGrpSpPr/>
          <p:nvPr/>
        </p:nvGrpSpPr>
        <p:grpSpPr>
          <a:xfrm>
            <a:off x="4288173" y="5327873"/>
            <a:ext cx="965077" cy="962656"/>
            <a:chOff x="-57578225" y="1904075"/>
            <a:chExt cx="319025" cy="318225"/>
          </a:xfrm>
          <a:solidFill>
            <a:schemeClr val="bg1"/>
          </a:solidFill>
        </p:grpSpPr>
        <p:sp>
          <p:nvSpPr>
            <p:cNvPr id="31" name="Google Shape;11237;p69">
              <a:extLst>
                <a:ext uri="{FF2B5EF4-FFF2-40B4-BE49-F238E27FC236}">
                  <a16:creationId xmlns:a16="http://schemas.microsoft.com/office/drawing/2014/main" id="{874963A2-EF3F-A601-8532-74B5AAD514ED}"/>
                </a:ext>
              </a:extLst>
            </p:cNvPr>
            <p:cNvSpPr/>
            <p:nvPr/>
          </p:nvSpPr>
          <p:spPr>
            <a:xfrm>
              <a:off x="-57578225" y="190407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4601" y="1418"/>
                  </a:moveTo>
                  <a:cubicBezTo>
                    <a:pt x="4632" y="1702"/>
                    <a:pt x="4727" y="1922"/>
                    <a:pt x="4790" y="2206"/>
                  </a:cubicBezTo>
                  <a:cubicBezTo>
                    <a:pt x="3687" y="2962"/>
                    <a:pt x="2994" y="4254"/>
                    <a:pt x="2994" y="5640"/>
                  </a:cubicBezTo>
                  <a:lnTo>
                    <a:pt x="2994" y="5986"/>
                  </a:lnTo>
                  <a:cubicBezTo>
                    <a:pt x="2710" y="5986"/>
                    <a:pt x="2458" y="6081"/>
                    <a:pt x="2238" y="6175"/>
                  </a:cubicBezTo>
                  <a:lnTo>
                    <a:pt x="2238" y="5608"/>
                  </a:lnTo>
                  <a:cubicBezTo>
                    <a:pt x="2238" y="3876"/>
                    <a:pt x="3183" y="2300"/>
                    <a:pt x="4601" y="1418"/>
                  </a:cubicBezTo>
                  <a:close/>
                  <a:moveTo>
                    <a:pt x="7121" y="757"/>
                  </a:moveTo>
                  <a:cubicBezTo>
                    <a:pt x="9799" y="757"/>
                    <a:pt x="12004" y="2930"/>
                    <a:pt x="12004" y="5640"/>
                  </a:cubicBezTo>
                  <a:lnTo>
                    <a:pt x="12004" y="6238"/>
                  </a:lnTo>
                  <a:cubicBezTo>
                    <a:pt x="11752" y="6112"/>
                    <a:pt x="11532" y="6018"/>
                    <a:pt x="11248" y="6018"/>
                  </a:cubicBezTo>
                  <a:lnTo>
                    <a:pt x="10902" y="6018"/>
                  </a:lnTo>
                  <a:cubicBezTo>
                    <a:pt x="8098" y="6018"/>
                    <a:pt x="5703" y="3907"/>
                    <a:pt x="5325" y="1103"/>
                  </a:cubicBezTo>
                  <a:cubicBezTo>
                    <a:pt x="5861" y="883"/>
                    <a:pt x="6491" y="757"/>
                    <a:pt x="7121" y="757"/>
                  </a:cubicBezTo>
                  <a:close/>
                  <a:moveTo>
                    <a:pt x="2994" y="6742"/>
                  </a:moveTo>
                  <a:lnTo>
                    <a:pt x="2994" y="8223"/>
                  </a:lnTo>
                  <a:cubicBezTo>
                    <a:pt x="2616" y="8223"/>
                    <a:pt x="2238" y="7971"/>
                    <a:pt x="2238" y="7436"/>
                  </a:cubicBezTo>
                  <a:cubicBezTo>
                    <a:pt x="2269" y="7058"/>
                    <a:pt x="2584" y="6742"/>
                    <a:pt x="2994" y="6742"/>
                  </a:cubicBezTo>
                  <a:close/>
                  <a:moveTo>
                    <a:pt x="11248" y="6742"/>
                  </a:moveTo>
                  <a:cubicBezTo>
                    <a:pt x="11658" y="6742"/>
                    <a:pt x="12004" y="7058"/>
                    <a:pt x="12004" y="7499"/>
                  </a:cubicBezTo>
                  <a:cubicBezTo>
                    <a:pt x="12004" y="7908"/>
                    <a:pt x="11658" y="8223"/>
                    <a:pt x="11248" y="8223"/>
                  </a:cubicBezTo>
                  <a:lnTo>
                    <a:pt x="11248" y="6742"/>
                  </a:lnTo>
                  <a:close/>
                  <a:moveTo>
                    <a:pt x="1828" y="8444"/>
                  </a:moveTo>
                  <a:cubicBezTo>
                    <a:pt x="2112" y="8790"/>
                    <a:pt x="2553" y="8979"/>
                    <a:pt x="3025" y="8979"/>
                  </a:cubicBezTo>
                  <a:cubicBezTo>
                    <a:pt x="3088" y="9830"/>
                    <a:pt x="3466" y="10681"/>
                    <a:pt x="4034" y="11311"/>
                  </a:cubicBezTo>
                  <a:cubicBezTo>
                    <a:pt x="3656" y="11752"/>
                    <a:pt x="3183" y="11972"/>
                    <a:pt x="2616" y="11972"/>
                  </a:cubicBezTo>
                  <a:cubicBezTo>
                    <a:pt x="1608" y="11972"/>
                    <a:pt x="789" y="11153"/>
                    <a:pt x="789" y="10113"/>
                  </a:cubicBezTo>
                  <a:cubicBezTo>
                    <a:pt x="789" y="9420"/>
                    <a:pt x="1198" y="8759"/>
                    <a:pt x="1828" y="8444"/>
                  </a:cubicBezTo>
                  <a:close/>
                  <a:moveTo>
                    <a:pt x="5042" y="2962"/>
                  </a:moveTo>
                  <a:cubicBezTo>
                    <a:pt x="5987" y="5073"/>
                    <a:pt x="8066" y="6616"/>
                    <a:pt x="10461" y="6774"/>
                  </a:cubicBezTo>
                  <a:lnTo>
                    <a:pt x="10461" y="8664"/>
                  </a:lnTo>
                  <a:cubicBezTo>
                    <a:pt x="10492" y="10492"/>
                    <a:pt x="8980" y="11972"/>
                    <a:pt x="7121" y="11972"/>
                  </a:cubicBezTo>
                  <a:cubicBezTo>
                    <a:pt x="5262" y="11972"/>
                    <a:pt x="3719" y="10460"/>
                    <a:pt x="3719" y="8633"/>
                  </a:cubicBezTo>
                  <a:lnTo>
                    <a:pt x="3719" y="5640"/>
                  </a:lnTo>
                  <a:cubicBezTo>
                    <a:pt x="3719" y="4600"/>
                    <a:pt x="4254" y="3592"/>
                    <a:pt x="5042" y="2962"/>
                  </a:cubicBezTo>
                  <a:close/>
                  <a:moveTo>
                    <a:pt x="7121" y="0"/>
                  </a:moveTo>
                  <a:cubicBezTo>
                    <a:pt x="5577" y="0"/>
                    <a:pt x="4191" y="631"/>
                    <a:pt x="3151" y="1670"/>
                  </a:cubicBezTo>
                  <a:cubicBezTo>
                    <a:pt x="2080" y="2710"/>
                    <a:pt x="1482" y="4128"/>
                    <a:pt x="1482" y="5640"/>
                  </a:cubicBezTo>
                  <a:lnTo>
                    <a:pt x="1482" y="7751"/>
                  </a:lnTo>
                  <a:cubicBezTo>
                    <a:pt x="568" y="8192"/>
                    <a:pt x="1" y="9105"/>
                    <a:pt x="1" y="10113"/>
                  </a:cubicBezTo>
                  <a:cubicBezTo>
                    <a:pt x="1" y="11594"/>
                    <a:pt x="1167" y="12728"/>
                    <a:pt x="2584" y="12728"/>
                  </a:cubicBezTo>
                  <a:cubicBezTo>
                    <a:pt x="3340" y="12728"/>
                    <a:pt x="4034" y="12413"/>
                    <a:pt x="4569" y="11846"/>
                  </a:cubicBezTo>
                  <a:cubicBezTo>
                    <a:pt x="5262" y="12413"/>
                    <a:pt x="6176" y="12728"/>
                    <a:pt x="7121" y="12728"/>
                  </a:cubicBezTo>
                  <a:cubicBezTo>
                    <a:pt x="8224" y="12728"/>
                    <a:pt x="9232" y="12287"/>
                    <a:pt x="10020" y="11500"/>
                  </a:cubicBezTo>
                  <a:cubicBezTo>
                    <a:pt x="10744" y="10838"/>
                    <a:pt x="11122" y="9924"/>
                    <a:pt x="11217" y="8979"/>
                  </a:cubicBezTo>
                  <a:cubicBezTo>
                    <a:pt x="12036" y="8979"/>
                    <a:pt x="12697" y="8318"/>
                    <a:pt x="12697" y="7499"/>
                  </a:cubicBezTo>
                  <a:lnTo>
                    <a:pt x="12697" y="5640"/>
                  </a:lnTo>
                  <a:cubicBezTo>
                    <a:pt x="12760" y="4128"/>
                    <a:pt x="12162" y="2710"/>
                    <a:pt x="11091" y="1670"/>
                  </a:cubicBezTo>
                  <a:cubicBezTo>
                    <a:pt x="10020" y="599"/>
                    <a:pt x="8602" y="0"/>
                    <a:pt x="71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" name="Google Shape;11238;p69">
              <a:extLst>
                <a:ext uri="{FF2B5EF4-FFF2-40B4-BE49-F238E27FC236}">
                  <a16:creationId xmlns:a16="http://schemas.microsoft.com/office/drawing/2014/main" id="{4CE96A4C-A6EC-F9B3-D765-E5E3F2BD48AE}"/>
                </a:ext>
              </a:extLst>
            </p:cNvPr>
            <p:cNvSpPr/>
            <p:nvPr/>
          </p:nvSpPr>
          <p:spPr>
            <a:xfrm>
              <a:off x="-57446675" y="2073400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8"/>
                  </a:cubicBezTo>
                  <a:cubicBezTo>
                    <a:pt x="0" y="568"/>
                    <a:pt x="158" y="726"/>
                    <a:pt x="347" y="726"/>
                  </a:cubicBezTo>
                  <a:cubicBezTo>
                    <a:pt x="567" y="726"/>
                    <a:pt x="725" y="568"/>
                    <a:pt x="725" y="348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239;p69">
              <a:extLst>
                <a:ext uri="{FF2B5EF4-FFF2-40B4-BE49-F238E27FC236}">
                  <a16:creationId xmlns:a16="http://schemas.microsoft.com/office/drawing/2014/main" id="{11BF74E3-7374-F1F2-51B9-9E3D6E256235}"/>
                </a:ext>
              </a:extLst>
            </p:cNvPr>
            <p:cNvSpPr/>
            <p:nvPr/>
          </p:nvSpPr>
          <p:spPr>
            <a:xfrm>
              <a:off x="-57371850" y="2073400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8"/>
                  </a:cubicBezTo>
                  <a:cubicBezTo>
                    <a:pt x="0" y="537"/>
                    <a:pt x="158" y="726"/>
                    <a:pt x="347" y="726"/>
                  </a:cubicBezTo>
                  <a:cubicBezTo>
                    <a:pt x="567" y="726"/>
                    <a:pt x="725" y="537"/>
                    <a:pt x="725" y="348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240;p69">
              <a:extLst>
                <a:ext uri="{FF2B5EF4-FFF2-40B4-BE49-F238E27FC236}">
                  <a16:creationId xmlns:a16="http://schemas.microsoft.com/office/drawing/2014/main" id="{96AA6E3C-8767-E218-2882-C41FC6C2E1C8}"/>
                </a:ext>
              </a:extLst>
            </p:cNvPr>
            <p:cNvSpPr/>
            <p:nvPr/>
          </p:nvSpPr>
          <p:spPr>
            <a:xfrm>
              <a:off x="-57436450" y="2136625"/>
              <a:ext cx="72500" cy="29750"/>
            </a:xfrm>
            <a:custGeom>
              <a:avLst/>
              <a:gdLst/>
              <a:ahLst/>
              <a:cxnLst/>
              <a:rect l="l" t="t" r="r" b="b"/>
              <a:pathLst>
                <a:path w="2900" h="1190" extrusionOk="0">
                  <a:moveTo>
                    <a:pt x="387" y="0"/>
                  </a:moveTo>
                  <a:cubicBezTo>
                    <a:pt x="292" y="0"/>
                    <a:pt x="206" y="40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2"/>
                  </a:cubicBezTo>
                  <a:cubicBezTo>
                    <a:pt x="2899" y="465"/>
                    <a:pt x="2899" y="244"/>
                    <a:pt x="2742" y="118"/>
                  </a:cubicBezTo>
                  <a:cubicBezTo>
                    <a:pt x="2679" y="40"/>
                    <a:pt x="2592" y="0"/>
                    <a:pt x="2502" y="0"/>
                  </a:cubicBezTo>
                  <a:cubicBezTo>
                    <a:pt x="2411" y="0"/>
                    <a:pt x="2316" y="40"/>
                    <a:pt x="2238" y="118"/>
                  </a:cubicBezTo>
                  <a:cubicBezTo>
                    <a:pt x="2049" y="307"/>
                    <a:pt x="1734" y="433"/>
                    <a:pt x="1450" y="433"/>
                  </a:cubicBezTo>
                  <a:cubicBezTo>
                    <a:pt x="1167" y="433"/>
                    <a:pt x="851" y="307"/>
                    <a:pt x="662" y="118"/>
                  </a:cubicBezTo>
                  <a:cubicBezTo>
                    <a:pt x="584" y="40"/>
                    <a:pt x="481" y="0"/>
                    <a:pt x="3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5" name="Google Shape;11241;p69">
            <a:extLst>
              <a:ext uri="{FF2B5EF4-FFF2-40B4-BE49-F238E27FC236}">
                <a16:creationId xmlns:a16="http://schemas.microsoft.com/office/drawing/2014/main" id="{E441E141-A6E1-C570-1B25-0C6D406CC3F6}"/>
              </a:ext>
            </a:extLst>
          </p:cNvPr>
          <p:cNvGrpSpPr/>
          <p:nvPr/>
        </p:nvGrpSpPr>
        <p:grpSpPr>
          <a:xfrm>
            <a:off x="4347766" y="6589577"/>
            <a:ext cx="845886" cy="962656"/>
            <a:chOff x="-57558525" y="2294725"/>
            <a:chExt cx="279625" cy="318225"/>
          </a:xfrm>
          <a:solidFill>
            <a:schemeClr val="bg1"/>
          </a:solidFill>
        </p:grpSpPr>
        <p:sp>
          <p:nvSpPr>
            <p:cNvPr id="36" name="Google Shape;11242;p69">
              <a:extLst>
                <a:ext uri="{FF2B5EF4-FFF2-40B4-BE49-F238E27FC236}">
                  <a16:creationId xmlns:a16="http://schemas.microsoft.com/office/drawing/2014/main" id="{9D948F94-3AB0-97BD-ADAF-FF8723A6EE32}"/>
                </a:ext>
              </a:extLst>
            </p:cNvPr>
            <p:cNvSpPr/>
            <p:nvPr/>
          </p:nvSpPr>
          <p:spPr>
            <a:xfrm>
              <a:off x="-57455350" y="249892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8" y="0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3"/>
                  </a:cubicBezTo>
                  <a:cubicBezTo>
                    <a:pt x="2899" y="465"/>
                    <a:pt x="2899" y="245"/>
                    <a:pt x="2742" y="119"/>
                  </a:cubicBezTo>
                  <a:cubicBezTo>
                    <a:pt x="2694" y="40"/>
                    <a:pt x="2608" y="0"/>
                    <a:pt x="2513" y="0"/>
                  </a:cubicBezTo>
                  <a:cubicBezTo>
                    <a:pt x="2419" y="0"/>
                    <a:pt x="2316" y="40"/>
                    <a:pt x="2238" y="119"/>
                  </a:cubicBezTo>
                  <a:cubicBezTo>
                    <a:pt x="2049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4" y="40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" name="Google Shape;11243;p69">
              <a:extLst>
                <a:ext uri="{FF2B5EF4-FFF2-40B4-BE49-F238E27FC236}">
                  <a16:creationId xmlns:a16="http://schemas.microsoft.com/office/drawing/2014/main" id="{426223DD-9A7F-AAAB-3B56-BF3AA87BF5DF}"/>
                </a:ext>
              </a:extLst>
            </p:cNvPr>
            <p:cNvSpPr/>
            <p:nvPr/>
          </p:nvSpPr>
          <p:spPr>
            <a:xfrm>
              <a:off x="-57465575" y="24270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8" y="1"/>
                  </a:moveTo>
                  <a:cubicBezTo>
                    <a:pt x="189" y="1"/>
                    <a:pt x="0" y="158"/>
                    <a:pt x="0" y="347"/>
                  </a:cubicBezTo>
                  <a:cubicBezTo>
                    <a:pt x="0" y="536"/>
                    <a:pt x="189" y="694"/>
                    <a:pt x="378" y="694"/>
                  </a:cubicBezTo>
                  <a:cubicBezTo>
                    <a:pt x="567" y="694"/>
                    <a:pt x="725" y="536"/>
                    <a:pt x="725" y="347"/>
                  </a:cubicBezTo>
                  <a:cubicBezTo>
                    <a:pt x="725" y="158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244;p69">
              <a:extLst>
                <a:ext uri="{FF2B5EF4-FFF2-40B4-BE49-F238E27FC236}">
                  <a16:creationId xmlns:a16="http://schemas.microsoft.com/office/drawing/2014/main" id="{8FD3340E-C34D-91F1-0D72-4E9A73B18B82}"/>
                </a:ext>
              </a:extLst>
            </p:cNvPr>
            <p:cNvSpPr/>
            <p:nvPr/>
          </p:nvSpPr>
          <p:spPr>
            <a:xfrm>
              <a:off x="-57389975" y="2427050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245;p69">
              <a:extLst>
                <a:ext uri="{FF2B5EF4-FFF2-40B4-BE49-F238E27FC236}">
                  <a16:creationId xmlns:a16="http://schemas.microsoft.com/office/drawing/2014/main" id="{972D7E93-C7D0-EAEE-B5DC-F864DFC04813}"/>
                </a:ext>
              </a:extLst>
            </p:cNvPr>
            <p:cNvSpPr/>
            <p:nvPr/>
          </p:nvSpPr>
          <p:spPr>
            <a:xfrm>
              <a:off x="-57558525" y="229472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88"/>
                  </a:moveTo>
                  <a:cubicBezTo>
                    <a:pt x="8255" y="788"/>
                    <a:pt x="10429" y="2962"/>
                    <a:pt x="10429" y="5640"/>
                  </a:cubicBezTo>
                  <a:lnTo>
                    <a:pt x="10429" y="12036"/>
                  </a:lnTo>
                  <a:lnTo>
                    <a:pt x="725" y="12036"/>
                  </a:lnTo>
                  <a:lnTo>
                    <a:pt x="725" y="5640"/>
                  </a:lnTo>
                  <a:cubicBezTo>
                    <a:pt x="725" y="2962"/>
                    <a:pt x="2899" y="788"/>
                    <a:pt x="5577" y="788"/>
                  </a:cubicBezTo>
                  <a:close/>
                  <a:moveTo>
                    <a:pt x="5577" y="1"/>
                  </a:moveTo>
                  <a:cubicBezTo>
                    <a:pt x="2458" y="1"/>
                    <a:pt x="1" y="2521"/>
                    <a:pt x="1" y="5609"/>
                  </a:cubicBezTo>
                  <a:lnTo>
                    <a:pt x="1" y="12382"/>
                  </a:lnTo>
                  <a:cubicBezTo>
                    <a:pt x="1" y="12571"/>
                    <a:pt x="158" y="12729"/>
                    <a:pt x="347" y="12729"/>
                  </a:cubicBezTo>
                  <a:lnTo>
                    <a:pt x="10775" y="12729"/>
                  </a:lnTo>
                  <a:cubicBezTo>
                    <a:pt x="10964" y="12729"/>
                    <a:pt x="11122" y="12571"/>
                    <a:pt x="11122" y="12382"/>
                  </a:cubicBezTo>
                  <a:lnTo>
                    <a:pt x="11122" y="5609"/>
                  </a:lnTo>
                  <a:cubicBezTo>
                    <a:pt x="11185" y="2521"/>
                    <a:pt x="8696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246;p69">
              <a:extLst>
                <a:ext uri="{FF2B5EF4-FFF2-40B4-BE49-F238E27FC236}">
                  <a16:creationId xmlns:a16="http://schemas.microsoft.com/office/drawing/2014/main" id="{BAD545EA-E8B6-4F4D-DE40-03B7D8857E43}"/>
                </a:ext>
              </a:extLst>
            </p:cNvPr>
            <p:cNvSpPr/>
            <p:nvPr/>
          </p:nvSpPr>
          <p:spPr>
            <a:xfrm>
              <a:off x="-57521500" y="2332550"/>
              <a:ext cx="204800" cy="241825"/>
            </a:xfrm>
            <a:custGeom>
              <a:avLst/>
              <a:gdLst/>
              <a:ahLst/>
              <a:cxnLst/>
              <a:rect l="l" t="t" r="r" b="b"/>
              <a:pathLst>
                <a:path w="8192" h="9673" extrusionOk="0">
                  <a:moveTo>
                    <a:pt x="4096" y="756"/>
                  </a:moveTo>
                  <a:cubicBezTo>
                    <a:pt x="5230" y="756"/>
                    <a:pt x="6301" y="1323"/>
                    <a:pt x="6900" y="2237"/>
                  </a:cubicBezTo>
                  <a:lnTo>
                    <a:pt x="1292" y="2237"/>
                  </a:lnTo>
                  <a:cubicBezTo>
                    <a:pt x="1891" y="1323"/>
                    <a:pt x="2930" y="756"/>
                    <a:pt x="4096" y="756"/>
                  </a:cubicBezTo>
                  <a:close/>
                  <a:moveTo>
                    <a:pt x="7278" y="3025"/>
                  </a:moveTo>
                  <a:cubicBezTo>
                    <a:pt x="7404" y="3371"/>
                    <a:pt x="7498" y="3718"/>
                    <a:pt x="7498" y="4127"/>
                  </a:cubicBezTo>
                  <a:lnTo>
                    <a:pt x="7498" y="5230"/>
                  </a:lnTo>
                  <a:lnTo>
                    <a:pt x="756" y="5230"/>
                  </a:lnTo>
                  <a:lnTo>
                    <a:pt x="756" y="4127"/>
                  </a:lnTo>
                  <a:cubicBezTo>
                    <a:pt x="756" y="3718"/>
                    <a:pt x="819" y="3340"/>
                    <a:pt x="945" y="3025"/>
                  </a:cubicBezTo>
                  <a:close/>
                  <a:moveTo>
                    <a:pt x="7404" y="5986"/>
                  </a:moveTo>
                  <a:cubicBezTo>
                    <a:pt x="7246" y="7624"/>
                    <a:pt x="5829" y="8979"/>
                    <a:pt x="4096" y="8979"/>
                  </a:cubicBezTo>
                  <a:cubicBezTo>
                    <a:pt x="2363" y="8979"/>
                    <a:pt x="945" y="7687"/>
                    <a:pt x="756" y="5986"/>
                  </a:cubicBezTo>
                  <a:close/>
                  <a:moveTo>
                    <a:pt x="4096" y="0"/>
                  </a:moveTo>
                  <a:cubicBezTo>
                    <a:pt x="1859" y="0"/>
                    <a:pt x="0" y="1827"/>
                    <a:pt x="0" y="4096"/>
                  </a:cubicBezTo>
                  <a:lnTo>
                    <a:pt x="0" y="5576"/>
                  </a:lnTo>
                  <a:cubicBezTo>
                    <a:pt x="0" y="7845"/>
                    <a:pt x="1859" y="9672"/>
                    <a:pt x="4096" y="9672"/>
                  </a:cubicBezTo>
                  <a:cubicBezTo>
                    <a:pt x="6333" y="9672"/>
                    <a:pt x="8192" y="7845"/>
                    <a:pt x="8192" y="5576"/>
                  </a:cubicBezTo>
                  <a:lnTo>
                    <a:pt x="8192" y="4096"/>
                  </a:lnTo>
                  <a:cubicBezTo>
                    <a:pt x="8192" y="1859"/>
                    <a:pt x="6333" y="0"/>
                    <a:pt x="409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1" name="Google Shape;11247;p69">
            <a:extLst>
              <a:ext uri="{FF2B5EF4-FFF2-40B4-BE49-F238E27FC236}">
                <a16:creationId xmlns:a16="http://schemas.microsoft.com/office/drawing/2014/main" id="{CFD1FDEE-1492-F8E8-EA37-6CE910253E40}"/>
              </a:ext>
            </a:extLst>
          </p:cNvPr>
          <p:cNvGrpSpPr/>
          <p:nvPr/>
        </p:nvGrpSpPr>
        <p:grpSpPr>
          <a:xfrm>
            <a:off x="4283407" y="7796160"/>
            <a:ext cx="974605" cy="964999"/>
            <a:chOff x="-57579800" y="2686975"/>
            <a:chExt cx="322175" cy="319000"/>
          </a:xfrm>
          <a:solidFill>
            <a:schemeClr val="bg1"/>
          </a:solidFill>
        </p:grpSpPr>
        <p:sp>
          <p:nvSpPr>
            <p:cNvPr id="42" name="Google Shape;11248;p69">
              <a:extLst>
                <a:ext uri="{FF2B5EF4-FFF2-40B4-BE49-F238E27FC236}">
                  <a16:creationId xmlns:a16="http://schemas.microsoft.com/office/drawing/2014/main" id="{69860ED6-51F0-EE3E-7582-5679ECC78A1C}"/>
                </a:ext>
              </a:extLst>
            </p:cNvPr>
            <p:cNvSpPr/>
            <p:nvPr/>
          </p:nvSpPr>
          <p:spPr>
            <a:xfrm>
              <a:off x="-5745535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3"/>
                  </a:cubicBezTo>
                  <a:cubicBezTo>
                    <a:pt x="2899" y="465"/>
                    <a:pt x="2899" y="245"/>
                    <a:pt x="2742" y="119"/>
                  </a:cubicBezTo>
                  <a:cubicBezTo>
                    <a:pt x="2694" y="40"/>
                    <a:pt x="2608" y="1"/>
                    <a:pt x="2513" y="1"/>
                  </a:cubicBezTo>
                  <a:cubicBezTo>
                    <a:pt x="2419" y="1"/>
                    <a:pt x="2316" y="40"/>
                    <a:pt x="2238" y="119"/>
                  </a:cubicBezTo>
                  <a:cubicBezTo>
                    <a:pt x="2049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4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3" name="Google Shape;11249;p69">
              <a:extLst>
                <a:ext uri="{FF2B5EF4-FFF2-40B4-BE49-F238E27FC236}">
                  <a16:creationId xmlns:a16="http://schemas.microsoft.com/office/drawing/2014/main" id="{339CFFE1-084D-6DE6-DA0E-8C002F94FCAD}"/>
                </a:ext>
              </a:extLst>
            </p:cNvPr>
            <p:cNvSpPr/>
            <p:nvPr/>
          </p:nvSpPr>
          <p:spPr>
            <a:xfrm>
              <a:off x="-57579800" y="2686975"/>
              <a:ext cx="322175" cy="319000"/>
            </a:xfrm>
            <a:custGeom>
              <a:avLst/>
              <a:gdLst/>
              <a:ahLst/>
              <a:cxnLst/>
              <a:rect l="l" t="t" r="r" b="b"/>
              <a:pathLst>
                <a:path w="12887" h="12760" extrusionOk="0">
                  <a:moveTo>
                    <a:pt x="6428" y="756"/>
                  </a:moveTo>
                  <a:cubicBezTo>
                    <a:pt x="6680" y="756"/>
                    <a:pt x="6901" y="945"/>
                    <a:pt x="6932" y="1166"/>
                  </a:cubicBezTo>
                  <a:lnTo>
                    <a:pt x="7153" y="2080"/>
                  </a:lnTo>
                  <a:lnTo>
                    <a:pt x="7247" y="2710"/>
                  </a:lnTo>
                  <a:cubicBezTo>
                    <a:pt x="7373" y="3214"/>
                    <a:pt x="6932" y="3749"/>
                    <a:pt x="6428" y="3749"/>
                  </a:cubicBezTo>
                  <a:cubicBezTo>
                    <a:pt x="5892" y="3749"/>
                    <a:pt x="5483" y="3277"/>
                    <a:pt x="5609" y="2710"/>
                  </a:cubicBezTo>
                  <a:lnTo>
                    <a:pt x="5735" y="2080"/>
                  </a:lnTo>
                  <a:lnTo>
                    <a:pt x="5924" y="1166"/>
                  </a:lnTo>
                  <a:cubicBezTo>
                    <a:pt x="5955" y="945"/>
                    <a:pt x="6144" y="756"/>
                    <a:pt x="6428" y="756"/>
                  </a:cubicBezTo>
                  <a:close/>
                  <a:moveTo>
                    <a:pt x="8003" y="2647"/>
                  </a:moveTo>
                  <a:lnTo>
                    <a:pt x="8003" y="2647"/>
                  </a:lnTo>
                  <a:cubicBezTo>
                    <a:pt x="9106" y="3214"/>
                    <a:pt x="9830" y="4379"/>
                    <a:pt x="9830" y="5577"/>
                  </a:cubicBezTo>
                  <a:lnTo>
                    <a:pt x="9830" y="6049"/>
                  </a:lnTo>
                  <a:cubicBezTo>
                    <a:pt x="9704" y="6018"/>
                    <a:pt x="9578" y="5986"/>
                    <a:pt x="9452" y="5986"/>
                  </a:cubicBezTo>
                  <a:lnTo>
                    <a:pt x="7940" y="5986"/>
                  </a:lnTo>
                  <a:cubicBezTo>
                    <a:pt x="7468" y="5986"/>
                    <a:pt x="7027" y="6301"/>
                    <a:pt x="6869" y="6742"/>
                  </a:cubicBezTo>
                  <a:lnTo>
                    <a:pt x="6018" y="6742"/>
                  </a:lnTo>
                  <a:cubicBezTo>
                    <a:pt x="5861" y="6301"/>
                    <a:pt x="5451" y="5986"/>
                    <a:pt x="4947" y="5986"/>
                  </a:cubicBezTo>
                  <a:lnTo>
                    <a:pt x="3403" y="5986"/>
                  </a:lnTo>
                  <a:cubicBezTo>
                    <a:pt x="3277" y="5986"/>
                    <a:pt x="3120" y="6018"/>
                    <a:pt x="3057" y="6049"/>
                  </a:cubicBezTo>
                  <a:lnTo>
                    <a:pt x="3057" y="5577"/>
                  </a:lnTo>
                  <a:cubicBezTo>
                    <a:pt x="3057" y="4379"/>
                    <a:pt x="3750" y="3214"/>
                    <a:pt x="4853" y="2647"/>
                  </a:cubicBezTo>
                  <a:lnTo>
                    <a:pt x="4853" y="2647"/>
                  </a:lnTo>
                  <a:cubicBezTo>
                    <a:pt x="4695" y="3623"/>
                    <a:pt x="5451" y="4474"/>
                    <a:pt x="6428" y="4474"/>
                  </a:cubicBezTo>
                  <a:cubicBezTo>
                    <a:pt x="7405" y="4474"/>
                    <a:pt x="8161" y="3623"/>
                    <a:pt x="8003" y="2647"/>
                  </a:cubicBezTo>
                  <a:close/>
                  <a:moveTo>
                    <a:pt x="2301" y="6774"/>
                  </a:moveTo>
                  <a:lnTo>
                    <a:pt x="2301" y="8254"/>
                  </a:lnTo>
                  <a:cubicBezTo>
                    <a:pt x="1891" y="8254"/>
                    <a:pt x="1545" y="7939"/>
                    <a:pt x="1545" y="7530"/>
                  </a:cubicBezTo>
                  <a:cubicBezTo>
                    <a:pt x="1545" y="7120"/>
                    <a:pt x="1891" y="6774"/>
                    <a:pt x="2301" y="6774"/>
                  </a:cubicBezTo>
                  <a:close/>
                  <a:moveTo>
                    <a:pt x="4947" y="6805"/>
                  </a:moveTo>
                  <a:cubicBezTo>
                    <a:pt x="5136" y="6805"/>
                    <a:pt x="5294" y="6963"/>
                    <a:pt x="5294" y="7152"/>
                  </a:cubicBezTo>
                  <a:cubicBezTo>
                    <a:pt x="5294" y="7782"/>
                    <a:pt x="4790" y="8254"/>
                    <a:pt x="4191" y="8254"/>
                  </a:cubicBezTo>
                  <a:lnTo>
                    <a:pt x="3403" y="8254"/>
                  </a:lnTo>
                  <a:cubicBezTo>
                    <a:pt x="3214" y="8254"/>
                    <a:pt x="3057" y="8097"/>
                    <a:pt x="3057" y="7908"/>
                  </a:cubicBezTo>
                  <a:lnTo>
                    <a:pt x="3057" y="7152"/>
                  </a:lnTo>
                  <a:cubicBezTo>
                    <a:pt x="3057" y="6963"/>
                    <a:pt x="3214" y="6805"/>
                    <a:pt x="3403" y="6805"/>
                  </a:cubicBezTo>
                  <a:close/>
                  <a:moveTo>
                    <a:pt x="9452" y="6805"/>
                  </a:moveTo>
                  <a:cubicBezTo>
                    <a:pt x="9673" y="6805"/>
                    <a:pt x="9830" y="6963"/>
                    <a:pt x="9830" y="7152"/>
                  </a:cubicBezTo>
                  <a:lnTo>
                    <a:pt x="9830" y="7908"/>
                  </a:lnTo>
                  <a:cubicBezTo>
                    <a:pt x="9830" y="8097"/>
                    <a:pt x="9673" y="8254"/>
                    <a:pt x="9452" y="8254"/>
                  </a:cubicBezTo>
                  <a:lnTo>
                    <a:pt x="8665" y="8254"/>
                  </a:lnTo>
                  <a:cubicBezTo>
                    <a:pt x="8035" y="8254"/>
                    <a:pt x="7562" y="7750"/>
                    <a:pt x="7562" y="7152"/>
                  </a:cubicBezTo>
                  <a:cubicBezTo>
                    <a:pt x="7562" y="6963"/>
                    <a:pt x="7720" y="6805"/>
                    <a:pt x="7940" y="6805"/>
                  </a:cubicBezTo>
                  <a:close/>
                  <a:moveTo>
                    <a:pt x="10587" y="6774"/>
                  </a:moveTo>
                  <a:cubicBezTo>
                    <a:pt x="10965" y="6774"/>
                    <a:pt x="11311" y="7120"/>
                    <a:pt x="11311" y="7530"/>
                  </a:cubicBezTo>
                  <a:cubicBezTo>
                    <a:pt x="11311" y="7908"/>
                    <a:pt x="10996" y="8254"/>
                    <a:pt x="10587" y="8254"/>
                  </a:cubicBezTo>
                  <a:lnTo>
                    <a:pt x="10587" y="6774"/>
                  </a:lnTo>
                  <a:close/>
                  <a:moveTo>
                    <a:pt x="1135" y="8412"/>
                  </a:moveTo>
                  <a:cubicBezTo>
                    <a:pt x="1387" y="8790"/>
                    <a:pt x="1828" y="9011"/>
                    <a:pt x="2301" y="9011"/>
                  </a:cubicBezTo>
                  <a:cubicBezTo>
                    <a:pt x="2301" y="9420"/>
                    <a:pt x="1986" y="9767"/>
                    <a:pt x="1545" y="9767"/>
                  </a:cubicBezTo>
                  <a:cubicBezTo>
                    <a:pt x="1167" y="9767"/>
                    <a:pt x="789" y="9452"/>
                    <a:pt x="789" y="9011"/>
                  </a:cubicBezTo>
                  <a:cubicBezTo>
                    <a:pt x="789" y="8790"/>
                    <a:pt x="915" y="8538"/>
                    <a:pt x="1135" y="8412"/>
                  </a:cubicBezTo>
                  <a:close/>
                  <a:moveTo>
                    <a:pt x="11752" y="8412"/>
                  </a:moveTo>
                  <a:cubicBezTo>
                    <a:pt x="11941" y="8570"/>
                    <a:pt x="12067" y="8790"/>
                    <a:pt x="12067" y="9011"/>
                  </a:cubicBezTo>
                  <a:cubicBezTo>
                    <a:pt x="12067" y="9420"/>
                    <a:pt x="11752" y="9767"/>
                    <a:pt x="11311" y="9767"/>
                  </a:cubicBezTo>
                  <a:cubicBezTo>
                    <a:pt x="10870" y="9767"/>
                    <a:pt x="10555" y="9420"/>
                    <a:pt x="10555" y="9011"/>
                  </a:cubicBezTo>
                  <a:cubicBezTo>
                    <a:pt x="11028" y="9011"/>
                    <a:pt x="11469" y="8790"/>
                    <a:pt x="11752" y="8412"/>
                  </a:cubicBezTo>
                  <a:close/>
                  <a:moveTo>
                    <a:pt x="6837" y="7561"/>
                  </a:moveTo>
                  <a:cubicBezTo>
                    <a:pt x="6995" y="8412"/>
                    <a:pt x="7783" y="9042"/>
                    <a:pt x="8633" y="9042"/>
                  </a:cubicBezTo>
                  <a:lnTo>
                    <a:pt x="9421" y="9042"/>
                  </a:lnTo>
                  <a:cubicBezTo>
                    <a:pt x="9547" y="9042"/>
                    <a:pt x="9673" y="9011"/>
                    <a:pt x="9767" y="8979"/>
                  </a:cubicBezTo>
                  <a:lnTo>
                    <a:pt x="9767" y="8979"/>
                  </a:lnTo>
                  <a:cubicBezTo>
                    <a:pt x="9610" y="10680"/>
                    <a:pt x="8192" y="12004"/>
                    <a:pt x="6428" y="12004"/>
                  </a:cubicBezTo>
                  <a:cubicBezTo>
                    <a:pt x="4664" y="12004"/>
                    <a:pt x="3246" y="10680"/>
                    <a:pt x="3057" y="8979"/>
                  </a:cubicBezTo>
                  <a:lnTo>
                    <a:pt x="3057" y="8979"/>
                  </a:lnTo>
                  <a:cubicBezTo>
                    <a:pt x="3151" y="9011"/>
                    <a:pt x="3277" y="9042"/>
                    <a:pt x="3403" y="9042"/>
                  </a:cubicBezTo>
                  <a:lnTo>
                    <a:pt x="4191" y="9042"/>
                  </a:lnTo>
                  <a:cubicBezTo>
                    <a:pt x="5105" y="9042"/>
                    <a:pt x="5829" y="8412"/>
                    <a:pt x="5987" y="7561"/>
                  </a:cubicBezTo>
                  <a:close/>
                  <a:moveTo>
                    <a:pt x="6428" y="0"/>
                  </a:moveTo>
                  <a:cubicBezTo>
                    <a:pt x="5798" y="0"/>
                    <a:pt x="5294" y="410"/>
                    <a:pt x="5168" y="1008"/>
                  </a:cubicBezTo>
                  <a:lnTo>
                    <a:pt x="5010" y="1733"/>
                  </a:lnTo>
                  <a:cubicBezTo>
                    <a:pt x="4286" y="1985"/>
                    <a:pt x="3592" y="2458"/>
                    <a:pt x="3120" y="3088"/>
                  </a:cubicBezTo>
                  <a:cubicBezTo>
                    <a:pt x="2584" y="3812"/>
                    <a:pt x="2301" y="4663"/>
                    <a:pt x="2301" y="5577"/>
                  </a:cubicBezTo>
                  <a:lnTo>
                    <a:pt x="2301" y="6018"/>
                  </a:lnTo>
                  <a:cubicBezTo>
                    <a:pt x="1387" y="6018"/>
                    <a:pt x="694" y="6805"/>
                    <a:pt x="789" y="7719"/>
                  </a:cubicBezTo>
                  <a:cubicBezTo>
                    <a:pt x="316" y="7971"/>
                    <a:pt x="64" y="8475"/>
                    <a:pt x="64" y="9011"/>
                  </a:cubicBezTo>
                  <a:cubicBezTo>
                    <a:pt x="64" y="9420"/>
                    <a:pt x="221" y="9767"/>
                    <a:pt x="442" y="9987"/>
                  </a:cubicBezTo>
                  <a:lnTo>
                    <a:pt x="95" y="10712"/>
                  </a:lnTo>
                  <a:cubicBezTo>
                    <a:pt x="1" y="10901"/>
                    <a:pt x="95" y="11090"/>
                    <a:pt x="253" y="11216"/>
                  </a:cubicBezTo>
                  <a:cubicBezTo>
                    <a:pt x="305" y="11242"/>
                    <a:pt x="357" y="11254"/>
                    <a:pt x="408" y="11254"/>
                  </a:cubicBezTo>
                  <a:cubicBezTo>
                    <a:pt x="541" y="11254"/>
                    <a:pt x="666" y="11173"/>
                    <a:pt x="757" y="11058"/>
                  </a:cubicBezTo>
                  <a:lnTo>
                    <a:pt x="1072" y="10428"/>
                  </a:lnTo>
                  <a:cubicBezTo>
                    <a:pt x="1230" y="10460"/>
                    <a:pt x="1387" y="10523"/>
                    <a:pt x="1545" y="10523"/>
                  </a:cubicBezTo>
                  <a:cubicBezTo>
                    <a:pt x="1954" y="10523"/>
                    <a:pt x="2301" y="10365"/>
                    <a:pt x="2584" y="10113"/>
                  </a:cubicBezTo>
                  <a:cubicBezTo>
                    <a:pt x="3151" y="11657"/>
                    <a:pt x="4664" y="12760"/>
                    <a:pt x="6428" y="12760"/>
                  </a:cubicBezTo>
                  <a:cubicBezTo>
                    <a:pt x="8224" y="12760"/>
                    <a:pt x="9704" y="11657"/>
                    <a:pt x="10303" y="10113"/>
                  </a:cubicBezTo>
                  <a:cubicBezTo>
                    <a:pt x="10587" y="10365"/>
                    <a:pt x="10933" y="10523"/>
                    <a:pt x="11311" y="10523"/>
                  </a:cubicBezTo>
                  <a:cubicBezTo>
                    <a:pt x="11469" y="10523"/>
                    <a:pt x="11626" y="10460"/>
                    <a:pt x="11784" y="10428"/>
                  </a:cubicBezTo>
                  <a:lnTo>
                    <a:pt x="12099" y="11058"/>
                  </a:lnTo>
                  <a:cubicBezTo>
                    <a:pt x="12164" y="11188"/>
                    <a:pt x="12288" y="11273"/>
                    <a:pt x="12431" y="11273"/>
                  </a:cubicBezTo>
                  <a:cubicBezTo>
                    <a:pt x="12496" y="11273"/>
                    <a:pt x="12565" y="11255"/>
                    <a:pt x="12634" y="11216"/>
                  </a:cubicBezTo>
                  <a:cubicBezTo>
                    <a:pt x="12823" y="11153"/>
                    <a:pt x="12886" y="10901"/>
                    <a:pt x="12792" y="10712"/>
                  </a:cubicBezTo>
                  <a:lnTo>
                    <a:pt x="12414" y="9987"/>
                  </a:lnTo>
                  <a:cubicBezTo>
                    <a:pt x="12666" y="9735"/>
                    <a:pt x="12823" y="9357"/>
                    <a:pt x="12823" y="9011"/>
                  </a:cubicBezTo>
                  <a:cubicBezTo>
                    <a:pt x="12823" y="8475"/>
                    <a:pt x="12508" y="8002"/>
                    <a:pt x="12067" y="7719"/>
                  </a:cubicBezTo>
                  <a:cubicBezTo>
                    <a:pt x="12193" y="6805"/>
                    <a:pt x="11469" y="6018"/>
                    <a:pt x="10555" y="6018"/>
                  </a:cubicBezTo>
                  <a:lnTo>
                    <a:pt x="10555" y="5577"/>
                  </a:lnTo>
                  <a:cubicBezTo>
                    <a:pt x="10555" y="4663"/>
                    <a:pt x="10303" y="3812"/>
                    <a:pt x="9736" y="3088"/>
                  </a:cubicBezTo>
                  <a:cubicBezTo>
                    <a:pt x="9263" y="2458"/>
                    <a:pt x="8602" y="1985"/>
                    <a:pt x="7846" y="1733"/>
                  </a:cubicBezTo>
                  <a:lnTo>
                    <a:pt x="7688" y="1008"/>
                  </a:lnTo>
                  <a:cubicBezTo>
                    <a:pt x="7562" y="410"/>
                    <a:pt x="7058" y="0"/>
                    <a:pt x="64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4" name="Google Shape;11283;p69">
            <a:extLst>
              <a:ext uri="{FF2B5EF4-FFF2-40B4-BE49-F238E27FC236}">
                <a16:creationId xmlns:a16="http://schemas.microsoft.com/office/drawing/2014/main" id="{BACB2C85-F4F7-895F-61EA-81B65C8C3256}"/>
              </a:ext>
            </a:extLst>
          </p:cNvPr>
          <p:cNvGrpSpPr/>
          <p:nvPr/>
        </p:nvGrpSpPr>
        <p:grpSpPr>
          <a:xfrm>
            <a:off x="5461306" y="5330219"/>
            <a:ext cx="969763" cy="962656"/>
            <a:chOff x="-57189125" y="1904850"/>
            <a:chExt cx="320575" cy="318225"/>
          </a:xfrm>
          <a:solidFill>
            <a:schemeClr val="bg1"/>
          </a:solidFill>
        </p:grpSpPr>
        <p:sp>
          <p:nvSpPr>
            <p:cNvPr id="45" name="Google Shape;11284;p69">
              <a:extLst>
                <a:ext uri="{FF2B5EF4-FFF2-40B4-BE49-F238E27FC236}">
                  <a16:creationId xmlns:a16="http://schemas.microsoft.com/office/drawing/2014/main" id="{6FB690B4-671D-4626-F606-83EF5CCAB15D}"/>
                </a:ext>
              </a:extLst>
            </p:cNvPr>
            <p:cNvSpPr/>
            <p:nvPr/>
          </p:nvSpPr>
          <p:spPr>
            <a:xfrm>
              <a:off x="-57073350" y="207262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6" name="Google Shape;11285;p69">
              <a:extLst>
                <a:ext uri="{FF2B5EF4-FFF2-40B4-BE49-F238E27FC236}">
                  <a16:creationId xmlns:a16="http://schemas.microsoft.com/office/drawing/2014/main" id="{27F4303D-416D-25D8-4992-A58AE7C33793}"/>
                </a:ext>
              </a:extLst>
            </p:cNvPr>
            <p:cNvSpPr/>
            <p:nvPr/>
          </p:nvSpPr>
          <p:spPr>
            <a:xfrm>
              <a:off x="-56998525" y="20726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7" name="Google Shape;11286;p69">
              <a:extLst>
                <a:ext uri="{FF2B5EF4-FFF2-40B4-BE49-F238E27FC236}">
                  <a16:creationId xmlns:a16="http://schemas.microsoft.com/office/drawing/2014/main" id="{3A0DDA44-87D0-AC47-F1D5-FD13D31709E3}"/>
                </a:ext>
              </a:extLst>
            </p:cNvPr>
            <p:cNvSpPr/>
            <p:nvPr/>
          </p:nvSpPr>
          <p:spPr>
            <a:xfrm>
              <a:off x="-57035550" y="200725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8" name="Google Shape;11287;p69">
              <a:extLst>
                <a:ext uri="{FF2B5EF4-FFF2-40B4-BE49-F238E27FC236}">
                  <a16:creationId xmlns:a16="http://schemas.microsoft.com/office/drawing/2014/main" id="{685C6E28-50E1-0620-B50E-DC6D7AC703D0}"/>
                </a:ext>
              </a:extLst>
            </p:cNvPr>
            <p:cNvSpPr/>
            <p:nvPr/>
          </p:nvSpPr>
          <p:spPr>
            <a:xfrm>
              <a:off x="-57063900" y="2135825"/>
              <a:ext cx="73275" cy="28975"/>
            </a:xfrm>
            <a:custGeom>
              <a:avLst/>
              <a:gdLst/>
              <a:ahLst/>
              <a:cxnLst/>
              <a:rect l="l" t="t" r="r" b="b"/>
              <a:pathLst>
                <a:path w="2931" h="1159" extrusionOk="0">
                  <a:moveTo>
                    <a:pt x="414" y="1"/>
                  </a:moveTo>
                  <a:cubicBezTo>
                    <a:pt x="316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36" y="970"/>
                    <a:pt x="1009" y="1159"/>
                    <a:pt x="1481" y="1159"/>
                  </a:cubicBezTo>
                  <a:cubicBezTo>
                    <a:pt x="1954" y="1159"/>
                    <a:pt x="2458" y="970"/>
                    <a:pt x="2773" y="623"/>
                  </a:cubicBezTo>
                  <a:cubicBezTo>
                    <a:pt x="2931" y="465"/>
                    <a:pt x="2931" y="213"/>
                    <a:pt x="2773" y="119"/>
                  </a:cubicBezTo>
                  <a:cubicBezTo>
                    <a:pt x="2710" y="40"/>
                    <a:pt x="2623" y="1"/>
                    <a:pt x="2533" y="1"/>
                  </a:cubicBezTo>
                  <a:cubicBezTo>
                    <a:pt x="2442" y="1"/>
                    <a:pt x="2348" y="40"/>
                    <a:pt x="2269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66" y="434"/>
                    <a:pt x="883" y="308"/>
                    <a:pt x="694" y="119"/>
                  </a:cubicBezTo>
                  <a:cubicBezTo>
                    <a:pt x="615" y="40"/>
                    <a:pt x="513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9" name="Google Shape;11288;p69">
              <a:extLst>
                <a:ext uri="{FF2B5EF4-FFF2-40B4-BE49-F238E27FC236}">
                  <a16:creationId xmlns:a16="http://schemas.microsoft.com/office/drawing/2014/main" id="{F92D7D7A-C8E1-4489-3C22-48B71FA9B88B}"/>
                </a:ext>
              </a:extLst>
            </p:cNvPr>
            <p:cNvSpPr/>
            <p:nvPr/>
          </p:nvSpPr>
          <p:spPr>
            <a:xfrm>
              <a:off x="-57189125" y="1904850"/>
              <a:ext cx="320575" cy="318225"/>
            </a:xfrm>
            <a:custGeom>
              <a:avLst/>
              <a:gdLst/>
              <a:ahLst/>
              <a:cxnLst/>
              <a:rect l="l" t="t" r="r" b="b"/>
              <a:pathLst>
                <a:path w="12823" h="12729" extrusionOk="0">
                  <a:moveTo>
                    <a:pt x="6490" y="726"/>
                  </a:moveTo>
                  <a:cubicBezTo>
                    <a:pt x="6994" y="726"/>
                    <a:pt x="7467" y="1104"/>
                    <a:pt x="7593" y="1639"/>
                  </a:cubicBezTo>
                  <a:cubicBezTo>
                    <a:pt x="7215" y="1545"/>
                    <a:pt x="6868" y="1450"/>
                    <a:pt x="6490" y="1450"/>
                  </a:cubicBezTo>
                  <a:cubicBezTo>
                    <a:pt x="6081" y="1450"/>
                    <a:pt x="5734" y="1513"/>
                    <a:pt x="5388" y="1639"/>
                  </a:cubicBezTo>
                  <a:cubicBezTo>
                    <a:pt x="5482" y="1104"/>
                    <a:pt x="5923" y="726"/>
                    <a:pt x="6490" y="726"/>
                  </a:cubicBezTo>
                  <a:close/>
                  <a:moveTo>
                    <a:pt x="6081" y="2269"/>
                  </a:moveTo>
                  <a:lnTo>
                    <a:pt x="6081" y="2301"/>
                  </a:lnTo>
                  <a:cubicBezTo>
                    <a:pt x="5860" y="2364"/>
                    <a:pt x="5608" y="2584"/>
                    <a:pt x="5482" y="2805"/>
                  </a:cubicBezTo>
                  <a:cubicBezTo>
                    <a:pt x="5104" y="2805"/>
                    <a:pt x="4695" y="2994"/>
                    <a:pt x="4506" y="3372"/>
                  </a:cubicBezTo>
                  <a:cubicBezTo>
                    <a:pt x="4317" y="3719"/>
                    <a:pt x="4317" y="4160"/>
                    <a:pt x="4506" y="4475"/>
                  </a:cubicBezTo>
                  <a:cubicBezTo>
                    <a:pt x="4474" y="4538"/>
                    <a:pt x="4443" y="4664"/>
                    <a:pt x="4380" y="4727"/>
                  </a:cubicBezTo>
                  <a:cubicBezTo>
                    <a:pt x="4002" y="4979"/>
                    <a:pt x="3529" y="5136"/>
                    <a:pt x="3088" y="5168"/>
                  </a:cubicBezTo>
                  <a:cubicBezTo>
                    <a:pt x="3277" y="3624"/>
                    <a:pt x="4537" y="2427"/>
                    <a:pt x="6081" y="2269"/>
                  </a:cubicBezTo>
                  <a:close/>
                  <a:moveTo>
                    <a:pt x="6837" y="2269"/>
                  </a:moveTo>
                  <a:cubicBezTo>
                    <a:pt x="8412" y="2427"/>
                    <a:pt x="9641" y="3624"/>
                    <a:pt x="9830" y="5168"/>
                  </a:cubicBezTo>
                  <a:cubicBezTo>
                    <a:pt x="9357" y="5136"/>
                    <a:pt x="8916" y="4979"/>
                    <a:pt x="8538" y="4727"/>
                  </a:cubicBezTo>
                  <a:cubicBezTo>
                    <a:pt x="8475" y="4632"/>
                    <a:pt x="8444" y="4538"/>
                    <a:pt x="8412" y="4475"/>
                  </a:cubicBezTo>
                  <a:cubicBezTo>
                    <a:pt x="8601" y="4097"/>
                    <a:pt x="8633" y="3719"/>
                    <a:pt x="8412" y="3372"/>
                  </a:cubicBezTo>
                  <a:cubicBezTo>
                    <a:pt x="8223" y="2994"/>
                    <a:pt x="7814" y="2805"/>
                    <a:pt x="7436" y="2805"/>
                  </a:cubicBezTo>
                  <a:cubicBezTo>
                    <a:pt x="7310" y="2584"/>
                    <a:pt x="7057" y="2364"/>
                    <a:pt x="6837" y="2301"/>
                  </a:cubicBezTo>
                  <a:lnTo>
                    <a:pt x="6837" y="2269"/>
                  </a:lnTo>
                  <a:close/>
                  <a:moveTo>
                    <a:pt x="6490" y="2962"/>
                  </a:moveTo>
                  <a:cubicBezTo>
                    <a:pt x="6648" y="2962"/>
                    <a:pt x="6805" y="3088"/>
                    <a:pt x="6837" y="3277"/>
                  </a:cubicBezTo>
                  <a:cubicBezTo>
                    <a:pt x="6863" y="3460"/>
                    <a:pt x="7039" y="3577"/>
                    <a:pt x="7224" y="3577"/>
                  </a:cubicBezTo>
                  <a:cubicBezTo>
                    <a:pt x="7263" y="3577"/>
                    <a:pt x="7303" y="3572"/>
                    <a:pt x="7341" y="3561"/>
                  </a:cubicBezTo>
                  <a:cubicBezTo>
                    <a:pt x="7384" y="3535"/>
                    <a:pt x="7430" y="3523"/>
                    <a:pt x="7476" y="3523"/>
                  </a:cubicBezTo>
                  <a:cubicBezTo>
                    <a:pt x="7595" y="3523"/>
                    <a:pt x="7714" y="3604"/>
                    <a:pt x="7782" y="3719"/>
                  </a:cubicBezTo>
                  <a:cubicBezTo>
                    <a:pt x="7845" y="3876"/>
                    <a:pt x="7814" y="4065"/>
                    <a:pt x="7688" y="4191"/>
                  </a:cubicBezTo>
                  <a:cubicBezTo>
                    <a:pt x="7562" y="4349"/>
                    <a:pt x="7562" y="4601"/>
                    <a:pt x="7688" y="4727"/>
                  </a:cubicBezTo>
                  <a:cubicBezTo>
                    <a:pt x="7845" y="4853"/>
                    <a:pt x="7908" y="5042"/>
                    <a:pt x="7782" y="5199"/>
                  </a:cubicBezTo>
                  <a:cubicBezTo>
                    <a:pt x="7712" y="5316"/>
                    <a:pt x="7590" y="5381"/>
                    <a:pt x="7467" y="5381"/>
                  </a:cubicBezTo>
                  <a:cubicBezTo>
                    <a:pt x="7425" y="5381"/>
                    <a:pt x="7382" y="5373"/>
                    <a:pt x="7341" y="5357"/>
                  </a:cubicBezTo>
                  <a:cubicBezTo>
                    <a:pt x="7303" y="5346"/>
                    <a:pt x="7264" y="5341"/>
                    <a:pt x="7227" y="5341"/>
                  </a:cubicBezTo>
                  <a:cubicBezTo>
                    <a:pt x="7048" y="5341"/>
                    <a:pt x="6889" y="5458"/>
                    <a:pt x="6837" y="5640"/>
                  </a:cubicBezTo>
                  <a:cubicBezTo>
                    <a:pt x="6805" y="5829"/>
                    <a:pt x="6648" y="5955"/>
                    <a:pt x="6490" y="5955"/>
                  </a:cubicBezTo>
                  <a:cubicBezTo>
                    <a:pt x="6333" y="5955"/>
                    <a:pt x="6175" y="5829"/>
                    <a:pt x="6112" y="5640"/>
                  </a:cubicBezTo>
                  <a:cubicBezTo>
                    <a:pt x="6086" y="5458"/>
                    <a:pt x="5931" y="5341"/>
                    <a:pt x="5736" y="5341"/>
                  </a:cubicBezTo>
                  <a:cubicBezTo>
                    <a:pt x="5695" y="5341"/>
                    <a:pt x="5652" y="5346"/>
                    <a:pt x="5608" y="5357"/>
                  </a:cubicBezTo>
                  <a:cubicBezTo>
                    <a:pt x="5565" y="5383"/>
                    <a:pt x="5519" y="5394"/>
                    <a:pt x="5474" y="5394"/>
                  </a:cubicBezTo>
                  <a:cubicBezTo>
                    <a:pt x="5354" y="5394"/>
                    <a:pt x="5236" y="5313"/>
                    <a:pt x="5167" y="5199"/>
                  </a:cubicBezTo>
                  <a:cubicBezTo>
                    <a:pt x="5104" y="5042"/>
                    <a:pt x="5136" y="4853"/>
                    <a:pt x="5262" y="4727"/>
                  </a:cubicBezTo>
                  <a:cubicBezTo>
                    <a:pt x="5419" y="4569"/>
                    <a:pt x="5419" y="4317"/>
                    <a:pt x="5262" y="4191"/>
                  </a:cubicBezTo>
                  <a:cubicBezTo>
                    <a:pt x="5104" y="4065"/>
                    <a:pt x="5073" y="3876"/>
                    <a:pt x="5167" y="3719"/>
                  </a:cubicBezTo>
                  <a:cubicBezTo>
                    <a:pt x="5237" y="3602"/>
                    <a:pt x="5359" y="3537"/>
                    <a:pt x="5482" y="3537"/>
                  </a:cubicBezTo>
                  <a:cubicBezTo>
                    <a:pt x="5525" y="3537"/>
                    <a:pt x="5568" y="3545"/>
                    <a:pt x="5608" y="3561"/>
                  </a:cubicBezTo>
                  <a:cubicBezTo>
                    <a:pt x="5652" y="3572"/>
                    <a:pt x="5694" y="3577"/>
                    <a:pt x="5734" y="3577"/>
                  </a:cubicBezTo>
                  <a:cubicBezTo>
                    <a:pt x="5922" y="3577"/>
                    <a:pt x="6060" y="3460"/>
                    <a:pt x="6112" y="3277"/>
                  </a:cubicBezTo>
                  <a:cubicBezTo>
                    <a:pt x="6175" y="3088"/>
                    <a:pt x="6333" y="2962"/>
                    <a:pt x="6490" y="2962"/>
                  </a:cubicBezTo>
                  <a:close/>
                  <a:moveTo>
                    <a:pt x="2332" y="6711"/>
                  </a:moveTo>
                  <a:lnTo>
                    <a:pt x="2332" y="8192"/>
                  </a:lnTo>
                  <a:cubicBezTo>
                    <a:pt x="1954" y="8192"/>
                    <a:pt x="1607" y="7877"/>
                    <a:pt x="1607" y="7436"/>
                  </a:cubicBezTo>
                  <a:cubicBezTo>
                    <a:pt x="1607" y="7027"/>
                    <a:pt x="1954" y="6711"/>
                    <a:pt x="2332" y="6711"/>
                  </a:cubicBezTo>
                  <a:close/>
                  <a:moveTo>
                    <a:pt x="10618" y="6711"/>
                  </a:moveTo>
                  <a:cubicBezTo>
                    <a:pt x="10996" y="6711"/>
                    <a:pt x="11374" y="7027"/>
                    <a:pt x="11374" y="7468"/>
                  </a:cubicBezTo>
                  <a:cubicBezTo>
                    <a:pt x="11374" y="7846"/>
                    <a:pt x="11059" y="8192"/>
                    <a:pt x="10618" y="8192"/>
                  </a:cubicBezTo>
                  <a:lnTo>
                    <a:pt x="10618" y="6711"/>
                  </a:lnTo>
                  <a:close/>
                  <a:moveTo>
                    <a:pt x="1166" y="8350"/>
                  </a:moveTo>
                  <a:cubicBezTo>
                    <a:pt x="1450" y="8728"/>
                    <a:pt x="1891" y="8948"/>
                    <a:pt x="2363" y="8948"/>
                  </a:cubicBezTo>
                  <a:cubicBezTo>
                    <a:pt x="2332" y="9358"/>
                    <a:pt x="1985" y="9704"/>
                    <a:pt x="1607" y="9704"/>
                  </a:cubicBezTo>
                  <a:cubicBezTo>
                    <a:pt x="1198" y="9704"/>
                    <a:pt x="851" y="9389"/>
                    <a:pt x="851" y="8948"/>
                  </a:cubicBezTo>
                  <a:cubicBezTo>
                    <a:pt x="851" y="8728"/>
                    <a:pt x="977" y="8476"/>
                    <a:pt x="1166" y="8350"/>
                  </a:cubicBezTo>
                  <a:close/>
                  <a:moveTo>
                    <a:pt x="11783" y="8350"/>
                  </a:moveTo>
                  <a:cubicBezTo>
                    <a:pt x="12004" y="8507"/>
                    <a:pt x="12098" y="8728"/>
                    <a:pt x="12098" y="8948"/>
                  </a:cubicBezTo>
                  <a:cubicBezTo>
                    <a:pt x="12098" y="9358"/>
                    <a:pt x="11752" y="9704"/>
                    <a:pt x="11374" y="9704"/>
                  </a:cubicBezTo>
                  <a:cubicBezTo>
                    <a:pt x="10964" y="9704"/>
                    <a:pt x="10618" y="9389"/>
                    <a:pt x="10618" y="8948"/>
                  </a:cubicBezTo>
                  <a:cubicBezTo>
                    <a:pt x="11090" y="8948"/>
                    <a:pt x="11531" y="8728"/>
                    <a:pt x="11783" y="8350"/>
                  </a:cubicBezTo>
                  <a:close/>
                  <a:moveTo>
                    <a:pt x="8381" y="5514"/>
                  </a:moveTo>
                  <a:cubicBezTo>
                    <a:pt x="8790" y="5735"/>
                    <a:pt x="9326" y="5892"/>
                    <a:pt x="9798" y="5924"/>
                  </a:cubicBezTo>
                  <a:lnTo>
                    <a:pt x="9798" y="8570"/>
                  </a:lnTo>
                  <a:cubicBezTo>
                    <a:pt x="9861" y="10398"/>
                    <a:pt x="8318" y="11941"/>
                    <a:pt x="6490" y="11941"/>
                  </a:cubicBezTo>
                  <a:cubicBezTo>
                    <a:pt x="4632" y="11941"/>
                    <a:pt x="3088" y="10398"/>
                    <a:pt x="3088" y="8570"/>
                  </a:cubicBezTo>
                  <a:lnTo>
                    <a:pt x="3088" y="5924"/>
                  </a:lnTo>
                  <a:cubicBezTo>
                    <a:pt x="3592" y="5892"/>
                    <a:pt x="4065" y="5735"/>
                    <a:pt x="4506" y="5514"/>
                  </a:cubicBezTo>
                  <a:lnTo>
                    <a:pt x="4506" y="5577"/>
                  </a:lnTo>
                  <a:cubicBezTo>
                    <a:pt x="4695" y="5924"/>
                    <a:pt x="5104" y="6113"/>
                    <a:pt x="5482" y="6113"/>
                  </a:cubicBezTo>
                  <a:cubicBezTo>
                    <a:pt x="5703" y="6459"/>
                    <a:pt x="6049" y="6711"/>
                    <a:pt x="6427" y="6711"/>
                  </a:cubicBezTo>
                  <a:cubicBezTo>
                    <a:pt x="6837" y="6711"/>
                    <a:pt x="7215" y="6459"/>
                    <a:pt x="7373" y="6113"/>
                  </a:cubicBezTo>
                  <a:cubicBezTo>
                    <a:pt x="7782" y="6113"/>
                    <a:pt x="8160" y="5924"/>
                    <a:pt x="8381" y="5577"/>
                  </a:cubicBezTo>
                  <a:lnTo>
                    <a:pt x="8381" y="5514"/>
                  </a:lnTo>
                  <a:close/>
                  <a:moveTo>
                    <a:pt x="6396" y="1"/>
                  </a:moveTo>
                  <a:cubicBezTo>
                    <a:pt x="5892" y="1"/>
                    <a:pt x="5419" y="221"/>
                    <a:pt x="5073" y="568"/>
                  </a:cubicBezTo>
                  <a:cubicBezTo>
                    <a:pt x="4726" y="915"/>
                    <a:pt x="4506" y="1419"/>
                    <a:pt x="4506" y="1954"/>
                  </a:cubicBezTo>
                  <a:cubicBezTo>
                    <a:pt x="3182" y="2616"/>
                    <a:pt x="2237" y="4002"/>
                    <a:pt x="2237" y="5609"/>
                  </a:cubicBezTo>
                  <a:lnTo>
                    <a:pt x="2237" y="5955"/>
                  </a:lnTo>
                  <a:cubicBezTo>
                    <a:pt x="1324" y="5955"/>
                    <a:pt x="599" y="6743"/>
                    <a:pt x="725" y="7657"/>
                  </a:cubicBezTo>
                  <a:cubicBezTo>
                    <a:pt x="252" y="7940"/>
                    <a:pt x="0" y="8413"/>
                    <a:pt x="0" y="8948"/>
                  </a:cubicBezTo>
                  <a:cubicBezTo>
                    <a:pt x="0" y="9767"/>
                    <a:pt x="662" y="10461"/>
                    <a:pt x="1481" y="10461"/>
                  </a:cubicBezTo>
                  <a:cubicBezTo>
                    <a:pt x="1891" y="10461"/>
                    <a:pt x="2237" y="10303"/>
                    <a:pt x="2521" y="10051"/>
                  </a:cubicBezTo>
                  <a:cubicBezTo>
                    <a:pt x="3088" y="11563"/>
                    <a:pt x="4569" y="12729"/>
                    <a:pt x="6364" y="12729"/>
                  </a:cubicBezTo>
                  <a:cubicBezTo>
                    <a:pt x="8129" y="12729"/>
                    <a:pt x="9641" y="11595"/>
                    <a:pt x="10239" y="10051"/>
                  </a:cubicBezTo>
                  <a:cubicBezTo>
                    <a:pt x="10492" y="10303"/>
                    <a:pt x="10870" y="10461"/>
                    <a:pt x="11248" y="10461"/>
                  </a:cubicBezTo>
                  <a:cubicBezTo>
                    <a:pt x="12067" y="10461"/>
                    <a:pt x="12760" y="9767"/>
                    <a:pt x="12760" y="8948"/>
                  </a:cubicBezTo>
                  <a:cubicBezTo>
                    <a:pt x="12823" y="8413"/>
                    <a:pt x="12539" y="7877"/>
                    <a:pt x="12067" y="7657"/>
                  </a:cubicBezTo>
                  <a:cubicBezTo>
                    <a:pt x="12193" y="6743"/>
                    <a:pt x="11468" y="5955"/>
                    <a:pt x="10586" y="5955"/>
                  </a:cubicBezTo>
                  <a:lnTo>
                    <a:pt x="10586" y="5609"/>
                  </a:lnTo>
                  <a:cubicBezTo>
                    <a:pt x="10586" y="4002"/>
                    <a:pt x="9672" y="2616"/>
                    <a:pt x="8286" y="1954"/>
                  </a:cubicBezTo>
                  <a:cubicBezTo>
                    <a:pt x="8286" y="1419"/>
                    <a:pt x="8097" y="915"/>
                    <a:pt x="7751" y="568"/>
                  </a:cubicBezTo>
                  <a:cubicBezTo>
                    <a:pt x="7373" y="221"/>
                    <a:pt x="6900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0" name="Google Shape;11289;p69">
            <a:extLst>
              <a:ext uri="{FF2B5EF4-FFF2-40B4-BE49-F238E27FC236}">
                <a16:creationId xmlns:a16="http://schemas.microsoft.com/office/drawing/2014/main" id="{A2E272FC-DAA9-DF89-40DD-F164071F6046}"/>
              </a:ext>
            </a:extLst>
          </p:cNvPr>
          <p:cNvGrpSpPr/>
          <p:nvPr/>
        </p:nvGrpSpPr>
        <p:grpSpPr>
          <a:xfrm>
            <a:off x="5463693" y="6649178"/>
            <a:ext cx="964999" cy="843543"/>
            <a:chOff x="-57187550" y="2314425"/>
            <a:chExt cx="319000" cy="278850"/>
          </a:xfrm>
          <a:solidFill>
            <a:schemeClr val="bg1"/>
          </a:solidFill>
        </p:grpSpPr>
        <p:sp>
          <p:nvSpPr>
            <p:cNvPr id="51" name="Google Shape;11290;p69">
              <a:extLst>
                <a:ext uri="{FF2B5EF4-FFF2-40B4-BE49-F238E27FC236}">
                  <a16:creationId xmlns:a16="http://schemas.microsoft.com/office/drawing/2014/main" id="{A1F77655-BA8D-5D4A-76A8-2909D8BFBF1D}"/>
                </a:ext>
              </a:extLst>
            </p:cNvPr>
            <p:cNvSpPr/>
            <p:nvPr/>
          </p:nvSpPr>
          <p:spPr>
            <a:xfrm>
              <a:off x="-57073350" y="24459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5" y="536"/>
                    <a:pt x="725" y="347"/>
                  </a:cubicBezTo>
                  <a:cubicBezTo>
                    <a:pt x="725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2" name="Google Shape;11291;p69">
              <a:extLst>
                <a:ext uri="{FF2B5EF4-FFF2-40B4-BE49-F238E27FC236}">
                  <a16:creationId xmlns:a16="http://schemas.microsoft.com/office/drawing/2014/main" id="{AE3889BC-1929-491C-9B19-985F84551A83}"/>
                </a:ext>
              </a:extLst>
            </p:cNvPr>
            <p:cNvSpPr/>
            <p:nvPr/>
          </p:nvSpPr>
          <p:spPr>
            <a:xfrm>
              <a:off x="-56998525" y="2445175"/>
              <a:ext cx="17350" cy="18125"/>
            </a:xfrm>
            <a:custGeom>
              <a:avLst/>
              <a:gdLst/>
              <a:ahLst/>
              <a:cxnLst/>
              <a:rect l="l" t="t" r="r" b="b"/>
              <a:pathLst>
                <a:path w="694" h="725" extrusionOk="0">
                  <a:moveTo>
                    <a:pt x="347" y="0"/>
                  </a:moveTo>
                  <a:cubicBezTo>
                    <a:pt x="158" y="0"/>
                    <a:pt x="1" y="189"/>
                    <a:pt x="1" y="378"/>
                  </a:cubicBezTo>
                  <a:cubicBezTo>
                    <a:pt x="1" y="567"/>
                    <a:pt x="158" y="725"/>
                    <a:pt x="347" y="725"/>
                  </a:cubicBezTo>
                  <a:cubicBezTo>
                    <a:pt x="536" y="725"/>
                    <a:pt x="694" y="567"/>
                    <a:pt x="694" y="378"/>
                  </a:cubicBezTo>
                  <a:cubicBezTo>
                    <a:pt x="694" y="189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3" name="Google Shape;11292;p69">
              <a:extLst>
                <a:ext uri="{FF2B5EF4-FFF2-40B4-BE49-F238E27FC236}">
                  <a16:creationId xmlns:a16="http://schemas.microsoft.com/office/drawing/2014/main" id="{38A4895E-0468-59DE-47A0-EF36F09757FF}"/>
                </a:ext>
              </a:extLst>
            </p:cNvPr>
            <p:cNvSpPr/>
            <p:nvPr/>
          </p:nvSpPr>
          <p:spPr>
            <a:xfrm>
              <a:off x="-57063900" y="25083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414" y="0"/>
                  </a:moveTo>
                  <a:cubicBezTo>
                    <a:pt x="316" y="0"/>
                    <a:pt x="221" y="40"/>
                    <a:pt x="158" y="119"/>
                  </a:cubicBezTo>
                  <a:cubicBezTo>
                    <a:pt x="1" y="276"/>
                    <a:pt x="1" y="528"/>
                    <a:pt x="158" y="654"/>
                  </a:cubicBezTo>
                  <a:cubicBezTo>
                    <a:pt x="536" y="1001"/>
                    <a:pt x="1009" y="1190"/>
                    <a:pt x="1481" y="1190"/>
                  </a:cubicBezTo>
                  <a:cubicBezTo>
                    <a:pt x="1954" y="1190"/>
                    <a:pt x="2458" y="1001"/>
                    <a:pt x="2773" y="654"/>
                  </a:cubicBezTo>
                  <a:cubicBezTo>
                    <a:pt x="2931" y="497"/>
                    <a:pt x="2931" y="245"/>
                    <a:pt x="2773" y="119"/>
                  </a:cubicBezTo>
                  <a:cubicBezTo>
                    <a:pt x="2710" y="40"/>
                    <a:pt x="2623" y="0"/>
                    <a:pt x="2533" y="0"/>
                  </a:cubicBezTo>
                  <a:cubicBezTo>
                    <a:pt x="2442" y="0"/>
                    <a:pt x="2348" y="40"/>
                    <a:pt x="2269" y="119"/>
                  </a:cubicBezTo>
                  <a:cubicBezTo>
                    <a:pt x="2048" y="339"/>
                    <a:pt x="1733" y="434"/>
                    <a:pt x="1481" y="434"/>
                  </a:cubicBezTo>
                  <a:cubicBezTo>
                    <a:pt x="1166" y="434"/>
                    <a:pt x="883" y="339"/>
                    <a:pt x="694" y="119"/>
                  </a:cubicBezTo>
                  <a:cubicBezTo>
                    <a:pt x="615" y="40"/>
                    <a:pt x="513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4" name="Google Shape;11293;p69">
              <a:extLst>
                <a:ext uri="{FF2B5EF4-FFF2-40B4-BE49-F238E27FC236}">
                  <a16:creationId xmlns:a16="http://schemas.microsoft.com/office/drawing/2014/main" id="{3DD8E13B-35FA-E0AD-F200-ADA783898B7A}"/>
                </a:ext>
              </a:extLst>
            </p:cNvPr>
            <p:cNvSpPr/>
            <p:nvPr/>
          </p:nvSpPr>
          <p:spPr>
            <a:xfrm>
              <a:off x="-57187550" y="2314425"/>
              <a:ext cx="319000" cy="278850"/>
            </a:xfrm>
            <a:custGeom>
              <a:avLst/>
              <a:gdLst/>
              <a:ahLst/>
              <a:cxnLst/>
              <a:rect l="l" t="t" r="r" b="b"/>
              <a:pathLst>
                <a:path w="12760" h="11154" extrusionOk="0">
                  <a:moveTo>
                    <a:pt x="6427" y="757"/>
                  </a:moveTo>
                  <a:cubicBezTo>
                    <a:pt x="7593" y="757"/>
                    <a:pt x="8633" y="1355"/>
                    <a:pt x="9200" y="2269"/>
                  </a:cubicBezTo>
                  <a:lnTo>
                    <a:pt x="3592" y="2269"/>
                  </a:lnTo>
                  <a:cubicBezTo>
                    <a:pt x="4222" y="1355"/>
                    <a:pt x="5230" y="757"/>
                    <a:pt x="6427" y="757"/>
                  </a:cubicBezTo>
                  <a:close/>
                  <a:moveTo>
                    <a:pt x="5829" y="2993"/>
                  </a:moveTo>
                  <a:cubicBezTo>
                    <a:pt x="5325" y="3907"/>
                    <a:pt x="4317" y="4506"/>
                    <a:pt x="3277" y="4506"/>
                  </a:cubicBezTo>
                  <a:lnTo>
                    <a:pt x="3025" y="4506"/>
                  </a:lnTo>
                  <a:lnTo>
                    <a:pt x="3025" y="4159"/>
                  </a:lnTo>
                  <a:cubicBezTo>
                    <a:pt x="3025" y="3750"/>
                    <a:pt x="3119" y="3371"/>
                    <a:pt x="3214" y="2993"/>
                  </a:cubicBezTo>
                  <a:close/>
                  <a:moveTo>
                    <a:pt x="10555" y="5230"/>
                  </a:moveTo>
                  <a:cubicBezTo>
                    <a:pt x="10933" y="5230"/>
                    <a:pt x="11311" y="5577"/>
                    <a:pt x="11311" y="5986"/>
                  </a:cubicBezTo>
                  <a:cubicBezTo>
                    <a:pt x="11311" y="6396"/>
                    <a:pt x="10996" y="6742"/>
                    <a:pt x="10555" y="6742"/>
                  </a:cubicBezTo>
                  <a:lnTo>
                    <a:pt x="10555" y="5230"/>
                  </a:lnTo>
                  <a:close/>
                  <a:moveTo>
                    <a:pt x="1859" y="5419"/>
                  </a:moveTo>
                  <a:lnTo>
                    <a:pt x="1859" y="5419"/>
                  </a:lnTo>
                  <a:cubicBezTo>
                    <a:pt x="1702" y="5766"/>
                    <a:pt x="1544" y="6238"/>
                    <a:pt x="1544" y="6711"/>
                  </a:cubicBezTo>
                  <a:cubicBezTo>
                    <a:pt x="1544" y="6837"/>
                    <a:pt x="1544" y="6931"/>
                    <a:pt x="1576" y="7058"/>
                  </a:cubicBezTo>
                  <a:cubicBezTo>
                    <a:pt x="1324" y="7247"/>
                    <a:pt x="1072" y="7373"/>
                    <a:pt x="788" y="7467"/>
                  </a:cubicBezTo>
                  <a:lnTo>
                    <a:pt x="788" y="7089"/>
                  </a:lnTo>
                  <a:cubicBezTo>
                    <a:pt x="788" y="6364"/>
                    <a:pt x="1229" y="5734"/>
                    <a:pt x="1859" y="5419"/>
                  </a:cubicBezTo>
                  <a:close/>
                  <a:moveTo>
                    <a:pt x="2647" y="5514"/>
                  </a:moveTo>
                  <a:cubicBezTo>
                    <a:pt x="2804" y="5829"/>
                    <a:pt x="2993" y="6270"/>
                    <a:pt x="2993" y="6742"/>
                  </a:cubicBezTo>
                  <a:cubicBezTo>
                    <a:pt x="2993" y="7215"/>
                    <a:pt x="2804" y="7656"/>
                    <a:pt x="2647" y="7971"/>
                  </a:cubicBezTo>
                  <a:cubicBezTo>
                    <a:pt x="2489" y="7656"/>
                    <a:pt x="2269" y="7215"/>
                    <a:pt x="2269" y="6742"/>
                  </a:cubicBezTo>
                  <a:cubicBezTo>
                    <a:pt x="2269" y="6270"/>
                    <a:pt x="2489" y="5829"/>
                    <a:pt x="2647" y="5514"/>
                  </a:cubicBezTo>
                  <a:close/>
                  <a:moveTo>
                    <a:pt x="11720" y="6868"/>
                  </a:moveTo>
                  <a:cubicBezTo>
                    <a:pt x="11941" y="7026"/>
                    <a:pt x="12035" y="7215"/>
                    <a:pt x="12035" y="7467"/>
                  </a:cubicBezTo>
                  <a:cubicBezTo>
                    <a:pt x="12035" y="7877"/>
                    <a:pt x="11689" y="8192"/>
                    <a:pt x="11311" y="8192"/>
                  </a:cubicBezTo>
                  <a:cubicBezTo>
                    <a:pt x="10901" y="8192"/>
                    <a:pt x="10555" y="7845"/>
                    <a:pt x="10555" y="7467"/>
                  </a:cubicBezTo>
                  <a:cubicBezTo>
                    <a:pt x="11027" y="7467"/>
                    <a:pt x="11468" y="7215"/>
                    <a:pt x="11720" y="6868"/>
                  </a:cubicBezTo>
                  <a:close/>
                  <a:moveTo>
                    <a:pt x="9578" y="2962"/>
                  </a:moveTo>
                  <a:cubicBezTo>
                    <a:pt x="9672" y="3308"/>
                    <a:pt x="9767" y="3687"/>
                    <a:pt x="9767" y="4065"/>
                  </a:cubicBezTo>
                  <a:lnTo>
                    <a:pt x="9767" y="7058"/>
                  </a:lnTo>
                  <a:cubicBezTo>
                    <a:pt x="9798" y="8948"/>
                    <a:pt x="8255" y="10460"/>
                    <a:pt x="6427" y="10460"/>
                  </a:cubicBezTo>
                  <a:cubicBezTo>
                    <a:pt x="5041" y="10460"/>
                    <a:pt x="3781" y="9609"/>
                    <a:pt x="3277" y="8349"/>
                  </a:cubicBezTo>
                  <a:cubicBezTo>
                    <a:pt x="3497" y="7971"/>
                    <a:pt x="3781" y="7373"/>
                    <a:pt x="3781" y="6711"/>
                  </a:cubicBezTo>
                  <a:cubicBezTo>
                    <a:pt x="3781" y="6112"/>
                    <a:pt x="3592" y="5608"/>
                    <a:pt x="3340" y="5199"/>
                  </a:cubicBezTo>
                  <a:cubicBezTo>
                    <a:pt x="4789" y="5167"/>
                    <a:pt x="6112" y="4254"/>
                    <a:pt x="6648" y="2962"/>
                  </a:cubicBezTo>
                  <a:close/>
                  <a:moveTo>
                    <a:pt x="6364" y="0"/>
                  </a:moveTo>
                  <a:cubicBezTo>
                    <a:pt x="4096" y="0"/>
                    <a:pt x="2237" y="1859"/>
                    <a:pt x="2237" y="4096"/>
                  </a:cubicBezTo>
                  <a:lnTo>
                    <a:pt x="2237" y="4506"/>
                  </a:lnTo>
                  <a:cubicBezTo>
                    <a:pt x="977" y="4695"/>
                    <a:pt x="0" y="5766"/>
                    <a:pt x="0" y="7089"/>
                  </a:cubicBezTo>
                  <a:lnTo>
                    <a:pt x="0" y="7845"/>
                  </a:lnTo>
                  <a:cubicBezTo>
                    <a:pt x="0" y="8034"/>
                    <a:pt x="158" y="8192"/>
                    <a:pt x="347" y="8192"/>
                  </a:cubicBezTo>
                  <a:cubicBezTo>
                    <a:pt x="820" y="8192"/>
                    <a:pt x="1292" y="8066"/>
                    <a:pt x="1702" y="7814"/>
                  </a:cubicBezTo>
                  <a:cubicBezTo>
                    <a:pt x="1922" y="8412"/>
                    <a:pt x="2269" y="8790"/>
                    <a:pt x="2269" y="8790"/>
                  </a:cubicBezTo>
                  <a:cubicBezTo>
                    <a:pt x="2350" y="8845"/>
                    <a:pt x="2455" y="8923"/>
                    <a:pt x="2584" y="8923"/>
                  </a:cubicBezTo>
                  <a:cubicBezTo>
                    <a:pt x="2604" y="8923"/>
                    <a:pt x="2625" y="8921"/>
                    <a:pt x="2647" y="8916"/>
                  </a:cubicBezTo>
                  <a:cubicBezTo>
                    <a:pt x="2899" y="9515"/>
                    <a:pt x="3340" y="9987"/>
                    <a:pt x="3907" y="10366"/>
                  </a:cubicBezTo>
                  <a:cubicBezTo>
                    <a:pt x="4600" y="10870"/>
                    <a:pt x="5419" y="11153"/>
                    <a:pt x="6301" y="11153"/>
                  </a:cubicBezTo>
                  <a:cubicBezTo>
                    <a:pt x="8066" y="11153"/>
                    <a:pt x="9578" y="10050"/>
                    <a:pt x="10145" y="8507"/>
                  </a:cubicBezTo>
                  <a:cubicBezTo>
                    <a:pt x="10429" y="8759"/>
                    <a:pt x="10775" y="8916"/>
                    <a:pt x="11185" y="8916"/>
                  </a:cubicBezTo>
                  <a:cubicBezTo>
                    <a:pt x="12004" y="8916"/>
                    <a:pt x="12665" y="8255"/>
                    <a:pt x="12665" y="7404"/>
                  </a:cubicBezTo>
                  <a:cubicBezTo>
                    <a:pt x="12760" y="6931"/>
                    <a:pt x="12476" y="6427"/>
                    <a:pt x="12004" y="6144"/>
                  </a:cubicBezTo>
                  <a:cubicBezTo>
                    <a:pt x="12130" y="5230"/>
                    <a:pt x="11405" y="4443"/>
                    <a:pt x="10523" y="4443"/>
                  </a:cubicBezTo>
                  <a:lnTo>
                    <a:pt x="10523" y="4096"/>
                  </a:lnTo>
                  <a:cubicBezTo>
                    <a:pt x="10523" y="1859"/>
                    <a:pt x="8664" y="0"/>
                    <a:pt x="63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5" name="Google Shape;11294;p69">
            <a:extLst>
              <a:ext uri="{FF2B5EF4-FFF2-40B4-BE49-F238E27FC236}">
                <a16:creationId xmlns:a16="http://schemas.microsoft.com/office/drawing/2014/main" id="{8B1F6FD8-86F1-A950-FEE9-8D1EFF68AF54}"/>
              </a:ext>
            </a:extLst>
          </p:cNvPr>
          <p:cNvGrpSpPr/>
          <p:nvPr/>
        </p:nvGrpSpPr>
        <p:grpSpPr>
          <a:xfrm>
            <a:off x="5508912" y="7794344"/>
            <a:ext cx="874551" cy="964471"/>
            <a:chOff x="-57172600" y="2686375"/>
            <a:chExt cx="289100" cy="318825"/>
          </a:xfrm>
          <a:solidFill>
            <a:schemeClr val="bg1"/>
          </a:solidFill>
        </p:grpSpPr>
        <p:sp>
          <p:nvSpPr>
            <p:cNvPr id="56" name="Google Shape;11295;p69">
              <a:extLst>
                <a:ext uri="{FF2B5EF4-FFF2-40B4-BE49-F238E27FC236}">
                  <a16:creationId xmlns:a16="http://schemas.microsoft.com/office/drawing/2014/main" id="{B56A6ED0-6020-F4F9-2B35-5A2C39382E5B}"/>
                </a:ext>
              </a:extLst>
            </p:cNvPr>
            <p:cNvSpPr/>
            <p:nvPr/>
          </p:nvSpPr>
          <p:spPr>
            <a:xfrm>
              <a:off x="-57063900" y="293762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414" y="1"/>
                  </a:moveTo>
                  <a:cubicBezTo>
                    <a:pt x="316" y="1"/>
                    <a:pt x="221" y="40"/>
                    <a:pt x="158" y="119"/>
                  </a:cubicBezTo>
                  <a:cubicBezTo>
                    <a:pt x="1" y="276"/>
                    <a:pt x="1" y="528"/>
                    <a:pt x="158" y="654"/>
                  </a:cubicBezTo>
                  <a:cubicBezTo>
                    <a:pt x="536" y="1001"/>
                    <a:pt x="1009" y="1190"/>
                    <a:pt x="1481" y="1190"/>
                  </a:cubicBezTo>
                  <a:cubicBezTo>
                    <a:pt x="1954" y="1190"/>
                    <a:pt x="2458" y="1001"/>
                    <a:pt x="2773" y="654"/>
                  </a:cubicBezTo>
                  <a:cubicBezTo>
                    <a:pt x="2931" y="497"/>
                    <a:pt x="2931" y="245"/>
                    <a:pt x="2773" y="119"/>
                  </a:cubicBezTo>
                  <a:cubicBezTo>
                    <a:pt x="2710" y="72"/>
                    <a:pt x="2623" y="48"/>
                    <a:pt x="2533" y="48"/>
                  </a:cubicBezTo>
                  <a:cubicBezTo>
                    <a:pt x="2442" y="48"/>
                    <a:pt x="2348" y="72"/>
                    <a:pt x="2269" y="119"/>
                  </a:cubicBezTo>
                  <a:cubicBezTo>
                    <a:pt x="2048" y="339"/>
                    <a:pt x="1733" y="434"/>
                    <a:pt x="1481" y="434"/>
                  </a:cubicBezTo>
                  <a:cubicBezTo>
                    <a:pt x="1166" y="434"/>
                    <a:pt x="883" y="339"/>
                    <a:pt x="694" y="119"/>
                  </a:cubicBezTo>
                  <a:cubicBezTo>
                    <a:pt x="615" y="40"/>
                    <a:pt x="513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7" name="Google Shape;11296;p69">
              <a:extLst>
                <a:ext uri="{FF2B5EF4-FFF2-40B4-BE49-F238E27FC236}">
                  <a16:creationId xmlns:a16="http://schemas.microsoft.com/office/drawing/2014/main" id="{880D2606-BDF5-93A7-CE0F-957F50501674}"/>
                </a:ext>
              </a:extLst>
            </p:cNvPr>
            <p:cNvSpPr/>
            <p:nvPr/>
          </p:nvSpPr>
          <p:spPr>
            <a:xfrm>
              <a:off x="-57172600" y="2686375"/>
              <a:ext cx="289100" cy="318825"/>
            </a:xfrm>
            <a:custGeom>
              <a:avLst/>
              <a:gdLst/>
              <a:ahLst/>
              <a:cxnLst/>
              <a:rect l="l" t="t" r="r" b="b"/>
              <a:pathLst>
                <a:path w="11564" h="12753" extrusionOk="0">
                  <a:moveTo>
                    <a:pt x="5798" y="788"/>
                  </a:moveTo>
                  <a:cubicBezTo>
                    <a:pt x="6160" y="788"/>
                    <a:pt x="6523" y="922"/>
                    <a:pt x="6806" y="1190"/>
                  </a:cubicBezTo>
                  <a:cubicBezTo>
                    <a:pt x="6853" y="1261"/>
                    <a:pt x="6954" y="1296"/>
                    <a:pt x="7054" y="1296"/>
                  </a:cubicBezTo>
                  <a:cubicBezTo>
                    <a:pt x="7088" y="1296"/>
                    <a:pt x="7121" y="1292"/>
                    <a:pt x="7153" y="1284"/>
                  </a:cubicBezTo>
                  <a:cubicBezTo>
                    <a:pt x="7276" y="1253"/>
                    <a:pt x="7401" y="1239"/>
                    <a:pt x="7523" y="1239"/>
                  </a:cubicBezTo>
                  <a:cubicBezTo>
                    <a:pt x="8150" y="1239"/>
                    <a:pt x="8727" y="1629"/>
                    <a:pt x="8885" y="2261"/>
                  </a:cubicBezTo>
                  <a:cubicBezTo>
                    <a:pt x="8917" y="2387"/>
                    <a:pt x="9011" y="2513"/>
                    <a:pt x="9169" y="2545"/>
                  </a:cubicBezTo>
                  <a:cubicBezTo>
                    <a:pt x="9925" y="2734"/>
                    <a:pt x="10335" y="3521"/>
                    <a:pt x="10146" y="4277"/>
                  </a:cubicBezTo>
                  <a:cubicBezTo>
                    <a:pt x="10114" y="4403"/>
                    <a:pt x="10146" y="4561"/>
                    <a:pt x="10240" y="4624"/>
                  </a:cubicBezTo>
                  <a:cubicBezTo>
                    <a:pt x="10776" y="5191"/>
                    <a:pt x="10776" y="6073"/>
                    <a:pt x="10240" y="6640"/>
                  </a:cubicBezTo>
                  <a:cubicBezTo>
                    <a:pt x="10177" y="6672"/>
                    <a:pt x="10146" y="6703"/>
                    <a:pt x="10146" y="6798"/>
                  </a:cubicBezTo>
                  <a:cubicBezTo>
                    <a:pt x="9988" y="6766"/>
                    <a:pt x="9925" y="6766"/>
                    <a:pt x="9515" y="6766"/>
                  </a:cubicBezTo>
                  <a:cubicBezTo>
                    <a:pt x="9169" y="6325"/>
                    <a:pt x="8665" y="6010"/>
                    <a:pt x="8035" y="6010"/>
                  </a:cubicBezTo>
                  <a:cubicBezTo>
                    <a:pt x="6523" y="6010"/>
                    <a:pt x="5199" y="4970"/>
                    <a:pt x="4790" y="3553"/>
                  </a:cubicBezTo>
                  <a:cubicBezTo>
                    <a:pt x="4766" y="3408"/>
                    <a:pt x="4612" y="3300"/>
                    <a:pt x="4442" y="3300"/>
                  </a:cubicBezTo>
                  <a:cubicBezTo>
                    <a:pt x="4391" y="3300"/>
                    <a:pt x="4337" y="3310"/>
                    <a:pt x="4286" y="3332"/>
                  </a:cubicBezTo>
                  <a:cubicBezTo>
                    <a:pt x="3530" y="3647"/>
                    <a:pt x="2868" y="4151"/>
                    <a:pt x="2395" y="4813"/>
                  </a:cubicBezTo>
                  <a:cubicBezTo>
                    <a:pt x="1986" y="5412"/>
                    <a:pt x="1734" y="6073"/>
                    <a:pt x="1671" y="6798"/>
                  </a:cubicBezTo>
                  <a:cubicBezTo>
                    <a:pt x="1608" y="6798"/>
                    <a:pt x="1513" y="6798"/>
                    <a:pt x="1450" y="6829"/>
                  </a:cubicBezTo>
                  <a:cubicBezTo>
                    <a:pt x="1450" y="6703"/>
                    <a:pt x="1419" y="6672"/>
                    <a:pt x="1356" y="6640"/>
                  </a:cubicBezTo>
                  <a:cubicBezTo>
                    <a:pt x="820" y="6073"/>
                    <a:pt x="820" y="5191"/>
                    <a:pt x="1356" y="4624"/>
                  </a:cubicBezTo>
                  <a:cubicBezTo>
                    <a:pt x="1450" y="4561"/>
                    <a:pt x="1482" y="4403"/>
                    <a:pt x="1450" y="4277"/>
                  </a:cubicBezTo>
                  <a:cubicBezTo>
                    <a:pt x="1261" y="3521"/>
                    <a:pt x="1671" y="2734"/>
                    <a:pt x="2427" y="2545"/>
                  </a:cubicBezTo>
                  <a:cubicBezTo>
                    <a:pt x="2553" y="2513"/>
                    <a:pt x="2679" y="2419"/>
                    <a:pt x="2710" y="2261"/>
                  </a:cubicBezTo>
                  <a:cubicBezTo>
                    <a:pt x="2869" y="1629"/>
                    <a:pt x="3445" y="1239"/>
                    <a:pt x="4072" y="1239"/>
                  </a:cubicBezTo>
                  <a:cubicBezTo>
                    <a:pt x="4195" y="1239"/>
                    <a:pt x="4320" y="1253"/>
                    <a:pt x="4443" y="1284"/>
                  </a:cubicBezTo>
                  <a:cubicBezTo>
                    <a:pt x="4475" y="1292"/>
                    <a:pt x="4508" y="1296"/>
                    <a:pt x="4542" y="1296"/>
                  </a:cubicBezTo>
                  <a:cubicBezTo>
                    <a:pt x="4642" y="1296"/>
                    <a:pt x="4742" y="1261"/>
                    <a:pt x="4790" y="1190"/>
                  </a:cubicBezTo>
                  <a:cubicBezTo>
                    <a:pt x="5073" y="922"/>
                    <a:pt x="5436" y="788"/>
                    <a:pt x="5798" y="788"/>
                  </a:cubicBezTo>
                  <a:close/>
                  <a:moveTo>
                    <a:pt x="4254" y="4151"/>
                  </a:moveTo>
                  <a:cubicBezTo>
                    <a:pt x="4664" y="5286"/>
                    <a:pt x="5609" y="6168"/>
                    <a:pt x="6775" y="6514"/>
                  </a:cubicBezTo>
                  <a:cubicBezTo>
                    <a:pt x="6491" y="6766"/>
                    <a:pt x="6333" y="7113"/>
                    <a:pt x="6239" y="7459"/>
                  </a:cubicBezTo>
                  <a:lnTo>
                    <a:pt x="5388" y="7459"/>
                  </a:lnTo>
                  <a:lnTo>
                    <a:pt x="5388" y="7491"/>
                  </a:lnTo>
                  <a:cubicBezTo>
                    <a:pt x="5231" y="6640"/>
                    <a:pt x="4443" y="6010"/>
                    <a:pt x="3561" y="6010"/>
                  </a:cubicBezTo>
                  <a:cubicBezTo>
                    <a:pt x="3183" y="6010"/>
                    <a:pt x="2868" y="6136"/>
                    <a:pt x="2553" y="6325"/>
                  </a:cubicBezTo>
                  <a:cubicBezTo>
                    <a:pt x="2773" y="5412"/>
                    <a:pt x="3372" y="4624"/>
                    <a:pt x="4254" y="4151"/>
                  </a:cubicBezTo>
                  <a:close/>
                  <a:moveTo>
                    <a:pt x="3561" y="6766"/>
                  </a:moveTo>
                  <a:cubicBezTo>
                    <a:pt x="4191" y="6766"/>
                    <a:pt x="4664" y="7270"/>
                    <a:pt x="4664" y="7869"/>
                  </a:cubicBezTo>
                  <a:cubicBezTo>
                    <a:pt x="4664" y="8436"/>
                    <a:pt x="4160" y="8972"/>
                    <a:pt x="3561" y="8972"/>
                  </a:cubicBezTo>
                  <a:cubicBezTo>
                    <a:pt x="2931" y="8972"/>
                    <a:pt x="2458" y="8436"/>
                    <a:pt x="2458" y="7869"/>
                  </a:cubicBezTo>
                  <a:cubicBezTo>
                    <a:pt x="2458" y="7270"/>
                    <a:pt x="2931" y="6766"/>
                    <a:pt x="3561" y="6766"/>
                  </a:cubicBezTo>
                  <a:close/>
                  <a:moveTo>
                    <a:pt x="8066" y="6766"/>
                  </a:moveTo>
                  <a:cubicBezTo>
                    <a:pt x="8696" y="6766"/>
                    <a:pt x="9169" y="7270"/>
                    <a:pt x="9169" y="7869"/>
                  </a:cubicBezTo>
                  <a:cubicBezTo>
                    <a:pt x="9169" y="8436"/>
                    <a:pt x="8665" y="8972"/>
                    <a:pt x="8066" y="8972"/>
                  </a:cubicBezTo>
                  <a:cubicBezTo>
                    <a:pt x="7436" y="8972"/>
                    <a:pt x="6964" y="8436"/>
                    <a:pt x="6964" y="7869"/>
                  </a:cubicBezTo>
                  <a:cubicBezTo>
                    <a:pt x="6964" y="7270"/>
                    <a:pt x="7436" y="6766"/>
                    <a:pt x="8066" y="6766"/>
                  </a:cubicBezTo>
                  <a:close/>
                  <a:moveTo>
                    <a:pt x="1734" y="7491"/>
                  </a:moveTo>
                  <a:lnTo>
                    <a:pt x="1734" y="9003"/>
                  </a:lnTo>
                  <a:cubicBezTo>
                    <a:pt x="1293" y="9003"/>
                    <a:pt x="978" y="8657"/>
                    <a:pt x="978" y="8247"/>
                  </a:cubicBezTo>
                  <a:cubicBezTo>
                    <a:pt x="978" y="7869"/>
                    <a:pt x="1324" y="7491"/>
                    <a:pt x="1734" y="7491"/>
                  </a:cubicBezTo>
                  <a:close/>
                  <a:moveTo>
                    <a:pt x="9925" y="7491"/>
                  </a:moveTo>
                  <a:cubicBezTo>
                    <a:pt x="10303" y="7491"/>
                    <a:pt x="10650" y="7806"/>
                    <a:pt x="10650" y="8247"/>
                  </a:cubicBezTo>
                  <a:cubicBezTo>
                    <a:pt x="10650" y="8657"/>
                    <a:pt x="10303" y="9003"/>
                    <a:pt x="9925" y="9003"/>
                  </a:cubicBezTo>
                  <a:lnTo>
                    <a:pt x="9925" y="7491"/>
                  </a:lnTo>
                  <a:close/>
                  <a:moveTo>
                    <a:pt x="6207" y="8215"/>
                  </a:moveTo>
                  <a:cubicBezTo>
                    <a:pt x="6365" y="9066"/>
                    <a:pt x="7153" y="9696"/>
                    <a:pt x="8035" y="9696"/>
                  </a:cubicBezTo>
                  <a:cubicBezTo>
                    <a:pt x="8476" y="9696"/>
                    <a:pt x="8822" y="9539"/>
                    <a:pt x="9137" y="9350"/>
                  </a:cubicBezTo>
                  <a:lnTo>
                    <a:pt x="9137" y="10137"/>
                  </a:lnTo>
                  <a:lnTo>
                    <a:pt x="9169" y="10137"/>
                  </a:lnTo>
                  <a:cubicBezTo>
                    <a:pt x="9169" y="11177"/>
                    <a:pt x="8350" y="11996"/>
                    <a:pt x="7310" y="11996"/>
                  </a:cubicBezTo>
                  <a:lnTo>
                    <a:pt x="4317" y="11996"/>
                  </a:lnTo>
                  <a:cubicBezTo>
                    <a:pt x="3309" y="11996"/>
                    <a:pt x="2458" y="11177"/>
                    <a:pt x="2458" y="10137"/>
                  </a:cubicBezTo>
                  <a:lnTo>
                    <a:pt x="2458" y="9350"/>
                  </a:lnTo>
                  <a:cubicBezTo>
                    <a:pt x="2773" y="9602"/>
                    <a:pt x="3183" y="9696"/>
                    <a:pt x="3561" y="9696"/>
                  </a:cubicBezTo>
                  <a:cubicBezTo>
                    <a:pt x="4475" y="9696"/>
                    <a:pt x="5231" y="9066"/>
                    <a:pt x="5388" y="8215"/>
                  </a:cubicBezTo>
                  <a:close/>
                  <a:moveTo>
                    <a:pt x="5794" y="1"/>
                  </a:moveTo>
                  <a:cubicBezTo>
                    <a:pt x="5310" y="1"/>
                    <a:pt x="4821" y="166"/>
                    <a:pt x="4412" y="497"/>
                  </a:cubicBezTo>
                  <a:cubicBezTo>
                    <a:pt x="4291" y="479"/>
                    <a:pt x="4172" y="470"/>
                    <a:pt x="4054" y="470"/>
                  </a:cubicBezTo>
                  <a:cubicBezTo>
                    <a:pt x="3154" y="470"/>
                    <a:pt x="2355" y="992"/>
                    <a:pt x="2049" y="1883"/>
                  </a:cubicBezTo>
                  <a:cubicBezTo>
                    <a:pt x="1104" y="2230"/>
                    <a:pt x="505" y="3238"/>
                    <a:pt x="663" y="4246"/>
                  </a:cubicBezTo>
                  <a:cubicBezTo>
                    <a:pt x="1" y="5033"/>
                    <a:pt x="1" y="6168"/>
                    <a:pt x="663" y="6987"/>
                  </a:cubicBezTo>
                  <a:cubicBezTo>
                    <a:pt x="663" y="7018"/>
                    <a:pt x="663" y="7113"/>
                    <a:pt x="631" y="7144"/>
                  </a:cubicBezTo>
                  <a:cubicBezTo>
                    <a:pt x="348" y="7428"/>
                    <a:pt x="159" y="7806"/>
                    <a:pt x="159" y="8215"/>
                  </a:cubicBezTo>
                  <a:cubicBezTo>
                    <a:pt x="159" y="9035"/>
                    <a:pt x="820" y="9696"/>
                    <a:pt x="1639" y="9696"/>
                  </a:cubicBezTo>
                  <a:lnTo>
                    <a:pt x="1639" y="10137"/>
                  </a:lnTo>
                  <a:cubicBezTo>
                    <a:pt x="1639" y="11586"/>
                    <a:pt x="2836" y="12752"/>
                    <a:pt x="4254" y="12752"/>
                  </a:cubicBezTo>
                  <a:lnTo>
                    <a:pt x="7247" y="12752"/>
                  </a:lnTo>
                  <a:cubicBezTo>
                    <a:pt x="8696" y="12752"/>
                    <a:pt x="9831" y="11555"/>
                    <a:pt x="9831" y="10137"/>
                  </a:cubicBezTo>
                  <a:lnTo>
                    <a:pt x="9831" y="9696"/>
                  </a:lnTo>
                  <a:cubicBezTo>
                    <a:pt x="10681" y="9696"/>
                    <a:pt x="11343" y="9035"/>
                    <a:pt x="11343" y="8215"/>
                  </a:cubicBezTo>
                  <a:cubicBezTo>
                    <a:pt x="11406" y="7806"/>
                    <a:pt x="11217" y="7428"/>
                    <a:pt x="10933" y="7144"/>
                  </a:cubicBezTo>
                  <a:cubicBezTo>
                    <a:pt x="10933" y="7113"/>
                    <a:pt x="10933" y="7018"/>
                    <a:pt x="10902" y="6987"/>
                  </a:cubicBezTo>
                  <a:cubicBezTo>
                    <a:pt x="11563" y="6199"/>
                    <a:pt x="11563" y="5065"/>
                    <a:pt x="10902" y="4246"/>
                  </a:cubicBezTo>
                  <a:cubicBezTo>
                    <a:pt x="11059" y="3206"/>
                    <a:pt x="10492" y="2230"/>
                    <a:pt x="9515" y="1883"/>
                  </a:cubicBezTo>
                  <a:cubicBezTo>
                    <a:pt x="9206" y="1039"/>
                    <a:pt x="8344" y="472"/>
                    <a:pt x="7468" y="472"/>
                  </a:cubicBezTo>
                  <a:cubicBezTo>
                    <a:pt x="7363" y="472"/>
                    <a:pt x="7257" y="480"/>
                    <a:pt x="7153" y="497"/>
                  </a:cubicBezTo>
                  <a:cubicBezTo>
                    <a:pt x="6759" y="166"/>
                    <a:pt x="6278" y="1"/>
                    <a:pt x="57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570142" y="785536"/>
            <a:ext cx="13999756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Formación Continua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3965053" y="1426356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1" name="Google Shape;236;p31">
            <a:extLst>
              <a:ext uri="{FF2B5EF4-FFF2-40B4-BE49-F238E27FC236}">
                <a16:creationId xmlns:a16="http://schemas.microsoft.com/office/drawing/2014/main" id="{939129CE-8926-380A-FD0D-C6640E0351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8205759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SV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</a:t>
            </a:r>
            <a:endParaRPr sz="3732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Chart 94">
            <a:extLst>
              <a:ext uri="{FF2B5EF4-FFF2-40B4-BE49-F238E27FC236}">
                <a16:creationId xmlns:a16="http://schemas.microsoft.com/office/drawing/2014/main" id="{0C30E7C2-4A3F-937D-7387-92F2794D26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3157994"/>
              </p:ext>
            </p:extLst>
          </p:nvPr>
        </p:nvGraphicFramePr>
        <p:xfrm>
          <a:off x="7491419" y="2957336"/>
          <a:ext cx="15233263" cy="52030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" name="Chart 89">
            <a:extLst>
              <a:ext uri="{FF2B5EF4-FFF2-40B4-BE49-F238E27FC236}">
                <a16:creationId xmlns:a16="http://schemas.microsoft.com/office/drawing/2014/main" id="{00C3DAF1-A5D6-E652-9D65-32CB3C7AB5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748704"/>
              </p:ext>
            </p:extLst>
          </p:nvPr>
        </p:nvGraphicFramePr>
        <p:xfrm>
          <a:off x="7491419" y="8379384"/>
          <a:ext cx="15233263" cy="48467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4" name="Grupo 3">
            <a:extLst>
              <a:ext uri="{FF2B5EF4-FFF2-40B4-BE49-F238E27FC236}">
                <a16:creationId xmlns:a16="http://schemas.microsoft.com/office/drawing/2014/main" id="{E1A1501F-638A-0302-8761-75EA6BD27027}"/>
              </a:ext>
            </a:extLst>
          </p:cNvPr>
          <p:cNvGrpSpPr/>
          <p:nvPr/>
        </p:nvGrpSpPr>
        <p:grpSpPr>
          <a:xfrm>
            <a:off x="1740767" y="4553655"/>
            <a:ext cx="2515432" cy="1263922"/>
            <a:chOff x="555697" y="2581240"/>
            <a:chExt cx="2515432" cy="1263922"/>
          </a:xfrm>
        </p:grpSpPr>
        <p:sp>
          <p:nvSpPr>
            <p:cNvPr id="5" name="TextBox 15">
              <a:extLst>
                <a:ext uri="{FF2B5EF4-FFF2-40B4-BE49-F238E27FC236}">
                  <a16:creationId xmlns:a16="http://schemas.microsoft.com/office/drawing/2014/main" id="{333344AC-ED26-2843-C192-7F1742758747}"/>
                </a:ext>
              </a:extLst>
            </p:cNvPr>
            <p:cNvSpPr txBox="1"/>
            <p:nvPr/>
          </p:nvSpPr>
          <p:spPr>
            <a:xfrm>
              <a:off x="555697" y="2581240"/>
              <a:ext cx="160011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lvl="0" indent="0" defTabSz="914400" eaLnBrk="1" fontAlgn="auto" latinLnBrk="0" hangingPunct="1">
                <a:buSzTx/>
                <a:buFont typeface="Arial"/>
                <a:buNone/>
                <a:tabLst/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 2022</a:t>
              </a:r>
            </a:p>
          </p:txBody>
        </p:sp>
        <p:sp>
          <p:nvSpPr>
            <p:cNvPr id="6" name="TextBox 16">
              <a:extLst>
                <a:ext uri="{FF2B5EF4-FFF2-40B4-BE49-F238E27FC236}">
                  <a16:creationId xmlns:a16="http://schemas.microsoft.com/office/drawing/2014/main" id="{D738C1A6-4DEB-C4DF-2A70-AC5163299C2D}"/>
                </a:ext>
              </a:extLst>
            </p:cNvPr>
            <p:cNvSpPr txBox="1"/>
            <p:nvPr/>
          </p:nvSpPr>
          <p:spPr>
            <a:xfrm>
              <a:off x="555697" y="3014165"/>
              <a:ext cx="2515432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buSzPts val="3000"/>
                <a:defRPr/>
              </a:pPr>
              <a:r>
                <a:rPr lang="en-US" sz="4800" dirty="0">
                  <a:solidFill>
                    <a:srgbClr val="6194E7"/>
                  </a:solidFill>
                  <a:latin typeface="Lexend Deca SemiBold"/>
                </a:rPr>
                <a:t>211,090</a:t>
              </a:r>
            </a:p>
          </p:txBody>
        </p:sp>
      </p:grpSp>
      <p:grpSp>
        <p:nvGrpSpPr>
          <p:cNvPr id="7" name="Grupo 6">
            <a:extLst>
              <a:ext uri="{FF2B5EF4-FFF2-40B4-BE49-F238E27FC236}">
                <a16:creationId xmlns:a16="http://schemas.microsoft.com/office/drawing/2014/main" id="{A8E54AD8-E216-5C51-7F35-101BF271C46A}"/>
              </a:ext>
            </a:extLst>
          </p:cNvPr>
          <p:cNvGrpSpPr/>
          <p:nvPr/>
        </p:nvGrpSpPr>
        <p:grpSpPr>
          <a:xfrm>
            <a:off x="1733176" y="5911813"/>
            <a:ext cx="3962674" cy="1299915"/>
            <a:chOff x="147833" y="3903488"/>
            <a:chExt cx="3962674" cy="1299915"/>
          </a:xfrm>
        </p:grpSpPr>
        <p:sp>
          <p:nvSpPr>
            <p:cNvPr id="8" name="TextBox 15">
              <a:extLst>
                <a:ext uri="{FF2B5EF4-FFF2-40B4-BE49-F238E27FC236}">
                  <a16:creationId xmlns:a16="http://schemas.microsoft.com/office/drawing/2014/main" id="{6D9BFAFD-842D-EED5-0F5B-BB4A96F191DF}"/>
                </a:ext>
              </a:extLst>
            </p:cNvPr>
            <p:cNvSpPr txBox="1"/>
            <p:nvPr/>
          </p:nvSpPr>
          <p:spPr>
            <a:xfrm>
              <a:off x="155424" y="3903488"/>
              <a:ext cx="2270173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 2022</a:t>
              </a:r>
            </a:p>
          </p:txBody>
        </p:sp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C781B222-EEB6-8061-09B2-232D843F7533}"/>
                </a:ext>
              </a:extLst>
            </p:cNvPr>
            <p:cNvSpPr txBox="1"/>
            <p:nvPr/>
          </p:nvSpPr>
          <p:spPr>
            <a:xfrm>
              <a:off x="147833" y="4372406"/>
              <a:ext cx="3962674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800" dirty="0">
                  <a:solidFill>
                    <a:srgbClr val="E56359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208,993 </a:t>
              </a:r>
              <a:r>
                <a:rPr lang="en-US" sz="2400" dirty="0">
                  <a:solidFill>
                    <a:srgbClr val="DB362E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(99.0%)</a:t>
              </a:r>
            </a:p>
          </p:txBody>
        </p:sp>
      </p:grpSp>
      <p:sp>
        <p:nvSpPr>
          <p:cNvPr id="12" name="TextBox 15">
            <a:extLst>
              <a:ext uri="{FF2B5EF4-FFF2-40B4-BE49-F238E27FC236}">
                <a16:creationId xmlns:a16="http://schemas.microsoft.com/office/drawing/2014/main" id="{5FD7ED4D-793A-E161-B634-FFD1F5214BA3}"/>
              </a:ext>
            </a:extLst>
          </p:cNvPr>
          <p:cNvSpPr txBox="1"/>
          <p:nvPr/>
        </p:nvSpPr>
        <p:spPr>
          <a:xfrm>
            <a:off x="1740767" y="9491651"/>
            <a:ext cx="1600118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 2022</a:t>
            </a:r>
          </a:p>
        </p:txBody>
      </p:sp>
      <p:sp>
        <p:nvSpPr>
          <p:cNvPr id="13" name="TextBox 16">
            <a:extLst>
              <a:ext uri="{FF2B5EF4-FFF2-40B4-BE49-F238E27FC236}">
                <a16:creationId xmlns:a16="http://schemas.microsoft.com/office/drawing/2014/main" id="{CAACCBC4-DDC5-20AB-D904-EEC72B66277E}"/>
              </a:ext>
            </a:extLst>
          </p:cNvPr>
          <p:cNvSpPr txBox="1"/>
          <p:nvPr/>
        </p:nvSpPr>
        <p:spPr>
          <a:xfrm>
            <a:off x="1733176" y="11389670"/>
            <a:ext cx="597625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tx2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$14,925,162.67 </a:t>
            </a:r>
            <a:r>
              <a:rPr lang="en-US" sz="2400" dirty="0">
                <a:solidFill>
                  <a:schemeClr val="tx2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(82.9%)</a:t>
            </a:r>
          </a:p>
        </p:txBody>
      </p:sp>
      <p:sp>
        <p:nvSpPr>
          <p:cNvPr id="14" name="TextBox 15">
            <a:extLst>
              <a:ext uri="{FF2B5EF4-FFF2-40B4-BE49-F238E27FC236}">
                <a16:creationId xmlns:a16="http://schemas.microsoft.com/office/drawing/2014/main" id="{5F3E3779-B1B7-5F4A-E929-8B032F51F573}"/>
              </a:ext>
            </a:extLst>
          </p:cNvPr>
          <p:cNvSpPr txBox="1"/>
          <p:nvPr/>
        </p:nvSpPr>
        <p:spPr>
          <a:xfrm>
            <a:off x="1740767" y="10912762"/>
            <a:ext cx="347887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lvl="0" indent="0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EJECUCIÓN 2022</a:t>
            </a:r>
          </a:p>
        </p:txBody>
      </p:sp>
      <p:sp>
        <p:nvSpPr>
          <p:cNvPr id="15" name="TextBox 16">
            <a:extLst>
              <a:ext uri="{FF2B5EF4-FFF2-40B4-BE49-F238E27FC236}">
                <a16:creationId xmlns:a16="http://schemas.microsoft.com/office/drawing/2014/main" id="{6F0ABD86-2FE8-95C7-6E72-9921322A4BCD}"/>
              </a:ext>
            </a:extLst>
          </p:cNvPr>
          <p:cNvSpPr txBox="1"/>
          <p:nvPr/>
        </p:nvSpPr>
        <p:spPr>
          <a:xfrm>
            <a:off x="1733176" y="9931042"/>
            <a:ext cx="4030270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lvl="0" indent="0" defTabSz="914400" eaLnBrk="1" fontAlgn="auto" latinLnBrk="0" hangingPunct="1">
              <a:buSzPts val="3000"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accent2"/>
                </a:solidFill>
                <a:latin typeface="Lexend Deca SemiBold"/>
              </a:rPr>
              <a:t>$18,000,000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2662B989-4980-84FE-7E48-8F411B6CF519}"/>
              </a:ext>
            </a:extLst>
          </p:cNvPr>
          <p:cNvSpPr txBox="1"/>
          <p:nvPr/>
        </p:nvSpPr>
        <p:spPr>
          <a:xfrm>
            <a:off x="2540826" y="8815027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INVERSIÓN</a:t>
            </a:r>
            <a:endParaRPr lang="es-SV" sz="2800" dirty="0">
              <a:solidFill>
                <a:srgbClr val="1A2C57"/>
              </a:solidFill>
              <a:latin typeface="Lexend Deca SemiBold" panose="020B0604020202020204" charset="0"/>
            </a:endParaRP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DAE4BAB7-4F94-F46F-799C-1902D911990E}"/>
              </a:ext>
            </a:extLst>
          </p:cNvPr>
          <p:cNvSpPr txBox="1"/>
          <p:nvPr/>
        </p:nvSpPr>
        <p:spPr>
          <a:xfrm>
            <a:off x="2205873" y="3961627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PARTICIPACIONES</a:t>
            </a:r>
            <a:endParaRPr lang="es-SV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7882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570142" y="785536"/>
            <a:ext cx="13999756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Formación Continua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549447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1" name="Google Shape;236;p31">
            <a:extLst>
              <a:ext uri="{FF2B5EF4-FFF2-40B4-BE49-F238E27FC236}">
                <a16:creationId xmlns:a16="http://schemas.microsoft.com/office/drawing/2014/main" id="{939129CE-8926-380A-FD0D-C6640E0351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14114076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SV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 por programas de formación y sexo</a:t>
            </a:r>
            <a:endParaRPr sz="3732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79">
            <a:extLst>
              <a:ext uri="{FF2B5EF4-FFF2-40B4-BE49-F238E27FC236}">
                <a16:creationId xmlns:a16="http://schemas.microsoft.com/office/drawing/2014/main" id="{3B019A06-64B4-D4B6-88F7-29620181B441}"/>
              </a:ext>
            </a:extLst>
          </p:cNvPr>
          <p:cNvSpPr txBox="1"/>
          <p:nvPr/>
        </p:nvSpPr>
        <p:spPr>
          <a:xfrm>
            <a:off x="1753198" y="3577297"/>
            <a:ext cx="923682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25418D">
                    <a:lumMod val="50000"/>
                  </a:srgbClr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Arial"/>
              </a:rPr>
              <a:t>PARTICIPACIONES POR PROGRAMAS DE FORMACIÓN</a:t>
            </a:r>
          </a:p>
        </p:txBody>
      </p:sp>
      <p:graphicFrame>
        <p:nvGraphicFramePr>
          <p:cNvPr id="19" name="Chart 94">
            <a:extLst>
              <a:ext uri="{FF2B5EF4-FFF2-40B4-BE49-F238E27FC236}">
                <a16:creationId xmlns:a16="http://schemas.microsoft.com/office/drawing/2014/main" id="{EC3A5BF0-832F-178A-2524-C0A805493F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5520329"/>
              </p:ext>
            </p:extLst>
          </p:nvPr>
        </p:nvGraphicFramePr>
        <p:xfrm>
          <a:off x="302788" y="4338294"/>
          <a:ext cx="15442248" cy="360587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0" name="Chart 94">
            <a:extLst>
              <a:ext uri="{FF2B5EF4-FFF2-40B4-BE49-F238E27FC236}">
                <a16:creationId xmlns:a16="http://schemas.microsoft.com/office/drawing/2014/main" id="{60F3385A-6FBA-9C8B-5ECB-02EF98A64F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4262654"/>
              </p:ext>
            </p:extLst>
          </p:nvPr>
        </p:nvGraphicFramePr>
        <p:xfrm>
          <a:off x="185200" y="9016712"/>
          <a:ext cx="15442248" cy="40203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1" name="TextBox 79">
            <a:extLst>
              <a:ext uri="{FF2B5EF4-FFF2-40B4-BE49-F238E27FC236}">
                <a16:creationId xmlns:a16="http://schemas.microsoft.com/office/drawing/2014/main" id="{E54D44B6-9747-E856-C290-12FFFB45753D}"/>
              </a:ext>
            </a:extLst>
          </p:cNvPr>
          <p:cNvSpPr txBox="1"/>
          <p:nvPr/>
        </p:nvSpPr>
        <p:spPr>
          <a:xfrm>
            <a:off x="1832662" y="8298802"/>
            <a:ext cx="800411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INVERSIÓN POR PROGRAMAS DE FORMACIÓN</a:t>
            </a:r>
          </a:p>
        </p:txBody>
      </p:sp>
      <p:sp>
        <p:nvSpPr>
          <p:cNvPr id="22" name="TextBox 79">
            <a:extLst>
              <a:ext uri="{FF2B5EF4-FFF2-40B4-BE49-F238E27FC236}">
                <a16:creationId xmlns:a16="http://schemas.microsoft.com/office/drawing/2014/main" id="{FC048D6A-E251-17FE-BB6D-DB6D8F7EF61B}"/>
              </a:ext>
            </a:extLst>
          </p:cNvPr>
          <p:cNvSpPr txBox="1"/>
          <p:nvPr/>
        </p:nvSpPr>
        <p:spPr>
          <a:xfrm>
            <a:off x="17333657" y="3518056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PARTICIPACIONES POR SEXO</a:t>
            </a:r>
          </a:p>
        </p:txBody>
      </p:sp>
      <p:graphicFrame>
        <p:nvGraphicFramePr>
          <p:cNvPr id="23" name="Chart 90">
            <a:extLst>
              <a:ext uri="{FF2B5EF4-FFF2-40B4-BE49-F238E27FC236}">
                <a16:creationId xmlns:a16="http://schemas.microsoft.com/office/drawing/2014/main" id="{201BB3FC-29E6-29C6-F1DE-9782623CEB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0198697"/>
              </p:ext>
            </p:extLst>
          </p:nvPr>
        </p:nvGraphicFramePr>
        <p:xfrm>
          <a:off x="16280844" y="9140426"/>
          <a:ext cx="6634942" cy="4856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4" name="Chart 90">
            <a:extLst>
              <a:ext uri="{FF2B5EF4-FFF2-40B4-BE49-F238E27FC236}">
                <a16:creationId xmlns:a16="http://schemas.microsoft.com/office/drawing/2014/main" id="{0313E96C-6A8E-3BF5-5619-327A967472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097506"/>
              </p:ext>
            </p:extLst>
          </p:nvPr>
        </p:nvGraphicFramePr>
        <p:xfrm>
          <a:off x="16735950" y="4019512"/>
          <a:ext cx="6585038" cy="41052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5" name="TextBox 79">
            <a:extLst>
              <a:ext uri="{FF2B5EF4-FFF2-40B4-BE49-F238E27FC236}">
                <a16:creationId xmlns:a16="http://schemas.microsoft.com/office/drawing/2014/main" id="{E524B987-E959-3878-E433-0E3BB65E32F6}"/>
              </a:ext>
            </a:extLst>
          </p:cNvPr>
          <p:cNvSpPr txBox="1"/>
          <p:nvPr/>
        </p:nvSpPr>
        <p:spPr>
          <a:xfrm>
            <a:off x="16554338" y="8443180"/>
            <a:ext cx="6980346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INVERSIÓN POR SEXO (</a:t>
            </a:r>
            <a:r>
              <a:rPr lang="en-US" sz="2800" b="1" dirty="0" err="1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Millones</a:t>
            </a: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260265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2007052" y="687565"/>
            <a:ext cx="13999756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Formación Continua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415553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 dirty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  <a:cs typeface="Arial"/>
                  <a:sym typeface="Arial"/>
                </a:rPr>
                <a:t>Ejecución POA 2022</a:t>
              </a:r>
              <a:endPara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cs typeface="Arial"/>
                <a:sym typeface="Arial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1" name="Google Shape;236;p31">
            <a:extLst>
              <a:ext uri="{FF2B5EF4-FFF2-40B4-BE49-F238E27FC236}">
                <a16:creationId xmlns:a16="http://schemas.microsoft.com/office/drawing/2014/main" id="{939129CE-8926-380A-FD0D-C6640E0351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993585" y="1310970"/>
            <a:ext cx="14114076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SV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Horas de Formación por Programa</a:t>
            </a:r>
            <a:endParaRPr sz="3732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214">
            <a:extLst>
              <a:ext uri="{FF2B5EF4-FFF2-40B4-BE49-F238E27FC236}">
                <a16:creationId xmlns:a16="http://schemas.microsoft.com/office/drawing/2014/main" id="{9C0A9122-1D5E-2844-59B9-99933664B052}"/>
              </a:ext>
            </a:extLst>
          </p:cNvPr>
          <p:cNvSpPr txBox="1"/>
          <p:nvPr/>
        </p:nvSpPr>
        <p:spPr>
          <a:xfrm>
            <a:off x="2464256" y="5375886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272,143</a:t>
            </a:r>
          </a:p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Horas de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formación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Kanit ExtraBold"/>
              <a:sym typeface="Arial"/>
            </a:endParaRPr>
          </a:p>
        </p:txBody>
      </p:sp>
      <p:pic>
        <p:nvPicPr>
          <p:cNvPr id="3" name="Imagen 2" descr="Logotipo&#10;&#10;Descripción generada automáticamente">
            <a:extLst>
              <a:ext uri="{FF2B5EF4-FFF2-40B4-BE49-F238E27FC236}">
                <a16:creationId xmlns:a16="http://schemas.microsoft.com/office/drawing/2014/main" id="{9C00C266-1C3E-B3E8-D165-27C3332357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2192" y="3594819"/>
            <a:ext cx="4659313" cy="1521408"/>
          </a:xfrm>
          <a:prstGeom prst="rect">
            <a:avLst/>
          </a:prstGeom>
        </p:spPr>
      </p:pic>
      <p:pic>
        <p:nvPicPr>
          <p:cNvPr id="4" name="Imagen 3" descr="Icono&#10;&#10;Descripción generada automáticamente">
            <a:extLst>
              <a:ext uri="{FF2B5EF4-FFF2-40B4-BE49-F238E27FC236}">
                <a16:creationId xmlns:a16="http://schemas.microsoft.com/office/drawing/2014/main" id="{46619295-5C7F-B77E-B073-B5F26D2447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52027" y="3491917"/>
            <a:ext cx="5494420" cy="1727213"/>
          </a:xfrm>
          <a:prstGeom prst="rect">
            <a:avLst/>
          </a:prstGeom>
        </p:spPr>
      </p:pic>
      <p:pic>
        <p:nvPicPr>
          <p:cNvPr id="5" name="Imagen 4" descr="Imagen que contiene Icono&#10;&#10;Descripción generada automáticamente">
            <a:extLst>
              <a:ext uri="{FF2B5EF4-FFF2-40B4-BE49-F238E27FC236}">
                <a16:creationId xmlns:a16="http://schemas.microsoft.com/office/drawing/2014/main" id="{C2F85E4B-5AC4-FEA5-F3F8-DF26DE6C42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58179" y="3534209"/>
            <a:ext cx="5229225" cy="164262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F22DC639-F4F9-C733-2A52-5A79743BCF55}"/>
              </a:ext>
            </a:extLst>
          </p:cNvPr>
          <p:cNvSpPr txBox="1"/>
          <p:nvPr/>
        </p:nvSpPr>
        <p:spPr>
          <a:xfrm>
            <a:off x="9011645" y="5375886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43,576 </a:t>
            </a:r>
          </a:p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Horas de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formación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Kanit ExtraBold"/>
              <a:sym typeface="Arial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C6B81511-86A8-B9C0-6A77-13DC52CECC56}"/>
              </a:ext>
            </a:extLst>
          </p:cNvPr>
          <p:cNvSpPr txBox="1"/>
          <p:nvPr/>
        </p:nvSpPr>
        <p:spPr>
          <a:xfrm>
            <a:off x="16085199" y="5375886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56,524</a:t>
            </a:r>
          </a:p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Horas de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formación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Kanit ExtraBold"/>
              <a:sym typeface="Arial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90C5AD59-5907-F191-4DA9-4BFD32F64A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71192" y="7261333"/>
            <a:ext cx="4361312" cy="1617341"/>
          </a:xfrm>
          <a:prstGeom prst="rect">
            <a:avLst/>
          </a:prstGeom>
        </p:spPr>
      </p:pic>
      <p:pic>
        <p:nvPicPr>
          <p:cNvPr id="9" name="Imagen 8" descr="Logotipo&#10;&#10;Descripción generada automáticamente">
            <a:extLst>
              <a:ext uri="{FF2B5EF4-FFF2-40B4-BE49-F238E27FC236}">
                <a16:creationId xmlns:a16="http://schemas.microsoft.com/office/drawing/2014/main" id="{55962E7F-EEC1-5449-77A7-848A256255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81487" y="7262028"/>
            <a:ext cx="4635500" cy="1615951"/>
          </a:xfrm>
          <a:prstGeom prst="rect">
            <a:avLst/>
          </a:prstGeom>
        </p:spPr>
      </p:pic>
      <p:sp>
        <p:nvSpPr>
          <p:cNvPr id="12" name="TextBox 214">
            <a:extLst>
              <a:ext uri="{FF2B5EF4-FFF2-40B4-BE49-F238E27FC236}">
                <a16:creationId xmlns:a16="http://schemas.microsoft.com/office/drawing/2014/main" id="{8E8E3E76-B61C-95A6-D88A-074577DA6574}"/>
              </a:ext>
            </a:extLst>
          </p:cNvPr>
          <p:cNvSpPr txBox="1"/>
          <p:nvPr/>
        </p:nvSpPr>
        <p:spPr>
          <a:xfrm>
            <a:off x="2464256" y="9082621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472,890</a:t>
            </a:r>
          </a:p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Horas de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Formación</a:t>
            </a: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Kanit ExtraBold"/>
              <a:sym typeface="Arial"/>
            </a:endParaRPr>
          </a:p>
        </p:txBody>
      </p:sp>
      <p:sp>
        <p:nvSpPr>
          <p:cNvPr id="13" name="TextBox 214">
            <a:extLst>
              <a:ext uri="{FF2B5EF4-FFF2-40B4-BE49-F238E27FC236}">
                <a16:creationId xmlns:a16="http://schemas.microsoft.com/office/drawing/2014/main" id="{70C03F99-5C36-2755-59B6-A78F9470A10E}"/>
              </a:ext>
            </a:extLst>
          </p:cNvPr>
          <p:cNvSpPr txBox="1"/>
          <p:nvPr/>
        </p:nvSpPr>
        <p:spPr>
          <a:xfrm>
            <a:off x="9011645" y="9082621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244,800 </a:t>
            </a:r>
          </a:p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Horas de Formación</a:t>
            </a:r>
          </a:p>
        </p:txBody>
      </p:sp>
      <p:sp>
        <p:nvSpPr>
          <p:cNvPr id="14" name="TextBox 214">
            <a:extLst>
              <a:ext uri="{FF2B5EF4-FFF2-40B4-BE49-F238E27FC236}">
                <a16:creationId xmlns:a16="http://schemas.microsoft.com/office/drawing/2014/main" id="{64265F9E-7350-22A0-4EB2-3F7F9C1A0DFA}"/>
              </a:ext>
            </a:extLst>
          </p:cNvPr>
          <p:cNvSpPr txBox="1"/>
          <p:nvPr/>
        </p:nvSpPr>
        <p:spPr>
          <a:xfrm>
            <a:off x="16085199" y="9082621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8,571 </a:t>
            </a:r>
          </a:p>
          <a:p>
            <a:pPr marL="0" marR="0" lvl="0" indent="0" algn="ctr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Kanit ExtraBold"/>
                <a:sym typeface="Arial"/>
              </a:rPr>
              <a:t>Horas de Formación</a:t>
            </a:r>
          </a:p>
        </p:txBody>
      </p:sp>
      <p:pic>
        <p:nvPicPr>
          <p:cNvPr id="15" name="Imagen 14" descr="Icono&#10;&#10;Descripción generada automáticamente con confianza baja">
            <a:extLst>
              <a:ext uri="{FF2B5EF4-FFF2-40B4-BE49-F238E27FC236}">
                <a16:creationId xmlns:a16="http://schemas.microsoft.com/office/drawing/2014/main" id="{BF9A4CDB-0C20-239C-9065-9D4D27FED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129728" y="7408284"/>
            <a:ext cx="7686127" cy="1323439"/>
          </a:xfrm>
          <a:prstGeom prst="rect">
            <a:avLst/>
          </a:prstGeom>
        </p:spPr>
      </p:pic>
      <p:sp>
        <p:nvSpPr>
          <p:cNvPr id="27" name="TextBox 16">
            <a:extLst>
              <a:ext uri="{FF2B5EF4-FFF2-40B4-BE49-F238E27FC236}">
                <a16:creationId xmlns:a16="http://schemas.microsoft.com/office/drawing/2014/main" id="{218ED3F9-F4A7-1AD7-F7B7-E2C8928A332E}"/>
              </a:ext>
            </a:extLst>
          </p:cNvPr>
          <p:cNvSpPr txBox="1"/>
          <p:nvPr/>
        </p:nvSpPr>
        <p:spPr>
          <a:xfrm>
            <a:off x="7037691" y="11128108"/>
            <a:ext cx="972309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1,098,504 Horas de </a:t>
            </a:r>
            <a:r>
              <a:rPr kumimoji="0" lang="en-US" sz="48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Formación</a:t>
            </a: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itchFamily="2" charset="77"/>
              <a:sym typeface="Arial"/>
            </a:endParaRPr>
          </a:p>
        </p:txBody>
      </p:sp>
      <p:grpSp>
        <p:nvGrpSpPr>
          <p:cNvPr id="16" name="Google Shape;335;p34">
            <a:extLst>
              <a:ext uri="{FF2B5EF4-FFF2-40B4-BE49-F238E27FC236}">
                <a16:creationId xmlns:a16="http://schemas.microsoft.com/office/drawing/2014/main" id="{C7B1ADDA-8727-D106-182A-91C2E84A688A}"/>
              </a:ext>
            </a:extLst>
          </p:cNvPr>
          <p:cNvGrpSpPr/>
          <p:nvPr/>
        </p:nvGrpSpPr>
        <p:grpSpPr>
          <a:xfrm>
            <a:off x="19124485" y="12157036"/>
            <a:ext cx="3333665" cy="370304"/>
            <a:chOff x="7173550" y="540000"/>
            <a:chExt cx="1250450" cy="138900"/>
          </a:xfrm>
        </p:grpSpPr>
        <p:sp>
          <p:nvSpPr>
            <p:cNvPr id="17" name="Google Shape;336;p34">
              <a:extLst>
                <a:ext uri="{FF2B5EF4-FFF2-40B4-BE49-F238E27FC236}">
                  <a16:creationId xmlns:a16="http://schemas.microsoft.com/office/drawing/2014/main" id="{3391F225-ADFC-491B-53BF-5D351C36A1B2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" name="Google Shape;337;p34">
              <a:extLst>
                <a:ext uri="{FF2B5EF4-FFF2-40B4-BE49-F238E27FC236}">
                  <a16:creationId xmlns:a16="http://schemas.microsoft.com/office/drawing/2014/main" id="{AEC334A1-B858-5996-A920-0D67BA3D45FA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" name="Google Shape;338;p34">
              <a:extLst>
                <a:ext uri="{FF2B5EF4-FFF2-40B4-BE49-F238E27FC236}">
                  <a16:creationId xmlns:a16="http://schemas.microsoft.com/office/drawing/2014/main" id="{6276BF07-412C-35CC-D313-9259749ABDEA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0" name="Google Shape;339;p34">
              <a:extLst>
                <a:ext uri="{FF2B5EF4-FFF2-40B4-BE49-F238E27FC236}">
                  <a16:creationId xmlns:a16="http://schemas.microsoft.com/office/drawing/2014/main" id="{C43C9FB9-D9A9-67CB-FE6E-2DDD3F0A99E8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1" name="Google Shape;340;p34">
              <a:extLst>
                <a:ext uri="{FF2B5EF4-FFF2-40B4-BE49-F238E27FC236}">
                  <a16:creationId xmlns:a16="http://schemas.microsoft.com/office/drawing/2014/main" id="{6684A268-2E8D-B5F3-832B-902C947FB9FF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2" name="Google Shape;341;p34">
              <a:extLst>
                <a:ext uri="{FF2B5EF4-FFF2-40B4-BE49-F238E27FC236}">
                  <a16:creationId xmlns:a16="http://schemas.microsoft.com/office/drawing/2014/main" id="{289D7A1E-1D6D-55FA-6066-6E53D1B6D409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244702350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4" name="Google Shape;1114;p45"/>
          <p:cNvGrpSpPr/>
          <p:nvPr/>
        </p:nvGrpSpPr>
        <p:grpSpPr>
          <a:xfrm>
            <a:off x="1868249" y="1441411"/>
            <a:ext cx="3333665" cy="370304"/>
            <a:chOff x="7173550" y="540000"/>
            <a:chExt cx="1250450" cy="138900"/>
          </a:xfrm>
        </p:grpSpPr>
        <p:sp>
          <p:nvSpPr>
            <p:cNvPr id="1115" name="Google Shape;1115;p4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6" name="Google Shape;1116;p4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7" name="Google Shape;1117;p4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8" name="Google Shape;1118;p4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9" name="Google Shape;1119;p4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0" name="Google Shape;1120;p4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" name="Google Shape;181;p29">
            <a:extLst>
              <a:ext uri="{FF2B5EF4-FFF2-40B4-BE49-F238E27FC236}">
                <a16:creationId xmlns:a16="http://schemas.microsoft.com/office/drawing/2014/main" id="{2FF93F4F-5229-57B7-8268-E7789C4983C4}"/>
              </a:ext>
            </a:extLst>
          </p:cNvPr>
          <p:cNvSpPr txBox="1">
            <a:spLocks/>
          </p:cNvSpPr>
          <p:nvPr/>
        </p:nvSpPr>
        <p:spPr>
          <a:xfrm>
            <a:off x="1669825" y="5299335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5996" dirty="0">
                <a:solidFill>
                  <a:schemeClr val="accent2"/>
                </a:solidFill>
              </a:rPr>
              <a:t>Fo</a:t>
            </a:r>
            <a:r>
              <a:rPr lang="es-SV" sz="15996" dirty="0">
                <a:solidFill>
                  <a:schemeClr val="tx2"/>
                </a:solidFill>
              </a:rPr>
              <a:t>rm</a:t>
            </a:r>
            <a:r>
              <a:rPr lang="es-SV" sz="15996" dirty="0">
                <a:solidFill>
                  <a:schemeClr val="accent1"/>
                </a:solidFill>
              </a:rPr>
              <a:t>ac</a:t>
            </a:r>
            <a:r>
              <a:rPr lang="es-SV" sz="15996" dirty="0">
                <a:solidFill>
                  <a:schemeClr val="accent2"/>
                </a:solidFill>
              </a:rPr>
              <a:t>i</a:t>
            </a:r>
            <a:r>
              <a:rPr lang="es-SV" sz="15996" dirty="0">
                <a:solidFill>
                  <a:schemeClr val="accent3"/>
                </a:solidFill>
              </a:rPr>
              <a:t>ón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DBA307EB-DA24-23B8-E66D-AEA95D66C40E}"/>
              </a:ext>
            </a:extLst>
          </p:cNvPr>
          <p:cNvSpPr txBox="1"/>
          <p:nvPr/>
        </p:nvSpPr>
        <p:spPr>
          <a:xfrm rot="21193814">
            <a:off x="3034924" y="4275802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 de </a:t>
            </a:r>
            <a:endParaRPr lang="es-SV" sz="8531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C284AF4B-B52C-4527-36B2-569E53240EB7}"/>
              </a:ext>
            </a:extLst>
          </p:cNvPr>
          <p:cNvSpPr txBox="1"/>
          <p:nvPr/>
        </p:nvSpPr>
        <p:spPr>
          <a:xfrm>
            <a:off x="4019213" y="6641099"/>
            <a:ext cx="11226876" cy="2553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I</a:t>
            </a:r>
            <a:r>
              <a:rPr lang="es-SV" sz="15996" dirty="0">
                <a:solidFill>
                  <a:schemeClr val="tx2"/>
                </a:solidFill>
                <a:latin typeface="Lexend Deca SemiBold" panose="020B0604020202020204" charset="0"/>
              </a:rPr>
              <a:t>ni</a:t>
            </a:r>
            <a:r>
              <a:rPr lang="es-SV" sz="15996" dirty="0">
                <a:solidFill>
                  <a:schemeClr val="accent1"/>
                </a:solidFill>
                <a:latin typeface="Lexend Deca SemiBold" panose="020B0604020202020204" charset="0"/>
              </a:rPr>
              <a:t>ci</a:t>
            </a:r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a</a:t>
            </a:r>
            <a:r>
              <a:rPr lang="es-SV" sz="15996" dirty="0">
                <a:solidFill>
                  <a:schemeClr val="accent3"/>
                </a:solidFill>
                <a:latin typeface="Lexend Deca SemiBold" panose="020B0604020202020204" charset="0"/>
              </a:rPr>
              <a:t>l</a:t>
            </a:r>
            <a:endParaRPr lang="es-SV" sz="15996" dirty="0">
              <a:latin typeface="Lexend Deca SemiBold" panose="020B0604020202020204" charset="0"/>
            </a:endParaRPr>
          </a:p>
        </p:txBody>
      </p:sp>
      <p:grpSp>
        <p:nvGrpSpPr>
          <p:cNvPr id="9" name="Google Shape;342;p34">
            <a:extLst>
              <a:ext uri="{FF2B5EF4-FFF2-40B4-BE49-F238E27FC236}">
                <a16:creationId xmlns:a16="http://schemas.microsoft.com/office/drawing/2014/main" id="{276EE36E-77B4-7953-9494-7D795A419C23}"/>
              </a:ext>
            </a:extLst>
          </p:cNvPr>
          <p:cNvGrpSpPr/>
          <p:nvPr/>
        </p:nvGrpSpPr>
        <p:grpSpPr>
          <a:xfrm>
            <a:off x="16894199" y="11904285"/>
            <a:ext cx="3333665" cy="370304"/>
            <a:chOff x="7173550" y="540000"/>
            <a:chExt cx="1250450" cy="138900"/>
          </a:xfrm>
        </p:grpSpPr>
        <p:sp>
          <p:nvSpPr>
            <p:cNvPr id="10" name="Google Shape;343;p34">
              <a:extLst>
                <a:ext uri="{FF2B5EF4-FFF2-40B4-BE49-F238E27FC236}">
                  <a16:creationId xmlns:a16="http://schemas.microsoft.com/office/drawing/2014/main" id="{827720A3-4F60-4E72-F7C2-3C24999689B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44;p34">
              <a:extLst>
                <a:ext uri="{FF2B5EF4-FFF2-40B4-BE49-F238E27FC236}">
                  <a16:creationId xmlns:a16="http://schemas.microsoft.com/office/drawing/2014/main" id="{CEDEEA6F-A1AD-A2D0-6AD2-BC06241FCAE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345;p34">
              <a:extLst>
                <a:ext uri="{FF2B5EF4-FFF2-40B4-BE49-F238E27FC236}">
                  <a16:creationId xmlns:a16="http://schemas.microsoft.com/office/drawing/2014/main" id="{662B797F-55C2-006F-17D6-ABBB16551F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6;p34">
              <a:extLst>
                <a:ext uri="{FF2B5EF4-FFF2-40B4-BE49-F238E27FC236}">
                  <a16:creationId xmlns:a16="http://schemas.microsoft.com/office/drawing/2014/main" id="{DD0655FE-6C0D-9742-8AD5-3A5DEB9CFCE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347;p34">
              <a:extLst>
                <a:ext uri="{FF2B5EF4-FFF2-40B4-BE49-F238E27FC236}">
                  <a16:creationId xmlns:a16="http://schemas.microsoft.com/office/drawing/2014/main" id="{6A7FC653-296C-B042-2821-44C1992983B8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48;p34">
              <a:extLst>
                <a:ext uri="{FF2B5EF4-FFF2-40B4-BE49-F238E27FC236}">
                  <a16:creationId xmlns:a16="http://schemas.microsoft.com/office/drawing/2014/main" id="{80D2111E-46DF-27FF-0EB3-7F2A81F5A35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" name="Google Shape;349;p34">
            <a:extLst>
              <a:ext uri="{FF2B5EF4-FFF2-40B4-BE49-F238E27FC236}">
                <a16:creationId xmlns:a16="http://schemas.microsoft.com/office/drawing/2014/main" id="{CE51E85F-0F27-37E2-0CD7-41EFE1FDFA6A}"/>
              </a:ext>
            </a:extLst>
          </p:cNvPr>
          <p:cNvGrpSpPr/>
          <p:nvPr/>
        </p:nvGrpSpPr>
        <p:grpSpPr>
          <a:xfrm>
            <a:off x="16045440" y="1686078"/>
            <a:ext cx="7617229" cy="919760"/>
            <a:chOff x="5566800" y="631775"/>
            <a:chExt cx="2857205" cy="345000"/>
          </a:xfrm>
        </p:grpSpPr>
        <p:sp>
          <p:nvSpPr>
            <p:cNvPr id="17" name="Google Shape;350;p34">
              <a:extLst>
                <a:ext uri="{FF2B5EF4-FFF2-40B4-BE49-F238E27FC236}">
                  <a16:creationId xmlns:a16="http://schemas.microsoft.com/office/drawing/2014/main" id="{E9CA0C97-D226-2735-23C8-EFCE6CC50E42}"/>
                </a:ext>
              </a:extLst>
            </p:cNvPr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51;p34">
              <a:extLst>
                <a:ext uri="{FF2B5EF4-FFF2-40B4-BE49-F238E27FC236}">
                  <a16:creationId xmlns:a16="http://schemas.microsoft.com/office/drawing/2014/main" id="{05F4A8D0-B198-B2D9-E2B4-D897C4572078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5" name="Google Shape;352;p34">
                <a:extLst>
                  <a:ext uri="{FF2B5EF4-FFF2-40B4-BE49-F238E27FC236}">
                    <a16:creationId xmlns:a16="http://schemas.microsoft.com/office/drawing/2014/main" id="{D1A9909C-D33C-CBCE-1B41-9EE89659851A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" name="Google Shape;353;p34">
                <a:extLst>
                  <a:ext uri="{FF2B5EF4-FFF2-40B4-BE49-F238E27FC236}">
                    <a16:creationId xmlns:a16="http://schemas.microsoft.com/office/drawing/2014/main" id="{3D40E74D-8C05-5F3F-7483-9BF3E31C02EA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54;p34">
              <a:extLst>
                <a:ext uri="{FF2B5EF4-FFF2-40B4-BE49-F238E27FC236}">
                  <a16:creationId xmlns:a16="http://schemas.microsoft.com/office/drawing/2014/main" id="{2A422EAB-E811-F8EA-F731-6D4F94646196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55;p34">
                <a:extLst>
                  <a:ext uri="{FF2B5EF4-FFF2-40B4-BE49-F238E27FC236}">
                    <a16:creationId xmlns:a16="http://schemas.microsoft.com/office/drawing/2014/main" id="{A51A4418-7716-F45D-3052-28F261F935D0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1" name="Google Shape;356;p34">
                <a:extLst>
                  <a:ext uri="{FF2B5EF4-FFF2-40B4-BE49-F238E27FC236}">
                    <a16:creationId xmlns:a16="http://schemas.microsoft.com/office/drawing/2014/main" id="{DCF8FE11-8F5F-F2B4-DAFA-ED3CA4DC182A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57;p34">
                <a:extLst>
                  <a:ext uri="{FF2B5EF4-FFF2-40B4-BE49-F238E27FC236}">
                    <a16:creationId xmlns:a16="http://schemas.microsoft.com/office/drawing/2014/main" id="{1EE1015F-45D8-3BED-21EB-EA8CB7A4F36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3" name="Google Shape;358;p34">
                <a:extLst>
                  <a:ext uri="{FF2B5EF4-FFF2-40B4-BE49-F238E27FC236}">
                    <a16:creationId xmlns:a16="http://schemas.microsoft.com/office/drawing/2014/main" id="{4E1D8BF5-8C90-3C59-9305-3FF55B222520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59;p34">
                <a:extLst>
                  <a:ext uri="{FF2B5EF4-FFF2-40B4-BE49-F238E27FC236}">
                    <a16:creationId xmlns:a16="http://schemas.microsoft.com/office/drawing/2014/main" id="{DAE92DEE-AB7C-B65D-CB1B-BEA875D3E569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3A2C0A2-D3A1-8090-75BD-BEA6B4FF7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6992" y="11480767"/>
            <a:ext cx="2009007" cy="1098311"/>
          </a:xfrm>
          <a:prstGeom prst="rect">
            <a:avLst/>
          </a:prstGeom>
        </p:spPr>
      </p:pic>
      <p:grpSp>
        <p:nvGrpSpPr>
          <p:cNvPr id="28" name="Google Shape;11205;p69">
            <a:extLst>
              <a:ext uri="{FF2B5EF4-FFF2-40B4-BE49-F238E27FC236}">
                <a16:creationId xmlns:a16="http://schemas.microsoft.com/office/drawing/2014/main" id="{08F10EDA-4C94-A9B0-BEB0-73FDBFEBAE5A}"/>
              </a:ext>
            </a:extLst>
          </p:cNvPr>
          <p:cNvGrpSpPr/>
          <p:nvPr/>
        </p:nvGrpSpPr>
        <p:grpSpPr>
          <a:xfrm>
            <a:off x="20748970" y="5113353"/>
            <a:ext cx="969841" cy="962656"/>
            <a:chOff x="-56012425" y="1903275"/>
            <a:chExt cx="320600" cy="318225"/>
          </a:xfrm>
          <a:solidFill>
            <a:schemeClr val="bg1"/>
          </a:solidFill>
        </p:grpSpPr>
        <p:sp>
          <p:nvSpPr>
            <p:cNvPr id="29" name="Google Shape;11206;p69">
              <a:extLst>
                <a:ext uri="{FF2B5EF4-FFF2-40B4-BE49-F238E27FC236}">
                  <a16:creationId xmlns:a16="http://schemas.microsoft.com/office/drawing/2014/main" id="{F8F5D8A1-D83A-C7D3-1961-8D793DF3993E}"/>
                </a:ext>
              </a:extLst>
            </p:cNvPr>
            <p:cNvSpPr/>
            <p:nvPr/>
          </p:nvSpPr>
          <p:spPr>
            <a:xfrm>
              <a:off x="-55897425" y="20151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" name="Google Shape;11207;p69">
              <a:extLst>
                <a:ext uri="{FF2B5EF4-FFF2-40B4-BE49-F238E27FC236}">
                  <a16:creationId xmlns:a16="http://schemas.microsoft.com/office/drawing/2014/main" id="{17EC023F-99B7-63B9-B48B-5A4705B98EE5}"/>
                </a:ext>
              </a:extLst>
            </p:cNvPr>
            <p:cNvSpPr/>
            <p:nvPr/>
          </p:nvSpPr>
          <p:spPr>
            <a:xfrm>
              <a:off x="-56012425" y="1903275"/>
              <a:ext cx="320600" cy="318225"/>
            </a:xfrm>
            <a:custGeom>
              <a:avLst/>
              <a:gdLst/>
              <a:ahLst/>
              <a:cxnLst/>
              <a:rect l="l" t="t" r="r" b="b"/>
              <a:pathLst>
                <a:path w="12824" h="12729" extrusionOk="0">
                  <a:moveTo>
                    <a:pt x="5262" y="946"/>
                  </a:moveTo>
                  <a:lnTo>
                    <a:pt x="5262" y="946"/>
                  </a:lnTo>
                  <a:cubicBezTo>
                    <a:pt x="5010" y="1923"/>
                    <a:pt x="4254" y="2679"/>
                    <a:pt x="3277" y="2899"/>
                  </a:cubicBezTo>
                  <a:cubicBezTo>
                    <a:pt x="3592" y="2017"/>
                    <a:pt x="4348" y="1293"/>
                    <a:pt x="5262" y="946"/>
                  </a:cubicBezTo>
                  <a:close/>
                  <a:moveTo>
                    <a:pt x="2301" y="5231"/>
                  </a:moveTo>
                  <a:lnTo>
                    <a:pt x="2301" y="6333"/>
                  </a:lnTo>
                  <a:lnTo>
                    <a:pt x="2301" y="6680"/>
                  </a:lnTo>
                  <a:cubicBezTo>
                    <a:pt x="1891" y="6680"/>
                    <a:pt x="1545" y="6365"/>
                    <a:pt x="1545" y="5955"/>
                  </a:cubicBezTo>
                  <a:cubicBezTo>
                    <a:pt x="1545" y="5514"/>
                    <a:pt x="1891" y="5231"/>
                    <a:pt x="2301" y="5231"/>
                  </a:cubicBezTo>
                  <a:close/>
                  <a:moveTo>
                    <a:pt x="10555" y="5231"/>
                  </a:moveTo>
                  <a:cubicBezTo>
                    <a:pt x="10965" y="5231"/>
                    <a:pt x="11311" y="5546"/>
                    <a:pt x="11311" y="5987"/>
                  </a:cubicBezTo>
                  <a:cubicBezTo>
                    <a:pt x="11311" y="6365"/>
                    <a:pt x="10965" y="6743"/>
                    <a:pt x="10555" y="6743"/>
                  </a:cubicBezTo>
                  <a:lnTo>
                    <a:pt x="10555" y="5231"/>
                  </a:lnTo>
                  <a:close/>
                  <a:moveTo>
                    <a:pt x="1103" y="6837"/>
                  </a:moveTo>
                  <a:cubicBezTo>
                    <a:pt x="1387" y="7216"/>
                    <a:pt x="1828" y="7436"/>
                    <a:pt x="2301" y="7436"/>
                  </a:cubicBezTo>
                  <a:cubicBezTo>
                    <a:pt x="2301" y="7877"/>
                    <a:pt x="1986" y="8192"/>
                    <a:pt x="1545" y="8192"/>
                  </a:cubicBezTo>
                  <a:cubicBezTo>
                    <a:pt x="1166" y="8192"/>
                    <a:pt x="788" y="7877"/>
                    <a:pt x="788" y="7436"/>
                  </a:cubicBezTo>
                  <a:cubicBezTo>
                    <a:pt x="788" y="7216"/>
                    <a:pt x="914" y="6963"/>
                    <a:pt x="1103" y="6837"/>
                  </a:cubicBezTo>
                  <a:close/>
                  <a:moveTo>
                    <a:pt x="11752" y="6837"/>
                  </a:moveTo>
                  <a:cubicBezTo>
                    <a:pt x="11941" y="6995"/>
                    <a:pt x="12067" y="7216"/>
                    <a:pt x="12067" y="7436"/>
                  </a:cubicBezTo>
                  <a:cubicBezTo>
                    <a:pt x="12067" y="7877"/>
                    <a:pt x="11721" y="8192"/>
                    <a:pt x="11311" y="8192"/>
                  </a:cubicBezTo>
                  <a:cubicBezTo>
                    <a:pt x="10933" y="8192"/>
                    <a:pt x="10555" y="7877"/>
                    <a:pt x="10555" y="7436"/>
                  </a:cubicBezTo>
                  <a:cubicBezTo>
                    <a:pt x="11028" y="7436"/>
                    <a:pt x="11469" y="7216"/>
                    <a:pt x="11752" y="6837"/>
                  </a:cubicBezTo>
                  <a:close/>
                  <a:moveTo>
                    <a:pt x="5325" y="2490"/>
                  </a:moveTo>
                  <a:lnTo>
                    <a:pt x="5325" y="2647"/>
                  </a:lnTo>
                  <a:cubicBezTo>
                    <a:pt x="5325" y="3529"/>
                    <a:pt x="5955" y="4286"/>
                    <a:pt x="6837" y="4443"/>
                  </a:cubicBezTo>
                  <a:lnTo>
                    <a:pt x="6837" y="7405"/>
                  </a:lnTo>
                  <a:cubicBezTo>
                    <a:pt x="6711" y="7436"/>
                    <a:pt x="6585" y="7468"/>
                    <a:pt x="6491" y="7468"/>
                  </a:cubicBezTo>
                  <a:cubicBezTo>
                    <a:pt x="6176" y="7468"/>
                    <a:pt x="5892" y="7373"/>
                    <a:pt x="5703" y="7153"/>
                  </a:cubicBezTo>
                  <a:cubicBezTo>
                    <a:pt x="5624" y="7074"/>
                    <a:pt x="5522" y="7034"/>
                    <a:pt x="5424" y="7034"/>
                  </a:cubicBezTo>
                  <a:cubicBezTo>
                    <a:pt x="5325" y="7034"/>
                    <a:pt x="5231" y="7074"/>
                    <a:pt x="5168" y="7153"/>
                  </a:cubicBezTo>
                  <a:cubicBezTo>
                    <a:pt x="5010" y="7310"/>
                    <a:pt x="5010" y="7562"/>
                    <a:pt x="5168" y="7688"/>
                  </a:cubicBezTo>
                  <a:cubicBezTo>
                    <a:pt x="5514" y="8035"/>
                    <a:pt x="6018" y="8224"/>
                    <a:pt x="6491" y="8224"/>
                  </a:cubicBezTo>
                  <a:cubicBezTo>
                    <a:pt x="6585" y="8224"/>
                    <a:pt x="6711" y="8224"/>
                    <a:pt x="6837" y="8192"/>
                  </a:cubicBezTo>
                  <a:lnTo>
                    <a:pt x="6837" y="9326"/>
                  </a:lnTo>
                  <a:lnTo>
                    <a:pt x="6837" y="9673"/>
                  </a:lnTo>
                  <a:cubicBezTo>
                    <a:pt x="6711" y="9673"/>
                    <a:pt x="6554" y="9736"/>
                    <a:pt x="6428" y="9736"/>
                  </a:cubicBezTo>
                  <a:cubicBezTo>
                    <a:pt x="4569" y="9673"/>
                    <a:pt x="3057" y="8192"/>
                    <a:pt x="3057" y="6333"/>
                  </a:cubicBezTo>
                  <a:cubicBezTo>
                    <a:pt x="3057" y="3908"/>
                    <a:pt x="3057" y="3971"/>
                    <a:pt x="3088" y="3687"/>
                  </a:cubicBezTo>
                  <a:cubicBezTo>
                    <a:pt x="3939" y="3592"/>
                    <a:pt x="4790" y="3151"/>
                    <a:pt x="5325" y="2490"/>
                  </a:cubicBezTo>
                  <a:close/>
                  <a:moveTo>
                    <a:pt x="6459" y="694"/>
                  </a:moveTo>
                  <a:cubicBezTo>
                    <a:pt x="8287" y="757"/>
                    <a:pt x="9830" y="2238"/>
                    <a:pt x="9830" y="4097"/>
                  </a:cubicBezTo>
                  <a:lnTo>
                    <a:pt x="9830" y="11941"/>
                  </a:lnTo>
                  <a:cubicBezTo>
                    <a:pt x="8570" y="11721"/>
                    <a:pt x="7562" y="10618"/>
                    <a:pt x="7562" y="9295"/>
                  </a:cubicBezTo>
                  <a:lnTo>
                    <a:pt x="7562" y="4065"/>
                  </a:lnTo>
                  <a:cubicBezTo>
                    <a:pt x="7562" y="3845"/>
                    <a:pt x="7404" y="3687"/>
                    <a:pt x="7215" y="3687"/>
                  </a:cubicBezTo>
                  <a:cubicBezTo>
                    <a:pt x="6585" y="3687"/>
                    <a:pt x="6113" y="3183"/>
                    <a:pt x="6113" y="2584"/>
                  </a:cubicBezTo>
                  <a:lnTo>
                    <a:pt x="6113" y="757"/>
                  </a:lnTo>
                  <a:cubicBezTo>
                    <a:pt x="6239" y="757"/>
                    <a:pt x="6365" y="694"/>
                    <a:pt x="6459" y="694"/>
                  </a:cubicBezTo>
                  <a:close/>
                  <a:moveTo>
                    <a:pt x="3057" y="8665"/>
                  </a:moveTo>
                  <a:cubicBezTo>
                    <a:pt x="3781" y="9704"/>
                    <a:pt x="5010" y="10429"/>
                    <a:pt x="6428" y="10429"/>
                  </a:cubicBezTo>
                  <a:cubicBezTo>
                    <a:pt x="6617" y="10429"/>
                    <a:pt x="6774" y="10429"/>
                    <a:pt x="6995" y="10398"/>
                  </a:cubicBezTo>
                  <a:cubicBezTo>
                    <a:pt x="7184" y="11028"/>
                    <a:pt x="7562" y="11563"/>
                    <a:pt x="8098" y="11973"/>
                  </a:cubicBezTo>
                  <a:lnTo>
                    <a:pt x="3057" y="11973"/>
                  </a:lnTo>
                  <a:lnTo>
                    <a:pt x="3057" y="8665"/>
                  </a:lnTo>
                  <a:close/>
                  <a:moveTo>
                    <a:pt x="6396" y="1"/>
                  </a:moveTo>
                  <a:cubicBezTo>
                    <a:pt x="4096" y="1"/>
                    <a:pt x="2269" y="1860"/>
                    <a:pt x="2269" y="4097"/>
                  </a:cubicBezTo>
                  <a:lnTo>
                    <a:pt x="2269" y="4443"/>
                  </a:lnTo>
                  <a:cubicBezTo>
                    <a:pt x="1356" y="4443"/>
                    <a:pt x="631" y="5231"/>
                    <a:pt x="757" y="6144"/>
                  </a:cubicBezTo>
                  <a:cubicBezTo>
                    <a:pt x="284" y="6428"/>
                    <a:pt x="1" y="6900"/>
                    <a:pt x="1" y="7436"/>
                  </a:cubicBezTo>
                  <a:cubicBezTo>
                    <a:pt x="1" y="8255"/>
                    <a:pt x="694" y="8948"/>
                    <a:pt x="1513" y="8948"/>
                  </a:cubicBezTo>
                  <a:cubicBezTo>
                    <a:pt x="1797" y="8948"/>
                    <a:pt x="2017" y="8854"/>
                    <a:pt x="2269" y="8728"/>
                  </a:cubicBezTo>
                  <a:lnTo>
                    <a:pt x="2269" y="12351"/>
                  </a:lnTo>
                  <a:cubicBezTo>
                    <a:pt x="2269" y="12571"/>
                    <a:pt x="2427" y="12729"/>
                    <a:pt x="2616" y="12729"/>
                  </a:cubicBezTo>
                  <a:lnTo>
                    <a:pt x="10145" y="12729"/>
                  </a:lnTo>
                  <a:cubicBezTo>
                    <a:pt x="10334" y="12729"/>
                    <a:pt x="10492" y="12571"/>
                    <a:pt x="10492" y="12351"/>
                  </a:cubicBezTo>
                  <a:lnTo>
                    <a:pt x="10492" y="8728"/>
                  </a:lnTo>
                  <a:cubicBezTo>
                    <a:pt x="10712" y="8854"/>
                    <a:pt x="10965" y="8948"/>
                    <a:pt x="11248" y="8948"/>
                  </a:cubicBezTo>
                  <a:cubicBezTo>
                    <a:pt x="12067" y="8948"/>
                    <a:pt x="12729" y="8255"/>
                    <a:pt x="12729" y="7436"/>
                  </a:cubicBezTo>
                  <a:cubicBezTo>
                    <a:pt x="12823" y="6932"/>
                    <a:pt x="12508" y="6428"/>
                    <a:pt x="12036" y="6144"/>
                  </a:cubicBezTo>
                  <a:cubicBezTo>
                    <a:pt x="12130" y="5231"/>
                    <a:pt x="11437" y="4443"/>
                    <a:pt x="10523" y="4443"/>
                  </a:cubicBezTo>
                  <a:lnTo>
                    <a:pt x="10523" y="4097"/>
                  </a:lnTo>
                  <a:cubicBezTo>
                    <a:pt x="10523" y="1860"/>
                    <a:pt x="8665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1" name="Google Shape;11208;p69">
            <a:extLst>
              <a:ext uri="{FF2B5EF4-FFF2-40B4-BE49-F238E27FC236}">
                <a16:creationId xmlns:a16="http://schemas.microsoft.com/office/drawing/2014/main" id="{116DC831-4EAD-4AC7-00DE-0B57C21D7859}"/>
              </a:ext>
            </a:extLst>
          </p:cNvPr>
          <p:cNvGrpSpPr/>
          <p:nvPr/>
        </p:nvGrpSpPr>
        <p:grpSpPr>
          <a:xfrm>
            <a:off x="20751344" y="6377477"/>
            <a:ext cx="965077" cy="965077"/>
            <a:chOff x="-56010850" y="2294725"/>
            <a:chExt cx="319025" cy="319025"/>
          </a:xfrm>
          <a:solidFill>
            <a:schemeClr val="bg1"/>
          </a:solidFill>
        </p:grpSpPr>
        <p:sp>
          <p:nvSpPr>
            <p:cNvPr id="32" name="Google Shape;11209;p69">
              <a:extLst>
                <a:ext uri="{FF2B5EF4-FFF2-40B4-BE49-F238E27FC236}">
                  <a16:creationId xmlns:a16="http://schemas.microsoft.com/office/drawing/2014/main" id="{98303282-3C90-1A08-B15F-5224F5035456}"/>
                </a:ext>
              </a:extLst>
            </p:cNvPr>
            <p:cNvSpPr/>
            <p:nvPr/>
          </p:nvSpPr>
          <p:spPr>
            <a:xfrm>
              <a:off x="-55906875" y="25272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58" y="1001"/>
                    <a:pt x="2773" y="623"/>
                  </a:cubicBezTo>
                  <a:cubicBezTo>
                    <a:pt x="2930" y="465"/>
                    <a:pt x="2930" y="245"/>
                    <a:pt x="2773" y="119"/>
                  </a:cubicBezTo>
                  <a:cubicBezTo>
                    <a:pt x="2694" y="40"/>
                    <a:pt x="2592" y="1"/>
                    <a:pt x="2493" y="1"/>
                  </a:cubicBezTo>
                  <a:cubicBezTo>
                    <a:pt x="2395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83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210;p69">
              <a:extLst>
                <a:ext uri="{FF2B5EF4-FFF2-40B4-BE49-F238E27FC236}">
                  <a16:creationId xmlns:a16="http://schemas.microsoft.com/office/drawing/2014/main" id="{8CFBE6A6-BD6E-1EDA-B33E-C3FA9CD4C8E5}"/>
                </a:ext>
              </a:extLst>
            </p:cNvPr>
            <p:cNvSpPr/>
            <p:nvPr/>
          </p:nvSpPr>
          <p:spPr>
            <a:xfrm>
              <a:off x="-5591632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211;p69">
              <a:extLst>
                <a:ext uri="{FF2B5EF4-FFF2-40B4-BE49-F238E27FC236}">
                  <a16:creationId xmlns:a16="http://schemas.microsoft.com/office/drawing/2014/main" id="{41CF7D9A-3B9C-69D6-34EE-9840582D7C27}"/>
                </a:ext>
              </a:extLst>
            </p:cNvPr>
            <p:cNvSpPr/>
            <p:nvPr/>
          </p:nvSpPr>
          <p:spPr>
            <a:xfrm>
              <a:off x="-55842300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5" name="Google Shape;11212;p69">
              <a:extLst>
                <a:ext uri="{FF2B5EF4-FFF2-40B4-BE49-F238E27FC236}">
                  <a16:creationId xmlns:a16="http://schemas.microsoft.com/office/drawing/2014/main" id="{FBEFD642-64D3-DA55-18E1-B190C73CF63B}"/>
                </a:ext>
              </a:extLst>
            </p:cNvPr>
            <p:cNvSpPr/>
            <p:nvPr/>
          </p:nvSpPr>
          <p:spPr>
            <a:xfrm>
              <a:off x="-56010850" y="2294725"/>
              <a:ext cx="319025" cy="319025"/>
            </a:xfrm>
            <a:custGeom>
              <a:avLst/>
              <a:gdLst/>
              <a:ahLst/>
              <a:cxnLst/>
              <a:rect l="l" t="t" r="r" b="b"/>
              <a:pathLst>
                <a:path w="12761" h="12761" extrusionOk="0">
                  <a:moveTo>
                    <a:pt x="6333" y="4506"/>
                  </a:moveTo>
                  <a:cubicBezTo>
                    <a:pt x="6522" y="4506"/>
                    <a:pt x="6680" y="4664"/>
                    <a:pt x="6680" y="4853"/>
                  </a:cubicBezTo>
                  <a:lnTo>
                    <a:pt x="6680" y="5199"/>
                  </a:lnTo>
                  <a:lnTo>
                    <a:pt x="4475" y="5199"/>
                  </a:lnTo>
                  <a:lnTo>
                    <a:pt x="4475" y="4853"/>
                  </a:lnTo>
                  <a:cubicBezTo>
                    <a:pt x="4475" y="4664"/>
                    <a:pt x="4632" y="4506"/>
                    <a:pt x="4821" y="4506"/>
                  </a:cubicBezTo>
                  <a:close/>
                  <a:moveTo>
                    <a:pt x="5577" y="757"/>
                  </a:moveTo>
                  <a:cubicBezTo>
                    <a:pt x="7814" y="757"/>
                    <a:pt x="9673" y="2616"/>
                    <a:pt x="9673" y="4853"/>
                  </a:cubicBezTo>
                  <a:lnTo>
                    <a:pt x="9673" y="5199"/>
                  </a:lnTo>
                  <a:lnTo>
                    <a:pt x="7436" y="5199"/>
                  </a:lnTo>
                  <a:lnTo>
                    <a:pt x="7436" y="4853"/>
                  </a:lnTo>
                  <a:cubicBezTo>
                    <a:pt x="7436" y="4222"/>
                    <a:pt x="6932" y="3750"/>
                    <a:pt x="6333" y="3750"/>
                  </a:cubicBezTo>
                  <a:lnTo>
                    <a:pt x="4821" y="3750"/>
                  </a:lnTo>
                  <a:cubicBezTo>
                    <a:pt x="4191" y="3750"/>
                    <a:pt x="3718" y="4254"/>
                    <a:pt x="3718" y="4853"/>
                  </a:cubicBezTo>
                  <a:lnTo>
                    <a:pt x="3718" y="5199"/>
                  </a:lnTo>
                  <a:lnTo>
                    <a:pt x="1482" y="5199"/>
                  </a:lnTo>
                  <a:lnTo>
                    <a:pt x="1482" y="4853"/>
                  </a:lnTo>
                  <a:cubicBezTo>
                    <a:pt x="1482" y="2616"/>
                    <a:pt x="3340" y="757"/>
                    <a:pt x="5577" y="757"/>
                  </a:cubicBezTo>
                  <a:close/>
                  <a:moveTo>
                    <a:pt x="1482" y="5955"/>
                  </a:moveTo>
                  <a:lnTo>
                    <a:pt x="1482" y="7467"/>
                  </a:lnTo>
                  <a:cubicBezTo>
                    <a:pt x="1103" y="7467"/>
                    <a:pt x="725" y="7152"/>
                    <a:pt x="725" y="6711"/>
                  </a:cubicBezTo>
                  <a:cubicBezTo>
                    <a:pt x="725" y="6302"/>
                    <a:pt x="1103" y="5955"/>
                    <a:pt x="1482" y="5955"/>
                  </a:cubicBezTo>
                  <a:close/>
                  <a:moveTo>
                    <a:pt x="9704" y="5955"/>
                  </a:moveTo>
                  <a:cubicBezTo>
                    <a:pt x="10114" y="5955"/>
                    <a:pt x="10460" y="6302"/>
                    <a:pt x="10460" y="6711"/>
                  </a:cubicBezTo>
                  <a:cubicBezTo>
                    <a:pt x="10460" y="7089"/>
                    <a:pt x="10145" y="7467"/>
                    <a:pt x="9704" y="7467"/>
                  </a:cubicBezTo>
                  <a:lnTo>
                    <a:pt x="9704" y="5955"/>
                  </a:lnTo>
                  <a:close/>
                  <a:moveTo>
                    <a:pt x="9011" y="5955"/>
                  </a:moveTo>
                  <a:cubicBezTo>
                    <a:pt x="8980" y="6270"/>
                    <a:pt x="8980" y="8318"/>
                    <a:pt x="8980" y="8633"/>
                  </a:cubicBezTo>
                  <a:cubicBezTo>
                    <a:pt x="8980" y="10492"/>
                    <a:pt x="7467" y="11973"/>
                    <a:pt x="5609" y="11973"/>
                  </a:cubicBezTo>
                  <a:cubicBezTo>
                    <a:pt x="3781" y="11973"/>
                    <a:pt x="2269" y="10492"/>
                    <a:pt x="2269" y="8633"/>
                  </a:cubicBezTo>
                  <a:lnTo>
                    <a:pt x="2269" y="5955"/>
                  </a:lnTo>
                  <a:close/>
                  <a:moveTo>
                    <a:pt x="5577" y="1"/>
                  </a:moveTo>
                  <a:cubicBezTo>
                    <a:pt x="2899" y="1"/>
                    <a:pt x="725" y="2175"/>
                    <a:pt x="725" y="4853"/>
                  </a:cubicBezTo>
                  <a:lnTo>
                    <a:pt x="725" y="5451"/>
                  </a:lnTo>
                  <a:cubicBezTo>
                    <a:pt x="316" y="5703"/>
                    <a:pt x="1" y="6207"/>
                    <a:pt x="1" y="6743"/>
                  </a:cubicBezTo>
                  <a:cubicBezTo>
                    <a:pt x="1" y="7562"/>
                    <a:pt x="662" y="8255"/>
                    <a:pt x="1482" y="8255"/>
                  </a:cubicBezTo>
                  <a:lnTo>
                    <a:pt x="1482" y="8665"/>
                  </a:lnTo>
                  <a:cubicBezTo>
                    <a:pt x="1482" y="10933"/>
                    <a:pt x="3340" y="12760"/>
                    <a:pt x="5577" y="12760"/>
                  </a:cubicBezTo>
                  <a:cubicBezTo>
                    <a:pt x="7814" y="12760"/>
                    <a:pt x="9673" y="10933"/>
                    <a:pt x="9673" y="8665"/>
                  </a:cubicBezTo>
                  <a:lnTo>
                    <a:pt x="9673" y="8255"/>
                  </a:lnTo>
                  <a:cubicBezTo>
                    <a:pt x="10492" y="8255"/>
                    <a:pt x="11185" y="7562"/>
                    <a:pt x="11185" y="6743"/>
                  </a:cubicBezTo>
                  <a:cubicBezTo>
                    <a:pt x="11185" y="6459"/>
                    <a:pt x="11091" y="6239"/>
                    <a:pt x="10965" y="5987"/>
                  </a:cubicBezTo>
                  <a:lnTo>
                    <a:pt x="12351" y="5987"/>
                  </a:lnTo>
                  <a:cubicBezTo>
                    <a:pt x="12540" y="5987"/>
                    <a:pt x="12697" y="5829"/>
                    <a:pt x="12697" y="5640"/>
                  </a:cubicBezTo>
                  <a:cubicBezTo>
                    <a:pt x="12760" y="5420"/>
                    <a:pt x="12540" y="5199"/>
                    <a:pt x="12351" y="5199"/>
                  </a:cubicBezTo>
                  <a:lnTo>
                    <a:pt x="10429" y="5199"/>
                  </a:lnTo>
                  <a:lnTo>
                    <a:pt x="10429" y="4853"/>
                  </a:lnTo>
                  <a:cubicBezTo>
                    <a:pt x="10429" y="2175"/>
                    <a:pt x="825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" name="Google Shape;11213;p69">
            <a:extLst>
              <a:ext uri="{FF2B5EF4-FFF2-40B4-BE49-F238E27FC236}">
                <a16:creationId xmlns:a16="http://schemas.microsoft.com/office/drawing/2014/main" id="{B10A9763-F8C8-7555-BF38-FE37BD16E965}"/>
              </a:ext>
            </a:extLst>
          </p:cNvPr>
          <p:cNvGrpSpPr/>
          <p:nvPr/>
        </p:nvGrpSpPr>
        <p:grpSpPr>
          <a:xfrm>
            <a:off x="20751391" y="7584053"/>
            <a:ext cx="964999" cy="962656"/>
            <a:chOff x="-56010050" y="2686975"/>
            <a:chExt cx="319000" cy="318225"/>
          </a:xfrm>
          <a:solidFill>
            <a:schemeClr val="bg1"/>
          </a:solidFill>
        </p:grpSpPr>
        <p:sp>
          <p:nvSpPr>
            <p:cNvPr id="37" name="Google Shape;11214;p69">
              <a:extLst>
                <a:ext uri="{FF2B5EF4-FFF2-40B4-BE49-F238E27FC236}">
                  <a16:creationId xmlns:a16="http://schemas.microsoft.com/office/drawing/2014/main" id="{9502A415-F88B-6EFC-ED8A-0C501406B2BF}"/>
                </a:ext>
              </a:extLst>
            </p:cNvPr>
            <p:cNvSpPr/>
            <p:nvPr/>
          </p:nvSpPr>
          <p:spPr>
            <a:xfrm>
              <a:off x="-55887975" y="2917925"/>
              <a:ext cx="72475" cy="29775"/>
            </a:xfrm>
            <a:custGeom>
              <a:avLst/>
              <a:gdLst/>
              <a:ahLst/>
              <a:cxnLst/>
              <a:rect l="l" t="t" r="r" b="b"/>
              <a:pathLst>
                <a:path w="2899" h="1191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7"/>
                    <a:pt x="1" y="529"/>
                    <a:pt x="158" y="655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26" y="1001"/>
                    <a:pt x="2742" y="655"/>
                  </a:cubicBezTo>
                  <a:cubicBezTo>
                    <a:pt x="2899" y="497"/>
                    <a:pt x="2899" y="245"/>
                    <a:pt x="2742" y="119"/>
                  </a:cubicBezTo>
                  <a:cubicBezTo>
                    <a:pt x="2694" y="72"/>
                    <a:pt x="2608" y="48"/>
                    <a:pt x="2513" y="48"/>
                  </a:cubicBezTo>
                  <a:cubicBezTo>
                    <a:pt x="2419" y="48"/>
                    <a:pt x="2316" y="72"/>
                    <a:pt x="2237" y="119"/>
                  </a:cubicBezTo>
                  <a:cubicBezTo>
                    <a:pt x="2048" y="340"/>
                    <a:pt x="1733" y="434"/>
                    <a:pt x="1450" y="434"/>
                  </a:cubicBezTo>
                  <a:cubicBezTo>
                    <a:pt x="1135" y="434"/>
                    <a:pt x="851" y="340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215;p69">
              <a:extLst>
                <a:ext uri="{FF2B5EF4-FFF2-40B4-BE49-F238E27FC236}">
                  <a16:creationId xmlns:a16="http://schemas.microsoft.com/office/drawing/2014/main" id="{BE4B865E-E6ED-D526-158C-B471A37C553B}"/>
                </a:ext>
              </a:extLst>
            </p:cNvPr>
            <p:cNvSpPr/>
            <p:nvPr/>
          </p:nvSpPr>
          <p:spPr>
            <a:xfrm>
              <a:off x="-55897425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216;p69">
              <a:extLst>
                <a:ext uri="{FF2B5EF4-FFF2-40B4-BE49-F238E27FC236}">
                  <a16:creationId xmlns:a16="http://schemas.microsoft.com/office/drawing/2014/main" id="{FE43D4EB-9647-E182-E64D-4809D5D38D26}"/>
                </a:ext>
              </a:extLst>
            </p:cNvPr>
            <p:cNvSpPr/>
            <p:nvPr/>
          </p:nvSpPr>
          <p:spPr>
            <a:xfrm>
              <a:off x="-55822600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217;p69">
              <a:extLst>
                <a:ext uri="{FF2B5EF4-FFF2-40B4-BE49-F238E27FC236}">
                  <a16:creationId xmlns:a16="http://schemas.microsoft.com/office/drawing/2014/main" id="{E69C3F5D-3055-EF61-2C77-006670773E5E}"/>
                </a:ext>
              </a:extLst>
            </p:cNvPr>
            <p:cNvSpPr/>
            <p:nvPr/>
          </p:nvSpPr>
          <p:spPr>
            <a:xfrm>
              <a:off x="-56010050" y="2686975"/>
              <a:ext cx="319000" cy="318225"/>
            </a:xfrm>
            <a:custGeom>
              <a:avLst/>
              <a:gdLst/>
              <a:ahLst/>
              <a:cxnLst/>
              <a:rect l="l" t="t" r="r" b="b"/>
              <a:pathLst>
                <a:path w="12760" h="12729" extrusionOk="0">
                  <a:moveTo>
                    <a:pt x="2962" y="756"/>
                  </a:moveTo>
                  <a:cubicBezTo>
                    <a:pt x="3686" y="756"/>
                    <a:pt x="4285" y="1260"/>
                    <a:pt x="4443" y="1954"/>
                  </a:cubicBezTo>
                  <a:cubicBezTo>
                    <a:pt x="4096" y="2174"/>
                    <a:pt x="3749" y="2395"/>
                    <a:pt x="3434" y="2710"/>
                  </a:cubicBezTo>
                  <a:cubicBezTo>
                    <a:pt x="3119" y="3025"/>
                    <a:pt x="2867" y="3340"/>
                    <a:pt x="2678" y="3686"/>
                  </a:cubicBezTo>
                  <a:cubicBezTo>
                    <a:pt x="1954" y="3592"/>
                    <a:pt x="1450" y="2962"/>
                    <a:pt x="1450" y="2237"/>
                  </a:cubicBezTo>
                  <a:cubicBezTo>
                    <a:pt x="1450" y="1418"/>
                    <a:pt x="2111" y="756"/>
                    <a:pt x="2962" y="756"/>
                  </a:cubicBezTo>
                  <a:close/>
                  <a:moveTo>
                    <a:pt x="9735" y="756"/>
                  </a:moveTo>
                  <a:cubicBezTo>
                    <a:pt x="10554" y="756"/>
                    <a:pt x="11216" y="1418"/>
                    <a:pt x="11216" y="2237"/>
                  </a:cubicBezTo>
                  <a:cubicBezTo>
                    <a:pt x="11216" y="2993"/>
                    <a:pt x="10712" y="3592"/>
                    <a:pt x="9987" y="3686"/>
                  </a:cubicBezTo>
                  <a:cubicBezTo>
                    <a:pt x="9798" y="3340"/>
                    <a:pt x="9578" y="2993"/>
                    <a:pt x="9263" y="2710"/>
                  </a:cubicBezTo>
                  <a:cubicBezTo>
                    <a:pt x="8948" y="2395"/>
                    <a:pt x="8570" y="2174"/>
                    <a:pt x="8223" y="1954"/>
                  </a:cubicBezTo>
                  <a:cubicBezTo>
                    <a:pt x="8381" y="1260"/>
                    <a:pt x="8979" y="756"/>
                    <a:pt x="9735" y="756"/>
                  </a:cubicBezTo>
                  <a:close/>
                  <a:moveTo>
                    <a:pt x="5986" y="2237"/>
                  </a:moveTo>
                  <a:lnTo>
                    <a:pt x="5986" y="2584"/>
                  </a:lnTo>
                  <a:cubicBezTo>
                    <a:pt x="5986" y="4064"/>
                    <a:pt x="4789" y="5230"/>
                    <a:pt x="3340" y="5230"/>
                  </a:cubicBezTo>
                  <a:lnTo>
                    <a:pt x="2993" y="5230"/>
                  </a:lnTo>
                  <a:cubicBezTo>
                    <a:pt x="3151" y="3655"/>
                    <a:pt x="4411" y="2395"/>
                    <a:pt x="5986" y="2237"/>
                  </a:cubicBezTo>
                  <a:close/>
                  <a:moveTo>
                    <a:pt x="6742" y="2237"/>
                  </a:moveTo>
                  <a:cubicBezTo>
                    <a:pt x="8318" y="2395"/>
                    <a:pt x="9578" y="3655"/>
                    <a:pt x="9735" y="5230"/>
                  </a:cubicBezTo>
                  <a:lnTo>
                    <a:pt x="9357" y="5230"/>
                  </a:lnTo>
                  <a:cubicBezTo>
                    <a:pt x="7908" y="5230"/>
                    <a:pt x="6742" y="4064"/>
                    <a:pt x="6742" y="2584"/>
                  </a:cubicBezTo>
                  <a:lnTo>
                    <a:pt x="6742" y="2237"/>
                  </a:lnTo>
                  <a:close/>
                  <a:moveTo>
                    <a:pt x="2206" y="5986"/>
                  </a:moveTo>
                  <a:lnTo>
                    <a:pt x="2206" y="7467"/>
                  </a:lnTo>
                  <a:cubicBezTo>
                    <a:pt x="1796" y="7467"/>
                    <a:pt x="1450" y="7152"/>
                    <a:pt x="1450" y="6742"/>
                  </a:cubicBezTo>
                  <a:cubicBezTo>
                    <a:pt x="1450" y="6301"/>
                    <a:pt x="1796" y="5986"/>
                    <a:pt x="2206" y="5986"/>
                  </a:cubicBezTo>
                  <a:close/>
                  <a:moveTo>
                    <a:pt x="10460" y="5986"/>
                  </a:moveTo>
                  <a:cubicBezTo>
                    <a:pt x="10870" y="5986"/>
                    <a:pt x="11216" y="6301"/>
                    <a:pt x="11216" y="6742"/>
                  </a:cubicBezTo>
                  <a:cubicBezTo>
                    <a:pt x="11216" y="7120"/>
                    <a:pt x="10870" y="7467"/>
                    <a:pt x="10460" y="7467"/>
                  </a:cubicBezTo>
                  <a:lnTo>
                    <a:pt x="10460" y="5986"/>
                  </a:lnTo>
                  <a:close/>
                  <a:moveTo>
                    <a:pt x="1008" y="7624"/>
                  </a:moveTo>
                  <a:cubicBezTo>
                    <a:pt x="1292" y="8002"/>
                    <a:pt x="1733" y="8223"/>
                    <a:pt x="2206" y="8223"/>
                  </a:cubicBezTo>
                  <a:cubicBezTo>
                    <a:pt x="2206" y="8633"/>
                    <a:pt x="1891" y="8979"/>
                    <a:pt x="1450" y="8979"/>
                  </a:cubicBezTo>
                  <a:cubicBezTo>
                    <a:pt x="1071" y="8979"/>
                    <a:pt x="693" y="8664"/>
                    <a:pt x="693" y="8223"/>
                  </a:cubicBezTo>
                  <a:cubicBezTo>
                    <a:pt x="693" y="8002"/>
                    <a:pt x="819" y="7750"/>
                    <a:pt x="1008" y="7624"/>
                  </a:cubicBezTo>
                  <a:close/>
                  <a:moveTo>
                    <a:pt x="11657" y="7624"/>
                  </a:moveTo>
                  <a:cubicBezTo>
                    <a:pt x="11846" y="7782"/>
                    <a:pt x="11972" y="8002"/>
                    <a:pt x="11972" y="8223"/>
                  </a:cubicBezTo>
                  <a:cubicBezTo>
                    <a:pt x="11972" y="8633"/>
                    <a:pt x="11626" y="8979"/>
                    <a:pt x="11216" y="8979"/>
                  </a:cubicBezTo>
                  <a:cubicBezTo>
                    <a:pt x="10838" y="8979"/>
                    <a:pt x="10460" y="8664"/>
                    <a:pt x="10460" y="8223"/>
                  </a:cubicBezTo>
                  <a:cubicBezTo>
                    <a:pt x="10933" y="8223"/>
                    <a:pt x="11374" y="8002"/>
                    <a:pt x="11657" y="7624"/>
                  </a:cubicBezTo>
                  <a:close/>
                  <a:moveTo>
                    <a:pt x="6333" y="4127"/>
                  </a:moveTo>
                  <a:cubicBezTo>
                    <a:pt x="6490" y="4442"/>
                    <a:pt x="6679" y="4726"/>
                    <a:pt x="6963" y="5009"/>
                  </a:cubicBezTo>
                  <a:cubicBezTo>
                    <a:pt x="7593" y="5640"/>
                    <a:pt x="8475" y="5986"/>
                    <a:pt x="9357" y="5986"/>
                  </a:cubicBezTo>
                  <a:lnTo>
                    <a:pt x="9735" y="5986"/>
                  </a:lnTo>
                  <a:lnTo>
                    <a:pt x="9735" y="8570"/>
                  </a:lnTo>
                  <a:cubicBezTo>
                    <a:pt x="9735" y="10428"/>
                    <a:pt x="8192" y="11972"/>
                    <a:pt x="6333" y="11972"/>
                  </a:cubicBezTo>
                  <a:cubicBezTo>
                    <a:pt x="4474" y="11972"/>
                    <a:pt x="2962" y="10428"/>
                    <a:pt x="2962" y="8570"/>
                  </a:cubicBezTo>
                  <a:lnTo>
                    <a:pt x="2962" y="5986"/>
                  </a:lnTo>
                  <a:lnTo>
                    <a:pt x="3308" y="5986"/>
                  </a:lnTo>
                  <a:cubicBezTo>
                    <a:pt x="4222" y="5986"/>
                    <a:pt x="5041" y="5640"/>
                    <a:pt x="5703" y="5009"/>
                  </a:cubicBezTo>
                  <a:cubicBezTo>
                    <a:pt x="5955" y="4757"/>
                    <a:pt x="6175" y="4442"/>
                    <a:pt x="6333" y="4127"/>
                  </a:cubicBezTo>
                  <a:close/>
                  <a:moveTo>
                    <a:pt x="2962" y="0"/>
                  </a:moveTo>
                  <a:cubicBezTo>
                    <a:pt x="1733" y="0"/>
                    <a:pt x="693" y="977"/>
                    <a:pt x="693" y="2237"/>
                  </a:cubicBezTo>
                  <a:cubicBezTo>
                    <a:pt x="693" y="3277"/>
                    <a:pt x="1418" y="4159"/>
                    <a:pt x="2395" y="4411"/>
                  </a:cubicBezTo>
                  <a:cubicBezTo>
                    <a:pt x="2332" y="4694"/>
                    <a:pt x="2237" y="4946"/>
                    <a:pt x="2237" y="5230"/>
                  </a:cubicBezTo>
                  <a:cubicBezTo>
                    <a:pt x="1355" y="5230"/>
                    <a:pt x="630" y="6018"/>
                    <a:pt x="756" y="6931"/>
                  </a:cubicBezTo>
                  <a:cubicBezTo>
                    <a:pt x="284" y="7215"/>
                    <a:pt x="0" y="7687"/>
                    <a:pt x="0" y="8223"/>
                  </a:cubicBezTo>
                  <a:cubicBezTo>
                    <a:pt x="0" y="9042"/>
                    <a:pt x="662" y="9735"/>
                    <a:pt x="1513" y="9735"/>
                  </a:cubicBezTo>
                  <a:cubicBezTo>
                    <a:pt x="1828" y="9735"/>
                    <a:pt x="2080" y="9641"/>
                    <a:pt x="2332" y="9452"/>
                  </a:cubicBezTo>
                  <a:cubicBezTo>
                    <a:pt x="2710" y="11310"/>
                    <a:pt x="4379" y="12728"/>
                    <a:pt x="6396" y="12728"/>
                  </a:cubicBezTo>
                  <a:cubicBezTo>
                    <a:pt x="8381" y="12728"/>
                    <a:pt x="10050" y="11310"/>
                    <a:pt x="10428" y="9452"/>
                  </a:cubicBezTo>
                  <a:cubicBezTo>
                    <a:pt x="10680" y="9609"/>
                    <a:pt x="10964" y="9735"/>
                    <a:pt x="11279" y="9735"/>
                  </a:cubicBezTo>
                  <a:cubicBezTo>
                    <a:pt x="12098" y="9735"/>
                    <a:pt x="12760" y="9042"/>
                    <a:pt x="12760" y="8223"/>
                  </a:cubicBezTo>
                  <a:cubicBezTo>
                    <a:pt x="12728" y="7687"/>
                    <a:pt x="12413" y="7152"/>
                    <a:pt x="11941" y="6931"/>
                  </a:cubicBezTo>
                  <a:cubicBezTo>
                    <a:pt x="12035" y="6018"/>
                    <a:pt x="11342" y="5230"/>
                    <a:pt x="10428" y="5230"/>
                  </a:cubicBezTo>
                  <a:cubicBezTo>
                    <a:pt x="10397" y="4946"/>
                    <a:pt x="10365" y="4694"/>
                    <a:pt x="10271" y="4411"/>
                  </a:cubicBezTo>
                  <a:cubicBezTo>
                    <a:pt x="11248" y="4159"/>
                    <a:pt x="11972" y="3277"/>
                    <a:pt x="11972" y="2237"/>
                  </a:cubicBezTo>
                  <a:cubicBezTo>
                    <a:pt x="11972" y="1008"/>
                    <a:pt x="10996" y="0"/>
                    <a:pt x="9735" y="0"/>
                  </a:cubicBezTo>
                  <a:cubicBezTo>
                    <a:pt x="8664" y="0"/>
                    <a:pt x="7814" y="693"/>
                    <a:pt x="7530" y="1638"/>
                  </a:cubicBezTo>
                  <a:cubicBezTo>
                    <a:pt x="7120" y="1544"/>
                    <a:pt x="6742" y="1481"/>
                    <a:pt x="6333" y="1481"/>
                  </a:cubicBezTo>
                  <a:cubicBezTo>
                    <a:pt x="5955" y="1481"/>
                    <a:pt x="5514" y="1575"/>
                    <a:pt x="5167" y="1638"/>
                  </a:cubicBezTo>
                  <a:cubicBezTo>
                    <a:pt x="4915" y="693"/>
                    <a:pt x="4033" y="0"/>
                    <a:pt x="296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1" name="Google Shape;11330;p69">
            <a:extLst>
              <a:ext uri="{FF2B5EF4-FFF2-40B4-BE49-F238E27FC236}">
                <a16:creationId xmlns:a16="http://schemas.microsoft.com/office/drawing/2014/main" id="{536D7D72-9241-5D5D-3134-BCA4E998CA1A}"/>
              </a:ext>
            </a:extLst>
          </p:cNvPr>
          <p:cNvGrpSpPr/>
          <p:nvPr/>
        </p:nvGrpSpPr>
        <p:grpSpPr>
          <a:xfrm>
            <a:off x="18439384" y="5115774"/>
            <a:ext cx="845886" cy="962656"/>
            <a:chOff x="-56774050" y="1904075"/>
            <a:chExt cx="279625" cy="318225"/>
          </a:xfrm>
          <a:solidFill>
            <a:schemeClr val="bg1"/>
          </a:solidFill>
        </p:grpSpPr>
        <p:sp>
          <p:nvSpPr>
            <p:cNvPr id="42" name="Google Shape;11331;p69">
              <a:extLst>
                <a:ext uri="{FF2B5EF4-FFF2-40B4-BE49-F238E27FC236}">
                  <a16:creationId xmlns:a16="http://schemas.microsoft.com/office/drawing/2014/main" id="{97223FE5-DDFB-2C00-FA26-0280F1C5AD38}"/>
                </a:ext>
              </a:extLst>
            </p:cNvPr>
            <p:cNvSpPr/>
            <p:nvPr/>
          </p:nvSpPr>
          <p:spPr>
            <a:xfrm>
              <a:off x="-5667165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98" y="1"/>
                  </a:moveTo>
                  <a:cubicBezTo>
                    <a:pt x="307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62" y="40"/>
                    <a:pt x="2568" y="1"/>
                    <a:pt x="2477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8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3" name="Google Shape;11332;p69">
              <a:extLst>
                <a:ext uri="{FF2B5EF4-FFF2-40B4-BE49-F238E27FC236}">
                  <a16:creationId xmlns:a16="http://schemas.microsoft.com/office/drawing/2014/main" id="{A5183B82-BD8D-55F9-3617-9940EF449374}"/>
                </a:ext>
              </a:extLst>
            </p:cNvPr>
            <p:cNvSpPr/>
            <p:nvPr/>
          </p:nvSpPr>
          <p:spPr>
            <a:xfrm>
              <a:off x="-56774050" y="19040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45" y="757"/>
                  </a:moveTo>
                  <a:cubicBezTo>
                    <a:pt x="7278" y="757"/>
                    <a:pt x="8696" y="2048"/>
                    <a:pt x="8885" y="3750"/>
                  </a:cubicBezTo>
                  <a:lnTo>
                    <a:pt x="4789" y="3750"/>
                  </a:lnTo>
                  <a:cubicBezTo>
                    <a:pt x="3056" y="3750"/>
                    <a:pt x="1639" y="2395"/>
                    <a:pt x="1450" y="757"/>
                  </a:cubicBezTo>
                  <a:close/>
                  <a:moveTo>
                    <a:pt x="2710" y="3844"/>
                  </a:moveTo>
                  <a:cubicBezTo>
                    <a:pt x="3277" y="4254"/>
                    <a:pt x="4002" y="4506"/>
                    <a:pt x="4789" y="4506"/>
                  </a:cubicBezTo>
                  <a:lnTo>
                    <a:pt x="8885" y="4506"/>
                  </a:lnTo>
                  <a:lnTo>
                    <a:pt x="8885" y="5608"/>
                  </a:lnTo>
                  <a:cubicBezTo>
                    <a:pt x="8570" y="5356"/>
                    <a:pt x="8192" y="5230"/>
                    <a:pt x="7782" y="5230"/>
                  </a:cubicBezTo>
                  <a:cubicBezTo>
                    <a:pt x="6900" y="5230"/>
                    <a:pt x="6144" y="5860"/>
                    <a:pt x="5986" y="6742"/>
                  </a:cubicBezTo>
                  <a:lnTo>
                    <a:pt x="5167" y="6742"/>
                  </a:lnTo>
                  <a:cubicBezTo>
                    <a:pt x="5010" y="5860"/>
                    <a:pt x="4222" y="5230"/>
                    <a:pt x="3340" y="5230"/>
                  </a:cubicBezTo>
                  <a:cubicBezTo>
                    <a:pt x="2899" y="5230"/>
                    <a:pt x="2552" y="5388"/>
                    <a:pt x="2237" y="5608"/>
                  </a:cubicBezTo>
                  <a:cubicBezTo>
                    <a:pt x="2237" y="4978"/>
                    <a:pt x="2395" y="4380"/>
                    <a:pt x="2710" y="3844"/>
                  </a:cubicBezTo>
                  <a:close/>
                  <a:moveTo>
                    <a:pt x="1450" y="5986"/>
                  </a:moveTo>
                  <a:lnTo>
                    <a:pt x="1450" y="7467"/>
                  </a:lnTo>
                  <a:cubicBezTo>
                    <a:pt x="1432" y="7468"/>
                    <a:pt x="1415" y="7469"/>
                    <a:pt x="1398" y="7469"/>
                  </a:cubicBezTo>
                  <a:cubicBezTo>
                    <a:pt x="984" y="7469"/>
                    <a:pt x="694" y="7106"/>
                    <a:pt x="694" y="6742"/>
                  </a:cubicBezTo>
                  <a:cubicBezTo>
                    <a:pt x="694" y="6333"/>
                    <a:pt x="1009" y="5986"/>
                    <a:pt x="1450" y="5986"/>
                  </a:cubicBezTo>
                  <a:close/>
                  <a:moveTo>
                    <a:pt x="9641" y="5986"/>
                  </a:moveTo>
                  <a:cubicBezTo>
                    <a:pt x="10051" y="5986"/>
                    <a:pt x="10397" y="6301"/>
                    <a:pt x="10397" y="6742"/>
                  </a:cubicBezTo>
                  <a:cubicBezTo>
                    <a:pt x="10397" y="7184"/>
                    <a:pt x="10051" y="7499"/>
                    <a:pt x="9641" y="7499"/>
                  </a:cubicBezTo>
                  <a:lnTo>
                    <a:pt x="9641" y="5986"/>
                  </a:lnTo>
                  <a:close/>
                  <a:moveTo>
                    <a:pt x="3309" y="5986"/>
                  </a:moveTo>
                  <a:cubicBezTo>
                    <a:pt x="3939" y="5986"/>
                    <a:pt x="4411" y="6490"/>
                    <a:pt x="4411" y="7089"/>
                  </a:cubicBezTo>
                  <a:cubicBezTo>
                    <a:pt x="4411" y="7719"/>
                    <a:pt x="3907" y="8192"/>
                    <a:pt x="3309" y="8192"/>
                  </a:cubicBezTo>
                  <a:cubicBezTo>
                    <a:pt x="2678" y="8192"/>
                    <a:pt x="2206" y="7688"/>
                    <a:pt x="2206" y="7089"/>
                  </a:cubicBezTo>
                  <a:cubicBezTo>
                    <a:pt x="2206" y="6459"/>
                    <a:pt x="2710" y="5986"/>
                    <a:pt x="3309" y="5986"/>
                  </a:cubicBezTo>
                  <a:close/>
                  <a:moveTo>
                    <a:pt x="7782" y="6018"/>
                  </a:moveTo>
                  <a:cubicBezTo>
                    <a:pt x="8412" y="6018"/>
                    <a:pt x="8885" y="6553"/>
                    <a:pt x="8885" y="7121"/>
                  </a:cubicBezTo>
                  <a:cubicBezTo>
                    <a:pt x="8885" y="7719"/>
                    <a:pt x="8381" y="8223"/>
                    <a:pt x="7782" y="8223"/>
                  </a:cubicBezTo>
                  <a:cubicBezTo>
                    <a:pt x="7152" y="8223"/>
                    <a:pt x="6680" y="7719"/>
                    <a:pt x="6680" y="7121"/>
                  </a:cubicBezTo>
                  <a:cubicBezTo>
                    <a:pt x="6680" y="6490"/>
                    <a:pt x="7215" y="6018"/>
                    <a:pt x="7782" y="6018"/>
                  </a:cubicBezTo>
                  <a:close/>
                  <a:moveTo>
                    <a:pt x="5955" y="7436"/>
                  </a:moveTo>
                  <a:cubicBezTo>
                    <a:pt x="6112" y="8318"/>
                    <a:pt x="6900" y="8948"/>
                    <a:pt x="7751" y="8948"/>
                  </a:cubicBezTo>
                  <a:cubicBezTo>
                    <a:pt x="8192" y="8948"/>
                    <a:pt x="8538" y="8790"/>
                    <a:pt x="8853" y="8601"/>
                  </a:cubicBezTo>
                  <a:lnTo>
                    <a:pt x="8853" y="8601"/>
                  </a:lnTo>
                  <a:cubicBezTo>
                    <a:pt x="8885" y="10334"/>
                    <a:pt x="7593" y="11783"/>
                    <a:pt x="5892" y="11941"/>
                  </a:cubicBezTo>
                  <a:lnTo>
                    <a:pt x="5892" y="11594"/>
                  </a:lnTo>
                  <a:cubicBezTo>
                    <a:pt x="5892" y="11374"/>
                    <a:pt x="5734" y="11216"/>
                    <a:pt x="5545" y="11216"/>
                  </a:cubicBezTo>
                  <a:cubicBezTo>
                    <a:pt x="5356" y="11216"/>
                    <a:pt x="5199" y="11374"/>
                    <a:pt x="5199" y="11594"/>
                  </a:cubicBezTo>
                  <a:lnTo>
                    <a:pt x="5199" y="11941"/>
                  </a:lnTo>
                  <a:cubicBezTo>
                    <a:pt x="3498" y="11752"/>
                    <a:pt x="2206" y="10334"/>
                    <a:pt x="2206" y="8601"/>
                  </a:cubicBezTo>
                  <a:lnTo>
                    <a:pt x="2206" y="8601"/>
                  </a:lnTo>
                  <a:cubicBezTo>
                    <a:pt x="2521" y="8822"/>
                    <a:pt x="2899" y="8948"/>
                    <a:pt x="3309" y="8948"/>
                  </a:cubicBezTo>
                  <a:cubicBezTo>
                    <a:pt x="4222" y="8948"/>
                    <a:pt x="4947" y="8318"/>
                    <a:pt x="5136" y="7436"/>
                  </a:cubicBezTo>
                  <a:close/>
                  <a:moveTo>
                    <a:pt x="1072" y="0"/>
                  </a:moveTo>
                  <a:cubicBezTo>
                    <a:pt x="851" y="0"/>
                    <a:pt x="725" y="158"/>
                    <a:pt x="725" y="347"/>
                  </a:cubicBezTo>
                  <a:cubicBezTo>
                    <a:pt x="725" y="1576"/>
                    <a:pt x="1229" y="2678"/>
                    <a:pt x="2080" y="3434"/>
                  </a:cubicBezTo>
                  <a:cubicBezTo>
                    <a:pt x="1733" y="3970"/>
                    <a:pt x="1544" y="4569"/>
                    <a:pt x="1513" y="5230"/>
                  </a:cubicBezTo>
                  <a:cubicBezTo>
                    <a:pt x="662" y="5230"/>
                    <a:pt x="0" y="5923"/>
                    <a:pt x="0" y="6742"/>
                  </a:cubicBezTo>
                  <a:cubicBezTo>
                    <a:pt x="0" y="7562"/>
                    <a:pt x="662" y="8223"/>
                    <a:pt x="1513" y="8223"/>
                  </a:cubicBezTo>
                  <a:lnTo>
                    <a:pt x="1513" y="8601"/>
                  </a:lnTo>
                  <a:cubicBezTo>
                    <a:pt x="1513" y="10870"/>
                    <a:pt x="3340" y="12728"/>
                    <a:pt x="5577" y="12728"/>
                  </a:cubicBezTo>
                  <a:cubicBezTo>
                    <a:pt x="7845" y="12728"/>
                    <a:pt x="9673" y="10870"/>
                    <a:pt x="9673" y="8601"/>
                  </a:cubicBezTo>
                  <a:lnTo>
                    <a:pt x="9673" y="8223"/>
                  </a:lnTo>
                  <a:cubicBezTo>
                    <a:pt x="10523" y="8223"/>
                    <a:pt x="11185" y="7562"/>
                    <a:pt x="11185" y="6742"/>
                  </a:cubicBezTo>
                  <a:cubicBezTo>
                    <a:pt x="11153" y="5923"/>
                    <a:pt x="10460" y="5230"/>
                    <a:pt x="9641" y="5230"/>
                  </a:cubicBezTo>
                  <a:lnTo>
                    <a:pt x="9641" y="4128"/>
                  </a:lnTo>
                  <a:cubicBezTo>
                    <a:pt x="9641" y="1859"/>
                    <a:pt x="7782" y="0"/>
                    <a:pt x="554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4" name="Google Shape;11333;p69">
            <a:extLst>
              <a:ext uri="{FF2B5EF4-FFF2-40B4-BE49-F238E27FC236}">
                <a16:creationId xmlns:a16="http://schemas.microsoft.com/office/drawing/2014/main" id="{F6A9FA97-C69F-7ED3-3229-27D8159285E9}"/>
              </a:ext>
            </a:extLst>
          </p:cNvPr>
          <p:cNvGrpSpPr/>
          <p:nvPr/>
        </p:nvGrpSpPr>
        <p:grpSpPr>
          <a:xfrm>
            <a:off x="18439384" y="6377477"/>
            <a:ext cx="845886" cy="962656"/>
            <a:chOff x="-56774850" y="2294725"/>
            <a:chExt cx="279625" cy="318225"/>
          </a:xfrm>
          <a:solidFill>
            <a:schemeClr val="bg1"/>
          </a:solidFill>
        </p:grpSpPr>
        <p:sp>
          <p:nvSpPr>
            <p:cNvPr id="45" name="Google Shape;11334;p69">
              <a:extLst>
                <a:ext uri="{FF2B5EF4-FFF2-40B4-BE49-F238E27FC236}">
                  <a16:creationId xmlns:a16="http://schemas.microsoft.com/office/drawing/2014/main" id="{4E73C3A3-19BB-4C00-7DE8-881299A48132}"/>
                </a:ext>
              </a:extLst>
            </p:cNvPr>
            <p:cNvSpPr/>
            <p:nvPr/>
          </p:nvSpPr>
          <p:spPr>
            <a:xfrm>
              <a:off x="-56681100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6" name="Google Shape;11335;p69">
              <a:extLst>
                <a:ext uri="{FF2B5EF4-FFF2-40B4-BE49-F238E27FC236}">
                  <a16:creationId xmlns:a16="http://schemas.microsoft.com/office/drawing/2014/main" id="{0409CBB4-536A-D694-21B7-22B46C57DCE0}"/>
                </a:ext>
              </a:extLst>
            </p:cNvPr>
            <p:cNvSpPr/>
            <p:nvPr/>
          </p:nvSpPr>
          <p:spPr>
            <a:xfrm>
              <a:off x="-56606275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7" name="Google Shape;11336;p69">
              <a:extLst>
                <a:ext uri="{FF2B5EF4-FFF2-40B4-BE49-F238E27FC236}">
                  <a16:creationId xmlns:a16="http://schemas.microsoft.com/office/drawing/2014/main" id="{1DAAFC0A-3C54-7B7D-2AEB-F7F4617025C0}"/>
                </a:ext>
              </a:extLst>
            </p:cNvPr>
            <p:cNvSpPr/>
            <p:nvPr/>
          </p:nvSpPr>
          <p:spPr>
            <a:xfrm>
              <a:off x="-56774850" y="229472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88"/>
                  </a:moveTo>
                  <a:cubicBezTo>
                    <a:pt x="6775" y="788"/>
                    <a:pt x="7783" y="1198"/>
                    <a:pt x="8665" y="1891"/>
                  </a:cubicBezTo>
                  <a:cubicBezTo>
                    <a:pt x="8098" y="2553"/>
                    <a:pt x="6932" y="3057"/>
                    <a:pt x="5577" y="3057"/>
                  </a:cubicBezTo>
                  <a:cubicBezTo>
                    <a:pt x="4254" y="3057"/>
                    <a:pt x="3057" y="2584"/>
                    <a:pt x="2521" y="1891"/>
                  </a:cubicBezTo>
                  <a:cubicBezTo>
                    <a:pt x="3341" y="1198"/>
                    <a:pt x="4412" y="788"/>
                    <a:pt x="5577" y="788"/>
                  </a:cubicBezTo>
                  <a:close/>
                  <a:moveTo>
                    <a:pt x="5577" y="5325"/>
                  </a:moveTo>
                  <a:lnTo>
                    <a:pt x="8917" y="7341"/>
                  </a:lnTo>
                  <a:lnTo>
                    <a:pt x="8917" y="8633"/>
                  </a:lnTo>
                  <a:cubicBezTo>
                    <a:pt x="8917" y="9830"/>
                    <a:pt x="8350" y="10838"/>
                    <a:pt x="7436" y="11437"/>
                  </a:cubicBezTo>
                  <a:lnTo>
                    <a:pt x="7436" y="9673"/>
                  </a:lnTo>
                  <a:cubicBezTo>
                    <a:pt x="7436" y="9547"/>
                    <a:pt x="7342" y="9421"/>
                    <a:pt x="7247" y="9358"/>
                  </a:cubicBezTo>
                  <a:cubicBezTo>
                    <a:pt x="6727" y="9090"/>
                    <a:pt x="6152" y="8956"/>
                    <a:pt x="5581" y="8956"/>
                  </a:cubicBezTo>
                  <a:cubicBezTo>
                    <a:pt x="5010" y="8956"/>
                    <a:pt x="4443" y="9090"/>
                    <a:pt x="3939" y="9358"/>
                  </a:cubicBezTo>
                  <a:cubicBezTo>
                    <a:pt x="3813" y="9421"/>
                    <a:pt x="3719" y="9547"/>
                    <a:pt x="3719" y="9673"/>
                  </a:cubicBezTo>
                  <a:lnTo>
                    <a:pt x="3719" y="11437"/>
                  </a:lnTo>
                  <a:cubicBezTo>
                    <a:pt x="2836" y="10838"/>
                    <a:pt x="2238" y="9767"/>
                    <a:pt x="2238" y="8633"/>
                  </a:cubicBezTo>
                  <a:lnTo>
                    <a:pt x="2238" y="7341"/>
                  </a:lnTo>
                  <a:lnTo>
                    <a:pt x="5577" y="5325"/>
                  </a:lnTo>
                  <a:close/>
                  <a:moveTo>
                    <a:pt x="5562" y="9736"/>
                  </a:moveTo>
                  <a:cubicBezTo>
                    <a:pt x="5948" y="9736"/>
                    <a:pt x="6333" y="9799"/>
                    <a:pt x="6680" y="9925"/>
                  </a:cubicBezTo>
                  <a:lnTo>
                    <a:pt x="6680" y="11815"/>
                  </a:lnTo>
                  <a:cubicBezTo>
                    <a:pt x="6333" y="11941"/>
                    <a:pt x="5987" y="12036"/>
                    <a:pt x="5577" y="12036"/>
                  </a:cubicBezTo>
                  <a:cubicBezTo>
                    <a:pt x="5199" y="12036"/>
                    <a:pt x="4790" y="11941"/>
                    <a:pt x="4443" y="11815"/>
                  </a:cubicBezTo>
                  <a:lnTo>
                    <a:pt x="4443" y="9925"/>
                  </a:lnTo>
                  <a:cubicBezTo>
                    <a:pt x="4790" y="9799"/>
                    <a:pt x="5176" y="9736"/>
                    <a:pt x="5562" y="9736"/>
                  </a:cubicBezTo>
                  <a:close/>
                  <a:moveTo>
                    <a:pt x="9200" y="2427"/>
                  </a:moveTo>
                  <a:cubicBezTo>
                    <a:pt x="9988" y="3277"/>
                    <a:pt x="10429" y="4411"/>
                    <a:pt x="10429" y="5640"/>
                  </a:cubicBezTo>
                  <a:lnTo>
                    <a:pt x="10429" y="12036"/>
                  </a:lnTo>
                  <a:lnTo>
                    <a:pt x="7940" y="12036"/>
                  </a:lnTo>
                  <a:cubicBezTo>
                    <a:pt x="9011" y="11280"/>
                    <a:pt x="9705" y="10051"/>
                    <a:pt x="9705" y="8633"/>
                  </a:cubicBezTo>
                  <a:lnTo>
                    <a:pt x="9705" y="7152"/>
                  </a:lnTo>
                  <a:cubicBezTo>
                    <a:pt x="9705" y="7026"/>
                    <a:pt x="9642" y="6900"/>
                    <a:pt x="9515" y="6837"/>
                  </a:cubicBezTo>
                  <a:lnTo>
                    <a:pt x="5766" y="4569"/>
                  </a:lnTo>
                  <a:cubicBezTo>
                    <a:pt x="5719" y="4538"/>
                    <a:pt x="5656" y="4522"/>
                    <a:pt x="5589" y="4522"/>
                  </a:cubicBezTo>
                  <a:cubicBezTo>
                    <a:pt x="5522" y="4522"/>
                    <a:pt x="5451" y="4538"/>
                    <a:pt x="5388" y="4569"/>
                  </a:cubicBezTo>
                  <a:lnTo>
                    <a:pt x="1639" y="6837"/>
                  </a:lnTo>
                  <a:cubicBezTo>
                    <a:pt x="1513" y="6900"/>
                    <a:pt x="1450" y="7026"/>
                    <a:pt x="1450" y="7152"/>
                  </a:cubicBezTo>
                  <a:lnTo>
                    <a:pt x="1450" y="8633"/>
                  </a:lnTo>
                  <a:cubicBezTo>
                    <a:pt x="1450" y="10019"/>
                    <a:pt x="2143" y="11280"/>
                    <a:pt x="3214" y="12036"/>
                  </a:cubicBezTo>
                  <a:lnTo>
                    <a:pt x="726" y="12036"/>
                  </a:lnTo>
                  <a:lnTo>
                    <a:pt x="726" y="5640"/>
                  </a:lnTo>
                  <a:cubicBezTo>
                    <a:pt x="726" y="4380"/>
                    <a:pt x="1198" y="3246"/>
                    <a:pt x="1954" y="2427"/>
                  </a:cubicBezTo>
                  <a:cubicBezTo>
                    <a:pt x="2679" y="3246"/>
                    <a:pt x="4034" y="3750"/>
                    <a:pt x="5577" y="3750"/>
                  </a:cubicBezTo>
                  <a:cubicBezTo>
                    <a:pt x="7121" y="3750"/>
                    <a:pt x="8507" y="3246"/>
                    <a:pt x="9200" y="2427"/>
                  </a:cubicBezTo>
                  <a:close/>
                  <a:moveTo>
                    <a:pt x="5577" y="1"/>
                  </a:moveTo>
                  <a:cubicBezTo>
                    <a:pt x="2521" y="1"/>
                    <a:pt x="1" y="2521"/>
                    <a:pt x="1" y="5640"/>
                  </a:cubicBezTo>
                  <a:lnTo>
                    <a:pt x="1" y="12382"/>
                  </a:lnTo>
                  <a:cubicBezTo>
                    <a:pt x="1" y="12571"/>
                    <a:pt x="159" y="12729"/>
                    <a:pt x="348" y="12729"/>
                  </a:cubicBezTo>
                  <a:lnTo>
                    <a:pt x="10776" y="12729"/>
                  </a:lnTo>
                  <a:cubicBezTo>
                    <a:pt x="10965" y="12729"/>
                    <a:pt x="11122" y="12571"/>
                    <a:pt x="11122" y="12382"/>
                  </a:cubicBezTo>
                  <a:lnTo>
                    <a:pt x="11122" y="5640"/>
                  </a:lnTo>
                  <a:cubicBezTo>
                    <a:pt x="11185" y="2584"/>
                    <a:pt x="866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8" name="Google Shape;11337;p69">
            <a:extLst>
              <a:ext uri="{FF2B5EF4-FFF2-40B4-BE49-F238E27FC236}">
                <a16:creationId xmlns:a16="http://schemas.microsoft.com/office/drawing/2014/main" id="{1712C271-CD65-A412-830F-A3CC819E9BBA}"/>
              </a:ext>
            </a:extLst>
          </p:cNvPr>
          <p:cNvGrpSpPr/>
          <p:nvPr/>
        </p:nvGrpSpPr>
        <p:grpSpPr>
          <a:xfrm>
            <a:off x="18495387" y="7584054"/>
            <a:ext cx="733884" cy="960235"/>
            <a:chOff x="-56756725" y="2686975"/>
            <a:chExt cx="242600" cy="317425"/>
          </a:xfrm>
          <a:solidFill>
            <a:schemeClr val="bg1"/>
          </a:solidFill>
        </p:grpSpPr>
        <p:sp>
          <p:nvSpPr>
            <p:cNvPr id="49" name="Google Shape;11338;p69">
              <a:extLst>
                <a:ext uri="{FF2B5EF4-FFF2-40B4-BE49-F238E27FC236}">
                  <a16:creationId xmlns:a16="http://schemas.microsoft.com/office/drawing/2014/main" id="{63D56F61-9DE3-6F02-5721-7CB6D44DB42B}"/>
                </a:ext>
              </a:extLst>
            </p:cNvPr>
            <p:cNvSpPr/>
            <p:nvPr/>
          </p:nvSpPr>
          <p:spPr>
            <a:xfrm>
              <a:off x="-56681100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0" name="Google Shape;11339;p69">
              <a:extLst>
                <a:ext uri="{FF2B5EF4-FFF2-40B4-BE49-F238E27FC236}">
                  <a16:creationId xmlns:a16="http://schemas.microsoft.com/office/drawing/2014/main" id="{05CE0967-E606-F5AE-CAD5-A5EDF04A051C}"/>
                </a:ext>
              </a:extLst>
            </p:cNvPr>
            <p:cNvSpPr/>
            <p:nvPr/>
          </p:nvSpPr>
          <p:spPr>
            <a:xfrm>
              <a:off x="-56606275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1" name="Google Shape;11340;p69">
              <a:extLst>
                <a:ext uri="{FF2B5EF4-FFF2-40B4-BE49-F238E27FC236}">
                  <a16:creationId xmlns:a16="http://schemas.microsoft.com/office/drawing/2014/main" id="{F01B9F08-5DBC-8687-9574-5E4F2F725014}"/>
                </a:ext>
              </a:extLst>
            </p:cNvPr>
            <p:cNvSpPr/>
            <p:nvPr/>
          </p:nvSpPr>
          <p:spPr>
            <a:xfrm>
              <a:off x="-56756725" y="2686975"/>
              <a:ext cx="242600" cy="317425"/>
            </a:xfrm>
            <a:custGeom>
              <a:avLst/>
              <a:gdLst/>
              <a:ahLst/>
              <a:cxnLst/>
              <a:rect l="l" t="t" r="r" b="b"/>
              <a:pathLst>
                <a:path w="9704" h="12697" extrusionOk="0">
                  <a:moveTo>
                    <a:pt x="5955" y="4442"/>
                  </a:moveTo>
                  <a:lnTo>
                    <a:pt x="7058" y="5199"/>
                  </a:lnTo>
                  <a:lnTo>
                    <a:pt x="5798" y="5199"/>
                  </a:lnTo>
                  <a:cubicBezTo>
                    <a:pt x="5924" y="5009"/>
                    <a:pt x="5955" y="4757"/>
                    <a:pt x="5955" y="4442"/>
                  </a:cubicBezTo>
                  <a:close/>
                  <a:moveTo>
                    <a:pt x="3750" y="4127"/>
                  </a:moveTo>
                  <a:lnTo>
                    <a:pt x="3750" y="4127"/>
                  </a:lnTo>
                  <a:cubicBezTo>
                    <a:pt x="3718" y="4253"/>
                    <a:pt x="3718" y="4379"/>
                    <a:pt x="3718" y="4474"/>
                  </a:cubicBezTo>
                  <a:cubicBezTo>
                    <a:pt x="3718" y="4757"/>
                    <a:pt x="3781" y="5009"/>
                    <a:pt x="3876" y="5230"/>
                  </a:cubicBezTo>
                  <a:lnTo>
                    <a:pt x="2363" y="5230"/>
                  </a:lnTo>
                  <a:lnTo>
                    <a:pt x="3750" y="4127"/>
                  </a:lnTo>
                  <a:close/>
                  <a:moveTo>
                    <a:pt x="4821" y="3749"/>
                  </a:moveTo>
                  <a:cubicBezTo>
                    <a:pt x="4947" y="3749"/>
                    <a:pt x="5167" y="4001"/>
                    <a:pt x="5167" y="4474"/>
                  </a:cubicBezTo>
                  <a:cubicBezTo>
                    <a:pt x="5167" y="4946"/>
                    <a:pt x="4947" y="5230"/>
                    <a:pt x="4821" y="5230"/>
                  </a:cubicBezTo>
                  <a:cubicBezTo>
                    <a:pt x="4695" y="5230"/>
                    <a:pt x="4474" y="4946"/>
                    <a:pt x="4474" y="4474"/>
                  </a:cubicBezTo>
                  <a:cubicBezTo>
                    <a:pt x="4474" y="4001"/>
                    <a:pt x="4695" y="3749"/>
                    <a:pt x="4821" y="3749"/>
                  </a:cubicBezTo>
                  <a:close/>
                  <a:moveTo>
                    <a:pt x="6806" y="756"/>
                  </a:moveTo>
                  <a:lnTo>
                    <a:pt x="757" y="5545"/>
                  </a:lnTo>
                  <a:lnTo>
                    <a:pt x="757" y="2584"/>
                  </a:lnTo>
                  <a:cubicBezTo>
                    <a:pt x="725" y="1607"/>
                    <a:pt x="1576" y="756"/>
                    <a:pt x="2616" y="756"/>
                  </a:cubicBezTo>
                  <a:close/>
                  <a:moveTo>
                    <a:pt x="7814" y="914"/>
                  </a:moveTo>
                  <a:cubicBezTo>
                    <a:pt x="8475" y="1166"/>
                    <a:pt x="8948" y="1859"/>
                    <a:pt x="8948" y="2647"/>
                  </a:cubicBezTo>
                  <a:lnTo>
                    <a:pt x="8948" y="5640"/>
                  </a:lnTo>
                  <a:lnTo>
                    <a:pt x="5167" y="2993"/>
                  </a:lnTo>
                  <a:lnTo>
                    <a:pt x="7814" y="914"/>
                  </a:lnTo>
                  <a:close/>
                  <a:moveTo>
                    <a:pt x="8160" y="5955"/>
                  </a:moveTo>
                  <a:lnTo>
                    <a:pt x="8255" y="5986"/>
                  </a:lnTo>
                  <a:lnTo>
                    <a:pt x="8255" y="8633"/>
                  </a:lnTo>
                  <a:lnTo>
                    <a:pt x="8192" y="8633"/>
                  </a:lnTo>
                  <a:cubicBezTo>
                    <a:pt x="8192" y="9767"/>
                    <a:pt x="7625" y="10838"/>
                    <a:pt x="6711" y="11405"/>
                  </a:cubicBezTo>
                  <a:lnTo>
                    <a:pt x="6711" y="9357"/>
                  </a:lnTo>
                  <a:cubicBezTo>
                    <a:pt x="6711" y="9200"/>
                    <a:pt x="6617" y="9105"/>
                    <a:pt x="6522" y="9042"/>
                  </a:cubicBezTo>
                  <a:cubicBezTo>
                    <a:pt x="6002" y="8790"/>
                    <a:pt x="5427" y="8664"/>
                    <a:pt x="4856" y="8664"/>
                  </a:cubicBezTo>
                  <a:cubicBezTo>
                    <a:pt x="4285" y="8664"/>
                    <a:pt x="3718" y="8790"/>
                    <a:pt x="3214" y="9042"/>
                  </a:cubicBezTo>
                  <a:cubicBezTo>
                    <a:pt x="3088" y="9137"/>
                    <a:pt x="2994" y="9263"/>
                    <a:pt x="2994" y="9357"/>
                  </a:cubicBezTo>
                  <a:lnTo>
                    <a:pt x="2994" y="11405"/>
                  </a:lnTo>
                  <a:cubicBezTo>
                    <a:pt x="2111" y="10838"/>
                    <a:pt x="1513" y="9798"/>
                    <a:pt x="1513" y="8633"/>
                  </a:cubicBezTo>
                  <a:lnTo>
                    <a:pt x="1513" y="5955"/>
                  </a:lnTo>
                  <a:close/>
                  <a:moveTo>
                    <a:pt x="4837" y="9428"/>
                  </a:moveTo>
                  <a:cubicBezTo>
                    <a:pt x="5223" y="9428"/>
                    <a:pt x="5608" y="9499"/>
                    <a:pt x="5955" y="9641"/>
                  </a:cubicBezTo>
                  <a:lnTo>
                    <a:pt x="5955" y="11815"/>
                  </a:lnTo>
                  <a:cubicBezTo>
                    <a:pt x="5608" y="11941"/>
                    <a:pt x="5262" y="12004"/>
                    <a:pt x="4852" y="12004"/>
                  </a:cubicBezTo>
                  <a:cubicBezTo>
                    <a:pt x="4474" y="12004"/>
                    <a:pt x="4065" y="11941"/>
                    <a:pt x="3718" y="11815"/>
                  </a:cubicBezTo>
                  <a:lnTo>
                    <a:pt x="3718" y="9641"/>
                  </a:lnTo>
                  <a:cubicBezTo>
                    <a:pt x="4065" y="9499"/>
                    <a:pt x="4451" y="9428"/>
                    <a:pt x="4837" y="9428"/>
                  </a:cubicBezTo>
                  <a:close/>
                  <a:moveTo>
                    <a:pt x="2616" y="0"/>
                  </a:moveTo>
                  <a:cubicBezTo>
                    <a:pt x="1166" y="0"/>
                    <a:pt x="1" y="1166"/>
                    <a:pt x="1" y="2584"/>
                  </a:cubicBezTo>
                  <a:lnTo>
                    <a:pt x="1" y="6333"/>
                  </a:lnTo>
                  <a:cubicBezTo>
                    <a:pt x="1" y="6554"/>
                    <a:pt x="188" y="6698"/>
                    <a:pt x="375" y="6698"/>
                  </a:cubicBezTo>
                  <a:cubicBezTo>
                    <a:pt x="454" y="6698"/>
                    <a:pt x="534" y="6672"/>
                    <a:pt x="599" y="6616"/>
                  </a:cubicBezTo>
                  <a:lnTo>
                    <a:pt x="757" y="6490"/>
                  </a:lnTo>
                  <a:lnTo>
                    <a:pt x="757" y="8601"/>
                  </a:lnTo>
                  <a:cubicBezTo>
                    <a:pt x="757" y="10869"/>
                    <a:pt x="2616" y="12697"/>
                    <a:pt x="4852" y="12697"/>
                  </a:cubicBezTo>
                  <a:cubicBezTo>
                    <a:pt x="7089" y="12697"/>
                    <a:pt x="8948" y="10869"/>
                    <a:pt x="8948" y="8601"/>
                  </a:cubicBezTo>
                  <a:lnTo>
                    <a:pt x="8948" y="6522"/>
                  </a:lnTo>
                  <a:lnTo>
                    <a:pt x="9106" y="6648"/>
                  </a:lnTo>
                  <a:cubicBezTo>
                    <a:pt x="9173" y="6690"/>
                    <a:pt x="9247" y="6710"/>
                    <a:pt x="9320" y="6710"/>
                  </a:cubicBezTo>
                  <a:cubicBezTo>
                    <a:pt x="9518" y="6710"/>
                    <a:pt x="9704" y="6563"/>
                    <a:pt x="9704" y="6333"/>
                  </a:cubicBezTo>
                  <a:lnTo>
                    <a:pt x="9704" y="2584"/>
                  </a:lnTo>
                  <a:cubicBezTo>
                    <a:pt x="9704" y="1166"/>
                    <a:pt x="8507" y="0"/>
                    <a:pt x="70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2" name="Google Shape;11372;p69">
            <a:extLst>
              <a:ext uri="{FF2B5EF4-FFF2-40B4-BE49-F238E27FC236}">
                <a16:creationId xmlns:a16="http://schemas.microsoft.com/office/drawing/2014/main" id="{BE0A35EC-053D-0101-7518-5765EEDCD255}"/>
              </a:ext>
            </a:extLst>
          </p:cNvPr>
          <p:cNvGrpSpPr/>
          <p:nvPr/>
        </p:nvGrpSpPr>
        <p:grpSpPr>
          <a:xfrm>
            <a:off x="19547366" y="5111311"/>
            <a:ext cx="988822" cy="962352"/>
            <a:chOff x="-56407800" y="1902600"/>
            <a:chExt cx="326875" cy="318125"/>
          </a:xfrm>
          <a:solidFill>
            <a:schemeClr val="bg1"/>
          </a:solidFill>
        </p:grpSpPr>
        <p:sp>
          <p:nvSpPr>
            <p:cNvPr id="53" name="Google Shape;11373;p69">
              <a:extLst>
                <a:ext uri="{FF2B5EF4-FFF2-40B4-BE49-F238E27FC236}">
                  <a16:creationId xmlns:a16="http://schemas.microsoft.com/office/drawing/2014/main" id="{8ADC78B6-58B7-69AA-B63D-368B499881E1}"/>
                </a:ext>
              </a:extLst>
            </p:cNvPr>
            <p:cNvSpPr/>
            <p:nvPr/>
          </p:nvSpPr>
          <p:spPr>
            <a:xfrm>
              <a:off x="-56289650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4" name="Google Shape;11374;p69">
              <a:extLst>
                <a:ext uri="{FF2B5EF4-FFF2-40B4-BE49-F238E27FC236}">
                  <a16:creationId xmlns:a16="http://schemas.microsoft.com/office/drawing/2014/main" id="{7D08F28D-0EA8-A067-3709-7ADB7ACBE7E4}"/>
                </a:ext>
              </a:extLst>
            </p:cNvPr>
            <p:cNvSpPr/>
            <p:nvPr/>
          </p:nvSpPr>
          <p:spPr>
            <a:xfrm>
              <a:off x="-56215625" y="20726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5" name="Google Shape;11375;p69">
              <a:extLst>
                <a:ext uri="{FF2B5EF4-FFF2-40B4-BE49-F238E27FC236}">
                  <a16:creationId xmlns:a16="http://schemas.microsoft.com/office/drawing/2014/main" id="{1FAB0047-E3B0-65DE-1223-5D25973B593D}"/>
                </a:ext>
              </a:extLst>
            </p:cNvPr>
            <p:cNvSpPr/>
            <p:nvPr/>
          </p:nvSpPr>
          <p:spPr>
            <a:xfrm>
              <a:off x="-56407800" y="1902600"/>
              <a:ext cx="326875" cy="318125"/>
            </a:xfrm>
            <a:custGeom>
              <a:avLst/>
              <a:gdLst/>
              <a:ahLst/>
              <a:cxnLst/>
              <a:rect l="l" t="t" r="r" b="b"/>
              <a:pathLst>
                <a:path w="13075" h="12725" extrusionOk="0">
                  <a:moveTo>
                    <a:pt x="8371" y="824"/>
                  </a:moveTo>
                  <a:cubicBezTo>
                    <a:pt x="8854" y="824"/>
                    <a:pt x="9303" y="1142"/>
                    <a:pt x="9420" y="1635"/>
                  </a:cubicBezTo>
                  <a:lnTo>
                    <a:pt x="9924" y="3714"/>
                  </a:lnTo>
                  <a:cubicBezTo>
                    <a:pt x="9641" y="3777"/>
                    <a:pt x="9420" y="3809"/>
                    <a:pt x="9137" y="3809"/>
                  </a:cubicBezTo>
                  <a:lnTo>
                    <a:pt x="3907" y="3809"/>
                  </a:lnTo>
                  <a:cubicBezTo>
                    <a:pt x="3623" y="3809"/>
                    <a:pt x="3340" y="3777"/>
                    <a:pt x="3119" y="3714"/>
                  </a:cubicBezTo>
                  <a:lnTo>
                    <a:pt x="3655" y="1635"/>
                  </a:lnTo>
                  <a:cubicBezTo>
                    <a:pt x="3772" y="1142"/>
                    <a:pt x="4239" y="824"/>
                    <a:pt x="4717" y="824"/>
                  </a:cubicBezTo>
                  <a:cubicBezTo>
                    <a:pt x="4881" y="824"/>
                    <a:pt x="5046" y="861"/>
                    <a:pt x="5199" y="942"/>
                  </a:cubicBezTo>
                  <a:lnTo>
                    <a:pt x="6364" y="1509"/>
                  </a:lnTo>
                  <a:cubicBezTo>
                    <a:pt x="6427" y="1540"/>
                    <a:pt x="6490" y="1556"/>
                    <a:pt x="6545" y="1556"/>
                  </a:cubicBezTo>
                  <a:cubicBezTo>
                    <a:pt x="6601" y="1556"/>
                    <a:pt x="6648" y="1540"/>
                    <a:pt x="6679" y="1509"/>
                  </a:cubicBezTo>
                  <a:lnTo>
                    <a:pt x="7877" y="942"/>
                  </a:lnTo>
                  <a:cubicBezTo>
                    <a:pt x="8037" y="861"/>
                    <a:pt x="8206" y="824"/>
                    <a:pt x="8371" y="824"/>
                  </a:cubicBezTo>
                  <a:close/>
                  <a:moveTo>
                    <a:pt x="1299" y="3783"/>
                  </a:moveTo>
                  <a:cubicBezTo>
                    <a:pt x="1359" y="3783"/>
                    <a:pt x="1422" y="3800"/>
                    <a:pt x="1481" y="3840"/>
                  </a:cubicBezTo>
                  <a:lnTo>
                    <a:pt x="2017" y="4092"/>
                  </a:lnTo>
                  <a:cubicBezTo>
                    <a:pt x="2584" y="4344"/>
                    <a:pt x="3308" y="4565"/>
                    <a:pt x="3970" y="4565"/>
                  </a:cubicBezTo>
                  <a:lnTo>
                    <a:pt x="9200" y="4565"/>
                  </a:lnTo>
                  <a:cubicBezTo>
                    <a:pt x="9893" y="4565"/>
                    <a:pt x="10586" y="4376"/>
                    <a:pt x="11185" y="4092"/>
                  </a:cubicBezTo>
                  <a:lnTo>
                    <a:pt x="11689" y="3840"/>
                  </a:lnTo>
                  <a:cubicBezTo>
                    <a:pt x="11737" y="3824"/>
                    <a:pt x="11788" y="3816"/>
                    <a:pt x="11839" y="3816"/>
                  </a:cubicBezTo>
                  <a:cubicBezTo>
                    <a:pt x="11983" y="3816"/>
                    <a:pt x="12123" y="3881"/>
                    <a:pt x="12193" y="3998"/>
                  </a:cubicBezTo>
                  <a:cubicBezTo>
                    <a:pt x="12256" y="4187"/>
                    <a:pt x="12161" y="4439"/>
                    <a:pt x="11972" y="4502"/>
                  </a:cubicBezTo>
                  <a:lnTo>
                    <a:pt x="11468" y="4754"/>
                  </a:lnTo>
                  <a:cubicBezTo>
                    <a:pt x="10743" y="5100"/>
                    <a:pt x="9924" y="5289"/>
                    <a:pt x="9168" y="5289"/>
                  </a:cubicBezTo>
                  <a:lnTo>
                    <a:pt x="3938" y="5289"/>
                  </a:lnTo>
                  <a:cubicBezTo>
                    <a:pt x="3182" y="5289"/>
                    <a:pt x="2363" y="5100"/>
                    <a:pt x="1639" y="4754"/>
                  </a:cubicBezTo>
                  <a:lnTo>
                    <a:pt x="1134" y="4502"/>
                  </a:lnTo>
                  <a:cubicBezTo>
                    <a:pt x="945" y="4439"/>
                    <a:pt x="851" y="4187"/>
                    <a:pt x="977" y="3998"/>
                  </a:cubicBezTo>
                  <a:cubicBezTo>
                    <a:pt x="1042" y="3868"/>
                    <a:pt x="1166" y="3783"/>
                    <a:pt x="1299" y="3783"/>
                  </a:cubicBezTo>
                  <a:close/>
                  <a:moveTo>
                    <a:pt x="2426" y="6801"/>
                  </a:moveTo>
                  <a:lnTo>
                    <a:pt x="2426" y="8282"/>
                  </a:lnTo>
                  <a:cubicBezTo>
                    <a:pt x="2048" y="8282"/>
                    <a:pt x="1702" y="7936"/>
                    <a:pt x="1702" y="7558"/>
                  </a:cubicBezTo>
                  <a:cubicBezTo>
                    <a:pt x="1702" y="7148"/>
                    <a:pt x="2017" y="6801"/>
                    <a:pt x="2426" y="6801"/>
                  </a:cubicBezTo>
                  <a:close/>
                  <a:moveTo>
                    <a:pt x="10680" y="6801"/>
                  </a:moveTo>
                  <a:cubicBezTo>
                    <a:pt x="11059" y="6801"/>
                    <a:pt x="11405" y="7117"/>
                    <a:pt x="11405" y="7558"/>
                  </a:cubicBezTo>
                  <a:cubicBezTo>
                    <a:pt x="11405" y="7936"/>
                    <a:pt x="11059" y="8282"/>
                    <a:pt x="10680" y="8282"/>
                  </a:cubicBezTo>
                  <a:lnTo>
                    <a:pt x="10680" y="6801"/>
                  </a:lnTo>
                  <a:close/>
                  <a:moveTo>
                    <a:pt x="3214" y="5982"/>
                  </a:moveTo>
                  <a:cubicBezTo>
                    <a:pt x="3466" y="6014"/>
                    <a:pt x="3686" y="6014"/>
                    <a:pt x="3970" y="6014"/>
                  </a:cubicBezTo>
                  <a:lnTo>
                    <a:pt x="9200" y="6014"/>
                  </a:lnTo>
                  <a:cubicBezTo>
                    <a:pt x="9452" y="6014"/>
                    <a:pt x="9672" y="6014"/>
                    <a:pt x="9956" y="5982"/>
                  </a:cubicBezTo>
                  <a:lnTo>
                    <a:pt x="9956" y="5982"/>
                  </a:lnTo>
                  <a:cubicBezTo>
                    <a:pt x="9924" y="6297"/>
                    <a:pt x="9924" y="8219"/>
                    <a:pt x="9924" y="8503"/>
                  </a:cubicBezTo>
                  <a:lnTo>
                    <a:pt x="9924" y="8849"/>
                  </a:lnTo>
                  <a:lnTo>
                    <a:pt x="6742" y="7558"/>
                  </a:lnTo>
                  <a:cubicBezTo>
                    <a:pt x="6695" y="7526"/>
                    <a:pt x="6640" y="7510"/>
                    <a:pt x="6589" y="7510"/>
                  </a:cubicBezTo>
                  <a:cubicBezTo>
                    <a:pt x="6538" y="7510"/>
                    <a:pt x="6490" y="7526"/>
                    <a:pt x="6459" y="7558"/>
                  </a:cubicBezTo>
                  <a:lnTo>
                    <a:pt x="3214" y="8849"/>
                  </a:lnTo>
                  <a:lnTo>
                    <a:pt x="3214" y="8660"/>
                  </a:lnTo>
                  <a:lnTo>
                    <a:pt x="3214" y="5982"/>
                  </a:lnTo>
                  <a:close/>
                  <a:moveTo>
                    <a:pt x="6585" y="8282"/>
                  </a:moveTo>
                  <a:lnTo>
                    <a:pt x="9767" y="9542"/>
                  </a:lnTo>
                  <a:cubicBezTo>
                    <a:pt x="9262" y="11157"/>
                    <a:pt x="7905" y="12034"/>
                    <a:pt x="6522" y="12034"/>
                  </a:cubicBezTo>
                  <a:cubicBezTo>
                    <a:pt x="5746" y="12034"/>
                    <a:pt x="4962" y="11758"/>
                    <a:pt x="4316" y="11181"/>
                  </a:cubicBezTo>
                  <a:cubicBezTo>
                    <a:pt x="3844" y="10740"/>
                    <a:pt x="3529" y="10172"/>
                    <a:pt x="3340" y="9605"/>
                  </a:cubicBezTo>
                  <a:lnTo>
                    <a:pt x="6585" y="8282"/>
                  </a:lnTo>
                  <a:close/>
                  <a:moveTo>
                    <a:pt x="8390" y="1"/>
                  </a:moveTo>
                  <a:cubicBezTo>
                    <a:pt x="8109" y="1"/>
                    <a:pt x="7824" y="69"/>
                    <a:pt x="7561" y="217"/>
                  </a:cubicBezTo>
                  <a:lnTo>
                    <a:pt x="6522" y="721"/>
                  </a:lnTo>
                  <a:lnTo>
                    <a:pt x="5514" y="217"/>
                  </a:lnTo>
                  <a:cubicBezTo>
                    <a:pt x="5240" y="88"/>
                    <a:pt x="4955" y="27"/>
                    <a:pt x="4676" y="27"/>
                  </a:cubicBezTo>
                  <a:cubicBezTo>
                    <a:pt x="3863" y="27"/>
                    <a:pt x="3110" y="546"/>
                    <a:pt x="2899" y="1414"/>
                  </a:cubicBezTo>
                  <a:lnTo>
                    <a:pt x="2395" y="3462"/>
                  </a:lnTo>
                  <a:lnTo>
                    <a:pt x="1765" y="3147"/>
                  </a:lnTo>
                  <a:cubicBezTo>
                    <a:pt x="1607" y="3063"/>
                    <a:pt x="1435" y="3024"/>
                    <a:pt x="1265" y="3024"/>
                  </a:cubicBezTo>
                  <a:cubicBezTo>
                    <a:pt x="859" y="3024"/>
                    <a:pt x="462" y="3251"/>
                    <a:pt x="284" y="3651"/>
                  </a:cubicBezTo>
                  <a:cubicBezTo>
                    <a:pt x="0" y="4187"/>
                    <a:pt x="221" y="4880"/>
                    <a:pt x="788" y="5132"/>
                  </a:cubicBezTo>
                  <a:lnTo>
                    <a:pt x="1292" y="5384"/>
                  </a:lnTo>
                  <a:cubicBezTo>
                    <a:pt x="1639" y="5573"/>
                    <a:pt x="2048" y="5699"/>
                    <a:pt x="2426" y="5793"/>
                  </a:cubicBezTo>
                  <a:lnTo>
                    <a:pt x="2426" y="6014"/>
                  </a:lnTo>
                  <a:cubicBezTo>
                    <a:pt x="1607" y="6014"/>
                    <a:pt x="945" y="6675"/>
                    <a:pt x="945" y="7495"/>
                  </a:cubicBezTo>
                  <a:cubicBezTo>
                    <a:pt x="945" y="8282"/>
                    <a:pt x="1576" y="9007"/>
                    <a:pt x="2426" y="9007"/>
                  </a:cubicBezTo>
                  <a:cubicBezTo>
                    <a:pt x="2521" y="10015"/>
                    <a:pt x="3025" y="10992"/>
                    <a:pt x="3781" y="11685"/>
                  </a:cubicBezTo>
                  <a:cubicBezTo>
                    <a:pt x="4537" y="12378"/>
                    <a:pt x="5514" y="12724"/>
                    <a:pt x="6522" y="12724"/>
                  </a:cubicBezTo>
                  <a:cubicBezTo>
                    <a:pt x="8696" y="12724"/>
                    <a:pt x="10365" y="11055"/>
                    <a:pt x="10586" y="9007"/>
                  </a:cubicBezTo>
                  <a:cubicBezTo>
                    <a:pt x="11500" y="9007"/>
                    <a:pt x="12130" y="8282"/>
                    <a:pt x="12130" y="7495"/>
                  </a:cubicBezTo>
                  <a:cubicBezTo>
                    <a:pt x="12130" y="6675"/>
                    <a:pt x="11468" y="6014"/>
                    <a:pt x="10617" y="6014"/>
                  </a:cubicBezTo>
                  <a:lnTo>
                    <a:pt x="10617" y="5793"/>
                  </a:lnTo>
                  <a:cubicBezTo>
                    <a:pt x="11027" y="5699"/>
                    <a:pt x="11405" y="5573"/>
                    <a:pt x="11783" y="5384"/>
                  </a:cubicBezTo>
                  <a:lnTo>
                    <a:pt x="12287" y="5132"/>
                  </a:lnTo>
                  <a:cubicBezTo>
                    <a:pt x="12886" y="4911"/>
                    <a:pt x="13075" y="4250"/>
                    <a:pt x="12791" y="3682"/>
                  </a:cubicBezTo>
                  <a:cubicBezTo>
                    <a:pt x="12588" y="3299"/>
                    <a:pt x="12191" y="3061"/>
                    <a:pt x="11785" y="3061"/>
                  </a:cubicBezTo>
                  <a:cubicBezTo>
                    <a:pt x="11625" y="3061"/>
                    <a:pt x="11462" y="3098"/>
                    <a:pt x="11311" y="3178"/>
                  </a:cubicBezTo>
                  <a:lnTo>
                    <a:pt x="10775" y="3399"/>
                  </a:lnTo>
                  <a:cubicBezTo>
                    <a:pt x="10743" y="3399"/>
                    <a:pt x="10712" y="3462"/>
                    <a:pt x="10680" y="3462"/>
                  </a:cubicBezTo>
                  <a:lnTo>
                    <a:pt x="10145" y="1414"/>
                  </a:lnTo>
                  <a:cubicBezTo>
                    <a:pt x="9959" y="552"/>
                    <a:pt x="9187" y="1"/>
                    <a:pt x="839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6" name="Google Shape;11376;p69">
            <a:extLst>
              <a:ext uri="{FF2B5EF4-FFF2-40B4-BE49-F238E27FC236}">
                <a16:creationId xmlns:a16="http://schemas.microsoft.com/office/drawing/2014/main" id="{9C3CC1DB-5753-AAF4-97B3-F36890922B1F}"/>
              </a:ext>
            </a:extLst>
          </p:cNvPr>
          <p:cNvGrpSpPr/>
          <p:nvPr/>
        </p:nvGrpSpPr>
        <p:grpSpPr>
          <a:xfrm>
            <a:off x="19562831" y="6408485"/>
            <a:ext cx="957892" cy="903061"/>
            <a:chOff x="-56401500" y="2304975"/>
            <a:chExt cx="316650" cy="298525"/>
          </a:xfrm>
          <a:solidFill>
            <a:schemeClr val="bg1"/>
          </a:solidFill>
        </p:grpSpPr>
        <p:sp>
          <p:nvSpPr>
            <p:cNvPr id="57" name="Google Shape;11377;p69">
              <a:extLst>
                <a:ext uri="{FF2B5EF4-FFF2-40B4-BE49-F238E27FC236}">
                  <a16:creationId xmlns:a16="http://schemas.microsoft.com/office/drawing/2014/main" id="{FE7EBA87-66A4-8C67-7BF9-0D21863B6C4B}"/>
                </a:ext>
              </a:extLst>
            </p:cNvPr>
            <p:cNvSpPr/>
            <p:nvPr/>
          </p:nvSpPr>
          <p:spPr>
            <a:xfrm>
              <a:off x="-56289650" y="2436500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378;p69">
              <a:extLst>
                <a:ext uri="{FF2B5EF4-FFF2-40B4-BE49-F238E27FC236}">
                  <a16:creationId xmlns:a16="http://schemas.microsoft.com/office/drawing/2014/main" id="{DCEB6EA0-FBE2-B5E4-5214-B8418A2CD83C}"/>
                </a:ext>
              </a:extLst>
            </p:cNvPr>
            <p:cNvSpPr/>
            <p:nvPr/>
          </p:nvSpPr>
          <p:spPr>
            <a:xfrm>
              <a:off x="-56215625" y="243650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379;p69">
              <a:extLst>
                <a:ext uri="{FF2B5EF4-FFF2-40B4-BE49-F238E27FC236}">
                  <a16:creationId xmlns:a16="http://schemas.microsoft.com/office/drawing/2014/main" id="{0DCE9DAB-6F23-6E84-EA5F-8CDF9FFA1F90}"/>
                </a:ext>
              </a:extLst>
            </p:cNvPr>
            <p:cNvSpPr/>
            <p:nvPr/>
          </p:nvSpPr>
          <p:spPr>
            <a:xfrm>
              <a:off x="-56280200" y="2499700"/>
              <a:ext cx="73250" cy="29775"/>
            </a:xfrm>
            <a:custGeom>
              <a:avLst/>
              <a:gdLst/>
              <a:ahLst/>
              <a:cxnLst/>
              <a:rect l="l" t="t" r="r" b="b"/>
              <a:pathLst>
                <a:path w="2930" h="1191" extrusionOk="0">
                  <a:moveTo>
                    <a:pt x="414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7"/>
                    <a:pt x="0" y="529"/>
                    <a:pt x="158" y="623"/>
                  </a:cubicBezTo>
                  <a:cubicBezTo>
                    <a:pt x="536" y="1001"/>
                    <a:pt x="1008" y="1190"/>
                    <a:pt x="1481" y="1190"/>
                  </a:cubicBezTo>
                  <a:cubicBezTo>
                    <a:pt x="1953" y="1190"/>
                    <a:pt x="2457" y="1001"/>
                    <a:pt x="2773" y="623"/>
                  </a:cubicBezTo>
                  <a:cubicBezTo>
                    <a:pt x="2930" y="466"/>
                    <a:pt x="2930" y="245"/>
                    <a:pt x="2773" y="119"/>
                  </a:cubicBezTo>
                  <a:cubicBezTo>
                    <a:pt x="2694" y="40"/>
                    <a:pt x="2591" y="1"/>
                    <a:pt x="2497" y="1"/>
                  </a:cubicBezTo>
                  <a:cubicBezTo>
                    <a:pt x="2402" y="1"/>
                    <a:pt x="2316" y="40"/>
                    <a:pt x="2268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66" y="434"/>
                    <a:pt x="882" y="308"/>
                    <a:pt x="693" y="119"/>
                  </a:cubicBezTo>
                  <a:cubicBezTo>
                    <a:pt x="614" y="40"/>
                    <a:pt x="512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0" name="Google Shape;11380;p69">
              <a:extLst>
                <a:ext uri="{FF2B5EF4-FFF2-40B4-BE49-F238E27FC236}">
                  <a16:creationId xmlns:a16="http://schemas.microsoft.com/office/drawing/2014/main" id="{781CA06C-BBB6-D96D-AC4B-D1274E9DE8E6}"/>
                </a:ext>
              </a:extLst>
            </p:cNvPr>
            <p:cNvSpPr/>
            <p:nvPr/>
          </p:nvSpPr>
          <p:spPr>
            <a:xfrm>
              <a:off x="-56401500" y="2304975"/>
              <a:ext cx="316650" cy="298525"/>
            </a:xfrm>
            <a:custGeom>
              <a:avLst/>
              <a:gdLst/>
              <a:ahLst/>
              <a:cxnLst/>
              <a:rect l="l" t="t" r="r" b="b"/>
              <a:pathLst>
                <a:path w="12666" h="11941" extrusionOk="0">
                  <a:moveTo>
                    <a:pt x="6411" y="785"/>
                  </a:moveTo>
                  <a:cubicBezTo>
                    <a:pt x="7105" y="785"/>
                    <a:pt x="7692" y="1003"/>
                    <a:pt x="8223" y="1387"/>
                  </a:cubicBezTo>
                  <a:lnTo>
                    <a:pt x="6270" y="2899"/>
                  </a:lnTo>
                  <a:lnTo>
                    <a:pt x="4348" y="1387"/>
                  </a:lnTo>
                  <a:cubicBezTo>
                    <a:pt x="4915" y="977"/>
                    <a:pt x="5577" y="788"/>
                    <a:pt x="6270" y="788"/>
                  </a:cubicBezTo>
                  <a:cubicBezTo>
                    <a:pt x="6317" y="786"/>
                    <a:pt x="6365" y="785"/>
                    <a:pt x="6411" y="785"/>
                  </a:cubicBezTo>
                  <a:close/>
                  <a:moveTo>
                    <a:pt x="2174" y="4474"/>
                  </a:moveTo>
                  <a:lnTo>
                    <a:pt x="2174" y="5986"/>
                  </a:lnTo>
                  <a:cubicBezTo>
                    <a:pt x="1796" y="5986"/>
                    <a:pt x="1450" y="5640"/>
                    <a:pt x="1450" y="5230"/>
                  </a:cubicBezTo>
                  <a:cubicBezTo>
                    <a:pt x="1450" y="4821"/>
                    <a:pt x="1765" y="4474"/>
                    <a:pt x="2174" y="4474"/>
                  </a:cubicBezTo>
                  <a:close/>
                  <a:moveTo>
                    <a:pt x="10428" y="4474"/>
                  </a:moveTo>
                  <a:cubicBezTo>
                    <a:pt x="10838" y="4474"/>
                    <a:pt x="11153" y="4821"/>
                    <a:pt x="11153" y="5230"/>
                  </a:cubicBezTo>
                  <a:cubicBezTo>
                    <a:pt x="11153" y="5608"/>
                    <a:pt x="10807" y="5986"/>
                    <a:pt x="10428" y="5986"/>
                  </a:cubicBezTo>
                  <a:lnTo>
                    <a:pt x="10428" y="4474"/>
                  </a:lnTo>
                  <a:close/>
                  <a:moveTo>
                    <a:pt x="1008" y="6144"/>
                  </a:moveTo>
                  <a:cubicBezTo>
                    <a:pt x="1292" y="6490"/>
                    <a:pt x="1702" y="6742"/>
                    <a:pt x="2174" y="6742"/>
                  </a:cubicBezTo>
                  <a:cubicBezTo>
                    <a:pt x="2174" y="7152"/>
                    <a:pt x="1828" y="7467"/>
                    <a:pt x="1450" y="7467"/>
                  </a:cubicBezTo>
                  <a:cubicBezTo>
                    <a:pt x="1040" y="7467"/>
                    <a:pt x="693" y="7120"/>
                    <a:pt x="693" y="6742"/>
                  </a:cubicBezTo>
                  <a:cubicBezTo>
                    <a:pt x="693" y="6490"/>
                    <a:pt x="819" y="6270"/>
                    <a:pt x="1008" y="6144"/>
                  </a:cubicBezTo>
                  <a:close/>
                  <a:moveTo>
                    <a:pt x="11594" y="6144"/>
                  </a:moveTo>
                  <a:cubicBezTo>
                    <a:pt x="11783" y="6301"/>
                    <a:pt x="11909" y="6490"/>
                    <a:pt x="11909" y="6742"/>
                  </a:cubicBezTo>
                  <a:cubicBezTo>
                    <a:pt x="11909" y="7152"/>
                    <a:pt x="11594" y="7467"/>
                    <a:pt x="11153" y="7467"/>
                  </a:cubicBezTo>
                  <a:cubicBezTo>
                    <a:pt x="10775" y="7467"/>
                    <a:pt x="10428" y="7120"/>
                    <a:pt x="10428" y="6742"/>
                  </a:cubicBezTo>
                  <a:cubicBezTo>
                    <a:pt x="10901" y="6742"/>
                    <a:pt x="11311" y="6490"/>
                    <a:pt x="11594" y="6144"/>
                  </a:cubicBezTo>
                  <a:close/>
                  <a:moveTo>
                    <a:pt x="8759" y="1859"/>
                  </a:moveTo>
                  <a:cubicBezTo>
                    <a:pt x="9326" y="2426"/>
                    <a:pt x="9672" y="3214"/>
                    <a:pt x="9672" y="4128"/>
                  </a:cubicBezTo>
                  <a:lnTo>
                    <a:pt x="9672" y="7120"/>
                  </a:lnTo>
                  <a:cubicBezTo>
                    <a:pt x="9672" y="8507"/>
                    <a:pt x="8853" y="9735"/>
                    <a:pt x="7562" y="10239"/>
                  </a:cubicBezTo>
                  <a:cubicBezTo>
                    <a:pt x="7215" y="9924"/>
                    <a:pt x="6774" y="9735"/>
                    <a:pt x="6301" y="9735"/>
                  </a:cubicBezTo>
                  <a:cubicBezTo>
                    <a:pt x="5829" y="9735"/>
                    <a:pt x="5356" y="9924"/>
                    <a:pt x="5041" y="10239"/>
                  </a:cubicBezTo>
                  <a:cubicBezTo>
                    <a:pt x="3781" y="9735"/>
                    <a:pt x="2899" y="8507"/>
                    <a:pt x="2899" y="7120"/>
                  </a:cubicBezTo>
                  <a:lnTo>
                    <a:pt x="2899" y="4128"/>
                  </a:lnTo>
                  <a:cubicBezTo>
                    <a:pt x="2899" y="3277"/>
                    <a:pt x="3245" y="2489"/>
                    <a:pt x="3812" y="1859"/>
                  </a:cubicBezTo>
                  <a:lnTo>
                    <a:pt x="6049" y="3655"/>
                  </a:lnTo>
                  <a:cubicBezTo>
                    <a:pt x="6112" y="3718"/>
                    <a:pt x="6191" y="3749"/>
                    <a:pt x="6274" y="3749"/>
                  </a:cubicBezTo>
                  <a:cubicBezTo>
                    <a:pt x="6356" y="3749"/>
                    <a:pt x="6443" y="3718"/>
                    <a:pt x="6522" y="3655"/>
                  </a:cubicBezTo>
                  <a:lnTo>
                    <a:pt x="8759" y="1859"/>
                  </a:lnTo>
                  <a:close/>
                  <a:moveTo>
                    <a:pt x="6333" y="10460"/>
                  </a:moveTo>
                  <a:cubicBezTo>
                    <a:pt x="6805" y="10460"/>
                    <a:pt x="7215" y="10775"/>
                    <a:pt x="7373" y="11216"/>
                  </a:cubicBezTo>
                  <a:lnTo>
                    <a:pt x="5262" y="11216"/>
                  </a:lnTo>
                  <a:cubicBezTo>
                    <a:pt x="5419" y="10775"/>
                    <a:pt x="5797" y="10460"/>
                    <a:pt x="6333" y="10460"/>
                  </a:cubicBezTo>
                  <a:close/>
                  <a:moveTo>
                    <a:pt x="6333" y="0"/>
                  </a:moveTo>
                  <a:cubicBezTo>
                    <a:pt x="4159" y="0"/>
                    <a:pt x="2395" y="1639"/>
                    <a:pt x="2237" y="3718"/>
                  </a:cubicBezTo>
                  <a:cubicBezTo>
                    <a:pt x="1324" y="3718"/>
                    <a:pt x="599" y="4506"/>
                    <a:pt x="725" y="5419"/>
                  </a:cubicBezTo>
                  <a:cubicBezTo>
                    <a:pt x="252" y="5703"/>
                    <a:pt x="0" y="6175"/>
                    <a:pt x="0" y="6742"/>
                  </a:cubicBezTo>
                  <a:cubicBezTo>
                    <a:pt x="0" y="7562"/>
                    <a:pt x="662" y="8223"/>
                    <a:pt x="1481" y="8223"/>
                  </a:cubicBezTo>
                  <a:cubicBezTo>
                    <a:pt x="1796" y="8223"/>
                    <a:pt x="2080" y="8160"/>
                    <a:pt x="2300" y="7940"/>
                  </a:cubicBezTo>
                  <a:cubicBezTo>
                    <a:pt x="2584" y="9263"/>
                    <a:pt x="3497" y="10271"/>
                    <a:pt x="4632" y="10838"/>
                  </a:cubicBezTo>
                  <a:cubicBezTo>
                    <a:pt x="4506" y="11059"/>
                    <a:pt x="4474" y="11311"/>
                    <a:pt x="4474" y="11563"/>
                  </a:cubicBezTo>
                  <a:cubicBezTo>
                    <a:pt x="4474" y="11783"/>
                    <a:pt x="4632" y="11941"/>
                    <a:pt x="4821" y="11941"/>
                  </a:cubicBezTo>
                  <a:lnTo>
                    <a:pt x="7814" y="11941"/>
                  </a:lnTo>
                  <a:cubicBezTo>
                    <a:pt x="8034" y="11941"/>
                    <a:pt x="8192" y="11783"/>
                    <a:pt x="8192" y="11563"/>
                  </a:cubicBezTo>
                  <a:cubicBezTo>
                    <a:pt x="8192" y="11311"/>
                    <a:pt x="8129" y="11059"/>
                    <a:pt x="8034" y="10838"/>
                  </a:cubicBezTo>
                  <a:cubicBezTo>
                    <a:pt x="9168" y="10302"/>
                    <a:pt x="10082" y="9263"/>
                    <a:pt x="10334" y="7940"/>
                  </a:cubicBezTo>
                  <a:cubicBezTo>
                    <a:pt x="10586" y="8097"/>
                    <a:pt x="10870" y="8223"/>
                    <a:pt x="11185" y="8223"/>
                  </a:cubicBezTo>
                  <a:cubicBezTo>
                    <a:pt x="12004" y="8223"/>
                    <a:pt x="12665" y="7562"/>
                    <a:pt x="12665" y="6742"/>
                  </a:cubicBezTo>
                  <a:cubicBezTo>
                    <a:pt x="12665" y="6175"/>
                    <a:pt x="12382" y="5703"/>
                    <a:pt x="11909" y="5419"/>
                  </a:cubicBezTo>
                  <a:cubicBezTo>
                    <a:pt x="12035" y="4506"/>
                    <a:pt x="11311" y="3718"/>
                    <a:pt x="10428" y="3718"/>
                  </a:cubicBezTo>
                  <a:cubicBezTo>
                    <a:pt x="10208" y="1639"/>
                    <a:pt x="8444" y="0"/>
                    <a:pt x="63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1" name="Google Shape;11425;p69">
            <a:extLst>
              <a:ext uri="{FF2B5EF4-FFF2-40B4-BE49-F238E27FC236}">
                <a16:creationId xmlns:a16="http://schemas.microsoft.com/office/drawing/2014/main" id="{302A91F7-1E69-A306-EF62-8F771041BA57}"/>
              </a:ext>
            </a:extLst>
          </p:cNvPr>
          <p:cNvSpPr/>
          <p:nvPr/>
        </p:nvSpPr>
        <p:spPr>
          <a:xfrm>
            <a:off x="19592632" y="7586285"/>
            <a:ext cx="915010" cy="965493"/>
          </a:xfrm>
          <a:custGeom>
            <a:avLst/>
            <a:gdLst/>
            <a:ahLst/>
            <a:cxnLst/>
            <a:rect l="l" t="t" r="r" b="b"/>
            <a:pathLst>
              <a:path w="10621" h="11207" extrusionOk="0">
                <a:moveTo>
                  <a:pt x="6412" y="614"/>
                </a:moveTo>
                <a:lnTo>
                  <a:pt x="6690" y="1980"/>
                </a:lnTo>
                <a:cubicBezTo>
                  <a:pt x="6384" y="2063"/>
                  <a:pt x="6105" y="2203"/>
                  <a:pt x="5854" y="2426"/>
                </a:cubicBezTo>
                <a:cubicBezTo>
                  <a:pt x="5548" y="2119"/>
                  <a:pt x="5129" y="1952"/>
                  <a:pt x="4711" y="1952"/>
                </a:cubicBezTo>
                <a:cubicBezTo>
                  <a:pt x="4265" y="1952"/>
                  <a:pt x="3875" y="2119"/>
                  <a:pt x="3568" y="2426"/>
                </a:cubicBezTo>
                <a:cubicBezTo>
                  <a:pt x="3345" y="2231"/>
                  <a:pt x="3039" y="2063"/>
                  <a:pt x="2732" y="1980"/>
                </a:cubicBezTo>
                <a:lnTo>
                  <a:pt x="3011" y="614"/>
                </a:lnTo>
                <a:close/>
                <a:moveTo>
                  <a:pt x="7192" y="1088"/>
                </a:moveTo>
                <a:lnTo>
                  <a:pt x="8530" y="2147"/>
                </a:lnTo>
                <a:cubicBezTo>
                  <a:pt x="8447" y="2259"/>
                  <a:pt x="8335" y="2370"/>
                  <a:pt x="8251" y="2482"/>
                </a:cubicBezTo>
                <a:cubicBezTo>
                  <a:pt x="8028" y="2231"/>
                  <a:pt x="7750" y="2008"/>
                  <a:pt x="7359" y="1952"/>
                </a:cubicBezTo>
                <a:lnTo>
                  <a:pt x="7192" y="1088"/>
                </a:lnTo>
                <a:close/>
                <a:moveTo>
                  <a:pt x="9339" y="2565"/>
                </a:moveTo>
                <a:cubicBezTo>
                  <a:pt x="9729" y="2565"/>
                  <a:pt x="10008" y="2844"/>
                  <a:pt x="10008" y="3234"/>
                </a:cubicBezTo>
                <a:cubicBezTo>
                  <a:pt x="9980" y="3624"/>
                  <a:pt x="9701" y="3903"/>
                  <a:pt x="9339" y="3903"/>
                </a:cubicBezTo>
                <a:cubicBezTo>
                  <a:pt x="9004" y="3903"/>
                  <a:pt x="8670" y="3624"/>
                  <a:pt x="8670" y="3234"/>
                </a:cubicBezTo>
                <a:cubicBezTo>
                  <a:pt x="8670" y="2900"/>
                  <a:pt x="8948" y="2565"/>
                  <a:pt x="9339" y="2565"/>
                </a:cubicBezTo>
                <a:close/>
                <a:moveTo>
                  <a:pt x="7081" y="2565"/>
                </a:moveTo>
                <a:cubicBezTo>
                  <a:pt x="7638" y="2565"/>
                  <a:pt x="8056" y="3039"/>
                  <a:pt x="8056" y="3541"/>
                </a:cubicBezTo>
                <a:cubicBezTo>
                  <a:pt x="8056" y="4070"/>
                  <a:pt x="7610" y="4516"/>
                  <a:pt x="7081" y="4516"/>
                </a:cubicBezTo>
                <a:cubicBezTo>
                  <a:pt x="6718" y="4516"/>
                  <a:pt x="6384" y="4321"/>
                  <a:pt x="6217" y="4015"/>
                </a:cubicBezTo>
                <a:cubicBezTo>
                  <a:pt x="6147" y="3889"/>
                  <a:pt x="6028" y="3827"/>
                  <a:pt x="5910" y="3827"/>
                </a:cubicBezTo>
                <a:cubicBezTo>
                  <a:pt x="5791" y="3827"/>
                  <a:pt x="5673" y="3889"/>
                  <a:pt x="5603" y="4015"/>
                </a:cubicBezTo>
                <a:cubicBezTo>
                  <a:pt x="5436" y="4321"/>
                  <a:pt x="5102" y="4516"/>
                  <a:pt x="4739" y="4516"/>
                </a:cubicBezTo>
                <a:cubicBezTo>
                  <a:pt x="4405" y="4516"/>
                  <a:pt x="4042" y="4321"/>
                  <a:pt x="3875" y="4015"/>
                </a:cubicBezTo>
                <a:cubicBezTo>
                  <a:pt x="3805" y="3889"/>
                  <a:pt x="3694" y="3827"/>
                  <a:pt x="3582" y="3827"/>
                </a:cubicBezTo>
                <a:cubicBezTo>
                  <a:pt x="3471" y="3827"/>
                  <a:pt x="3359" y="3889"/>
                  <a:pt x="3290" y="4015"/>
                </a:cubicBezTo>
                <a:cubicBezTo>
                  <a:pt x="3094" y="4321"/>
                  <a:pt x="2760" y="4516"/>
                  <a:pt x="2398" y="4516"/>
                </a:cubicBezTo>
                <a:cubicBezTo>
                  <a:pt x="1840" y="4516"/>
                  <a:pt x="1422" y="4070"/>
                  <a:pt x="1422" y="3541"/>
                </a:cubicBezTo>
                <a:cubicBezTo>
                  <a:pt x="1422" y="3039"/>
                  <a:pt x="1840" y="2565"/>
                  <a:pt x="2398" y="2565"/>
                </a:cubicBezTo>
                <a:cubicBezTo>
                  <a:pt x="2760" y="2565"/>
                  <a:pt x="3094" y="2788"/>
                  <a:pt x="3290" y="3095"/>
                </a:cubicBezTo>
                <a:cubicBezTo>
                  <a:pt x="3359" y="3220"/>
                  <a:pt x="3471" y="3283"/>
                  <a:pt x="3582" y="3283"/>
                </a:cubicBezTo>
                <a:cubicBezTo>
                  <a:pt x="3694" y="3283"/>
                  <a:pt x="3805" y="3220"/>
                  <a:pt x="3875" y="3095"/>
                </a:cubicBezTo>
                <a:cubicBezTo>
                  <a:pt x="4042" y="2788"/>
                  <a:pt x="4405" y="2565"/>
                  <a:pt x="4739" y="2565"/>
                </a:cubicBezTo>
                <a:cubicBezTo>
                  <a:pt x="5102" y="2565"/>
                  <a:pt x="5436" y="2788"/>
                  <a:pt x="5603" y="3095"/>
                </a:cubicBezTo>
                <a:cubicBezTo>
                  <a:pt x="5673" y="3220"/>
                  <a:pt x="5791" y="3283"/>
                  <a:pt x="5910" y="3283"/>
                </a:cubicBezTo>
                <a:cubicBezTo>
                  <a:pt x="6028" y="3283"/>
                  <a:pt x="6147" y="3220"/>
                  <a:pt x="6217" y="3095"/>
                </a:cubicBezTo>
                <a:cubicBezTo>
                  <a:pt x="6384" y="2788"/>
                  <a:pt x="6718" y="2565"/>
                  <a:pt x="7081" y="2565"/>
                </a:cubicBezTo>
                <a:close/>
                <a:moveTo>
                  <a:pt x="5798" y="4767"/>
                </a:moveTo>
                <a:cubicBezTo>
                  <a:pt x="6105" y="5074"/>
                  <a:pt x="6523" y="5269"/>
                  <a:pt x="6941" y="5269"/>
                </a:cubicBezTo>
                <a:cubicBezTo>
                  <a:pt x="7192" y="5269"/>
                  <a:pt x="7387" y="5213"/>
                  <a:pt x="7610" y="5130"/>
                </a:cubicBezTo>
                <a:lnTo>
                  <a:pt x="7610" y="6273"/>
                </a:lnTo>
                <a:lnTo>
                  <a:pt x="7109" y="6440"/>
                </a:lnTo>
                <a:cubicBezTo>
                  <a:pt x="7055" y="6463"/>
                  <a:pt x="6997" y="6473"/>
                  <a:pt x="6938" y="6473"/>
                </a:cubicBezTo>
                <a:cubicBezTo>
                  <a:pt x="6782" y="6473"/>
                  <a:pt x="6616" y="6402"/>
                  <a:pt x="6495" y="6301"/>
                </a:cubicBezTo>
                <a:cubicBezTo>
                  <a:pt x="6241" y="6046"/>
                  <a:pt x="5923" y="5927"/>
                  <a:pt x="5608" y="5927"/>
                </a:cubicBezTo>
                <a:cubicBezTo>
                  <a:pt x="5267" y="5927"/>
                  <a:pt x="4930" y="6067"/>
                  <a:pt x="4683" y="6328"/>
                </a:cubicBezTo>
                <a:cubicBezTo>
                  <a:pt x="4433" y="6078"/>
                  <a:pt x="4082" y="5937"/>
                  <a:pt x="3733" y="5937"/>
                </a:cubicBezTo>
                <a:cubicBezTo>
                  <a:pt x="3420" y="5937"/>
                  <a:pt x="3109" y="6050"/>
                  <a:pt x="2871" y="6301"/>
                </a:cubicBezTo>
                <a:cubicBezTo>
                  <a:pt x="2737" y="6416"/>
                  <a:pt x="2602" y="6478"/>
                  <a:pt x="2449" y="6478"/>
                </a:cubicBezTo>
                <a:cubicBezTo>
                  <a:pt x="2380" y="6478"/>
                  <a:pt x="2308" y="6466"/>
                  <a:pt x="2230" y="6440"/>
                </a:cubicBezTo>
                <a:lnTo>
                  <a:pt x="1673" y="6273"/>
                </a:lnTo>
                <a:lnTo>
                  <a:pt x="1673" y="5130"/>
                </a:lnTo>
                <a:cubicBezTo>
                  <a:pt x="1896" y="5213"/>
                  <a:pt x="2091" y="5269"/>
                  <a:pt x="2342" y="5269"/>
                </a:cubicBezTo>
                <a:cubicBezTo>
                  <a:pt x="2788" y="5269"/>
                  <a:pt x="3178" y="5074"/>
                  <a:pt x="3485" y="4767"/>
                </a:cubicBezTo>
                <a:cubicBezTo>
                  <a:pt x="3791" y="5074"/>
                  <a:pt x="4209" y="5269"/>
                  <a:pt x="4628" y="5269"/>
                </a:cubicBezTo>
                <a:cubicBezTo>
                  <a:pt x="5102" y="5269"/>
                  <a:pt x="5464" y="5074"/>
                  <a:pt x="5798" y="4767"/>
                </a:cubicBezTo>
                <a:close/>
                <a:moveTo>
                  <a:pt x="3791" y="6577"/>
                </a:moveTo>
                <a:cubicBezTo>
                  <a:pt x="4000" y="6577"/>
                  <a:pt x="4207" y="6680"/>
                  <a:pt x="4321" y="6858"/>
                </a:cubicBezTo>
                <a:lnTo>
                  <a:pt x="4182" y="6997"/>
                </a:lnTo>
                <a:cubicBezTo>
                  <a:pt x="3826" y="7340"/>
                  <a:pt x="3371" y="7508"/>
                  <a:pt x="2920" y="7508"/>
                </a:cubicBezTo>
                <a:cubicBezTo>
                  <a:pt x="2415" y="7508"/>
                  <a:pt x="1914" y="7298"/>
                  <a:pt x="1561" y="6886"/>
                </a:cubicBezTo>
                <a:lnTo>
                  <a:pt x="1561" y="6886"/>
                </a:lnTo>
                <a:lnTo>
                  <a:pt x="2091" y="7081"/>
                </a:lnTo>
                <a:cubicBezTo>
                  <a:pt x="2215" y="7120"/>
                  <a:pt x="2343" y="7139"/>
                  <a:pt x="2471" y="7139"/>
                </a:cubicBezTo>
                <a:cubicBezTo>
                  <a:pt x="2803" y="7139"/>
                  <a:pt x="3132" y="7008"/>
                  <a:pt x="3373" y="6747"/>
                </a:cubicBezTo>
                <a:cubicBezTo>
                  <a:pt x="3490" y="6630"/>
                  <a:pt x="3641" y="6577"/>
                  <a:pt x="3791" y="6577"/>
                </a:cubicBezTo>
                <a:close/>
                <a:moveTo>
                  <a:pt x="5591" y="6621"/>
                </a:moveTo>
                <a:cubicBezTo>
                  <a:pt x="5743" y="6621"/>
                  <a:pt x="5898" y="6679"/>
                  <a:pt x="6021" y="6802"/>
                </a:cubicBezTo>
                <a:cubicBezTo>
                  <a:pt x="6282" y="7042"/>
                  <a:pt x="6599" y="7168"/>
                  <a:pt x="6933" y="7168"/>
                </a:cubicBezTo>
                <a:cubicBezTo>
                  <a:pt x="7064" y="7168"/>
                  <a:pt x="7198" y="7148"/>
                  <a:pt x="7332" y="7109"/>
                </a:cubicBezTo>
                <a:lnTo>
                  <a:pt x="7833" y="6886"/>
                </a:lnTo>
                <a:lnTo>
                  <a:pt x="7833" y="6886"/>
                </a:lnTo>
                <a:cubicBezTo>
                  <a:pt x="7503" y="7299"/>
                  <a:pt x="7003" y="7529"/>
                  <a:pt x="6483" y="7529"/>
                </a:cubicBezTo>
                <a:cubicBezTo>
                  <a:pt x="6302" y="7529"/>
                  <a:pt x="6118" y="7501"/>
                  <a:pt x="5938" y="7443"/>
                </a:cubicBezTo>
                <a:cubicBezTo>
                  <a:pt x="5464" y="7304"/>
                  <a:pt x="5269" y="7025"/>
                  <a:pt x="5102" y="6886"/>
                </a:cubicBezTo>
                <a:cubicBezTo>
                  <a:pt x="5211" y="6714"/>
                  <a:pt x="5398" y="6621"/>
                  <a:pt x="5591" y="6621"/>
                </a:cubicBezTo>
                <a:close/>
                <a:moveTo>
                  <a:pt x="4628" y="7416"/>
                </a:moveTo>
                <a:cubicBezTo>
                  <a:pt x="4906" y="7694"/>
                  <a:pt x="5185" y="7945"/>
                  <a:pt x="5659" y="8085"/>
                </a:cubicBezTo>
                <a:cubicBezTo>
                  <a:pt x="5882" y="8140"/>
                  <a:pt x="6161" y="8224"/>
                  <a:pt x="6412" y="8224"/>
                </a:cubicBezTo>
                <a:cubicBezTo>
                  <a:pt x="7053" y="8224"/>
                  <a:pt x="7666" y="7973"/>
                  <a:pt x="8112" y="7527"/>
                </a:cubicBezTo>
                <a:cubicBezTo>
                  <a:pt x="8224" y="7639"/>
                  <a:pt x="8251" y="7806"/>
                  <a:pt x="8251" y="7945"/>
                </a:cubicBezTo>
                <a:cubicBezTo>
                  <a:pt x="8335" y="8280"/>
                  <a:pt x="8056" y="8558"/>
                  <a:pt x="7666" y="8558"/>
                </a:cubicBezTo>
                <a:cubicBezTo>
                  <a:pt x="7555" y="8558"/>
                  <a:pt x="7471" y="8531"/>
                  <a:pt x="7387" y="8503"/>
                </a:cubicBezTo>
                <a:cubicBezTo>
                  <a:pt x="7339" y="8479"/>
                  <a:pt x="7291" y="8468"/>
                  <a:pt x="7243" y="8468"/>
                </a:cubicBezTo>
                <a:cubicBezTo>
                  <a:pt x="7016" y="8468"/>
                  <a:pt x="6826" y="8718"/>
                  <a:pt x="6941" y="8949"/>
                </a:cubicBezTo>
                <a:cubicBezTo>
                  <a:pt x="6969" y="9060"/>
                  <a:pt x="6997" y="9172"/>
                  <a:pt x="6997" y="9227"/>
                </a:cubicBezTo>
                <a:cubicBezTo>
                  <a:pt x="6997" y="9590"/>
                  <a:pt x="6718" y="9896"/>
                  <a:pt x="6356" y="9896"/>
                </a:cubicBezTo>
                <a:cubicBezTo>
                  <a:pt x="6161" y="9896"/>
                  <a:pt x="6021" y="9813"/>
                  <a:pt x="5882" y="9729"/>
                </a:cubicBezTo>
                <a:cubicBezTo>
                  <a:pt x="5815" y="9662"/>
                  <a:pt x="5734" y="9631"/>
                  <a:pt x="5655" y="9631"/>
                </a:cubicBezTo>
                <a:cubicBezTo>
                  <a:pt x="5505" y="9631"/>
                  <a:pt x="5361" y="9742"/>
                  <a:pt x="5325" y="9924"/>
                </a:cubicBezTo>
                <a:cubicBezTo>
                  <a:pt x="5297" y="10287"/>
                  <a:pt x="5018" y="10565"/>
                  <a:pt x="4683" y="10565"/>
                </a:cubicBezTo>
                <a:cubicBezTo>
                  <a:pt x="4321" y="10565"/>
                  <a:pt x="4042" y="10287"/>
                  <a:pt x="4014" y="9924"/>
                </a:cubicBezTo>
                <a:cubicBezTo>
                  <a:pt x="3996" y="9741"/>
                  <a:pt x="3846" y="9619"/>
                  <a:pt x="3690" y="9619"/>
                </a:cubicBezTo>
                <a:cubicBezTo>
                  <a:pt x="3608" y="9619"/>
                  <a:pt x="3524" y="9652"/>
                  <a:pt x="3457" y="9729"/>
                </a:cubicBezTo>
                <a:cubicBezTo>
                  <a:pt x="3317" y="9813"/>
                  <a:pt x="3178" y="9896"/>
                  <a:pt x="3011" y="9896"/>
                </a:cubicBezTo>
                <a:cubicBezTo>
                  <a:pt x="2648" y="9896"/>
                  <a:pt x="2342" y="9618"/>
                  <a:pt x="2342" y="9227"/>
                </a:cubicBezTo>
                <a:cubicBezTo>
                  <a:pt x="2342" y="9116"/>
                  <a:pt x="2370" y="9032"/>
                  <a:pt x="2398" y="8949"/>
                </a:cubicBezTo>
                <a:cubicBezTo>
                  <a:pt x="2513" y="8718"/>
                  <a:pt x="2323" y="8468"/>
                  <a:pt x="2095" y="8468"/>
                </a:cubicBezTo>
                <a:cubicBezTo>
                  <a:pt x="2048" y="8468"/>
                  <a:pt x="2000" y="8479"/>
                  <a:pt x="1952" y="8503"/>
                </a:cubicBezTo>
                <a:cubicBezTo>
                  <a:pt x="1859" y="8555"/>
                  <a:pt x="1755" y="8583"/>
                  <a:pt x="1653" y="8583"/>
                </a:cubicBezTo>
                <a:cubicBezTo>
                  <a:pt x="1538" y="8583"/>
                  <a:pt x="1427" y="8548"/>
                  <a:pt x="1338" y="8475"/>
                </a:cubicBezTo>
                <a:cubicBezTo>
                  <a:pt x="1115" y="8335"/>
                  <a:pt x="1004" y="8112"/>
                  <a:pt x="1004" y="7917"/>
                </a:cubicBezTo>
                <a:cubicBezTo>
                  <a:pt x="1004" y="7722"/>
                  <a:pt x="1087" y="7583"/>
                  <a:pt x="1143" y="7499"/>
                </a:cubicBezTo>
                <a:cubicBezTo>
                  <a:pt x="1617" y="7945"/>
                  <a:pt x="2230" y="8196"/>
                  <a:pt x="2871" y="8196"/>
                </a:cubicBezTo>
                <a:cubicBezTo>
                  <a:pt x="3485" y="8196"/>
                  <a:pt x="4126" y="7945"/>
                  <a:pt x="4572" y="7499"/>
                </a:cubicBezTo>
                <a:lnTo>
                  <a:pt x="4628" y="7416"/>
                </a:lnTo>
                <a:close/>
                <a:moveTo>
                  <a:pt x="2732" y="1"/>
                </a:moveTo>
                <a:cubicBezTo>
                  <a:pt x="2537" y="1"/>
                  <a:pt x="2453" y="112"/>
                  <a:pt x="2398" y="279"/>
                </a:cubicBezTo>
                <a:lnTo>
                  <a:pt x="2063" y="2008"/>
                </a:lnTo>
                <a:cubicBezTo>
                  <a:pt x="1310" y="2203"/>
                  <a:pt x="753" y="2844"/>
                  <a:pt x="753" y="3624"/>
                </a:cubicBezTo>
                <a:cubicBezTo>
                  <a:pt x="753" y="4015"/>
                  <a:pt x="892" y="4321"/>
                  <a:pt x="1087" y="4600"/>
                </a:cubicBezTo>
                <a:lnTo>
                  <a:pt x="1087" y="6050"/>
                </a:lnTo>
                <a:lnTo>
                  <a:pt x="864" y="5994"/>
                </a:lnTo>
                <a:cubicBezTo>
                  <a:pt x="832" y="5987"/>
                  <a:pt x="799" y="5984"/>
                  <a:pt x="766" y="5984"/>
                </a:cubicBezTo>
                <a:cubicBezTo>
                  <a:pt x="662" y="5984"/>
                  <a:pt x="566" y="6020"/>
                  <a:pt x="502" y="6105"/>
                </a:cubicBezTo>
                <a:cubicBezTo>
                  <a:pt x="418" y="6189"/>
                  <a:pt x="391" y="6384"/>
                  <a:pt x="502" y="6468"/>
                </a:cubicBezTo>
                <a:lnTo>
                  <a:pt x="837" y="6997"/>
                </a:lnTo>
                <a:cubicBezTo>
                  <a:pt x="0" y="7806"/>
                  <a:pt x="558" y="9255"/>
                  <a:pt x="1756" y="9255"/>
                </a:cubicBezTo>
                <a:cubicBezTo>
                  <a:pt x="1756" y="10001"/>
                  <a:pt x="2361" y="10582"/>
                  <a:pt x="3036" y="10582"/>
                </a:cubicBezTo>
                <a:cubicBezTo>
                  <a:pt x="3193" y="10582"/>
                  <a:pt x="3354" y="10550"/>
                  <a:pt x="3513" y="10482"/>
                </a:cubicBezTo>
                <a:cubicBezTo>
                  <a:pt x="3736" y="10928"/>
                  <a:pt x="4182" y="11207"/>
                  <a:pt x="4711" y="11207"/>
                </a:cubicBezTo>
                <a:cubicBezTo>
                  <a:pt x="5241" y="11207"/>
                  <a:pt x="5687" y="10900"/>
                  <a:pt x="5882" y="10482"/>
                </a:cubicBezTo>
                <a:cubicBezTo>
                  <a:pt x="6040" y="10536"/>
                  <a:pt x="6198" y="10562"/>
                  <a:pt x="6351" y="10562"/>
                </a:cubicBezTo>
                <a:cubicBezTo>
                  <a:pt x="7062" y="10562"/>
                  <a:pt x="7666" y="10012"/>
                  <a:pt x="7666" y="9255"/>
                </a:cubicBezTo>
                <a:cubicBezTo>
                  <a:pt x="8865" y="9255"/>
                  <a:pt x="9450" y="7806"/>
                  <a:pt x="8586" y="6997"/>
                </a:cubicBezTo>
                <a:lnTo>
                  <a:pt x="8920" y="6468"/>
                </a:lnTo>
                <a:cubicBezTo>
                  <a:pt x="9066" y="6273"/>
                  <a:pt x="8894" y="5973"/>
                  <a:pt x="8645" y="5973"/>
                </a:cubicBezTo>
                <a:cubicBezTo>
                  <a:pt x="8608" y="5973"/>
                  <a:pt x="8570" y="5980"/>
                  <a:pt x="8530" y="5994"/>
                </a:cubicBezTo>
                <a:lnTo>
                  <a:pt x="8335" y="6050"/>
                </a:lnTo>
                <a:lnTo>
                  <a:pt x="8335" y="4600"/>
                </a:lnTo>
                <a:cubicBezTo>
                  <a:pt x="8391" y="4489"/>
                  <a:pt x="8474" y="4433"/>
                  <a:pt x="8502" y="4321"/>
                </a:cubicBezTo>
                <a:cubicBezTo>
                  <a:pt x="8725" y="4489"/>
                  <a:pt x="9032" y="4600"/>
                  <a:pt x="9311" y="4600"/>
                </a:cubicBezTo>
                <a:cubicBezTo>
                  <a:pt x="10035" y="4600"/>
                  <a:pt x="10621" y="4015"/>
                  <a:pt x="10621" y="3262"/>
                </a:cubicBezTo>
                <a:cubicBezTo>
                  <a:pt x="10621" y="2537"/>
                  <a:pt x="10035" y="1924"/>
                  <a:pt x="9339" y="1924"/>
                </a:cubicBezTo>
                <a:lnTo>
                  <a:pt x="9311" y="1924"/>
                </a:lnTo>
                <a:lnTo>
                  <a:pt x="694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570142" y="785536"/>
            <a:ext cx="1356965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Formación Inicial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4153264" y="1446775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1" name="Google Shape;236;p31">
            <a:extLst>
              <a:ext uri="{FF2B5EF4-FFF2-40B4-BE49-F238E27FC236}">
                <a16:creationId xmlns:a16="http://schemas.microsoft.com/office/drawing/2014/main" id="{939129CE-8926-380A-FD0D-C6640E0351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8205759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SV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</a:t>
            </a:r>
            <a:endParaRPr sz="3732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Chart 94">
            <a:extLst>
              <a:ext uri="{FF2B5EF4-FFF2-40B4-BE49-F238E27FC236}">
                <a16:creationId xmlns:a16="http://schemas.microsoft.com/office/drawing/2014/main" id="{3E041CD1-AF47-A648-EB2D-B971FD1302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4442623"/>
              </p:ext>
            </p:extLst>
          </p:nvPr>
        </p:nvGraphicFramePr>
        <p:xfrm>
          <a:off x="7807405" y="3060183"/>
          <a:ext cx="14823992" cy="49040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" name="Chart 89">
            <a:extLst>
              <a:ext uri="{FF2B5EF4-FFF2-40B4-BE49-F238E27FC236}">
                <a16:creationId xmlns:a16="http://schemas.microsoft.com/office/drawing/2014/main" id="{D061283B-E645-68C0-9053-25B4DB93E3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3270314"/>
              </p:ext>
            </p:extLst>
          </p:nvPr>
        </p:nvGraphicFramePr>
        <p:xfrm>
          <a:off x="7807403" y="8506483"/>
          <a:ext cx="14823993" cy="46543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18" name="Grupo 17">
            <a:extLst>
              <a:ext uri="{FF2B5EF4-FFF2-40B4-BE49-F238E27FC236}">
                <a16:creationId xmlns:a16="http://schemas.microsoft.com/office/drawing/2014/main" id="{9987E441-883E-54E4-C820-CBD8DE29DDBA}"/>
              </a:ext>
            </a:extLst>
          </p:cNvPr>
          <p:cNvGrpSpPr/>
          <p:nvPr/>
        </p:nvGrpSpPr>
        <p:grpSpPr>
          <a:xfrm>
            <a:off x="1838738" y="4553655"/>
            <a:ext cx="2661306" cy="1263922"/>
            <a:chOff x="555697" y="2581240"/>
            <a:chExt cx="2661306" cy="1263922"/>
          </a:xfrm>
        </p:grpSpPr>
        <p:sp>
          <p:nvSpPr>
            <p:cNvPr id="19" name="TextBox 15">
              <a:extLst>
                <a:ext uri="{FF2B5EF4-FFF2-40B4-BE49-F238E27FC236}">
                  <a16:creationId xmlns:a16="http://schemas.microsoft.com/office/drawing/2014/main" id="{A53F9133-4833-F894-B9FB-20D53312F524}"/>
                </a:ext>
              </a:extLst>
            </p:cNvPr>
            <p:cNvSpPr txBox="1"/>
            <p:nvPr/>
          </p:nvSpPr>
          <p:spPr>
            <a:xfrm>
              <a:off x="555697" y="2581240"/>
              <a:ext cx="160011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lvl="0" indent="0" defTabSz="914400" eaLnBrk="1" fontAlgn="auto" latinLnBrk="0" hangingPunct="1">
                <a:buSzTx/>
                <a:buFont typeface="Arial"/>
                <a:buNone/>
                <a:tabLst/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 2022</a:t>
              </a:r>
            </a:p>
          </p:txBody>
        </p:sp>
        <p:sp>
          <p:nvSpPr>
            <p:cNvPr id="20" name="TextBox 16">
              <a:extLst>
                <a:ext uri="{FF2B5EF4-FFF2-40B4-BE49-F238E27FC236}">
                  <a16:creationId xmlns:a16="http://schemas.microsoft.com/office/drawing/2014/main" id="{31147026-D332-0757-A198-4165B2B9622A}"/>
                </a:ext>
              </a:extLst>
            </p:cNvPr>
            <p:cNvSpPr txBox="1"/>
            <p:nvPr/>
          </p:nvSpPr>
          <p:spPr>
            <a:xfrm>
              <a:off x="555697" y="3014165"/>
              <a:ext cx="2661306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buSzPts val="3000"/>
                <a:defRPr/>
              </a:pPr>
              <a:r>
                <a:rPr lang="en-US" sz="4800" dirty="0">
                  <a:solidFill>
                    <a:srgbClr val="6194E7"/>
                  </a:solidFill>
                  <a:latin typeface="Lexend Deca SemiBold"/>
                </a:rPr>
                <a:t>100,500</a:t>
              </a:r>
            </a:p>
          </p:txBody>
        </p:sp>
      </p:grpSp>
      <p:grpSp>
        <p:nvGrpSpPr>
          <p:cNvPr id="21" name="Grupo 20">
            <a:extLst>
              <a:ext uri="{FF2B5EF4-FFF2-40B4-BE49-F238E27FC236}">
                <a16:creationId xmlns:a16="http://schemas.microsoft.com/office/drawing/2014/main" id="{A01EA75F-5813-F843-6684-B22614D07C45}"/>
              </a:ext>
            </a:extLst>
          </p:cNvPr>
          <p:cNvGrpSpPr/>
          <p:nvPr/>
        </p:nvGrpSpPr>
        <p:grpSpPr>
          <a:xfrm>
            <a:off x="1831147" y="5911813"/>
            <a:ext cx="3962674" cy="1299915"/>
            <a:chOff x="147833" y="3903488"/>
            <a:chExt cx="3962674" cy="1299915"/>
          </a:xfrm>
        </p:grpSpPr>
        <p:sp>
          <p:nvSpPr>
            <p:cNvPr id="22" name="TextBox 15">
              <a:extLst>
                <a:ext uri="{FF2B5EF4-FFF2-40B4-BE49-F238E27FC236}">
                  <a16:creationId xmlns:a16="http://schemas.microsoft.com/office/drawing/2014/main" id="{3B6D0091-A32D-B02E-A302-5A5E9AC5C9C7}"/>
                </a:ext>
              </a:extLst>
            </p:cNvPr>
            <p:cNvSpPr txBox="1"/>
            <p:nvPr/>
          </p:nvSpPr>
          <p:spPr>
            <a:xfrm>
              <a:off x="155424" y="3903488"/>
              <a:ext cx="2270173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 2022</a:t>
              </a:r>
            </a:p>
          </p:txBody>
        </p:sp>
        <p:sp>
          <p:nvSpPr>
            <p:cNvPr id="23" name="TextBox 16">
              <a:extLst>
                <a:ext uri="{FF2B5EF4-FFF2-40B4-BE49-F238E27FC236}">
                  <a16:creationId xmlns:a16="http://schemas.microsoft.com/office/drawing/2014/main" id="{71F2B5A2-C005-6466-FC3B-1354FAAC9AC9}"/>
                </a:ext>
              </a:extLst>
            </p:cNvPr>
            <p:cNvSpPr txBox="1"/>
            <p:nvPr/>
          </p:nvSpPr>
          <p:spPr>
            <a:xfrm>
              <a:off x="147833" y="4372406"/>
              <a:ext cx="3962674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800" dirty="0">
                  <a:solidFill>
                    <a:srgbClr val="E56359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100,099 </a:t>
              </a:r>
              <a:r>
                <a:rPr lang="en-US" sz="2400" dirty="0">
                  <a:solidFill>
                    <a:srgbClr val="DB362E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(99.6%)</a:t>
              </a:r>
            </a:p>
          </p:txBody>
        </p:sp>
      </p:grpSp>
      <p:sp>
        <p:nvSpPr>
          <p:cNvPr id="24" name="TextBox 15">
            <a:extLst>
              <a:ext uri="{FF2B5EF4-FFF2-40B4-BE49-F238E27FC236}">
                <a16:creationId xmlns:a16="http://schemas.microsoft.com/office/drawing/2014/main" id="{30FD4072-D123-40D3-59EC-28F934FFE79E}"/>
              </a:ext>
            </a:extLst>
          </p:cNvPr>
          <p:cNvSpPr txBox="1"/>
          <p:nvPr/>
        </p:nvSpPr>
        <p:spPr>
          <a:xfrm>
            <a:off x="1838738" y="9491651"/>
            <a:ext cx="1600118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 2022</a:t>
            </a:r>
          </a:p>
        </p:txBody>
      </p:sp>
      <p:sp>
        <p:nvSpPr>
          <p:cNvPr id="25" name="TextBox 16">
            <a:extLst>
              <a:ext uri="{FF2B5EF4-FFF2-40B4-BE49-F238E27FC236}">
                <a16:creationId xmlns:a16="http://schemas.microsoft.com/office/drawing/2014/main" id="{8CFA39DA-EDC0-CC46-0152-524700D2AD49}"/>
              </a:ext>
            </a:extLst>
          </p:cNvPr>
          <p:cNvSpPr txBox="1"/>
          <p:nvPr/>
        </p:nvSpPr>
        <p:spPr>
          <a:xfrm>
            <a:off x="1831147" y="11389670"/>
            <a:ext cx="597625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tx2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$15,984,572.81 </a:t>
            </a:r>
            <a:r>
              <a:rPr lang="en-US" sz="2400" dirty="0">
                <a:solidFill>
                  <a:schemeClr val="tx2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(91.1%)</a:t>
            </a: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id="{8E739831-30CC-3B7D-B3E3-8E24059158A0}"/>
              </a:ext>
            </a:extLst>
          </p:cNvPr>
          <p:cNvSpPr txBox="1"/>
          <p:nvPr/>
        </p:nvSpPr>
        <p:spPr>
          <a:xfrm>
            <a:off x="1838738" y="10912762"/>
            <a:ext cx="347887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lvl="0" indent="0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EJECUCIÓN 2022</a:t>
            </a:r>
          </a:p>
        </p:txBody>
      </p:sp>
      <p:sp>
        <p:nvSpPr>
          <p:cNvPr id="27" name="TextBox 16">
            <a:extLst>
              <a:ext uri="{FF2B5EF4-FFF2-40B4-BE49-F238E27FC236}">
                <a16:creationId xmlns:a16="http://schemas.microsoft.com/office/drawing/2014/main" id="{5FBCA75B-8D11-118D-E746-733D6F79E005}"/>
              </a:ext>
            </a:extLst>
          </p:cNvPr>
          <p:cNvSpPr txBox="1"/>
          <p:nvPr/>
        </p:nvSpPr>
        <p:spPr>
          <a:xfrm>
            <a:off x="1831147" y="9931042"/>
            <a:ext cx="3847528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lvl="0" indent="0" defTabSz="914400" eaLnBrk="1" fontAlgn="auto" latinLnBrk="0" hangingPunct="1">
              <a:buSzPts val="3000"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accent2"/>
                </a:solidFill>
                <a:latin typeface="Lexend Deca SemiBold"/>
              </a:rPr>
              <a:t>$17,537,000</a:t>
            </a:r>
          </a:p>
        </p:txBody>
      </p:sp>
      <p:sp>
        <p:nvSpPr>
          <p:cNvPr id="28" name="CuadroTexto 27">
            <a:extLst>
              <a:ext uri="{FF2B5EF4-FFF2-40B4-BE49-F238E27FC236}">
                <a16:creationId xmlns:a16="http://schemas.microsoft.com/office/drawing/2014/main" id="{3DC29108-DC34-C4C5-0BCA-123AA855F13E}"/>
              </a:ext>
            </a:extLst>
          </p:cNvPr>
          <p:cNvSpPr txBox="1"/>
          <p:nvPr/>
        </p:nvSpPr>
        <p:spPr>
          <a:xfrm>
            <a:off x="2638797" y="8815027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INVERSIÓN</a:t>
            </a:r>
            <a:endParaRPr lang="es-SV" sz="2800" dirty="0">
              <a:solidFill>
                <a:srgbClr val="1A2C57"/>
              </a:solidFill>
              <a:latin typeface="Lexend Deca SemiBold" panose="020B0604020202020204" charset="0"/>
            </a:endParaRPr>
          </a:p>
        </p:txBody>
      </p:sp>
      <p:sp>
        <p:nvSpPr>
          <p:cNvPr id="29" name="CuadroTexto 28">
            <a:extLst>
              <a:ext uri="{FF2B5EF4-FFF2-40B4-BE49-F238E27FC236}">
                <a16:creationId xmlns:a16="http://schemas.microsoft.com/office/drawing/2014/main" id="{2B336AC8-616A-E823-7EA6-C627EB6F82D6}"/>
              </a:ext>
            </a:extLst>
          </p:cNvPr>
          <p:cNvSpPr txBox="1"/>
          <p:nvPr/>
        </p:nvSpPr>
        <p:spPr>
          <a:xfrm>
            <a:off x="2303844" y="3961627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PARTICIPACIONES</a:t>
            </a:r>
            <a:endParaRPr lang="es-SV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8442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570142" y="785536"/>
            <a:ext cx="1356965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Formación Inicial</a:t>
            </a:r>
            <a:endParaRPr sz="4266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549447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1" name="Google Shape;236;p31">
            <a:extLst>
              <a:ext uri="{FF2B5EF4-FFF2-40B4-BE49-F238E27FC236}">
                <a16:creationId xmlns:a16="http://schemas.microsoft.com/office/drawing/2014/main" id="{939129CE-8926-380A-FD0D-C6640E0351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14344804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 por programas de formación y sexo</a:t>
            </a:r>
          </a:p>
        </p:txBody>
      </p:sp>
      <p:sp>
        <p:nvSpPr>
          <p:cNvPr id="18" name="TextBox 79">
            <a:extLst>
              <a:ext uri="{FF2B5EF4-FFF2-40B4-BE49-F238E27FC236}">
                <a16:creationId xmlns:a16="http://schemas.microsoft.com/office/drawing/2014/main" id="{EC02C043-BD15-94E5-D880-9F92133BC969}"/>
              </a:ext>
            </a:extLst>
          </p:cNvPr>
          <p:cNvSpPr txBox="1"/>
          <p:nvPr/>
        </p:nvSpPr>
        <p:spPr>
          <a:xfrm>
            <a:off x="1657058" y="3304005"/>
            <a:ext cx="923682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PARTICIPACIONES POR PROGRAMAS DE FORMACIÓN</a:t>
            </a:r>
          </a:p>
        </p:txBody>
      </p:sp>
      <p:sp>
        <p:nvSpPr>
          <p:cNvPr id="19" name="TextBox 79">
            <a:extLst>
              <a:ext uri="{FF2B5EF4-FFF2-40B4-BE49-F238E27FC236}">
                <a16:creationId xmlns:a16="http://schemas.microsoft.com/office/drawing/2014/main" id="{DDEE5FCE-1424-A093-5A15-07AC44DCBDDB}"/>
              </a:ext>
            </a:extLst>
          </p:cNvPr>
          <p:cNvSpPr txBox="1"/>
          <p:nvPr/>
        </p:nvSpPr>
        <p:spPr>
          <a:xfrm>
            <a:off x="1657058" y="8195720"/>
            <a:ext cx="800411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lvl="0" indent="0" algn="ctr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INVERSIÓN POR PROGRAMAS DE FORMACIÓN</a:t>
            </a:r>
          </a:p>
        </p:txBody>
      </p:sp>
      <p:sp>
        <p:nvSpPr>
          <p:cNvPr id="20" name="TextBox 79">
            <a:extLst>
              <a:ext uri="{FF2B5EF4-FFF2-40B4-BE49-F238E27FC236}">
                <a16:creationId xmlns:a16="http://schemas.microsoft.com/office/drawing/2014/main" id="{8F7350DF-50B4-D865-5276-EC2D2C12EF42}"/>
              </a:ext>
            </a:extLst>
          </p:cNvPr>
          <p:cNvSpPr txBox="1"/>
          <p:nvPr/>
        </p:nvSpPr>
        <p:spPr>
          <a:xfrm>
            <a:off x="17026892" y="3327358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PARTICIPACIONES POR SEXO</a:t>
            </a:r>
          </a:p>
        </p:txBody>
      </p:sp>
      <p:graphicFrame>
        <p:nvGraphicFramePr>
          <p:cNvPr id="21" name="Chart 90">
            <a:extLst>
              <a:ext uri="{FF2B5EF4-FFF2-40B4-BE49-F238E27FC236}">
                <a16:creationId xmlns:a16="http://schemas.microsoft.com/office/drawing/2014/main" id="{C9F3FCFB-48F5-0546-19B3-9491838BCA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4347888"/>
              </p:ext>
            </p:extLst>
          </p:nvPr>
        </p:nvGraphicFramePr>
        <p:xfrm>
          <a:off x="16586348" y="8693540"/>
          <a:ext cx="6270713" cy="4856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2" name="Chart 90">
            <a:extLst>
              <a:ext uri="{FF2B5EF4-FFF2-40B4-BE49-F238E27FC236}">
                <a16:creationId xmlns:a16="http://schemas.microsoft.com/office/drawing/2014/main" id="{63D86527-DD5A-529E-B96B-B8DE29F392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0284876"/>
              </p:ext>
            </p:extLst>
          </p:nvPr>
        </p:nvGraphicFramePr>
        <p:xfrm>
          <a:off x="16216834" y="3600663"/>
          <a:ext cx="6718601" cy="4856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3" name="Chart 94">
            <a:extLst>
              <a:ext uri="{FF2B5EF4-FFF2-40B4-BE49-F238E27FC236}">
                <a16:creationId xmlns:a16="http://schemas.microsoft.com/office/drawing/2014/main" id="{5576420A-6E54-7A16-6ECA-1066977566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4778106"/>
              </p:ext>
            </p:extLst>
          </p:nvPr>
        </p:nvGraphicFramePr>
        <p:xfrm>
          <a:off x="-1" y="3830133"/>
          <a:ext cx="15694323" cy="41632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4" name="Chart 94">
            <a:extLst>
              <a:ext uri="{FF2B5EF4-FFF2-40B4-BE49-F238E27FC236}">
                <a16:creationId xmlns:a16="http://schemas.microsoft.com/office/drawing/2014/main" id="{A2B31ADF-BBBD-08F7-9956-05AFDE73FB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0579039"/>
              </p:ext>
            </p:extLst>
          </p:nvPr>
        </p:nvGraphicFramePr>
        <p:xfrm>
          <a:off x="0" y="8921313"/>
          <a:ext cx="15694323" cy="41632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5" name="TextBox 79">
            <a:extLst>
              <a:ext uri="{FF2B5EF4-FFF2-40B4-BE49-F238E27FC236}">
                <a16:creationId xmlns:a16="http://schemas.microsoft.com/office/drawing/2014/main" id="{FECBF9A4-530B-68F3-8EE6-AD48B1A64639}"/>
              </a:ext>
            </a:extLst>
          </p:cNvPr>
          <p:cNvSpPr txBox="1"/>
          <p:nvPr/>
        </p:nvSpPr>
        <p:spPr>
          <a:xfrm>
            <a:off x="16357793" y="8301302"/>
            <a:ext cx="6980346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lvl="0" indent="0" algn="ctr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INVERSIÓN POR SEXO (</a:t>
            </a:r>
            <a:r>
              <a:rPr lang="en-US" sz="2800" b="1" dirty="0" err="1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Millones</a:t>
            </a: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128952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570142" y="785536"/>
            <a:ext cx="1356965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Formación Inicial</a:t>
            </a:r>
            <a:endParaRPr sz="4266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549447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1" name="Google Shape;236;p31">
            <a:extLst>
              <a:ext uri="{FF2B5EF4-FFF2-40B4-BE49-F238E27FC236}">
                <a16:creationId xmlns:a16="http://schemas.microsoft.com/office/drawing/2014/main" id="{939129CE-8926-380A-FD0D-C6640E0351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14344804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3732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 por programas de formación y sexo</a:t>
            </a:r>
          </a:p>
        </p:txBody>
      </p:sp>
      <p:sp>
        <p:nvSpPr>
          <p:cNvPr id="18" name="TextBox 79">
            <a:extLst>
              <a:ext uri="{FF2B5EF4-FFF2-40B4-BE49-F238E27FC236}">
                <a16:creationId xmlns:a16="http://schemas.microsoft.com/office/drawing/2014/main" id="{EC02C043-BD15-94E5-D880-9F92133BC969}"/>
              </a:ext>
            </a:extLst>
          </p:cNvPr>
          <p:cNvSpPr txBox="1"/>
          <p:nvPr/>
        </p:nvSpPr>
        <p:spPr>
          <a:xfrm>
            <a:off x="1657058" y="3304005"/>
            <a:ext cx="923682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algn="ctr">
              <a:defRPr/>
            </a:pPr>
            <a:r>
              <a:rPr lang="en-US" sz="2800" b="1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PARTICIPACIONES POR PROGRAMAS DE FORMACIÓN</a:t>
            </a:r>
          </a:p>
        </p:txBody>
      </p:sp>
      <p:sp>
        <p:nvSpPr>
          <p:cNvPr id="19" name="TextBox 79">
            <a:extLst>
              <a:ext uri="{FF2B5EF4-FFF2-40B4-BE49-F238E27FC236}">
                <a16:creationId xmlns:a16="http://schemas.microsoft.com/office/drawing/2014/main" id="{DDEE5FCE-1424-A093-5A15-07AC44DCBDDB}"/>
              </a:ext>
            </a:extLst>
          </p:cNvPr>
          <p:cNvSpPr txBox="1"/>
          <p:nvPr/>
        </p:nvSpPr>
        <p:spPr>
          <a:xfrm>
            <a:off x="1657058" y="8195720"/>
            <a:ext cx="800411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lvl="0" indent="0" algn="ctr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2800" b="1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INVERSIÓN POR PROGRAMAS DE FORMACIÓN</a:t>
            </a:r>
          </a:p>
        </p:txBody>
      </p:sp>
      <p:sp>
        <p:nvSpPr>
          <p:cNvPr id="20" name="TextBox 79">
            <a:extLst>
              <a:ext uri="{FF2B5EF4-FFF2-40B4-BE49-F238E27FC236}">
                <a16:creationId xmlns:a16="http://schemas.microsoft.com/office/drawing/2014/main" id="{8F7350DF-50B4-D865-5276-EC2D2C12EF42}"/>
              </a:ext>
            </a:extLst>
          </p:cNvPr>
          <p:cNvSpPr txBox="1"/>
          <p:nvPr/>
        </p:nvSpPr>
        <p:spPr>
          <a:xfrm>
            <a:off x="17026892" y="3327358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>
              <a:defRPr/>
            </a:pPr>
            <a:r>
              <a:rPr lang="en-US" sz="2800" b="1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PARTICIPACIONES POR SEXO</a:t>
            </a:r>
          </a:p>
        </p:txBody>
      </p:sp>
      <p:graphicFrame>
        <p:nvGraphicFramePr>
          <p:cNvPr id="21" name="Chart 90">
            <a:extLst>
              <a:ext uri="{FF2B5EF4-FFF2-40B4-BE49-F238E27FC236}">
                <a16:creationId xmlns:a16="http://schemas.microsoft.com/office/drawing/2014/main" id="{C9F3FCFB-48F5-0546-19B3-9491838BCA66}"/>
              </a:ext>
            </a:extLst>
          </p:cNvPr>
          <p:cNvGraphicFramePr/>
          <p:nvPr/>
        </p:nvGraphicFramePr>
        <p:xfrm>
          <a:off x="16586348" y="8693540"/>
          <a:ext cx="6270713" cy="4856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2" name="Chart 90">
            <a:extLst>
              <a:ext uri="{FF2B5EF4-FFF2-40B4-BE49-F238E27FC236}">
                <a16:creationId xmlns:a16="http://schemas.microsoft.com/office/drawing/2014/main" id="{63D86527-DD5A-529E-B96B-B8DE29F39233}"/>
              </a:ext>
            </a:extLst>
          </p:cNvPr>
          <p:cNvGraphicFramePr/>
          <p:nvPr/>
        </p:nvGraphicFramePr>
        <p:xfrm>
          <a:off x="16216834" y="3600663"/>
          <a:ext cx="6718601" cy="4856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3" name="Chart 94">
            <a:extLst>
              <a:ext uri="{FF2B5EF4-FFF2-40B4-BE49-F238E27FC236}">
                <a16:creationId xmlns:a16="http://schemas.microsoft.com/office/drawing/2014/main" id="{5576420A-6E54-7A16-6ECA-1066977566D5}"/>
              </a:ext>
            </a:extLst>
          </p:cNvPr>
          <p:cNvGraphicFramePr/>
          <p:nvPr/>
        </p:nvGraphicFramePr>
        <p:xfrm>
          <a:off x="-1" y="3830133"/>
          <a:ext cx="15694323" cy="41632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4" name="Chart 94">
            <a:extLst>
              <a:ext uri="{FF2B5EF4-FFF2-40B4-BE49-F238E27FC236}">
                <a16:creationId xmlns:a16="http://schemas.microsoft.com/office/drawing/2014/main" id="{A2B31ADF-BBBD-08F7-9956-05AFDE73FBED}"/>
              </a:ext>
            </a:extLst>
          </p:cNvPr>
          <p:cNvGraphicFramePr/>
          <p:nvPr/>
        </p:nvGraphicFramePr>
        <p:xfrm>
          <a:off x="0" y="8921313"/>
          <a:ext cx="15694323" cy="41632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5" name="TextBox 79">
            <a:extLst>
              <a:ext uri="{FF2B5EF4-FFF2-40B4-BE49-F238E27FC236}">
                <a16:creationId xmlns:a16="http://schemas.microsoft.com/office/drawing/2014/main" id="{FECBF9A4-530B-68F3-8EE6-AD48B1A64639}"/>
              </a:ext>
            </a:extLst>
          </p:cNvPr>
          <p:cNvSpPr txBox="1"/>
          <p:nvPr/>
        </p:nvSpPr>
        <p:spPr>
          <a:xfrm>
            <a:off x="16357793" y="8301302"/>
            <a:ext cx="6980346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lvl="0" indent="0" algn="ctr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2800" b="1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INVERSIÓN POR SEXO (</a:t>
            </a:r>
            <a:r>
              <a:rPr lang="en-US" sz="2800" b="1" err="1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Millones</a:t>
            </a:r>
            <a:r>
              <a:rPr lang="en-US" sz="2800" b="1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4739035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oogle Shape;318;p33">
            <a:extLst>
              <a:ext uri="{FF2B5EF4-FFF2-40B4-BE49-F238E27FC236}">
                <a16:creationId xmlns:a16="http://schemas.microsoft.com/office/drawing/2014/main" id="{6690784E-9F77-7B7D-BDB1-55FEB4189D3C}"/>
              </a:ext>
            </a:extLst>
          </p:cNvPr>
          <p:cNvGrpSpPr/>
          <p:nvPr/>
        </p:nvGrpSpPr>
        <p:grpSpPr>
          <a:xfrm>
            <a:off x="14237171" y="1515168"/>
            <a:ext cx="6124351" cy="919760"/>
            <a:chOff x="6126775" y="631775"/>
            <a:chExt cx="2297230" cy="345000"/>
          </a:xfrm>
        </p:grpSpPr>
        <p:sp>
          <p:nvSpPr>
            <p:cNvPr id="9" name="Google Shape;319;p33">
              <a:extLst>
                <a:ext uri="{FF2B5EF4-FFF2-40B4-BE49-F238E27FC236}">
                  <a16:creationId xmlns:a16="http://schemas.microsoft.com/office/drawing/2014/main" id="{8D19333F-9FC3-BF48-C12E-AD37D1F3D298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0" name="Google Shape;320;p33">
              <a:extLst>
                <a:ext uri="{FF2B5EF4-FFF2-40B4-BE49-F238E27FC236}">
                  <a16:creationId xmlns:a16="http://schemas.microsoft.com/office/drawing/2014/main" id="{C9A8D155-2659-589C-D469-E65638758F6D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7" name="Google Shape;321;p33">
                <a:extLst>
                  <a:ext uri="{FF2B5EF4-FFF2-40B4-BE49-F238E27FC236}">
                    <a16:creationId xmlns:a16="http://schemas.microsoft.com/office/drawing/2014/main" id="{FA99D2DA-F5DA-12EE-042A-584C0B93B5A8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8" name="Google Shape;322;p33">
                <a:extLst>
                  <a:ext uri="{FF2B5EF4-FFF2-40B4-BE49-F238E27FC236}">
                    <a16:creationId xmlns:a16="http://schemas.microsoft.com/office/drawing/2014/main" id="{22771E0D-0D52-2463-B181-E51F5C7829CF}"/>
                  </a:ext>
                </a:extLst>
              </p:cNvPr>
              <p:cNvCxnSpPr>
                <a:stCxn id="17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1" name="Google Shape;323;p33">
              <a:extLst>
                <a:ext uri="{FF2B5EF4-FFF2-40B4-BE49-F238E27FC236}">
                  <a16:creationId xmlns:a16="http://schemas.microsoft.com/office/drawing/2014/main" id="{7F141A17-2B79-210A-52B4-998BFD61B958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12" name="Google Shape;324;p33">
                <a:extLst>
                  <a:ext uri="{FF2B5EF4-FFF2-40B4-BE49-F238E27FC236}">
                    <a16:creationId xmlns:a16="http://schemas.microsoft.com/office/drawing/2014/main" id="{1796F701-199C-BAFB-648E-484B8DEA97CB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3" name="Google Shape;325;p33">
                <a:extLst>
                  <a:ext uri="{FF2B5EF4-FFF2-40B4-BE49-F238E27FC236}">
                    <a16:creationId xmlns:a16="http://schemas.microsoft.com/office/drawing/2014/main" id="{E4DF6D9D-4A64-3C56-9C5B-B54ADA1DC2B0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4" name="Google Shape;326;p33">
                <a:extLst>
                  <a:ext uri="{FF2B5EF4-FFF2-40B4-BE49-F238E27FC236}">
                    <a16:creationId xmlns:a16="http://schemas.microsoft.com/office/drawing/2014/main" id="{8E234F62-FFF7-6DD3-DE7D-8E2C2F238059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5" name="Google Shape;327;p33">
                <a:extLst>
                  <a:ext uri="{FF2B5EF4-FFF2-40B4-BE49-F238E27FC236}">
                    <a16:creationId xmlns:a16="http://schemas.microsoft.com/office/drawing/2014/main" id="{D7FEB7D7-6CCE-3A2B-DF7B-8ABFC7F617D5}"/>
                  </a:ext>
                </a:extLst>
              </p:cNvPr>
              <p:cNvCxnSpPr>
                <a:stCxn id="14" idx="7"/>
                <a:endCxn id="12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6" name="Google Shape;328;p33">
                <a:extLst>
                  <a:ext uri="{FF2B5EF4-FFF2-40B4-BE49-F238E27FC236}">
                    <a16:creationId xmlns:a16="http://schemas.microsoft.com/office/drawing/2014/main" id="{81CA0685-A5FE-0339-3263-E60DAFFD1801}"/>
                  </a:ext>
                </a:extLst>
              </p:cNvPr>
              <p:cNvCxnSpPr>
                <a:stCxn id="14" idx="5"/>
                <a:endCxn id="13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9" name="Imagen 1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B1D0060D-6416-07B4-6660-9169210C40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pic>
        <p:nvPicPr>
          <p:cNvPr id="21" name="Imagen 20" descr="Icono&#10;&#10;Descripción generada automáticamente">
            <a:extLst>
              <a:ext uri="{FF2B5EF4-FFF2-40B4-BE49-F238E27FC236}">
                <a16:creationId xmlns:a16="http://schemas.microsoft.com/office/drawing/2014/main" id="{B4B54811-FB0E-E3D8-DF03-C501234F1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8053" y="3882698"/>
            <a:ext cx="3787140" cy="1448581"/>
          </a:xfrm>
          <a:prstGeom prst="rect">
            <a:avLst/>
          </a:prstGeom>
        </p:spPr>
      </p:pic>
      <p:pic>
        <p:nvPicPr>
          <p:cNvPr id="22" name="Imagen 21" descr="Icono&#10;&#10;Descripción generada automáticamente">
            <a:extLst>
              <a:ext uri="{FF2B5EF4-FFF2-40B4-BE49-F238E27FC236}">
                <a16:creationId xmlns:a16="http://schemas.microsoft.com/office/drawing/2014/main" id="{4E6A4960-01C3-05C3-D1A6-2FD56AFCB4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878" y="3981810"/>
            <a:ext cx="3787140" cy="1250357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81DC8AE9-FA14-9714-1201-2C812687A8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64273" y="4035275"/>
            <a:ext cx="4489450" cy="1143426"/>
          </a:xfrm>
          <a:prstGeom prst="rect">
            <a:avLst/>
          </a:prstGeom>
        </p:spPr>
      </p:pic>
      <p:pic>
        <p:nvPicPr>
          <p:cNvPr id="24" name="Imagen 23" descr="Imagen que contiene Logotipo&#10;&#10;Descripción generada automáticamente">
            <a:extLst>
              <a:ext uri="{FF2B5EF4-FFF2-40B4-BE49-F238E27FC236}">
                <a16:creationId xmlns:a16="http://schemas.microsoft.com/office/drawing/2014/main" id="{1699F55E-B789-3B95-3200-F9D67B8926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20530" y="3687720"/>
            <a:ext cx="4220016" cy="1838536"/>
          </a:xfrm>
          <a:prstGeom prst="rect">
            <a:avLst/>
          </a:prstGeom>
        </p:spPr>
      </p:pic>
      <p:grpSp>
        <p:nvGrpSpPr>
          <p:cNvPr id="30" name="Grupo 29">
            <a:extLst>
              <a:ext uri="{FF2B5EF4-FFF2-40B4-BE49-F238E27FC236}">
                <a16:creationId xmlns:a16="http://schemas.microsoft.com/office/drawing/2014/main" id="{67C83781-8479-55E4-127F-7040F37CB4A8}"/>
              </a:ext>
            </a:extLst>
          </p:cNvPr>
          <p:cNvGrpSpPr/>
          <p:nvPr/>
        </p:nvGrpSpPr>
        <p:grpSpPr>
          <a:xfrm>
            <a:off x="5222966" y="7667936"/>
            <a:ext cx="2755817" cy="1751241"/>
            <a:chOff x="7117056" y="8003448"/>
            <a:chExt cx="2755817" cy="1751241"/>
          </a:xfrm>
        </p:grpSpPr>
        <p:sp>
          <p:nvSpPr>
            <p:cNvPr id="31" name="TextBox 214">
              <a:extLst>
                <a:ext uri="{FF2B5EF4-FFF2-40B4-BE49-F238E27FC236}">
                  <a16:creationId xmlns:a16="http://schemas.microsoft.com/office/drawing/2014/main" id="{6C33F55B-07EF-B92C-877C-0B5803A41BF0}"/>
                </a:ext>
              </a:extLst>
            </p:cNvPr>
            <p:cNvSpPr txBox="1"/>
            <p:nvPr/>
          </p:nvSpPr>
          <p:spPr>
            <a:xfrm>
              <a:off x="7693230" y="8415999"/>
              <a:ext cx="217964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24373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5418D"/>
                </a:buClr>
                <a:buSzPts val="4200"/>
                <a:buFont typeface="Arial"/>
                <a:buNone/>
                <a:tabLst/>
                <a:defRPr/>
              </a:pPr>
              <a:r>
                <a:rPr lang="en-US" sz="2400" b="1" dirty="0">
                  <a:solidFill>
                    <a:srgbClr val="262968"/>
                  </a:solidFill>
                  <a:latin typeface="Leto Sans" panose="040A0505020601020202" pitchFamily="82" charset="0"/>
                  <a:cs typeface="Baloo 2" panose="020B0604020202020204" charset="0"/>
                </a:rPr>
                <a:t>PROYECTOS </a:t>
              </a:r>
            </a:p>
            <a:p>
              <a:pPr marL="0" marR="0" lvl="0" indent="0" defTabSz="24373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5418D"/>
                </a:buClr>
                <a:buSzPts val="4200"/>
                <a:buFont typeface="Arial"/>
                <a:buNone/>
                <a:tabLst/>
                <a:defRPr/>
              </a:pPr>
              <a:r>
                <a:rPr kumimoji="0" lang="en-US" sz="2400" b="1" u="none" strike="noStrike" kern="0" cap="none" spc="0" normalizeH="0" baseline="0" noProof="0" dirty="0">
                  <a:ln>
                    <a:noFill/>
                  </a:ln>
                  <a:solidFill>
                    <a:srgbClr val="262968"/>
                  </a:solidFill>
                  <a:uLnTx/>
                  <a:uFillTx/>
                  <a:latin typeface="Leto Sans" panose="040A0505020601020202" pitchFamily="82" charset="0"/>
                  <a:cs typeface="Baloo 2" panose="020B0604020202020204" charset="0"/>
                  <a:sym typeface="Arial"/>
                </a:rPr>
                <a:t>ESPECIALES</a:t>
              </a:r>
            </a:p>
          </p:txBody>
        </p:sp>
        <p:cxnSp>
          <p:nvCxnSpPr>
            <p:cNvPr id="32" name="Conector recto 31">
              <a:extLst>
                <a:ext uri="{FF2B5EF4-FFF2-40B4-BE49-F238E27FC236}">
                  <a16:creationId xmlns:a16="http://schemas.microsoft.com/office/drawing/2014/main" id="{E9DF9115-5D8D-67ED-C4E8-C87DFBF95C6B}"/>
                </a:ext>
              </a:extLst>
            </p:cNvPr>
            <p:cNvCxnSpPr>
              <a:cxnSpLocks/>
            </p:cNvCxnSpPr>
            <p:nvPr/>
          </p:nvCxnSpPr>
          <p:spPr>
            <a:xfrm>
              <a:off x="7609696" y="8003448"/>
              <a:ext cx="0" cy="1567693"/>
            </a:xfrm>
            <a:prstGeom prst="line">
              <a:avLst/>
            </a:prstGeom>
            <a:ln w="76200">
              <a:solidFill>
                <a:srgbClr val="28286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3" name="Imagen 32" descr="Icono&#10;&#10;Descripción generada automáticamente">
              <a:extLst>
                <a:ext uri="{FF2B5EF4-FFF2-40B4-BE49-F238E27FC236}">
                  <a16:creationId xmlns:a16="http://schemas.microsoft.com/office/drawing/2014/main" id="{6DB19AA5-EFD4-28CD-3EFF-9A58C847DC9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r="92737"/>
            <a:stretch/>
          </p:blipFill>
          <p:spPr>
            <a:xfrm>
              <a:off x="7117056" y="8027476"/>
              <a:ext cx="399065" cy="1727213"/>
            </a:xfrm>
            <a:prstGeom prst="rect">
              <a:avLst/>
            </a:prstGeom>
          </p:spPr>
        </p:pic>
      </p:grpSp>
      <p:sp>
        <p:nvSpPr>
          <p:cNvPr id="34" name="TextBox 214">
            <a:extLst>
              <a:ext uri="{FF2B5EF4-FFF2-40B4-BE49-F238E27FC236}">
                <a16:creationId xmlns:a16="http://schemas.microsoft.com/office/drawing/2014/main" id="{EEA7FAA1-EB42-2C3F-970E-FA0CE8656C14}"/>
              </a:ext>
            </a:extLst>
          </p:cNvPr>
          <p:cNvSpPr txBox="1"/>
          <p:nvPr/>
        </p:nvSpPr>
        <p:spPr>
          <a:xfrm>
            <a:off x="3231112" y="9306901"/>
            <a:ext cx="67395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 dirty="0">
                <a:latin typeface="Nanum Gothic" panose="020B0604020202020204" charset="-127"/>
                <a:ea typeface="Nanum Gothic" panose="020B0604020202020204" charset="-127"/>
              </a:rPr>
              <a:t>67,229</a:t>
            </a:r>
          </a:p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600" dirty="0">
                <a:latin typeface="Nanum Gothic" panose="020B0604020202020204" charset="-127"/>
                <a:ea typeface="Nanum Gothic" panose="020B0604020202020204" charset="-127"/>
              </a:rPr>
              <a:t>Horas de </a:t>
            </a:r>
            <a:r>
              <a:rPr lang="en-US" sz="3600" dirty="0" err="1">
                <a:latin typeface="Nanum Gothic" panose="020B0604020202020204" charset="-127"/>
                <a:ea typeface="Nanum Gothic" panose="020B0604020202020204" charset="-127"/>
              </a:rPr>
              <a:t>Formación</a:t>
            </a:r>
            <a:r>
              <a:rPr lang="en-US" sz="3600" dirty="0">
                <a:latin typeface="Nanum Gothic" panose="020B0604020202020204" charset="-127"/>
                <a:ea typeface="Nanum Gothic" panose="020B0604020202020204" charset="-127"/>
              </a:rPr>
              <a:t> </a:t>
            </a:r>
          </a:p>
        </p:txBody>
      </p:sp>
      <p:sp>
        <p:nvSpPr>
          <p:cNvPr id="35" name="TextBox 214">
            <a:extLst>
              <a:ext uri="{FF2B5EF4-FFF2-40B4-BE49-F238E27FC236}">
                <a16:creationId xmlns:a16="http://schemas.microsoft.com/office/drawing/2014/main" id="{D3C6E630-BB28-B675-6058-260A25B6190B}"/>
              </a:ext>
            </a:extLst>
          </p:cNvPr>
          <p:cNvSpPr txBox="1"/>
          <p:nvPr/>
        </p:nvSpPr>
        <p:spPr>
          <a:xfrm>
            <a:off x="12021406" y="5228759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108,656</a:t>
            </a:r>
          </a:p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Horas de Formación</a:t>
            </a:r>
          </a:p>
        </p:txBody>
      </p:sp>
      <p:sp>
        <p:nvSpPr>
          <p:cNvPr id="36" name="TextBox 214">
            <a:extLst>
              <a:ext uri="{FF2B5EF4-FFF2-40B4-BE49-F238E27FC236}">
                <a16:creationId xmlns:a16="http://schemas.microsoft.com/office/drawing/2014/main" id="{BE7EAE44-E934-7D06-B65A-03492A37C0E7}"/>
              </a:ext>
            </a:extLst>
          </p:cNvPr>
          <p:cNvSpPr txBox="1"/>
          <p:nvPr/>
        </p:nvSpPr>
        <p:spPr>
          <a:xfrm>
            <a:off x="6817668" y="5228759"/>
            <a:ext cx="48383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70,150</a:t>
            </a:r>
          </a:p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Horas de Formación </a:t>
            </a:r>
          </a:p>
        </p:txBody>
      </p:sp>
      <p:sp>
        <p:nvSpPr>
          <p:cNvPr id="37" name="TextBox 214">
            <a:extLst>
              <a:ext uri="{FF2B5EF4-FFF2-40B4-BE49-F238E27FC236}">
                <a16:creationId xmlns:a16="http://schemas.microsoft.com/office/drawing/2014/main" id="{277AF15D-5203-3ABB-7010-CC3EFC778841}"/>
              </a:ext>
            </a:extLst>
          </p:cNvPr>
          <p:cNvSpPr txBox="1"/>
          <p:nvPr/>
        </p:nvSpPr>
        <p:spPr>
          <a:xfrm>
            <a:off x="624031" y="5228759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 dirty="0">
                <a:latin typeface="Nanum Gothic" panose="020B0604020202020204" charset="-127"/>
                <a:ea typeface="Nanum Gothic" panose="020B0604020202020204" charset="-127"/>
              </a:rPr>
              <a:t>16,218</a:t>
            </a:r>
          </a:p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 dirty="0">
                <a:latin typeface="Nanum Gothic" panose="020B0604020202020204" charset="-127"/>
                <a:ea typeface="Nanum Gothic" panose="020B0604020202020204" charset="-127"/>
              </a:rPr>
              <a:t>Horas de </a:t>
            </a:r>
            <a:r>
              <a:rPr lang="en-US" sz="3600" dirty="0" err="1">
                <a:latin typeface="Nanum Gothic" panose="020B0604020202020204" charset="-127"/>
                <a:ea typeface="Nanum Gothic" panose="020B0604020202020204" charset="-127"/>
              </a:rPr>
              <a:t>Formación</a:t>
            </a:r>
            <a:r>
              <a:rPr lang="en-US" sz="3600" dirty="0">
                <a:latin typeface="Nanum Gothic" panose="020B0604020202020204" charset="-127"/>
                <a:ea typeface="Nanum Gothic" panose="020B0604020202020204" charset="-127"/>
              </a:rPr>
              <a:t> </a:t>
            </a:r>
          </a:p>
        </p:txBody>
      </p:sp>
      <p:grpSp>
        <p:nvGrpSpPr>
          <p:cNvPr id="38" name="Grupo 37">
            <a:extLst>
              <a:ext uri="{FF2B5EF4-FFF2-40B4-BE49-F238E27FC236}">
                <a16:creationId xmlns:a16="http://schemas.microsoft.com/office/drawing/2014/main" id="{B5284F2A-7E8C-0AC7-4B51-F5752F27691E}"/>
              </a:ext>
            </a:extLst>
          </p:cNvPr>
          <p:cNvGrpSpPr/>
          <p:nvPr/>
        </p:nvGrpSpPr>
        <p:grpSpPr>
          <a:xfrm>
            <a:off x="9741991" y="7759710"/>
            <a:ext cx="4870866" cy="1567693"/>
            <a:chOff x="11701726" y="8118914"/>
            <a:chExt cx="4870866" cy="1567693"/>
          </a:xfrm>
        </p:grpSpPr>
        <p:sp>
          <p:nvSpPr>
            <p:cNvPr id="39" name="TextBox 214">
              <a:extLst>
                <a:ext uri="{FF2B5EF4-FFF2-40B4-BE49-F238E27FC236}">
                  <a16:creationId xmlns:a16="http://schemas.microsoft.com/office/drawing/2014/main" id="{6DA7C3FF-FEFA-A1AF-FC45-38E6A1BB8D36}"/>
                </a:ext>
              </a:extLst>
            </p:cNvPr>
            <p:cNvSpPr txBox="1"/>
            <p:nvPr/>
          </p:nvSpPr>
          <p:spPr>
            <a:xfrm>
              <a:off x="12172840" y="8283000"/>
              <a:ext cx="439975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24373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5418D"/>
                </a:buClr>
                <a:buSzPts val="4200"/>
                <a:buFont typeface="Arial"/>
                <a:buNone/>
                <a:tabLst/>
                <a:defRPr/>
              </a:pPr>
              <a:r>
                <a:rPr lang="en-US" sz="2400" b="1">
                  <a:solidFill>
                    <a:srgbClr val="262968"/>
                  </a:solidFill>
                  <a:latin typeface="Leto Sans" panose="040A0505020601020202" pitchFamily="82" charset="0"/>
                  <a:cs typeface="Baloo 2" panose="020B0604020202020204" charset="0"/>
                </a:rPr>
                <a:t>PROGRAMA EMPRESARIOS JUVENILES INSAFORP - MINED </a:t>
              </a:r>
              <a:endParaRPr kumimoji="0" lang="en-US" sz="2400" b="1" u="none" strike="noStrike" kern="0" cap="none" spc="0" normalizeH="0" baseline="0" noProof="0">
                <a:ln>
                  <a:noFill/>
                </a:ln>
                <a:solidFill>
                  <a:srgbClr val="262968"/>
                </a:solidFill>
                <a:uLnTx/>
                <a:uFillTx/>
                <a:latin typeface="Leto Sans" panose="040A0505020601020202" pitchFamily="82" charset="0"/>
                <a:cs typeface="Baloo 2" panose="020B0604020202020204" charset="0"/>
                <a:sym typeface="Arial"/>
              </a:endParaRPr>
            </a:p>
          </p:txBody>
        </p:sp>
        <p:cxnSp>
          <p:nvCxnSpPr>
            <p:cNvPr id="40" name="Conector recto 39">
              <a:extLst>
                <a:ext uri="{FF2B5EF4-FFF2-40B4-BE49-F238E27FC236}">
                  <a16:creationId xmlns:a16="http://schemas.microsoft.com/office/drawing/2014/main" id="{9FDF7657-735A-12FF-CABA-A3DBB42ACC5E}"/>
                </a:ext>
              </a:extLst>
            </p:cNvPr>
            <p:cNvCxnSpPr>
              <a:cxnSpLocks/>
            </p:cNvCxnSpPr>
            <p:nvPr/>
          </p:nvCxnSpPr>
          <p:spPr>
            <a:xfrm>
              <a:off x="12132911" y="8118914"/>
              <a:ext cx="0" cy="1567693"/>
            </a:xfrm>
            <a:prstGeom prst="line">
              <a:avLst/>
            </a:prstGeom>
            <a:ln w="76200">
              <a:solidFill>
                <a:srgbClr val="28286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Imagen 40" descr="Icono&#10;&#10;Descripción generada automáticamente con confianza baja">
              <a:extLst>
                <a:ext uri="{FF2B5EF4-FFF2-40B4-BE49-F238E27FC236}">
                  <a16:creationId xmlns:a16="http://schemas.microsoft.com/office/drawing/2014/main" id="{354BA0B5-BD4B-2099-B5E0-FE24AF439C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r="95477"/>
            <a:stretch/>
          </p:blipFill>
          <p:spPr>
            <a:xfrm>
              <a:off x="11701726" y="8273697"/>
              <a:ext cx="347652" cy="1323439"/>
            </a:xfrm>
            <a:prstGeom prst="rect">
              <a:avLst/>
            </a:prstGeom>
          </p:spPr>
        </p:pic>
      </p:grpSp>
      <p:sp>
        <p:nvSpPr>
          <p:cNvPr id="42" name="TextBox 214">
            <a:extLst>
              <a:ext uri="{FF2B5EF4-FFF2-40B4-BE49-F238E27FC236}">
                <a16:creationId xmlns:a16="http://schemas.microsoft.com/office/drawing/2014/main" id="{55437C56-4238-432A-BAE1-78581127550C}"/>
              </a:ext>
            </a:extLst>
          </p:cNvPr>
          <p:cNvSpPr txBox="1"/>
          <p:nvPr/>
        </p:nvSpPr>
        <p:spPr>
          <a:xfrm>
            <a:off x="9289832" y="9306901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148,236</a:t>
            </a:r>
          </a:p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Horas de Formación</a:t>
            </a:r>
          </a:p>
        </p:txBody>
      </p:sp>
      <p:grpSp>
        <p:nvGrpSpPr>
          <p:cNvPr id="43" name="Grupo 42">
            <a:extLst>
              <a:ext uri="{FF2B5EF4-FFF2-40B4-BE49-F238E27FC236}">
                <a16:creationId xmlns:a16="http://schemas.microsoft.com/office/drawing/2014/main" id="{7BA5A47C-F9EA-652D-5AE8-A8953C28E9F1}"/>
              </a:ext>
            </a:extLst>
          </p:cNvPr>
          <p:cNvGrpSpPr/>
          <p:nvPr/>
        </p:nvGrpSpPr>
        <p:grpSpPr>
          <a:xfrm>
            <a:off x="16029214" y="7622045"/>
            <a:ext cx="3253650" cy="1843022"/>
            <a:chOff x="17222379" y="8062902"/>
            <a:chExt cx="3253650" cy="1843022"/>
          </a:xfrm>
        </p:grpSpPr>
        <p:sp>
          <p:nvSpPr>
            <p:cNvPr id="44" name="TextBox 214">
              <a:extLst>
                <a:ext uri="{FF2B5EF4-FFF2-40B4-BE49-F238E27FC236}">
                  <a16:creationId xmlns:a16="http://schemas.microsoft.com/office/drawing/2014/main" id="{37879ECF-1F5C-9498-0555-5DF0BCC38D20}"/>
                </a:ext>
              </a:extLst>
            </p:cNvPr>
            <p:cNvSpPr txBox="1"/>
            <p:nvPr/>
          </p:nvSpPr>
          <p:spPr>
            <a:xfrm>
              <a:off x="17636236" y="8345780"/>
              <a:ext cx="2839793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24373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5418D"/>
                </a:buClr>
                <a:buSzPts val="4200"/>
                <a:buFont typeface="Arial"/>
                <a:buNone/>
                <a:tabLst/>
                <a:defRPr/>
              </a:pPr>
              <a:r>
                <a:rPr kumimoji="0" lang="en-US" sz="2400" b="1" u="none" strike="noStrike" kern="0" cap="none" spc="0" normalizeH="0" baseline="0" noProof="0">
                  <a:ln>
                    <a:noFill/>
                  </a:ln>
                  <a:solidFill>
                    <a:srgbClr val="262968"/>
                  </a:solidFill>
                  <a:uLnTx/>
                  <a:uFillTx/>
                  <a:latin typeface="Leto Sans" panose="040A0505020601020202" pitchFamily="82" charset="0"/>
                  <a:cs typeface="Baloo 2" panose="020B0604020202020204" charset="0"/>
                  <a:sym typeface="Arial"/>
                </a:rPr>
                <a:t>CURSOS </a:t>
              </a:r>
              <a:r>
                <a:rPr lang="en-US" sz="2400" b="1">
                  <a:solidFill>
                    <a:srgbClr val="262968"/>
                  </a:solidFill>
                  <a:latin typeface="Leto Sans" panose="040A0505020601020202" pitchFamily="82" charset="0"/>
                  <a:cs typeface="Baloo 2" panose="020B0604020202020204" charset="0"/>
                </a:rPr>
                <a:t>CON</a:t>
              </a:r>
              <a:endParaRPr kumimoji="0" lang="en-US" sz="2400" b="1" u="none" strike="noStrike" kern="0" cap="none" spc="0" normalizeH="0" baseline="0" noProof="0">
                <a:ln>
                  <a:noFill/>
                </a:ln>
                <a:solidFill>
                  <a:srgbClr val="262968"/>
                </a:solidFill>
                <a:uLnTx/>
                <a:uFillTx/>
                <a:latin typeface="Leto Sans" panose="040A0505020601020202" pitchFamily="82" charset="0"/>
                <a:cs typeface="Baloo 2" panose="020B0604020202020204" charset="0"/>
                <a:sym typeface="Arial"/>
              </a:endParaRPr>
            </a:p>
            <a:p>
              <a:pPr marL="0" marR="0" lvl="0" indent="0" defTabSz="24373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5418D"/>
                </a:buClr>
                <a:buSzPts val="4200"/>
                <a:buFont typeface="Arial"/>
                <a:buNone/>
                <a:tabLst/>
                <a:defRPr/>
              </a:pPr>
              <a:r>
                <a:rPr lang="en-US" sz="2400" b="1">
                  <a:solidFill>
                    <a:srgbClr val="262968"/>
                  </a:solidFill>
                  <a:latin typeface="Leto Sans" panose="040A0505020601020202" pitchFamily="82" charset="0"/>
                  <a:cs typeface="Baloo 2" panose="020B0604020202020204" charset="0"/>
                </a:rPr>
                <a:t>HERRAMIENTAS </a:t>
              </a:r>
            </a:p>
            <a:p>
              <a:pPr marL="0" marR="0" lvl="0" indent="0" defTabSz="24373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5418D"/>
                </a:buClr>
                <a:buSzPts val="4200"/>
                <a:buFont typeface="Arial"/>
                <a:buNone/>
                <a:tabLst/>
                <a:defRPr/>
              </a:pPr>
              <a:r>
                <a:rPr kumimoji="0" lang="en-US" sz="2400" b="1" u="none" strike="noStrike" kern="0" cap="none" spc="0" normalizeH="0" baseline="0" noProof="0">
                  <a:ln>
                    <a:noFill/>
                  </a:ln>
                  <a:solidFill>
                    <a:srgbClr val="262968"/>
                  </a:solidFill>
                  <a:uLnTx/>
                  <a:uFillTx/>
                  <a:latin typeface="Leto Sans" panose="040A0505020601020202" pitchFamily="82" charset="0"/>
                  <a:cs typeface="Baloo 2" panose="020B0604020202020204" charset="0"/>
                  <a:sym typeface="Arial"/>
                </a:rPr>
                <a:t>TECNOLÓGICAS </a:t>
              </a:r>
            </a:p>
          </p:txBody>
        </p:sp>
        <p:cxnSp>
          <p:nvCxnSpPr>
            <p:cNvPr id="45" name="Conector recto 44">
              <a:extLst>
                <a:ext uri="{FF2B5EF4-FFF2-40B4-BE49-F238E27FC236}">
                  <a16:creationId xmlns:a16="http://schemas.microsoft.com/office/drawing/2014/main" id="{46B3FC90-BD8B-8D77-7981-A7C3DDA36777}"/>
                </a:ext>
              </a:extLst>
            </p:cNvPr>
            <p:cNvCxnSpPr>
              <a:cxnSpLocks/>
            </p:cNvCxnSpPr>
            <p:nvPr/>
          </p:nvCxnSpPr>
          <p:spPr>
            <a:xfrm>
              <a:off x="17636236" y="8062902"/>
              <a:ext cx="0" cy="1567693"/>
            </a:xfrm>
            <a:prstGeom prst="line">
              <a:avLst/>
            </a:prstGeom>
            <a:ln w="76200">
              <a:solidFill>
                <a:srgbClr val="28286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6" name="Imagen 45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3EC75978-9FB8-C799-B6C1-81E2AC3C9E6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r="92670"/>
            <a:stretch/>
          </p:blipFill>
          <p:spPr>
            <a:xfrm>
              <a:off x="17222379" y="8263295"/>
              <a:ext cx="233615" cy="1642629"/>
            </a:xfrm>
            <a:prstGeom prst="rect">
              <a:avLst/>
            </a:prstGeom>
          </p:spPr>
        </p:pic>
      </p:grpSp>
      <p:sp>
        <p:nvSpPr>
          <p:cNvPr id="47" name="TextBox 214">
            <a:extLst>
              <a:ext uri="{FF2B5EF4-FFF2-40B4-BE49-F238E27FC236}">
                <a16:creationId xmlns:a16="http://schemas.microsoft.com/office/drawing/2014/main" id="{826DD927-06F1-1BBC-4EB4-6CB1127D988D}"/>
              </a:ext>
            </a:extLst>
          </p:cNvPr>
          <p:cNvSpPr txBox="1"/>
          <p:nvPr/>
        </p:nvSpPr>
        <p:spPr>
          <a:xfrm>
            <a:off x="14768447" y="9306901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6,455</a:t>
            </a:r>
          </a:p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Horas de Formación </a:t>
            </a:r>
          </a:p>
        </p:txBody>
      </p:sp>
      <p:sp>
        <p:nvSpPr>
          <p:cNvPr id="48" name="TextBox 16">
            <a:extLst>
              <a:ext uri="{FF2B5EF4-FFF2-40B4-BE49-F238E27FC236}">
                <a16:creationId xmlns:a16="http://schemas.microsoft.com/office/drawing/2014/main" id="{30D15032-3E70-545F-A4B7-A9FD990EFDE8}"/>
              </a:ext>
            </a:extLst>
          </p:cNvPr>
          <p:cNvSpPr txBox="1"/>
          <p:nvPr/>
        </p:nvSpPr>
        <p:spPr>
          <a:xfrm>
            <a:off x="7802727" y="11665179"/>
            <a:ext cx="972309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467,002 Horas de </a:t>
            </a:r>
            <a:r>
              <a:rPr kumimoji="0" lang="en-US" sz="48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Formación</a:t>
            </a: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itchFamily="2" charset="77"/>
              <a:sym typeface="Arial"/>
            </a:endParaRPr>
          </a:p>
        </p:txBody>
      </p:sp>
      <p:sp>
        <p:nvSpPr>
          <p:cNvPr id="49" name="TextBox 214">
            <a:extLst>
              <a:ext uri="{FF2B5EF4-FFF2-40B4-BE49-F238E27FC236}">
                <a16:creationId xmlns:a16="http://schemas.microsoft.com/office/drawing/2014/main" id="{EF38E4A8-C2E1-0878-9D83-33BAC100EB82}"/>
              </a:ext>
            </a:extLst>
          </p:cNvPr>
          <p:cNvSpPr txBox="1"/>
          <p:nvPr/>
        </p:nvSpPr>
        <p:spPr>
          <a:xfrm>
            <a:off x="18737773" y="5228759"/>
            <a:ext cx="47966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50,058</a:t>
            </a:r>
          </a:p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Horas de Formación </a:t>
            </a:r>
          </a:p>
        </p:txBody>
      </p:sp>
      <p:sp>
        <p:nvSpPr>
          <p:cNvPr id="2" name="Google Shape;297;p33">
            <a:extLst>
              <a:ext uri="{FF2B5EF4-FFF2-40B4-BE49-F238E27FC236}">
                <a16:creationId xmlns:a16="http://schemas.microsoft.com/office/drawing/2014/main" id="{EE43EB00-E6C2-308C-2DAE-29A98D62C60F}"/>
              </a:ext>
            </a:extLst>
          </p:cNvPr>
          <p:cNvSpPr txBox="1">
            <a:spLocks/>
          </p:cNvSpPr>
          <p:nvPr/>
        </p:nvSpPr>
        <p:spPr>
          <a:xfrm>
            <a:off x="2007052" y="687565"/>
            <a:ext cx="13999756" cy="110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r>
              <a:rPr lang="es-SV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Formación Inicial</a:t>
            </a:r>
          </a:p>
        </p:txBody>
      </p:sp>
      <p:sp>
        <p:nvSpPr>
          <p:cNvPr id="3" name="Google Shape;236;p31">
            <a:extLst>
              <a:ext uri="{FF2B5EF4-FFF2-40B4-BE49-F238E27FC236}">
                <a16:creationId xmlns:a16="http://schemas.microsoft.com/office/drawing/2014/main" id="{985EA586-EA47-576B-4B05-0930156FCB2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993585" y="1310970"/>
            <a:ext cx="14114076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SV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Horas de Formación por Programa</a:t>
            </a:r>
            <a:endParaRPr sz="3732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Google Shape;335;p34">
            <a:extLst>
              <a:ext uri="{FF2B5EF4-FFF2-40B4-BE49-F238E27FC236}">
                <a16:creationId xmlns:a16="http://schemas.microsoft.com/office/drawing/2014/main" id="{A0A47ED7-1570-8690-2890-CFBE4B04D5CB}"/>
              </a:ext>
            </a:extLst>
          </p:cNvPr>
          <p:cNvGrpSpPr/>
          <p:nvPr/>
        </p:nvGrpSpPr>
        <p:grpSpPr>
          <a:xfrm>
            <a:off x="19124485" y="12157036"/>
            <a:ext cx="3333665" cy="370304"/>
            <a:chOff x="7173550" y="540000"/>
            <a:chExt cx="1250450" cy="138900"/>
          </a:xfrm>
        </p:grpSpPr>
        <p:sp>
          <p:nvSpPr>
            <p:cNvPr id="25" name="Google Shape;336;p34">
              <a:extLst>
                <a:ext uri="{FF2B5EF4-FFF2-40B4-BE49-F238E27FC236}">
                  <a16:creationId xmlns:a16="http://schemas.microsoft.com/office/drawing/2014/main" id="{C2FDEFE8-7461-E222-2486-216C9F60CE5F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6" name="Google Shape;337;p34">
              <a:extLst>
                <a:ext uri="{FF2B5EF4-FFF2-40B4-BE49-F238E27FC236}">
                  <a16:creationId xmlns:a16="http://schemas.microsoft.com/office/drawing/2014/main" id="{2E293E6C-94D0-57A4-242C-B04BC3549820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7" name="Google Shape;338;p34">
              <a:extLst>
                <a:ext uri="{FF2B5EF4-FFF2-40B4-BE49-F238E27FC236}">
                  <a16:creationId xmlns:a16="http://schemas.microsoft.com/office/drawing/2014/main" id="{5D4DD2AE-1D3C-03FC-44C0-235219F9685D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" name="Google Shape;339;p34">
              <a:extLst>
                <a:ext uri="{FF2B5EF4-FFF2-40B4-BE49-F238E27FC236}">
                  <a16:creationId xmlns:a16="http://schemas.microsoft.com/office/drawing/2014/main" id="{EA445E48-5F02-8044-54F3-C00C078E0E1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" name="Google Shape;340;p34">
              <a:extLst>
                <a:ext uri="{FF2B5EF4-FFF2-40B4-BE49-F238E27FC236}">
                  <a16:creationId xmlns:a16="http://schemas.microsoft.com/office/drawing/2014/main" id="{D0CE4D6E-418C-2E50-CDA3-09EF54242C3D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0" name="Google Shape;341;p34">
              <a:extLst>
                <a:ext uri="{FF2B5EF4-FFF2-40B4-BE49-F238E27FC236}">
                  <a16:creationId xmlns:a16="http://schemas.microsoft.com/office/drawing/2014/main" id="{790102DC-6C06-6F12-622E-69F325F6F2A6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8709354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34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336" name="Google Shape;336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2" name="Google Shape;342;p34"/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343" name="Google Shape;343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9" name="Google Shape;349;p34"/>
          <p:cNvGrpSpPr/>
          <p:nvPr/>
        </p:nvGrpSpPr>
        <p:grpSpPr>
          <a:xfrm>
            <a:off x="851884" y="1686078"/>
            <a:ext cx="7617229" cy="919760"/>
            <a:chOff x="5566800" y="631775"/>
            <a:chExt cx="2857205" cy="345000"/>
          </a:xfrm>
        </p:grpSpPr>
        <p:sp>
          <p:nvSpPr>
            <p:cNvPr id="350" name="Google Shape;350;p34"/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51" name="Google Shape;351;p34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52" name="Google Shape;352;p34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3" name="Google Shape;353;p34"/>
              <p:cNvCxnSpPr>
                <a:stCxn id="35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54" name="Google Shape;354;p34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55" name="Google Shape;355;p34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6" name="Google Shape;356;p34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7" name="Google Shape;357;p34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8" name="Google Shape;358;p34"/>
              <p:cNvCxnSpPr>
                <a:stCxn id="357" idx="7"/>
                <a:endCxn id="355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9" name="Google Shape;359;p34"/>
              <p:cNvCxnSpPr>
                <a:stCxn id="357" idx="5"/>
                <a:endCxn id="356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B00345B-9ECB-22BE-8FCC-44BEFD018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046" y="11480767"/>
            <a:ext cx="2009007" cy="1098311"/>
          </a:xfrm>
          <a:prstGeom prst="rect">
            <a:avLst/>
          </a:prstGeom>
        </p:spPr>
      </p:pic>
      <p:grpSp>
        <p:nvGrpSpPr>
          <p:cNvPr id="3" name="Google Shape;11231;p69">
            <a:extLst>
              <a:ext uri="{FF2B5EF4-FFF2-40B4-BE49-F238E27FC236}">
                <a16:creationId xmlns:a16="http://schemas.microsoft.com/office/drawing/2014/main" id="{481F6629-6611-4E3E-47C6-9413111BCA73}"/>
              </a:ext>
            </a:extLst>
          </p:cNvPr>
          <p:cNvGrpSpPr/>
          <p:nvPr/>
        </p:nvGrpSpPr>
        <p:grpSpPr>
          <a:xfrm>
            <a:off x="5594713" y="5187090"/>
            <a:ext cx="733884" cy="964999"/>
            <a:chOff x="-52074300" y="1911950"/>
            <a:chExt cx="242600" cy="319000"/>
          </a:xfrm>
          <a:solidFill>
            <a:schemeClr val="bg1"/>
          </a:solidFill>
        </p:grpSpPr>
        <p:sp>
          <p:nvSpPr>
            <p:cNvPr id="4" name="Google Shape;11232;p69">
              <a:extLst>
                <a:ext uri="{FF2B5EF4-FFF2-40B4-BE49-F238E27FC236}">
                  <a16:creationId xmlns:a16="http://schemas.microsoft.com/office/drawing/2014/main" id="{96C320AB-FCC9-C56A-9CBC-3BC94B9821CD}"/>
                </a:ext>
              </a:extLst>
            </p:cNvPr>
            <p:cNvSpPr/>
            <p:nvPr/>
          </p:nvSpPr>
          <p:spPr>
            <a:xfrm>
              <a:off x="-51989225" y="21256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7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22"/>
                  </a:cubicBezTo>
                  <a:cubicBezTo>
                    <a:pt x="504" y="1000"/>
                    <a:pt x="977" y="1189"/>
                    <a:pt x="1449" y="1189"/>
                  </a:cubicBezTo>
                  <a:cubicBezTo>
                    <a:pt x="1922" y="1189"/>
                    <a:pt x="2426" y="1000"/>
                    <a:pt x="2741" y="622"/>
                  </a:cubicBezTo>
                  <a:cubicBezTo>
                    <a:pt x="2899" y="465"/>
                    <a:pt x="2899" y="244"/>
                    <a:pt x="2741" y="118"/>
                  </a:cubicBezTo>
                  <a:cubicBezTo>
                    <a:pt x="2662" y="40"/>
                    <a:pt x="2568" y="0"/>
                    <a:pt x="2477" y="0"/>
                  </a:cubicBezTo>
                  <a:cubicBezTo>
                    <a:pt x="2387" y="0"/>
                    <a:pt x="2300" y="40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40"/>
                    <a:pt x="488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11233;p69">
              <a:extLst>
                <a:ext uri="{FF2B5EF4-FFF2-40B4-BE49-F238E27FC236}">
                  <a16:creationId xmlns:a16="http://schemas.microsoft.com/office/drawing/2014/main" id="{DB17B687-42A8-B226-B052-5C68EA27E41A}"/>
                </a:ext>
              </a:extLst>
            </p:cNvPr>
            <p:cNvSpPr/>
            <p:nvPr/>
          </p:nvSpPr>
          <p:spPr>
            <a:xfrm>
              <a:off x="-51998675" y="206237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6"/>
                    <a:pt x="347" y="726"/>
                  </a:cubicBezTo>
                  <a:cubicBezTo>
                    <a:pt x="536" y="726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" name="Google Shape;11234;p69">
              <a:extLst>
                <a:ext uri="{FF2B5EF4-FFF2-40B4-BE49-F238E27FC236}">
                  <a16:creationId xmlns:a16="http://schemas.microsoft.com/office/drawing/2014/main" id="{D695C67F-86EB-95EE-4A0C-0968B531B3B3}"/>
                </a:ext>
              </a:extLst>
            </p:cNvPr>
            <p:cNvSpPr/>
            <p:nvPr/>
          </p:nvSpPr>
          <p:spPr>
            <a:xfrm>
              <a:off x="-51925450" y="2062375"/>
              <a:ext cx="18150" cy="18150"/>
            </a:xfrm>
            <a:custGeom>
              <a:avLst/>
              <a:gdLst/>
              <a:ahLst/>
              <a:cxnLst/>
              <a:rect l="l" t="t" r="r" b="b"/>
              <a:pathLst>
                <a:path w="726" h="726" extrusionOk="0">
                  <a:moveTo>
                    <a:pt x="379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6"/>
                    <a:pt x="379" y="726"/>
                  </a:cubicBezTo>
                  <a:cubicBezTo>
                    <a:pt x="568" y="726"/>
                    <a:pt x="726" y="568"/>
                    <a:pt x="726" y="347"/>
                  </a:cubicBezTo>
                  <a:cubicBezTo>
                    <a:pt x="726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" name="Google Shape;11235;p69">
              <a:extLst>
                <a:ext uri="{FF2B5EF4-FFF2-40B4-BE49-F238E27FC236}">
                  <a16:creationId xmlns:a16="http://schemas.microsoft.com/office/drawing/2014/main" id="{0F210402-F710-6968-3F55-F70C971E96D8}"/>
                </a:ext>
              </a:extLst>
            </p:cNvPr>
            <p:cNvSpPr/>
            <p:nvPr/>
          </p:nvSpPr>
          <p:spPr>
            <a:xfrm>
              <a:off x="-52074300" y="1911950"/>
              <a:ext cx="242600" cy="319000"/>
            </a:xfrm>
            <a:custGeom>
              <a:avLst/>
              <a:gdLst/>
              <a:ahLst/>
              <a:cxnLst/>
              <a:rect l="l" t="t" r="r" b="b"/>
              <a:pathLst>
                <a:path w="9704" h="12760" extrusionOk="0">
                  <a:moveTo>
                    <a:pt x="6743" y="694"/>
                  </a:moveTo>
                  <a:cubicBezTo>
                    <a:pt x="7940" y="757"/>
                    <a:pt x="8948" y="1733"/>
                    <a:pt x="8948" y="2993"/>
                  </a:cubicBezTo>
                  <a:lnTo>
                    <a:pt x="8948" y="5293"/>
                  </a:lnTo>
                  <a:lnTo>
                    <a:pt x="8601" y="5293"/>
                  </a:lnTo>
                  <a:cubicBezTo>
                    <a:pt x="6743" y="5293"/>
                    <a:pt x="5262" y="3750"/>
                    <a:pt x="5262" y="1859"/>
                  </a:cubicBezTo>
                  <a:lnTo>
                    <a:pt x="5262" y="1292"/>
                  </a:lnTo>
                  <a:cubicBezTo>
                    <a:pt x="5640" y="946"/>
                    <a:pt x="6207" y="694"/>
                    <a:pt x="6743" y="694"/>
                  </a:cubicBezTo>
                  <a:close/>
                  <a:moveTo>
                    <a:pt x="2962" y="757"/>
                  </a:moveTo>
                  <a:cubicBezTo>
                    <a:pt x="3529" y="757"/>
                    <a:pt x="4033" y="946"/>
                    <a:pt x="4474" y="1355"/>
                  </a:cubicBezTo>
                  <a:lnTo>
                    <a:pt x="4474" y="1891"/>
                  </a:lnTo>
                  <a:cubicBezTo>
                    <a:pt x="4474" y="3781"/>
                    <a:pt x="2962" y="5325"/>
                    <a:pt x="1103" y="5325"/>
                  </a:cubicBezTo>
                  <a:lnTo>
                    <a:pt x="757" y="5325"/>
                  </a:lnTo>
                  <a:lnTo>
                    <a:pt x="757" y="3025"/>
                  </a:lnTo>
                  <a:cubicBezTo>
                    <a:pt x="725" y="1733"/>
                    <a:pt x="1733" y="757"/>
                    <a:pt x="2962" y="757"/>
                  </a:cubicBezTo>
                  <a:close/>
                  <a:moveTo>
                    <a:pt x="1103" y="6018"/>
                  </a:moveTo>
                  <a:cubicBezTo>
                    <a:pt x="1324" y="6018"/>
                    <a:pt x="1481" y="6175"/>
                    <a:pt x="1481" y="6396"/>
                  </a:cubicBezTo>
                  <a:cubicBezTo>
                    <a:pt x="1481" y="6585"/>
                    <a:pt x="1324" y="6743"/>
                    <a:pt x="1103" y="6743"/>
                  </a:cubicBezTo>
                  <a:cubicBezTo>
                    <a:pt x="914" y="6743"/>
                    <a:pt x="757" y="6585"/>
                    <a:pt x="757" y="6396"/>
                  </a:cubicBezTo>
                  <a:cubicBezTo>
                    <a:pt x="757" y="6175"/>
                    <a:pt x="914" y="6018"/>
                    <a:pt x="1103" y="6018"/>
                  </a:cubicBezTo>
                  <a:close/>
                  <a:moveTo>
                    <a:pt x="8570" y="6018"/>
                  </a:moveTo>
                  <a:cubicBezTo>
                    <a:pt x="8759" y="6018"/>
                    <a:pt x="8916" y="6175"/>
                    <a:pt x="8916" y="6396"/>
                  </a:cubicBezTo>
                  <a:cubicBezTo>
                    <a:pt x="8916" y="6585"/>
                    <a:pt x="8759" y="6743"/>
                    <a:pt x="8570" y="6743"/>
                  </a:cubicBezTo>
                  <a:cubicBezTo>
                    <a:pt x="8349" y="6743"/>
                    <a:pt x="8192" y="6585"/>
                    <a:pt x="8192" y="6396"/>
                  </a:cubicBezTo>
                  <a:cubicBezTo>
                    <a:pt x="8192" y="6175"/>
                    <a:pt x="8349" y="6018"/>
                    <a:pt x="8570" y="6018"/>
                  </a:cubicBezTo>
                  <a:close/>
                  <a:moveTo>
                    <a:pt x="1072" y="7530"/>
                  </a:moveTo>
                  <a:cubicBezTo>
                    <a:pt x="1261" y="7530"/>
                    <a:pt x="1418" y="7688"/>
                    <a:pt x="1418" y="7877"/>
                  </a:cubicBezTo>
                  <a:cubicBezTo>
                    <a:pt x="1418" y="8066"/>
                    <a:pt x="1261" y="8223"/>
                    <a:pt x="1072" y="8223"/>
                  </a:cubicBezTo>
                  <a:cubicBezTo>
                    <a:pt x="914" y="8223"/>
                    <a:pt x="725" y="8066"/>
                    <a:pt x="725" y="7877"/>
                  </a:cubicBezTo>
                  <a:cubicBezTo>
                    <a:pt x="725" y="7688"/>
                    <a:pt x="883" y="7530"/>
                    <a:pt x="1072" y="7530"/>
                  </a:cubicBezTo>
                  <a:close/>
                  <a:moveTo>
                    <a:pt x="8601" y="7530"/>
                  </a:moveTo>
                  <a:cubicBezTo>
                    <a:pt x="8790" y="7530"/>
                    <a:pt x="8948" y="7688"/>
                    <a:pt x="8948" y="7877"/>
                  </a:cubicBezTo>
                  <a:cubicBezTo>
                    <a:pt x="8948" y="8066"/>
                    <a:pt x="8790" y="8223"/>
                    <a:pt x="8601" y="8223"/>
                  </a:cubicBezTo>
                  <a:cubicBezTo>
                    <a:pt x="8412" y="8223"/>
                    <a:pt x="8255" y="8066"/>
                    <a:pt x="8255" y="7877"/>
                  </a:cubicBezTo>
                  <a:cubicBezTo>
                    <a:pt x="8255" y="7688"/>
                    <a:pt x="8412" y="7530"/>
                    <a:pt x="8601" y="7530"/>
                  </a:cubicBezTo>
                  <a:close/>
                  <a:moveTo>
                    <a:pt x="1072" y="9011"/>
                  </a:moveTo>
                  <a:cubicBezTo>
                    <a:pt x="1261" y="9011"/>
                    <a:pt x="1418" y="9168"/>
                    <a:pt x="1418" y="9389"/>
                  </a:cubicBezTo>
                  <a:cubicBezTo>
                    <a:pt x="1418" y="9578"/>
                    <a:pt x="1261" y="9735"/>
                    <a:pt x="1072" y="9735"/>
                  </a:cubicBezTo>
                  <a:cubicBezTo>
                    <a:pt x="914" y="9735"/>
                    <a:pt x="725" y="9578"/>
                    <a:pt x="725" y="9389"/>
                  </a:cubicBezTo>
                  <a:cubicBezTo>
                    <a:pt x="725" y="9168"/>
                    <a:pt x="883" y="9011"/>
                    <a:pt x="1072" y="9011"/>
                  </a:cubicBezTo>
                  <a:close/>
                  <a:moveTo>
                    <a:pt x="8601" y="9011"/>
                  </a:moveTo>
                  <a:cubicBezTo>
                    <a:pt x="8790" y="9011"/>
                    <a:pt x="8948" y="9168"/>
                    <a:pt x="8948" y="9389"/>
                  </a:cubicBezTo>
                  <a:cubicBezTo>
                    <a:pt x="8948" y="9578"/>
                    <a:pt x="8790" y="9735"/>
                    <a:pt x="8601" y="9735"/>
                  </a:cubicBezTo>
                  <a:cubicBezTo>
                    <a:pt x="8412" y="9735"/>
                    <a:pt x="8255" y="9578"/>
                    <a:pt x="8255" y="9389"/>
                  </a:cubicBezTo>
                  <a:cubicBezTo>
                    <a:pt x="8255" y="9168"/>
                    <a:pt x="8412" y="9011"/>
                    <a:pt x="8601" y="9011"/>
                  </a:cubicBezTo>
                  <a:close/>
                  <a:moveTo>
                    <a:pt x="4852" y="3592"/>
                  </a:moveTo>
                  <a:cubicBezTo>
                    <a:pt x="5041" y="4002"/>
                    <a:pt x="5325" y="4411"/>
                    <a:pt x="5703" y="4758"/>
                  </a:cubicBezTo>
                  <a:cubicBezTo>
                    <a:pt x="6239" y="5325"/>
                    <a:pt x="6869" y="5671"/>
                    <a:pt x="7593" y="5860"/>
                  </a:cubicBezTo>
                  <a:cubicBezTo>
                    <a:pt x="7499" y="6018"/>
                    <a:pt x="7467" y="6175"/>
                    <a:pt x="7467" y="6364"/>
                  </a:cubicBezTo>
                  <a:cubicBezTo>
                    <a:pt x="7467" y="6648"/>
                    <a:pt x="7593" y="6932"/>
                    <a:pt x="7751" y="7121"/>
                  </a:cubicBezTo>
                  <a:cubicBezTo>
                    <a:pt x="7530" y="7341"/>
                    <a:pt x="7467" y="7593"/>
                    <a:pt x="7467" y="7877"/>
                  </a:cubicBezTo>
                  <a:cubicBezTo>
                    <a:pt x="7467" y="8160"/>
                    <a:pt x="7593" y="8444"/>
                    <a:pt x="7751" y="8633"/>
                  </a:cubicBezTo>
                  <a:cubicBezTo>
                    <a:pt x="7530" y="8822"/>
                    <a:pt x="7467" y="9105"/>
                    <a:pt x="7467" y="9389"/>
                  </a:cubicBezTo>
                  <a:cubicBezTo>
                    <a:pt x="7467" y="9546"/>
                    <a:pt x="7499" y="9704"/>
                    <a:pt x="7593" y="9861"/>
                  </a:cubicBezTo>
                  <a:cubicBezTo>
                    <a:pt x="6932" y="10712"/>
                    <a:pt x="5923" y="11216"/>
                    <a:pt x="4852" y="11216"/>
                  </a:cubicBezTo>
                  <a:cubicBezTo>
                    <a:pt x="3750" y="11216"/>
                    <a:pt x="2773" y="10712"/>
                    <a:pt x="2143" y="9861"/>
                  </a:cubicBezTo>
                  <a:cubicBezTo>
                    <a:pt x="2206" y="9704"/>
                    <a:pt x="2269" y="9515"/>
                    <a:pt x="2269" y="9389"/>
                  </a:cubicBezTo>
                  <a:cubicBezTo>
                    <a:pt x="2269" y="9105"/>
                    <a:pt x="2143" y="8822"/>
                    <a:pt x="1985" y="8633"/>
                  </a:cubicBezTo>
                  <a:cubicBezTo>
                    <a:pt x="2174" y="8444"/>
                    <a:pt x="2269" y="8160"/>
                    <a:pt x="2269" y="7877"/>
                  </a:cubicBezTo>
                  <a:cubicBezTo>
                    <a:pt x="2269" y="7593"/>
                    <a:pt x="2143" y="7341"/>
                    <a:pt x="1985" y="7121"/>
                  </a:cubicBezTo>
                  <a:cubicBezTo>
                    <a:pt x="2174" y="6932"/>
                    <a:pt x="2269" y="6648"/>
                    <a:pt x="2269" y="6364"/>
                  </a:cubicBezTo>
                  <a:cubicBezTo>
                    <a:pt x="2269" y="6175"/>
                    <a:pt x="2206" y="6018"/>
                    <a:pt x="2143" y="5860"/>
                  </a:cubicBezTo>
                  <a:cubicBezTo>
                    <a:pt x="2836" y="5671"/>
                    <a:pt x="3529" y="5325"/>
                    <a:pt x="4033" y="4758"/>
                  </a:cubicBezTo>
                  <a:cubicBezTo>
                    <a:pt x="4380" y="4411"/>
                    <a:pt x="4663" y="4002"/>
                    <a:pt x="4852" y="3592"/>
                  </a:cubicBezTo>
                  <a:close/>
                  <a:moveTo>
                    <a:pt x="1103" y="10523"/>
                  </a:moveTo>
                  <a:cubicBezTo>
                    <a:pt x="1324" y="10523"/>
                    <a:pt x="1481" y="10681"/>
                    <a:pt x="1481" y="10870"/>
                  </a:cubicBezTo>
                  <a:cubicBezTo>
                    <a:pt x="1481" y="10996"/>
                    <a:pt x="1481" y="10996"/>
                    <a:pt x="1103" y="11626"/>
                  </a:cubicBezTo>
                  <a:cubicBezTo>
                    <a:pt x="757" y="10996"/>
                    <a:pt x="757" y="10996"/>
                    <a:pt x="757" y="10870"/>
                  </a:cubicBezTo>
                  <a:cubicBezTo>
                    <a:pt x="757" y="10681"/>
                    <a:pt x="914" y="10523"/>
                    <a:pt x="1103" y="10523"/>
                  </a:cubicBezTo>
                  <a:close/>
                  <a:moveTo>
                    <a:pt x="8570" y="10523"/>
                  </a:moveTo>
                  <a:cubicBezTo>
                    <a:pt x="8759" y="10523"/>
                    <a:pt x="8916" y="10681"/>
                    <a:pt x="8916" y="10870"/>
                  </a:cubicBezTo>
                  <a:cubicBezTo>
                    <a:pt x="8948" y="10996"/>
                    <a:pt x="8916" y="10996"/>
                    <a:pt x="8570" y="11626"/>
                  </a:cubicBezTo>
                  <a:cubicBezTo>
                    <a:pt x="8192" y="10996"/>
                    <a:pt x="8192" y="10996"/>
                    <a:pt x="8192" y="10870"/>
                  </a:cubicBezTo>
                  <a:cubicBezTo>
                    <a:pt x="8192" y="10681"/>
                    <a:pt x="8349" y="10523"/>
                    <a:pt x="8570" y="10523"/>
                  </a:cubicBezTo>
                  <a:close/>
                  <a:moveTo>
                    <a:pt x="3025" y="0"/>
                  </a:moveTo>
                  <a:cubicBezTo>
                    <a:pt x="1355" y="0"/>
                    <a:pt x="1" y="1355"/>
                    <a:pt x="1" y="2993"/>
                  </a:cubicBezTo>
                  <a:lnTo>
                    <a:pt x="1" y="6427"/>
                  </a:lnTo>
                  <a:cubicBezTo>
                    <a:pt x="1" y="6711"/>
                    <a:pt x="127" y="6963"/>
                    <a:pt x="284" y="7184"/>
                  </a:cubicBezTo>
                  <a:cubicBezTo>
                    <a:pt x="95" y="7373"/>
                    <a:pt x="1" y="7656"/>
                    <a:pt x="1" y="7908"/>
                  </a:cubicBezTo>
                  <a:cubicBezTo>
                    <a:pt x="1" y="8192"/>
                    <a:pt x="127" y="8475"/>
                    <a:pt x="284" y="8664"/>
                  </a:cubicBezTo>
                  <a:cubicBezTo>
                    <a:pt x="95" y="8853"/>
                    <a:pt x="1" y="9137"/>
                    <a:pt x="1" y="9420"/>
                  </a:cubicBezTo>
                  <a:cubicBezTo>
                    <a:pt x="1" y="9704"/>
                    <a:pt x="127" y="9956"/>
                    <a:pt x="284" y="10177"/>
                  </a:cubicBezTo>
                  <a:cubicBezTo>
                    <a:pt x="95" y="10366"/>
                    <a:pt x="1" y="10649"/>
                    <a:pt x="1" y="10901"/>
                  </a:cubicBezTo>
                  <a:cubicBezTo>
                    <a:pt x="1" y="11122"/>
                    <a:pt x="64" y="11311"/>
                    <a:pt x="127" y="11374"/>
                  </a:cubicBezTo>
                  <a:lnTo>
                    <a:pt x="788" y="12571"/>
                  </a:lnTo>
                  <a:cubicBezTo>
                    <a:pt x="883" y="12697"/>
                    <a:pt x="1009" y="12760"/>
                    <a:pt x="1103" y="12760"/>
                  </a:cubicBezTo>
                  <a:cubicBezTo>
                    <a:pt x="1229" y="12760"/>
                    <a:pt x="1387" y="12697"/>
                    <a:pt x="1450" y="12571"/>
                  </a:cubicBezTo>
                  <a:lnTo>
                    <a:pt x="2111" y="11437"/>
                  </a:lnTo>
                  <a:lnTo>
                    <a:pt x="2237" y="11059"/>
                  </a:lnTo>
                  <a:cubicBezTo>
                    <a:pt x="2930" y="11657"/>
                    <a:pt x="3876" y="12004"/>
                    <a:pt x="4852" y="12004"/>
                  </a:cubicBezTo>
                  <a:cubicBezTo>
                    <a:pt x="5829" y="12004"/>
                    <a:pt x="6743" y="11657"/>
                    <a:pt x="7499" y="11059"/>
                  </a:cubicBezTo>
                  <a:cubicBezTo>
                    <a:pt x="7499" y="11153"/>
                    <a:pt x="7530" y="11279"/>
                    <a:pt x="7562" y="11342"/>
                  </a:cubicBezTo>
                  <a:cubicBezTo>
                    <a:pt x="7562" y="11374"/>
                    <a:pt x="7530" y="11279"/>
                    <a:pt x="8286" y="12571"/>
                  </a:cubicBezTo>
                  <a:cubicBezTo>
                    <a:pt x="8349" y="12665"/>
                    <a:pt x="8475" y="12760"/>
                    <a:pt x="8601" y="12760"/>
                  </a:cubicBezTo>
                  <a:cubicBezTo>
                    <a:pt x="8727" y="12760"/>
                    <a:pt x="8885" y="12665"/>
                    <a:pt x="8916" y="12571"/>
                  </a:cubicBezTo>
                  <a:lnTo>
                    <a:pt x="9578" y="11405"/>
                  </a:lnTo>
                  <a:cubicBezTo>
                    <a:pt x="9673" y="11248"/>
                    <a:pt x="9704" y="11059"/>
                    <a:pt x="9704" y="10901"/>
                  </a:cubicBezTo>
                  <a:cubicBezTo>
                    <a:pt x="9704" y="10618"/>
                    <a:pt x="9578" y="10366"/>
                    <a:pt x="9421" y="10145"/>
                  </a:cubicBezTo>
                  <a:cubicBezTo>
                    <a:pt x="9641" y="9956"/>
                    <a:pt x="9704" y="9672"/>
                    <a:pt x="9704" y="9420"/>
                  </a:cubicBezTo>
                  <a:cubicBezTo>
                    <a:pt x="9704" y="9137"/>
                    <a:pt x="9578" y="8853"/>
                    <a:pt x="9421" y="8664"/>
                  </a:cubicBezTo>
                  <a:cubicBezTo>
                    <a:pt x="9641" y="8475"/>
                    <a:pt x="9704" y="8192"/>
                    <a:pt x="9704" y="7908"/>
                  </a:cubicBezTo>
                  <a:cubicBezTo>
                    <a:pt x="9704" y="7625"/>
                    <a:pt x="9578" y="7373"/>
                    <a:pt x="9421" y="7152"/>
                  </a:cubicBezTo>
                  <a:cubicBezTo>
                    <a:pt x="9641" y="6963"/>
                    <a:pt x="9704" y="6680"/>
                    <a:pt x="9704" y="6427"/>
                  </a:cubicBezTo>
                  <a:lnTo>
                    <a:pt x="9704" y="2993"/>
                  </a:lnTo>
                  <a:cubicBezTo>
                    <a:pt x="9704" y="1355"/>
                    <a:pt x="8349" y="0"/>
                    <a:pt x="6711" y="0"/>
                  </a:cubicBezTo>
                  <a:cubicBezTo>
                    <a:pt x="6049" y="0"/>
                    <a:pt x="5388" y="253"/>
                    <a:pt x="4852" y="662"/>
                  </a:cubicBezTo>
                  <a:cubicBezTo>
                    <a:pt x="4348" y="253"/>
                    <a:pt x="3687" y="0"/>
                    <a:pt x="30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" name="Google Shape;11277;p69">
            <a:extLst>
              <a:ext uri="{FF2B5EF4-FFF2-40B4-BE49-F238E27FC236}">
                <a16:creationId xmlns:a16="http://schemas.microsoft.com/office/drawing/2014/main" id="{CC8D2A5A-CF47-AE26-3270-0F815C5EEF13}"/>
              </a:ext>
            </a:extLst>
          </p:cNvPr>
          <p:cNvGrpSpPr/>
          <p:nvPr/>
        </p:nvGrpSpPr>
        <p:grpSpPr>
          <a:xfrm>
            <a:off x="5538678" y="6391618"/>
            <a:ext cx="845964" cy="962277"/>
            <a:chOff x="-52092425" y="2303525"/>
            <a:chExt cx="279650" cy="318100"/>
          </a:xfrm>
          <a:solidFill>
            <a:schemeClr val="bg1"/>
          </a:solidFill>
        </p:grpSpPr>
        <p:sp>
          <p:nvSpPr>
            <p:cNvPr id="12" name="Google Shape;11278;p69">
              <a:extLst>
                <a:ext uri="{FF2B5EF4-FFF2-40B4-BE49-F238E27FC236}">
                  <a16:creationId xmlns:a16="http://schemas.microsoft.com/office/drawing/2014/main" id="{1B2BFE18-B612-6660-D93E-8EC0D5D01302}"/>
                </a:ext>
              </a:extLst>
            </p:cNvPr>
            <p:cNvSpPr/>
            <p:nvPr/>
          </p:nvSpPr>
          <p:spPr>
            <a:xfrm>
              <a:off x="-51989225" y="253595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7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cubicBezTo>
                    <a:pt x="504" y="1000"/>
                    <a:pt x="977" y="1189"/>
                    <a:pt x="1449" y="1189"/>
                  </a:cubicBezTo>
                  <a:cubicBezTo>
                    <a:pt x="1922" y="1189"/>
                    <a:pt x="2426" y="1000"/>
                    <a:pt x="2741" y="654"/>
                  </a:cubicBezTo>
                  <a:cubicBezTo>
                    <a:pt x="2899" y="496"/>
                    <a:pt x="2899" y="244"/>
                    <a:pt x="2741" y="118"/>
                  </a:cubicBezTo>
                  <a:cubicBezTo>
                    <a:pt x="2662" y="40"/>
                    <a:pt x="2568" y="0"/>
                    <a:pt x="2477" y="0"/>
                  </a:cubicBezTo>
                  <a:cubicBezTo>
                    <a:pt x="2387" y="0"/>
                    <a:pt x="2300" y="40"/>
                    <a:pt x="2237" y="118"/>
                  </a:cubicBezTo>
                  <a:cubicBezTo>
                    <a:pt x="2048" y="339"/>
                    <a:pt x="1733" y="433"/>
                    <a:pt x="1449" y="433"/>
                  </a:cubicBezTo>
                  <a:cubicBezTo>
                    <a:pt x="1134" y="433"/>
                    <a:pt x="851" y="339"/>
                    <a:pt x="662" y="118"/>
                  </a:cubicBezTo>
                  <a:cubicBezTo>
                    <a:pt x="583" y="40"/>
                    <a:pt x="488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11279;p69">
              <a:extLst>
                <a:ext uri="{FF2B5EF4-FFF2-40B4-BE49-F238E27FC236}">
                  <a16:creationId xmlns:a16="http://schemas.microsoft.com/office/drawing/2014/main" id="{083D1042-C4B1-E4BE-A26E-84C7B9175DDB}"/>
                </a:ext>
              </a:extLst>
            </p:cNvPr>
            <p:cNvSpPr/>
            <p:nvPr/>
          </p:nvSpPr>
          <p:spPr>
            <a:xfrm>
              <a:off x="-52092425" y="2303525"/>
              <a:ext cx="279650" cy="318100"/>
            </a:xfrm>
            <a:custGeom>
              <a:avLst/>
              <a:gdLst/>
              <a:ahLst/>
              <a:cxnLst/>
              <a:rect l="l" t="t" r="r" b="b"/>
              <a:pathLst>
                <a:path w="11186" h="12724" extrusionOk="0">
                  <a:moveTo>
                    <a:pt x="9610" y="878"/>
                  </a:moveTo>
                  <a:lnTo>
                    <a:pt x="9295" y="2957"/>
                  </a:lnTo>
                  <a:cubicBezTo>
                    <a:pt x="8381" y="2957"/>
                    <a:pt x="7625" y="2327"/>
                    <a:pt x="7468" y="1476"/>
                  </a:cubicBezTo>
                  <a:lnTo>
                    <a:pt x="9610" y="878"/>
                  </a:lnTo>
                  <a:close/>
                  <a:moveTo>
                    <a:pt x="3719" y="1476"/>
                  </a:moveTo>
                  <a:cubicBezTo>
                    <a:pt x="4128" y="1476"/>
                    <a:pt x="4475" y="1791"/>
                    <a:pt x="4475" y="2201"/>
                  </a:cubicBezTo>
                  <a:cubicBezTo>
                    <a:pt x="4475" y="2610"/>
                    <a:pt x="4128" y="2957"/>
                    <a:pt x="3719" y="2957"/>
                  </a:cubicBezTo>
                  <a:cubicBezTo>
                    <a:pt x="3624" y="2957"/>
                    <a:pt x="3498" y="2925"/>
                    <a:pt x="3403" y="2894"/>
                  </a:cubicBezTo>
                  <a:cubicBezTo>
                    <a:pt x="3349" y="2861"/>
                    <a:pt x="3294" y="2847"/>
                    <a:pt x="3241" y="2847"/>
                  </a:cubicBezTo>
                  <a:cubicBezTo>
                    <a:pt x="3144" y="2847"/>
                    <a:pt x="3055" y="2895"/>
                    <a:pt x="2994" y="2957"/>
                  </a:cubicBezTo>
                  <a:cubicBezTo>
                    <a:pt x="2868" y="3083"/>
                    <a:pt x="2836" y="3240"/>
                    <a:pt x="2899" y="3398"/>
                  </a:cubicBezTo>
                  <a:cubicBezTo>
                    <a:pt x="2931" y="3524"/>
                    <a:pt x="2994" y="3618"/>
                    <a:pt x="2994" y="3713"/>
                  </a:cubicBezTo>
                  <a:cubicBezTo>
                    <a:pt x="2994" y="4091"/>
                    <a:pt x="2616" y="4469"/>
                    <a:pt x="2238" y="4469"/>
                  </a:cubicBezTo>
                  <a:cubicBezTo>
                    <a:pt x="1828" y="4469"/>
                    <a:pt x="1482" y="4154"/>
                    <a:pt x="1482" y="3713"/>
                  </a:cubicBezTo>
                  <a:cubicBezTo>
                    <a:pt x="1482" y="3492"/>
                    <a:pt x="1608" y="3303"/>
                    <a:pt x="1671" y="3209"/>
                  </a:cubicBezTo>
                  <a:cubicBezTo>
                    <a:pt x="1797" y="3083"/>
                    <a:pt x="1797" y="2894"/>
                    <a:pt x="1639" y="2736"/>
                  </a:cubicBezTo>
                  <a:cubicBezTo>
                    <a:pt x="1576" y="2610"/>
                    <a:pt x="1450" y="2453"/>
                    <a:pt x="1450" y="2201"/>
                  </a:cubicBezTo>
                  <a:cubicBezTo>
                    <a:pt x="1450" y="1823"/>
                    <a:pt x="1765" y="1476"/>
                    <a:pt x="2206" y="1476"/>
                  </a:cubicBezTo>
                  <a:cubicBezTo>
                    <a:pt x="2427" y="1476"/>
                    <a:pt x="2584" y="1571"/>
                    <a:pt x="2710" y="1665"/>
                  </a:cubicBezTo>
                  <a:cubicBezTo>
                    <a:pt x="2789" y="1728"/>
                    <a:pt x="2876" y="1760"/>
                    <a:pt x="2962" y="1760"/>
                  </a:cubicBezTo>
                  <a:cubicBezTo>
                    <a:pt x="3049" y="1760"/>
                    <a:pt x="3136" y="1728"/>
                    <a:pt x="3214" y="1665"/>
                  </a:cubicBezTo>
                  <a:cubicBezTo>
                    <a:pt x="3340" y="1571"/>
                    <a:pt x="3498" y="1476"/>
                    <a:pt x="3719" y="1476"/>
                  </a:cubicBezTo>
                  <a:close/>
                  <a:moveTo>
                    <a:pt x="6774" y="1697"/>
                  </a:moveTo>
                  <a:cubicBezTo>
                    <a:pt x="7027" y="2862"/>
                    <a:pt x="8035" y="3681"/>
                    <a:pt x="9200" y="3713"/>
                  </a:cubicBezTo>
                  <a:lnTo>
                    <a:pt x="9011" y="5225"/>
                  </a:lnTo>
                  <a:cubicBezTo>
                    <a:pt x="7247" y="5099"/>
                    <a:pt x="5735" y="3839"/>
                    <a:pt x="5294" y="2138"/>
                  </a:cubicBezTo>
                  <a:lnTo>
                    <a:pt x="6774" y="1697"/>
                  </a:lnTo>
                  <a:close/>
                  <a:moveTo>
                    <a:pt x="1450" y="6737"/>
                  </a:moveTo>
                  <a:lnTo>
                    <a:pt x="1450" y="8250"/>
                  </a:lnTo>
                  <a:cubicBezTo>
                    <a:pt x="1041" y="8250"/>
                    <a:pt x="694" y="7935"/>
                    <a:pt x="694" y="7494"/>
                  </a:cubicBezTo>
                  <a:cubicBezTo>
                    <a:pt x="694" y="7115"/>
                    <a:pt x="1009" y="6737"/>
                    <a:pt x="1450" y="6737"/>
                  </a:cubicBezTo>
                  <a:close/>
                  <a:moveTo>
                    <a:pt x="9673" y="6737"/>
                  </a:moveTo>
                  <a:cubicBezTo>
                    <a:pt x="10083" y="6737"/>
                    <a:pt x="10429" y="7052"/>
                    <a:pt x="10429" y="7494"/>
                  </a:cubicBezTo>
                  <a:cubicBezTo>
                    <a:pt x="10429" y="7935"/>
                    <a:pt x="10083" y="8250"/>
                    <a:pt x="9673" y="8250"/>
                  </a:cubicBezTo>
                  <a:lnTo>
                    <a:pt x="9673" y="6737"/>
                  </a:lnTo>
                  <a:close/>
                  <a:moveTo>
                    <a:pt x="4884" y="3209"/>
                  </a:moveTo>
                  <a:cubicBezTo>
                    <a:pt x="5609" y="4784"/>
                    <a:pt x="7184" y="5824"/>
                    <a:pt x="8917" y="5981"/>
                  </a:cubicBezTo>
                  <a:lnTo>
                    <a:pt x="8917" y="6422"/>
                  </a:lnTo>
                  <a:lnTo>
                    <a:pt x="8917" y="8659"/>
                  </a:lnTo>
                  <a:cubicBezTo>
                    <a:pt x="8917" y="10486"/>
                    <a:pt x="7436" y="11999"/>
                    <a:pt x="5577" y="11999"/>
                  </a:cubicBezTo>
                  <a:cubicBezTo>
                    <a:pt x="3719" y="11999"/>
                    <a:pt x="2238" y="10486"/>
                    <a:pt x="2238" y="8628"/>
                  </a:cubicBezTo>
                  <a:lnTo>
                    <a:pt x="2238" y="5603"/>
                  </a:lnTo>
                  <a:cubicBezTo>
                    <a:pt x="2238" y="5477"/>
                    <a:pt x="2238" y="5383"/>
                    <a:pt x="2269" y="5257"/>
                  </a:cubicBezTo>
                  <a:cubicBezTo>
                    <a:pt x="3088" y="5257"/>
                    <a:pt x="3719" y="4595"/>
                    <a:pt x="3719" y="3744"/>
                  </a:cubicBezTo>
                  <a:cubicBezTo>
                    <a:pt x="4191" y="3744"/>
                    <a:pt x="4601" y="3555"/>
                    <a:pt x="4884" y="3209"/>
                  </a:cubicBezTo>
                  <a:close/>
                  <a:moveTo>
                    <a:pt x="10072" y="1"/>
                  </a:moveTo>
                  <a:cubicBezTo>
                    <a:pt x="10033" y="1"/>
                    <a:pt x="9993" y="8"/>
                    <a:pt x="9956" y="27"/>
                  </a:cubicBezTo>
                  <a:lnTo>
                    <a:pt x="4979" y="1445"/>
                  </a:lnTo>
                  <a:cubicBezTo>
                    <a:pt x="4727" y="1004"/>
                    <a:pt x="4254" y="720"/>
                    <a:pt x="3719" y="720"/>
                  </a:cubicBezTo>
                  <a:cubicBezTo>
                    <a:pt x="3466" y="720"/>
                    <a:pt x="3214" y="783"/>
                    <a:pt x="2994" y="909"/>
                  </a:cubicBezTo>
                  <a:cubicBezTo>
                    <a:pt x="2742" y="783"/>
                    <a:pt x="2521" y="720"/>
                    <a:pt x="2238" y="720"/>
                  </a:cubicBezTo>
                  <a:cubicBezTo>
                    <a:pt x="1419" y="720"/>
                    <a:pt x="726" y="1382"/>
                    <a:pt x="726" y="2232"/>
                  </a:cubicBezTo>
                  <a:cubicBezTo>
                    <a:pt x="726" y="2484"/>
                    <a:pt x="820" y="2736"/>
                    <a:pt x="946" y="2957"/>
                  </a:cubicBezTo>
                  <a:cubicBezTo>
                    <a:pt x="820" y="3209"/>
                    <a:pt x="726" y="3429"/>
                    <a:pt x="726" y="3713"/>
                  </a:cubicBezTo>
                  <a:cubicBezTo>
                    <a:pt x="726" y="4280"/>
                    <a:pt x="1041" y="4784"/>
                    <a:pt x="1513" y="5005"/>
                  </a:cubicBezTo>
                  <a:cubicBezTo>
                    <a:pt x="1482" y="5225"/>
                    <a:pt x="1482" y="5383"/>
                    <a:pt x="1482" y="5572"/>
                  </a:cubicBezTo>
                  <a:lnTo>
                    <a:pt x="1482" y="6013"/>
                  </a:lnTo>
                  <a:cubicBezTo>
                    <a:pt x="663" y="6013"/>
                    <a:pt x="1" y="6674"/>
                    <a:pt x="1" y="7494"/>
                  </a:cubicBezTo>
                  <a:cubicBezTo>
                    <a:pt x="1" y="8313"/>
                    <a:pt x="663" y="9006"/>
                    <a:pt x="1482" y="9006"/>
                  </a:cubicBezTo>
                  <a:cubicBezTo>
                    <a:pt x="1671" y="11085"/>
                    <a:pt x="3466" y="12723"/>
                    <a:pt x="5577" y="12723"/>
                  </a:cubicBezTo>
                  <a:cubicBezTo>
                    <a:pt x="7720" y="12723"/>
                    <a:pt x="9484" y="11085"/>
                    <a:pt x="9673" y="9006"/>
                  </a:cubicBezTo>
                  <a:cubicBezTo>
                    <a:pt x="10492" y="9006"/>
                    <a:pt x="11185" y="8313"/>
                    <a:pt x="11185" y="7494"/>
                  </a:cubicBezTo>
                  <a:cubicBezTo>
                    <a:pt x="11185" y="6674"/>
                    <a:pt x="10492" y="6013"/>
                    <a:pt x="9673" y="6013"/>
                  </a:cubicBezTo>
                  <a:lnTo>
                    <a:pt x="9673" y="5603"/>
                  </a:lnTo>
                  <a:cubicBezTo>
                    <a:pt x="9704" y="5414"/>
                    <a:pt x="10398" y="594"/>
                    <a:pt x="10429" y="405"/>
                  </a:cubicBezTo>
                  <a:cubicBezTo>
                    <a:pt x="10429" y="279"/>
                    <a:pt x="10398" y="184"/>
                    <a:pt x="10303" y="90"/>
                  </a:cubicBezTo>
                  <a:cubicBezTo>
                    <a:pt x="10258" y="45"/>
                    <a:pt x="10167" y="1"/>
                    <a:pt x="10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11280;p69">
              <a:extLst>
                <a:ext uri="{FF2B5EF4-FFF2-40B4-BE49-F238E27FC236}">
                  <a16:creationId xmlns:a16="http://schemas.microsoft.com/office/drawing/2014/main" id="{066A0115-CBDF-3055-3E9A-5EE635312234}"/>
                </a:ext>
              </a:extLst>
            </p:cNvPr>
            <p:cNvSpPr/>
            <p:nvPr/>
          </p:nvSpPr>
          <p:spPr>
            <a:xfrm>
              <a:off x="-51998675" y="2454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281;p69">
              <a:extLst>
                <a:ext uri="{FF2B5EF4-FFF2-40B4-BE49-F238E27FC236}">
                  <a16:creationId xmlns:a16="http://schemas.microsoft.com/office/drawing/2014/main" id="{69428F3B-8A2D-C76B-7D1B-AF312779AEC3}"/>
                </a:ext>
              </a:extLst>
            </p:cNvPr>
            <p:cNvSpPr/>
            <p:nvPr/>
          </p:nvSpPr>
          <p:spPr>
            <a:xfrm>
              <a:off x="-51925450" y="245462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79" y="693"/>
                  </a:cubicBezTo>
                  <a:cubicBezTo>
                    <a:pt x="568" y="693"/>
                    <a:pt x="726" y="536"/>
                    <a:pt x="726" y="347"/>
                  </a:cubicBezTo>
                  <a:cubicBezTo>
                    <a:pt x="726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282;p69">
              <a:extLst>
                <a:ext uri="{FF2B5EF4-FFF2-40B4-BE49-F238E27FC236}">
                  <a16:creationId xmlns:a16="http://schemas.microsoft.com/office/drawing/2014/main" id="{FF465CFB-EEF2-76CB-87A4-AD8B307BD1EF}"/>
                </a:ext>
              </a:extLst>
            </p:cNvPr>
            <p:cNvSpPr/>
            <p:nvPr/>
          </p:nvSpPr>
          <p:spPr>
            <a:xfrm>
              <a:off x="-51981350" y="2472725"/>
              <a:ext cx="55925" cy="55950"/>
            </a:xfrm>
            <a:custGeom>
              <a:avLst/>
              <a:gdLst/>
              <a:ahLst/>
              <a:cxnLst/>
              <a:rect l="l" t="t" r="r" b="b"/>
              <a:pathLst>
                <a:path w="2237" h="2238" extrusionOk="0">
                  <a:moveTo>
                    <a:pt x="1134" y="726"/>
                  </a:moveTo>
                  <a:cubicBezTo>
                    <a:pt x="1323" y="726"/>
                    <a:pt x="1481" y="883"/>
                    <a:pt x="1481" y="1072"/>
                  </a:cubicBezTo>
                  <a:cubicBezTo>
                    <a:pt x="1481" y="1293"/>
                    <a:pt x="1323" y="1450"/>
                    <a:pt x="1134" y="1450"/>
                  </a:cubicBezTo>
                  <a:cubicBezTo>
                    <a:pt x="945" y="1450"/>
                    <a:pt x="788" y="1293"/>
                    <a:pt x="788" y="1072"/>
                  </a:cubicBezTo>
                  <a:cubicBezTo>
                    <a:pt x="756" y="915"/>
                    <a:pt x="914" y="726"/>
                    <a:pt x="1134" y="726"/>
                  </a:cubicBezTo>
                  <a:close/>
                  <a:moveTo>
                    <a:pt x="1134" y="1"/>
                  </a:moveTo>
                  <a:cubicBezTo>
                    <a:pt x="504" y="1"/>
                    <a:pt x="32" y="536"/>
                    <a:pt x="32" y="1135"/>
                  </a:cubicBezTo>
                  <a:cubicBezTo>
                    <a:pt x="0" y="1765"/>
                    <a:pt x="504" y="2238"/>
                    <a:pt x="1134" y="2238"/>
                  </a:cubicBezTo>
                  <a:cubicBezTo>
                    <a:pt x="1764" y="2238"/>
                    <a:pt x="2237" y="1702"/>
                    <a:pt x="2237" y="1135"/>
                  </a:cubicBezTo>
                  <a:cubicBezTo>
                    <a:pt x="2237" y="505"/>
                    <a:pt x="1733" y="1"/>
                    <a:pt x="113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60" name="Google Shape;11325;p69">
            <a:extLst>
              <a:ext uri="{FF2B5EF4-FFF2-40B4-BE49-F238E27FC236}">
                <a16:creationId xmlns:a16="http://schemas.microsoft.com/office/drawing/2014/main" id="{71C5A519-3943-ECC2-3934-E84D3735CF44}"/>
              </a:ext>
            </a:extLst>
          </p:cNvPr>
          <p:cNvGrpSpPr/>
          <p:nvPr/>
        </p:nvGrpSpPr>
        <p:grpSpPr>
          <a:xfrm>
            <a:off x="5479117" y="7613065"/>
            <a:ext cx="965077" cy="965908"/>
            <a:chOff x="-52101875" y="2687475"/>
            <a:chExt cx="319025" cy="319300"/>
          </a:xfrm>
          <a:solidFill>
            <a:schemeClr val="bg1"/>
          </a:solidFill>
        </p:grpSpPr>
        <p:sp>
          <p:nvSpPr>
            <p:cNvPr id="61" name="Google Shape;11326;p69">
              <a:extLst>
                <a:ext uri="{FF2B5EF4-FFF2-40B4-BE49-F238E27FC236}">
                  <a16:creationId xmlns:a16="http://schemas.microsoft.com/office/drawing/2014/main" id="{EF4B33FE-23A7-02A4-5A33-0C606020B4F0}"/>
                </a:ext>
              </a:extLst>
            </p:cNvPr>
            <p:cNvSpPr/>
            <p:nvPr/>
          </p:nvSpPr>
          <p:spPr>
            <a:xfrm>
              <a:off x="-5197820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69"/>
                    <a:pt x="977" y="1190"/>
                    <a:pt x="1449" y="1190"/>
                  </a:cubicBezTo>
                  <a:cubicBezTo>
                    <a:pt x="1922" y="1190"/>
                    <a:pt x="2426" y="969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1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2" name="Google Shape;11327;p69">
              <a:extLst>
                <a:ext uri="{FF2B5EF4-FFF2-40B4-BE49-F238E27FC236}">
                  <a16:creationId xmlns:a16="http://schemas.microsoft.com/office/drawing/2014/main" id="{83DF62A5-9C75-0E53-BF47-480BE3E5503D}"/>
                </a:ext>
              </a:extLst>
            </p:cNvPr>
            <p:cNvSpPr/>
            <p:nvPr/>
          </p:nvSpPr>
          <p:spPr>
            <a:xfrm>
              <a:off x="-51988450" y="28571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79" y="693"/>
                  </a:cubicBezTo>
                  <a:cubicBezTo>
                    <a:pt x="568" y="693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3" name="Google Shape;11328;p69">
              <a:extLst>
                <a:ext uri="{FF2B5EF4-FFF2-40B4-BE49-F238E27FC236}">
                  <a16:creationId xmlns:a16="http://schemas.microsoft.com/office/drawing/2014/main" id="{83D72E7E-CC11-FD05-62A0-FB48A2F3D373}"/>
                </a:ext>
              </a:extLst>
            </p:cNvPr>
            <p:cNvSpPr/>
            <p:nvPr/>
          </p:nvSpPr>
          <p:spPr>
            <a:xfrm>
              <a:off x="-51913625" y="28571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47" y="693"/>
                  </a:cubicBezTo>
                  <a:cubicBezTo>
                    <a:pt x="568" y="693"/>
                    <a:pt x="725" y="536"/>
                    <a:pt x="725" y="347"/>
                  </a:cubicBez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0" name="Google Shape;11329;p69">
              <a:extLst>
                <a:ext uri="{FF2B5EF4-FFF2-40B4-BE49-F238E27FC236}">
                  <a16:creationId xmlns:a16="http://schemas.microsoft.com/office/drawing/2014/main" id="{618964BB-2686-BB1B-9BA1-C1F587D47257}"/>
                </a:ext>
              </a:extLst>
            </p:cNvPr>
            <p:cNvSpPr/>
            <p:nvPr/>
          </p:nvSpPr>
          <p:spPr>
            <a:xfrm>
              <a:off x="-52101875" y="2687475"/>
              <a:ext cx="319025" cy="319300"/>
            </a:xfrm>
            <a:custGeom>
              <a:avLst/>
              <a:gdLst/>
              <a:ahLst/>
              <a:cxnLst/>
              <a:rect l="l" t="t" r="r" b="b"/>
              <a:pathLst>
                <a:path w="12761" h="12772" extrusionOk="0">
                  <a:moveTo>
                    <a:pt x="788" y="1398"/>
                  </a:moveTo>
                  <a:cubicBezTo>
                    <a:pt x="1324" y="1902"/>
                    <a:pt x="1954" y="2312"/>
                    <a:pt x="2616" y="2564"/>
                  </a:cubicBezTo>
                  <a:cubicBezTo>
                    <a:pt x="2458" y="2942"/>
                    <a:pt x="2364" y="3288"/>
                    <a:pt x="2332" y="3666"/>
                  </a:cubicBezTo>
                  <a:cubicBezTo>
                    <a:pt x="1419" y="3572"/>
                    <a:pt x="788" y="2784"/>
                    <a:pt x="788" y="1871"/>
                  </a:cubicBezTo>
                  <a:lnTo>
                    <a:pt x="788" y="1398"/>
                  </a:lnTo>
                  <a:close/>
                  <a:moveTo>
                    <a:pt x="5294" y="957"/>
                  </a:moveTo>
                  <a:lnTo>
                    <a:pt x="5294" y="3761"/>
                  </a:lnTo>
                  <a:lnTo>
                    <a:pt x="3088" y="3761"/>
                  </a:lnTo>
                  <a:cubicBezTo>
                    <a:pt x="3214" y="2469"/>
                    <a:pt x="4097" y="1366"/>
                    <a:pt x="5294" y="957"/>
                  </a:cubicBezTo>
                  <a:close/>
                  <a:moveTo>
                    <a:pt x="7531" y="957"/>
                  </a:moveTo>
                  <a:cubicBezTo>
                    <a:pt x="8728" y="1366"/>
                    <a:pt x="9578" y="2469"/>
                    <a:pt x="9736" y="3761"/>
                  </a:cubicBezTo>
                  <a:lnTo>
                    <a:pt x="7531" y="3761"/>
                  </a:lnTo>
                  <a:lnTo>
                    <a:pt x="7531" y="957"/>
                  </a:lnTo>
                  <a:close/>
                  <a:moveTo>
                    <a:pt x="12036" y="1429"/>
                  </a:moveTo>
                  <a:lnTo>
                    <a:pt x="12036" y="1902"/>
                  </a:lnTo>
                  <a:cubicBezTo>
                    <a:pt x="12036" y="2816"/>
                    <a:pt x="11343" y="3572"/>
                    <a:pt x="10492" y="3761"/>
                  </a:cubicBezTo>
                  <a:cubicBezTo>
                    <a:pt x="10461" y="3351"/>
                    <a:pt x="10366" y="3005"/>
                    <a:pt x="10208" y="2658"/>
                  </a:cubicBezTo>
                  <a:cubicBezTo>
                    <a:pt x="10870" y="2343"/>
                    <a:pt x="11500" y="1902"/>
                    <a:pt x="12036" y="1429"/>
                  </a:cubicBezTo>
                  <a:close/>
                  <a:moveTo>
                    <a:pt x="6302" y="736"/>
                  </a:moveTo>
                  <a:cubicBezTo>
                    <a:pt x="6428" y="736"/>
                    <a:pt x="6680" y="768"/>
                    <a:pt x="6774" y="768"/>
                  </a:cubicBezTo>
                  <a:lnTo>
                    <a:pt x="6774" y="4107"/>
                  </a:lnTo>
                  <a:cubicBezTo>
                    <a:pt x="6774" y="4296"/>
                    <a:pt x="6932" y="4454"/>
                    <a:pt x="7152" y="4454"/>
                  </a:cubicBezTo>
                  <a:lnTo>
                    <a:pt x="9736" y="4454"/>
                  </a:lnTo>
                  <a:lnTo>
                    <a:pt x="9736" y="5242"/>
                  </a:lnTo>
                  <a:lnTo>
                    <a:pt x="2994" y="5242"/>
                  </a:lnTo>
                  <a:lnTo>
                    <a:pt x="2994" y="4454"/>
                  </a:lnTo>
                  <a:lnTo>
                    <a:pt x="5609" y="4454"/>
                  </a:lnTo>
                  <a:cubicBezTo>
                    <a:pt x="5798" y="4454"/>
                    <a:pt x="5955" y="4296"/>
                    <a:pt x="5955" y="4107"/>
                  </a:cubicBezTo>
                  <a:lnTo>
                    <a:pt x="5955" y="768"/>
                  </a:lnTo>
                  <a:cubicBezTo>
                    <a:pt x="6081" y="768"/>
                    <a:pt x="6207" y="736"/>
                    <a:pt x="6302" y="736"/>
                  </a:cubicBezTo>
                  <a:close/>
                  <a:moveTo>
                    <a:pt x="2301" y="6785"/>
                  </a:moveTo>
                  <a:lnTo>
                    <a:pt x="2301" y="8297"/>
                  </a:lnTo>
                  <a:cubicBezTo>
                    <a:pt x="1891" y="8297"/>
                    <a:pt x="1545" y="7919"/>
                    <a:pt x="1545" y="7541"/>
                  </a:cubicBezTo>
                  <a:cubicBezTo>
                    <a:pt x="1545" y="7132"/>
                    <a:pt x="1891" y="6785"/>
                    <a:pt x="2301" y="6785"/>
                  </a:cubicBezTo>
                  <a:close/>
                  <a:moveTo>
                    <a:pt x="9767" y="6029"/>
                  </a:moveTo>
                  <a:lnTo>
                    <a:pt x="9767" y="8297"/>
                  </a:lnTo>
                  <a:lnTo>
                    <a:pt x="8759" y="8297"/>
                  </a:lnTo>
                  <a:cubicBezTo>
                    <a:pt x="8035" y="7841"/>
                    <a:pt x="7215" y="7612"/>
                    <a:pt x="6400" y="7612"/>
                  </a:cubicBezTo>
                  <a:cubicBezTo>
                    <a:pt x="5585" y="7612"/>
                    <a:pt x="4774" y="7841"/>
                    <a:pt x="4065" y="8297"/>
                  </a:cubicBezTo>
                  <a:lnTo>
                    <a:pt x="3057" y="8297"/>
                  </a:lnTo>
                  <a:lnTo>
                    <a:pt x="3057" y="6029"/>
                  </a:lnTo>
                  <a:close/>
                  <a:moveTo>
                    <a:pt x="10524" y="6785"/>
                  </a:moveTo>
                  <a:cubicBezTo>
                    <a:pt x="10933" y="6785"/>
                    <a:pt x="11280" y="7100"/>
                    <a:pt x="11280" y="7541"/>
                  </a:cubicBezTo>
                  <a:cubicBezTo>
                    <a:pt x="11280" y="7919"/>
                    <a:pt x="10933" y="8297"/>
                    <a:pt x="10524" y="8297"/>
                  </a:cubicBezTo>
                  <a:lnTo>
                    <a:pt x="10524" y="6785"/>
                  </a:lnTo>
                  <a:close/>
                  <a:moveTo>
                    <a:pt x="6381" y="8290"/>
                  </a:moveTo>
                  <a:cubicBezTo>
                    <a:pt x="7089" y="8290"/>
                    <a:pt x="7798" y="8502"/>
                    <a:pt x="8413" y="8928"/>
                  </a:cubicBezTo>
                  <a:cubicBezTo>
                    <a:pt x="8476" y="8959"/>
                    <a:pt x="8507" y="8991"/>
                    <a:pt x="8602" y="8991"/>
                  </a:cubicBezTo>
                  <a:lnTo>
                    <a:pt x="9704" y="8991"/>
                  </a:lnTo>
                  <a:cubicBezTo>
                    <a:pt x="9547" y="10692"/>
                    <a:pt x="8129" y="11984"/>
                    <a:pt x="6396" y="11984"/>
                  </a:cubicBezTo>
                  <a:cubicBezTo>
                    <a:pt x="4664" y="11984"/>
                    <a:pt x="3246" y="10692"/>
                    <a:pt x="3057" y="8991"/>
                  </a:cubicBezTo>
                  <a:lnTo>
                    <a:pt x="4160" y="8991"/>
                  </a:lnTo>
                  <a:cubicBezTo>
                    <a:pt x="4223" y="8991"/>
                    <a:pt x="4317" y="8959"/>
                    <a:pt x="4349" y="8928"/>
                  </a:cubicBezTo>
                  <a:cubicBezTo>
                    <a:pt x="4963" y="8502"/>
                    <a:pt x="5672" y="8290"/>
                    <a:pt x="6381" y="8290"/>
                  </a:cubicBezTo>
                  <a:close/>
                  <a:moveTo>
                    <a:pt x="12402" y="1"/>
                  </a:moveTo>
                  <a:cubicBezTo>
                    <a:pt x="12282" y="1"/>
                    <a:pt x="12165" y="47"/>
                    <a:pt x="12067" y="169"/>
                  </a:cubicBezTo>
                  <a:cubicBezTo>
                    <a:pt x="11563" y="957"/>
                    <a:pt x="10776" y="1587"/>
                    <a:pt x="9862" y="1934"/>
                  </a:cubicBezTo>
                  <a:cubicBezTo>
                    <a:pt x="9106" y="768"/>
                    <a:pt x="7814" y="12"/>
                    <a:pt x="6396" y="12"/>
                  </a:cubicBezTo>
                  <a:cubicBezTo>
                    <a:pt x="4979" y="12"/>
                    <a:pt x="3687" y="768"/>
                    <a:pt x="2931" y="1934"/>
                  </a:cubicBezTo>
                  <a:cubicBezTo>
                    <a:pt x="2017" y="1587"/>
                    <a:pt x="1230" y="957"/>
                    <a:pt x="725" y="169"/>
                  </a:cubicBezTo>
                  <a:cubicBezTo>
                    <a:pt x="647" y="65"/>
                    <a:pt x="504" y="4"/>
                    <a:pt x="368" y="4"/>
                  </a:cubicBezTo>
                  <a:cubicBezTo>
                    <a:pt x="339" y="4"/>
                    <a:pt x="311" y="6"/>
                    <a:pt x="284" y="12"/>
                  </a:cubicBezTo>
                  <a:cubicBezTo>
                    <a:pt x="127" y="43"/>
                    <a:pt x="1" y="201"/>
                    <a:pt x="1" y="358"/>
                  </a:cubicBezTo>
                  <a:lnTo>
                    <a:pt x="1" y="1871"/>
                  </a:lnTo>
                  <a:cubicBezTo>
                    <a:pt x="1" y="3162"/>
                    <a:pt x="1009" y="4265"/>
                    <a:pt x="2269" y="4454"/>
                  </a:cubicBezTo>
                  <a:lnTo>
                    <a:pt x="2269" y="6029"/>
                  </a:lnTo>
                  <a:cubicBezTo>
                    <a:pt x="1419" y="6029"/>
                    <a:pt x="757" y="6722"/>
                    <a:pt x="757" y="7541"/>
                  </a:cubicBezTo>
                  <a:cubicBezTo>
                    <a:pt x="757" y="8360"/>
                    <a:pt x="1419" y="9022"/>
                    <a:pt x="2269" y="9022"/>
                  </a:cubicBezTo>
                  <a:cubicBezTo>
                    <a:pt x="2458" y="11133"/>
                    <a:pt x="4223" y="12771"/>
                    <a:pt x="6365" y="12771"/>
                  </a:cubicBezTo>
                  <a:cubicBezTo>
                    <a:pt x="8476" y="12771"/>
                    <a:pt x="10240" y="11133"/>
                    <a:pt x="10461" y="9022"/>
                  </a:cubicBezTo>
                  <a:cubicBezTo>
                    <a:pt x="11280" y="9022"/>
                    <a:pt x="11941" y="8360"/>
                    <a:pt x="11941" y="7541"/>
                  </a:cubicBezTo>
                  <a:cubicBezTo>
                    <a:pt x="11941" y="6722"/>
                    <a:pt x="11280" y="6029"/>
                    <a:pt x="10461" y="6029"/>
                  </a:cubicBezTo>
                  <a:cubicBezTo>
                    <a:pt x="10524" y="5840"/>
                    <a:pt x="10524" y="4611"/>
                    <a:pt x="10524" y="4454"/>
                  </a:cubicBezTo>
                  <a:cubicBezTo>
                    <a:pt x="11784" y="4265"/>
                    <a:pt x="12760" y="3194"/>
                    <a:pt x="12760" y="1871"/>
                  </a:cubicBezTo>
                  <a:lnTo>
                    <a:pt x="12760" y="358"/>
                  </a:lnTo>
                  <a:cubicBezTo>
                    <a:pt x="12760" y="201"/>
                    <a:pt x="12666" y="43"/>
                    <a:pt x="12508" y="12"/>
                  </a:cubicBezTo>
                  <a:cubicBezTo>
                    <a:pt x="12473" y="5"/>
                    <a:pt x="12438" y="1"/>
                    <a:pt x="1240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1" name="Google Shape;11355;p69">
            <a:extLst>
              <a:ext uri="{FF2B5EF4-FFF2-40B4-BE49-F238E27FC236}">
                <a16:creationId xmlns:a16="http://schemas.microsoft.com/office/drawing/2014/main" id="{97BF3EB4-3632-DC74-4DF7-8FC373DC4B1E}"/>
              </a:ext>
            </a:extLst>
          </p:cNvPr>
          <p:cNvGrpSpPr/>
          <p:nvPr/>
        </p:nvGrpSpPr>
        <p:grpSpPr>
          <a:xfrm>
            <a:off x="3144115" y="5160849"/>
            <a:ext cx="845886" cy="957892"/>
            <a:chOff x="-52887125" y="1903275"/>
            <a:chExt cx="279625" cy="316650"/>
          </a:xfrm>
          <a:solidFill>
            <a:schemeClr val="bg1"/>
          </a:solidFill>
        </p:grpSpPr>
        <p:sp>
          <p:nvSpPr>
            <p:cNvPr id="322" name="Google Shape;11356;p69">
              <a:extLst>
                <a:ext uri="{FF2B5EF4-FFF2-40B4-BE49-F238E27FC236}">
                  <a16:creationId xmlns:a16="http://schemas.microsoft.com/office/drawing/2014/main" id="{FF0FE31C-F142-8E06-A6C5-D541F9491765}"/>
                </a:ext>
              </a:extLst>
            </p:cNvPr>
            <p:cNvSpPr/>
            <p:nvPr/>
          </p:nvSpPr>
          <p:spPr>
            <a:xfrm>
              <a:off x="-52783950" y="2135825"/>
              <a:ext cx="73275" cy="28975"/>
            </a:xfrm>
            <a:custGeom>
              <a:avLst/>
              <a:gdLst/>
              <a:ahLst/>
              <a:cxnLst/>
              <a:rect l="l" t="t" r="r" b="b"/>
              <a:pathLst>
                <a:path w="2931" h="1159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70"/>
                    <a:pt x="977" y="1159"/>
                    <a:pt x="1450" y="1159"/>
                  </a:cubicBezTo>
                  <a:cubicBezTo>
                    <a:pt x="1922" y="1159"/>
                    <a:pt x="2458" y="970"/>
                    <a:pt x="2773" y="623"/>
                  </a:cubicBezTo>
                  <a:cubicBezTo>
                    <a:pt x="2931" y="465"/>
                    <a:pt x="2931" y="213"/>
                    <a:pt x="2773" y="119"/>
                  </a:cubicBezTo>
                  <a:cubicBezTo>
                    <a:pt x="2694" y="40"/>
                    <a:pt x="2592" y="1"/>
                    <a:pt x="2493" y="1"/>
                  </a:cubicBezTo>
                  <a:cubicBezTo>
                    <a:pt x="2395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98" y="434"/>
                    <a:pt x="883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3" name="Google Shape;11357;p69">
              <a:extLst>
                <a:ext uri="{FF2B5EF4-FFF2-40B4-BE49-F238E27FC236}">
                  <a16:creationId xmlns:a16="http://schemas.microsoft.com/office/drawing/2014/main" id="{A25E23DE-CBA1-A2F2-3066-9B6C689C2626}"/>
                </a:ext>
              </a:extLst>
            </p:cNvPr>
            <p:cNvSpPr/>
            <p:nvPr/>
          </p:nvSpPr>
          <p:spPr>
            <a:xfrm>
              <a:off x="-52887125" y="1903275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5545" y="2238"/>
                  </a:moveTo>
                  <a:cubicBezTo>
                    <a:pt x="5986" y="2238"/>
                    <a:pt x="6427" y="2332"/>
                    <a:pt x="6806" y="2490"/>
                  </a:cubicBezTo>
                  <a:cubicBezTo>
                    <a:pt x="6049" y="3687"/>
                    <a:pt x="4726" y="4443"/>
                    <a:pt x="3308" y="4443"/>
                  </a:cubicBezTo>
                  <a:lnTo>
                    <a:pt x="2407" y="4443"/>
                  </a:lnTo>
                  <a:cubicBezTo>
                    <a:pt x="2887" y="3168"/>
                    <a:pt x="4108" y="2238"/>
                    <a:pt x="5545" y="2238"/>
                  </a:cubicBezTo>
                  <a:close/>
                  <a:moveTo>
                    <a:pt x="5577" y="757"/>
                  </a:moveTo>
                  <a:cubicBezTo>
                    <a:pt x="7877" y="757"/>
                    <a:pt x="9799" y="2364"/>
                    <a:pt x="10303" y="4475"/>
                  </a:cubicBezTo>
                  <a:cubicBezTo>
                    <a:pt x="10240" y="4475"/>
                    <a:pt x="10145" y="4443"/>
                    <a:pt x="10082" y="4443"/>
                  </a:cubicBezTo>
                  <a:cubicBezTo>
                    <a:pt x="9893" y="4443"/>
                    <a:pt x="9736" y="4475"/>
                    <a:pt x="9578" y="4569"/>
                  </a:cubicBezTo>
                  <a:cubicBezTo>
                    <a:pt x="9137" y="2742"/>
                    <a:pt x="7467" y="1450"/>
                    <a:pt x="5577" y="1450"/>
                  </a:cubicBezTo>
                  <a:cubicBezTo>
                    <a:pt x="3655" y="1450"/>
                    <a:pt x="2048" y="2805"/>
                    <a:pt x="1607" y="4569"/>
                  </a:cubicBezTo>
                  <a:cubicBezTo>
                    <a:pt x="1450" y="4475"/>
                    <a:pt x="1292" y="4443"/>
                    <a:pt x="1103" y="4443"/>
                  </a:cubicBezTo>
                  <a:cubicBezTo>
                    <a:pt x="1009" y="4443"/>
                    <a:pt x="946" y="4443"/>
                    <a:pt x="851" y="4475"/>
                  </a:cubicBezTo>
                  <a:cubicBezTo>
                    <a:pt x="1324" y="2364"/>
                    <a:pt x="3277" y="757"/>
                    <a:pt x="5577" y="757"/>
                  </a:cubicBezTo>
                  <a:close/>
                  <a:moveTo>
                    <a:pt x="7530" y="2868"/>
                  </a:moveTo>
                  <a:cubicBezTo>
                    <a:pt x="8381" y="3466"/>
                    <a:pt x="8948" y="4475"/>
                    <a:pt x="8948" y="5640"/>
                  </a:cubicBezTo>
                  <a:lnTo>
                    <a:pt x="8948" y="6050"/>
                  </a:lnTo>
                  <a:lnTo>
                    <a:pt x="2206" y="6050"/>
                  </a:lnTo>
                  <a:lnTo>
                    <a:pt x="2206" y="6018"/>
                  </a:lnTo>
                  <a:lnTo>
                    <a:pt x="2206" y="5577"/>
                  </a:lnTo>
                  <a:cubicBezTo>
                    <a:pt x="2206" y="5483"/>
                    <a:pt x="2206" y="5357"/>
                    <a:pt x="2237" y="5231"/>
                  </a:cubicBezTo>
                  <a:lnTo>
                    <a:pt x="3340" y="5231"/>
                  </a:lnTo>
                  <a:cubicBezTo>
                    <a:pt x="4285" y="5231"/>
                    <a:pt x="5167" y="4947"/>
                    <a:pt x="5955" y="4475"/>
                  </a:cubicBezTo>
                  <a:cubicBezTo>
                    <a:pt x="6585" y="4097"/>
                    <a:pt x="7121" y="3529"/>
                    <a:pt x="7530" y="2868"/>
                  </a:cubicBezTo>
                  <a:close/>
                  <a:moveTo>
                    <a:pt x="10082" y="5231"/>
                  </a:moveTo>
                  <a:cubicBezTo>
                    <a:pt x="10271" y="5231"/>
                    <a:pt x="10429" y="5388"/>
                    <a:pt x="10429" y="5577"/>
                  </a:cubicBezTo>
                  <a:lnTo>
                    <a:pt x="10429" y="7877"/>
                  </a:lnTo>
                  <a:cubicBezTo>
                    <a:pt x="10429" y="8066"/>
                    <a:pt x="10271" y="8224"/>
                    <a:pt x="10082" y="8224"/>
                  </a:cubicBezTo>
                  <a:cubicBezTo>
                    <a:pt x="9893" y="8224"/>
                    <a:pt x="9736" y="8066"/>
                    <a:pt x="9736" y="7877"/>
                  </a:cubicBezTo>
                  <a:lnTo>
                    <a:pt x="9736" y="5577"/>
                  </a:lnTo>
                  <a:cubicBezTo>
                    <a:pt x="9736" y="5388"/>
                    <a:pt x="9893" y="5231"/>
                    <a:pt x="10082" y="5231"/>
                  </a:cubicBezTo>
                  <a:close/>
                  <a:moveTo>
                    <a:pt x="1103" y="5262"/>
                  </a:moveTo>
                  <a:cubicBezTo>
                    <a:pt x="1292" y="5262"/>
                    <a:pt x="1450" y="5420"/>
                    <a:pt x="1450" y="5640"/>
                  </a:cubicBezTo>
                  <a:lnTo>
                    <a:pt x="1450" y="7909"/>
                  </a:lnTo>
                  <a:cubicBezTo>
                    <a:pt x="1450" y="8066"/>
                    <a:pt x="1292" y="8255"/>
                    <a:pt x="1103" y="8255"/>
                  </a:cubicBezTo>
                  <a:cubicBezTo>
                    <a:pt x="914" y="8255"/>
                    <a:pt x="757" y="8098"/>
                    <a:pt x="757" y="7909"/>
                  </a:cubicBezTo>
                  <a:lnTo>
                    <a:pt x="757" y="5640"/>
                  </a:lnTo>
                  <a:cubicBezTo>
                    <a:pt x="757" y="5420"/>
                    <a:pt x="914" y="5262"/>
                    <a:pt x="1103" y="5262"/>
                  </a:cubicBezTo>
                  <a:close/>
                  <a:moveTo>
                    <a:pt x="5199" y="6774"/>
                  </a:moveTo>
                  <a:cubicBezTo>
                    <a:pt x="5199" y="7594"/>
                    <a:pt x="4537" y="8255"/>
                    <a:pt x="3687" y="8255"/>
                  </a:cubicBezTo>
                  <a:cubicBezTo>
                    <a:pt x="2867" y="8255"/>
                    <a:pt x="2206" y="7594"/>
                    <a:pt x="2206" y="6774"/>
                  </a:cubicBezTo>
                  <a:close/>
                  <a:moveTo>
                    <a:pt x="8948" y="6774"/>
                  </a:moveTo>
                  <a:cubicBezTo>
                    <a:pt x="8948" y="7594"/>
                    <a:pt x="8255" y="8255"/>
                    <a:pt x="7436" y="8255"/>
                  </a:cubicBezTo>
                  <a:cubicBezTo>
                    <a:pt x="6617" y="8255"/>
                    <a:pt x="5955" y="7594"/>
                    <a:pt x="5955" y="6774"/>
                  </a:cubicBezTo>
                  <a:close/>
                  <a:moveTo>
                    <a:pt x="5545" y="8035"/>
                  </a:moveTo>
                  <a:cubicBezTo>
                    <a:pt x="5955" y="8633"/>
                    <a:pt x="6648" y="9011"/>
                    <a:pt x="7404" y="9011"/>
                  </a:cubicBezTo>
                  <a:cubicBezTo>
                    <a:pt x="8003" y="9011"/>
                    <a:pt x="8507" y="8822"/>
                    <a:pt x="8885" y="8413"/>
                  </a:cubicBezTo>
                  <a:lnTo>
                    <a:pt x="8885" y="8476"/>
                  </a:lnTo>
                  <a:cubicBezTo>
                    <a:pt x="8948" y="10272"/>
                    <a:pt x="7593" y="11815"/>
                    <a:pt x="5892" y="11973"/>
                  </a:cubicBezTo>
                  <a:cubicBezTo>
                    <a:pt x="5782" y="11983"/>
                    <a:pt x="5673" y="11988"/>
                    <a:pt x="5565" y="11988"/>
                  </a:cubicBezTo>
                  <a:cubicBezTo>
                    <a:pt x="3672" y="11988"/>
                    <a:pt x="2206" y="10452"/>
                    <a:pt x="2206" y="8633"/>
                  </a:cubicBezTo>
                  <a:lnTo>
                    <a:pt x="2206" y="8413"/>
                  </a:lnTo>
                  <a:cubicBezTo>
                    <a:pt x="2584" y="8791"/>
                    <a:pt x="3119" y="9011"/>
                    <a:pt x="3687" y="9011"/>
                  </a:cubicBezTo>
                  <a:cubicBezTo>
                    <a:pt x="4474" y="9011"/>
                    <a:pt x="5167" y="8633"/>
                    <a:pt x="5545" y="8035"/>
                  </a:cubicBezTo>
                  <a:close/>
                  <a:moveTo>
                    <a:pt x="5577" y="1"/>
                  </a:moveTo>
                  <a:cubicBezTo>
                    <a:pt x="2489" y="1"/>
                    <a:pt x="0" y="2521"/>
                    <a:pt x="0" y="5577"/>
                  </a:cubicBezTo>
                  <a:lnTo>
                    <a:pt x="0" y="7877"/>
                  </a:lnTo>
                  <a:cubicBezTo>
                    <a:pt x="0" y="8507"/>
                    <a:pt x="505" y="8980"/>
                    <a:pt x="1103" y="8980"/>
                  </a:cubicBezTo>
                  <a:cubicBezTo>
                    <a:pt x="1229" y="8980"/>
                    <a:pt x="1387" y="8948"/>
                    <a:pt x="1481" y="8885"/>
                  </a:cubicBezTo>
                  <a:cubicBezTo>
                    <a:pt x="1639" y="10996"/>
                    <a:pt x="3372" y="12666"/>
                    <a:pt x="5577" y="12666"/>
                  </a:cubicBezTo>
                  <a:lnTo>
                    <a:pt x="5986" y="12666"/>
                  </a:lnTo>
                  <a:cubicBezTo>
                    <a:pt x="7940" y="12477"/>
                    <a:pt x="9452" y="10870"/>
                    <a:pt x="9641" y="8885"/>
                  </a:cubicBezTo>
                  <a:cubicBezTo>
                    <a:pt x="9767" y="8948"/>
                    <a:pt x="9925" y="8980"/>
                    <a:pt x="10051" y="8980"/>
                  </a:cubicBezTo>
                  <a:cubicBezTo>
                    <a:pt x="10681" y="8980"/>
                    <a:pt x="11153" y="8476"/>
                    <a:pt x="11153" y="7877"/>
                  </a:cubicBezTo>
                  <a:lnTo>
                    <a:pt x="11153" y="5577"/>
                  </a:lnTo>
                  <a:cubicBezTo>
                    <a:pt x="11185" y="2521"/>
                    <a:pt x="8664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4" name="Google Shape;11358;p69">
            <a:extLst>
              <a:ext uri="{FF2B5EF4-FFF2-40B4-BE49-F238E27FC236}">
                <a16:creationId xmlns:a16="http://schemas.microsoft.com/office/drawing/2014/main" id="{5AC840AD-F052-0F25-7031-9708686FB127}"/>
              </a:ext>
            </a:extLst>
          </p:cNvPr>
          <p:cNvGrpSpPr/>
          <p:nvPr/>
        </p:nvGrpSpPr>
        <p:grpSpPr>
          <a:xfrm>
            <a:off x="3086940" y="6362659"/>
            <a:ext cx="960235" cy="964999"/>
            <a:chOff x="-52906025" y="2293950"/>
            <a:chExt cx="317425" cy="319000"/>
          </a:xfrm>
          <a:solidFill>
            <a:schemeClr val="bg1"/>
          </a:solidFill>
        </p:grpSpPr>
        <p:sp>
          <p:nvSpPr>
            <p:cNvPr id="325" name="Google Shape;11359;p69">
              <a:extLst>
                <a:ext uri="{FF2B5EF4-FFF2-40B4-BE49-F238E27FC236}">
                  <a16:creationId xmlns:a16="http://schemas.microsoft.com/office/drawing/2014/main" id="{B69069FA-D324-9DEA-A277-64A0A758DECE}"/>
                </a:ext>
              </a:extLst>
            </p:cNvPr>
            <p:cNvSpPr/>
            <p:nvPr/>
          </p:nvSpPr>
          <p:spPr>
            <a:xfrm>
              <a:off x="-52783950" y="2526500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58" y="969"/>
                    <a:pt x="2773" y="622"/>
                  </a:cubicBezTo>
                  <a:cubicBezTo>
                    <a:pt x="2931" y="465"/>
                    <a:pt x="2931" y="244"/>
                    <a:pt x="2773" y="118"/>
                  </a:cubicBezTo>
                  <a:cubicBezTo>
                    <a:pt x="2694" y="39"/>
                    <a:pt x="2592" y="0"/>
                    <a:pt x="2493" y="0"/>
                  </a:cubicBezTo>
                  <a:cubicBezTo>
                    <a:pt x="2395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98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6" name="Google Shape;11360;p69">
              <a:extLst>
                <a:ext uri="{FF2B5EF4-FFF2-40B4-BE49-F238E27FC236}">
                  <a16:creationId xmlns:a16="http://schemas.microsoft.com/office/drawing/2014/main" id="{F6BF57BF-E37B-6652-567B-2FE02F41C82E}"/>
                </a:ext>
              </a:extLst>
            </p:cNvPr>
            <p:cNvSpPr/>
            <p:nvPr/>
          </p:nvSpPr>
          <p:spPr>
            <a:xfrm>
              <a:off x="-5271857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7" name="Google Shape;11361;p69">
              <a:extLst>
                <a:ext uri="{FF2B5EF4-FFF2-40B4-BE49-F238E27FC236}">
                  <a16:creationId xmlns:a16="http://schemas.microsoft.com/office/drawing/2014/main" id="{F0A04202-D82B-4024-FF49-2FEDCD5895D5}"/>
                </a:ext>
              </a:extLst>
            </p:cNvPr>
            <p:cNvSpPr/>
            <p:nvPr/>
          </p:nvSpPr>
          <p:spPr>
            <a:xfrm>
              <a:off x="-52906025" y="2293950"/>
              <a:ext cx="317425" cy="319000"/>
            </a:xfrm>
            <a:custGeom>
              <a:avLst/>
              <a:gdLst/>
              <a:ahLst/>
              <a:cxnLst/>
              <a:rect l="l" t="t" r="r" b="b"/>
              <a:pathLst>
                <a:path w="12697" h="12760" extrusionOk="0">
                  <a:moveTo>
                    <a:pt x="6333" y="788"/>
                  </a:moveTo>
                  <a:cubicBezTo>
                    <a:pt x="7877" y="788"/>
                    <a:pt x="9231" y="1607"/>
                    <a:pt x="9609" y="2773"/>
                  </a:cubicBezTo>
                  <a:cubicBezTo>
                    <a:pt x="8633" y="2458"/>
                    <a:pt x="7530" y="2300"/>
                    <a:pt x="6333" y="2300"/>
                  </a:cubicBezTo>
                  <a:cubicBezTo>
                    <a:pt x="5167" y="2300"/>
                    <a:pt x="4064" y="2458"/>
                    <a:pt x="3088" y="2773"/>
                  </a:cubicBezTo>
                  <a:cubicBezTo>
                    <a:pt x="3434" y="1607"/>
                    <a:pt x="4758" y="788"/>
                    <a:pt x="6333" y="788"/>
                  </a:cubicBezTo>
                  <a:close/>
                  <a:moveTo>
                    <a:pt x="6301" y="3025"/>
                  </a:moveTo>
                  <a:cubicBezTo>
                    <a:pt x="9515" y="3025"/>
                    <a:pt x="11941" y="4285"/>
                    <a:pt x="11941" y="5640"/>
                  </a:cubicBezTo>
                  <a:cubicBezTo>
                    <a:pt x="11941" y="5986"/>
                    <a:pt x="11783" y="6270"/>
                    <a:pt x="11594" y="6553"/>
                  </a:cubicBezTo>
                  <a:cubicBezTo>
                    <a:pt x="11311" y="6238"/>
                    <a:pt x="10901" y="6018"/>
                    <a:pt x="10429" y="6018"/>
                  </a:cubicBezTo>
                  <a:lnTo>
                    <a:pt x="10429" y="5671"/>
                  </a:lnTo>
                  <a:cubicBezTo>
                    <a:pt x="10429" y="5514"/>
                    <a:pt x="10365" y="5388"/>
                    <a:pt x="10208" y="5325"/>
                  </a:cubicBezTo>
                  <a:cubicBezTo>
                    <a:pt x="10113" y="5262"/>
                    <a:pt x="8444" y="4537"/>
                    <a:pt x="6301" y="4537"/>
                  </a:cubicBezTo>
                  <a:cubicBezTo>
                    <a:pt x="4254" y="4537"/>
                    <a:pt x="2552" y="5230"/>
                    <a:pt x="2426" y="5325"/>
                  </a:cubicBezTo>
                  <a:cubicBezTo>
                    <a:pt x="2269" y="5356"/>
                    <a:pt x="2174" y="5514"/>
                    <a:pt x="2174" y="5671"/>
                  </a:cubicBezTo>
                  <a:lnTo>
                    <a:pt x="2174" y="6018"/>
                  </a:lnTo>
                  <a:cubicBezTo>
                    <a:pt x="1733" y="6018"/>
                    <a:pt x="1292" y="6238"/>
                    <a:pt x="1040" y="6553"/>
                  </a:cubicBezTo>
                  <a:cubicBezTo>
                    <a:pt x="851" y="6301"/>
                    <a:pt x="693" y="5986"/>
                    <a:pt x="693" y="5640"/>
                  </a:cubicBezTo>
                  <a:cubicBezTo>
                    <a:pt x="693" y="4285"/>
                    <a:pt x="3119" y="3025"/>
                    <a:pt x="6301" y="3025"/>
                  </a:cubicBezTo>
                  <a:close/>
                  <a:moveTo>
                    <a:pt x="6364" y="5230"/>
                  </a:moveTo>
                  <a:cubicBezTo>
                    <a:pt x="6585" y="5230"/>
                    <a:pt x="6805" y="5230"/>
                    <a:pt x="7026" y="5262"/>
                  </a:cubicBezTo>
                  <a:cubicBezTo>
                    <a:pt x="6270" y="6616"/>
                    <a:pt x="4821" y="7498"/>
                    <a:pt x="3245" y="7498"/>
                  </a:cubicBezTo>
                  <a:lnTo>
                    <a:pt x="2930" y="7498"/>
                  </a:lnTo>
                  <a:cubicBezTo>
                    <a:pt x="2962" y="7341"/>
                    <a:pt x="2962" y="6049"/>
                    <a:pt x="2962" y="5860"/>
                  </a:cubicBezTo>
                  <a:cubicBezTo>
                    <a:pt x="3466" y="5671"/>
                    <a:pt x="4821" y="5230"/>
                    <a:pt x="6364" y="5230"/>
                  </a:cubicBezTo>
                  <a:close/>
                  <a:moveTo>
                    <a:pt x="2206" y="6742"/>
                  </a:moveTo>
                  <a:lnTo>
                    <a:pt x="2206" y="8223"/>
                  </a:lnTo>
                  <a:cubicBezTo>
                    <a:pt x="1765" y="8223"/>
                    <a:pt x="1450" y="7908"/>
                    <a:pt x="1450" y="7498"/>
                  </a:cubicBezTo>
                  <a:cubicBezTo>
                    <a:pt x="1450" y="7089"/>
                    <a:pt x="1765" y="6742"/>
                    <a:pt x="2206" y="6742"/>
                  </a:cubicBezTo>
                  <a:close/>
                  <a:moveTo>
                    <a:pt x="10429" y="6742"/>
                  </a:moveTo>
                  <a:cubicBezTo>
                    <a:pt x="10838" y="6742"/>
                    <a:pt x="11185" y="7057"/>
                    <a:pt x="11185" y="7498"/>
                  </a:cubicBezTo>
                  <a:cubicBezTo>
                    <a:pt x="11185" y="7908"/>
                    <a:pt x="10870" y="8223"/>
                    <a:pt x="10429" y="8223"/>
                  </a:cubicBezTo>
                  <a:lnTo>
                    <a:pt x="10429" y="6742"/>
                  </a:lnTo>
                  <a:close/>
                  <a:moveTo>
                    <a:pt x="7845" y="5356"/>
                  </a:moveTo>
                  <a:cubicBezTo>
                    <a:pt x="8696" y="5514"/>
                    <a:pt x="9420" y="5766"/>
                    <a:pt x="9767" y="5860"/>
                  </a:cubicBezTo>
                  <a:lnTo>
                    <a:pt x="9767" y="8601"/>
                  </a:lnTo>
                  <a:cubicBezTo>
                    <a:pt x="9735" y="10491"/>
                    <a:pt x="8160" y="12004"/>
                    <a:pt x="6333" y="12004"/>
                  </a:cubicBezTo>
                  <a:cubicBezTo>
                    <a:pt x="4506" y="12004"/>
                    <a:pt x="2962" y="10428"/>
                    <a:pt x="2962" y="8601"/>
                  </a:cubicBezTo>
                  <a:lnTo>
                    <a:pt x="2962" y="8223"/>
                  </a:lnTo>
                  <a:lnTo>
                    <a:pt x="3277" y="8223"/>
                  </a:lnTo>
                  <a:cubicBezTo>
                    <a:pt x="5293" y="8223"/>
                    <a:pt x="7026" y="7057"/>
                    <a:pt x="7845" y="5356"/>
                  </a:cubicBezTo>
                  <a:close/>
                  <a:moveTo>
                    <a:pt x="6364" y="0"/>
                  </a:moveTo>
                  <a:cubicBezTo>
                    <a:pt x="4254" y="0"/>
                    <a:pt x="2458" y="1292"/>
                    <a:pt x="2269" y="3025"/>
                  </a:cubicBezTo>
                  <a:cubicBezTo>
                    <a:pt x="1103" y="3560"/>
                    <a:pt x="0" y="4379"/>
                    <a:pt x="0" y="5640"/>
                  </a:cubicBezTo>
                  <a:cubicBezTo>
                    <a:pt x="0" y="6238"/>
                    <a:pt x="284" y="6774"/>
                    <a:pt x="756" y="7246"/>
                  </a:cubicBezTo>
                  <a:cubicBezTo>
                    <a:pt x="599" y="8160"/>
                    <a:pt x="1292" y="8979"/>
                    <a:pt x="2206" y="8979"/>
                  </a:cubicBezTo>
                  <a:cubicBezTo>
                    <a:pt x="2426" y="11059"/>
                    <a:pt x="4191" y="12760"/>
                    <a:pt x="6301" y="12760"/>
                  </a:cubicBezTo>
                  <a:cubicBezTo>
                    <a:pt x="8475" y="12760"/>
                    <a:pt x="10239" y="11059"/>
                    <a:pt x="10397" y="8979"/>
                  </a:cubicBezTo>
                  <a:cubicBezTo>
                    <a:pt x="11216" y="8979"/>
                    <a:pt x="11909" y="8318"/>
                    <a:pt x="11909" y="7498"/>
                  </a:cubicBezTo>
                  <a:lnTo>
                    <a:pt x="11909" y="7246"/>
                  </a:lnTo>
                  <a:cubicBezTo>
                    <a:pt x="12445" y="6774"/>
                    <a:pt x="12697" y="6238"/>
                    <a:pt x="12697" y="5640"/>
                  </a:cubicBezTo>
                  <a:cubicBezTo>
                    <a:pt x="12697" y="4411"/>
                    <a:pt x="11531" y="3529"/>
                    <a:pt x="10429" y="3025"/>
                  </a:cubicBezTo>
                  <a:cubicBezTo>
                    <a:pt x="10239" y="1292"/>
                    <a:pt x="8444" y="0"/>
                    <a:pt x="63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8" name="Google Shape;11362;p69">
            <a:extLst>
              <a:ext uri="{FF2B5EF4-FFF2-40B4-BE49-F238E27FC236}">
                <a16:creationId xmlns:a16="http://schemas.microsoft.com/office/drawing/2014/main" id="{D20801F6-CAA2-E9C0-1D8A-428FD2427D08}"/>
              </a:ext>
            </a:extLst>
          </p:cNvPr>
          <p:cNvGrpSpPr/>
          <p:nvPr/>
        </p:nvGrpSpPr>
        <p:grpSpPr>
          <a:xfrm>
            <a:off x="3144115" y="7611550"/>
            <a:ext cx="845886" cy="962656"/>
            <a:chOff x="-52887125" y="2686975"/>
            <a:chExt cx="279625" cy="318225"/>
          </a:xfrm>
          <a:solidFill>
            <a:schemeClr val="bg1"/>
          </a:solidFill>
        </p:grpSpPr>
        <p:sp>
          <p:nvSpPr>
            <p:cNvPr id="329" name="Google Shape;11363;p69">
              <a:extLst>
                <a:ext uri="{FF2B5EF4-FFF2-40B4-BE49-F238E27FC236}">
                  <a16:creationId xmlns:a16="http://schemas.microsoft.com/office/drawing/2014/main" id="{59121442-E9A2-BC8D-5C07-9BEA62CDD8C2}"/>
                </a:ext>
              </a:extLst>
            </p:cNvPr>
            <p:cNvSpPr/>
            <p:nvPr/>
          </p:nvSpPr>
          <p:spPr>
            <a:xfrm>
              <a:off x="-52783950" y="2919525"/>
              <a:ext cx="73275" cy="28950"/>
            </a:xfrm>
            <a:custGeom>
              <a:avLst/>
              <a:gdLst/>
              <a:ahLst/>
              <a:cxnLst/>
              <a:rect l="l" t="t" r="r" b="b"/>
              <a:pathLst>
                <a:path w="2931" h="1158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58"/>
                    <a:pt x="1450" y="1158"/>
                  </a:cubicBezTo>
                  <a:cubicBezTo>
                    <a:pt x="1922" y="1158"/>
                    <a:pt x="2458" y="969"/>
                    <a:pt x="2773" y="622"/>
                  </a:cubicBezTo>
                  <a:cubicBezTo>
                    <a:pt x="2931" y="465"/>
                    <a:pt x="2931" y="213"/>
                    <a:pt x="2773" y="118"/>
                  </a:cubicBezTo>
                  <a:cubicBezTo>
                    <a:pt x="2694" y="39"/>
                    <a:pt x="2592" y="0"/>
                    <a:pt x="2493" y="0"/>
                  </a:cubicBezTo>
                  <a:cubicBezTo>
                    <a:pt x="2395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98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0" name="Google Shape;11364;p69">
              <a:extLst>
                <a:ext uri="{FF2B5EF4-FFF2-40B4-BE49-F238E27FC236}">
                  <a16:creationId xmlns:a16="http://schemas.microsoft.com/office/drawing/2014/main" id="{C727534C-6F83-B776-4173-E505B40120BF}"/>
                </a:ext>
              </a:extLst>
            </p:cNvPr>
            <p:cNvSpPr/>
            <p:nvPr/>
          </p:nvSpPr>
          <p:spPr>
            <a:xfrm>
              <a:off x="-52793400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1" name="Google Shape;11365;p69">
              <a:extLst>
                <a:ext uri="{FF2B5EF4-FFF2-40B4-BE49-F238E27FC236}">
                  <a16:creationId xmlns:a16="http://schemas.microsoft.com/office/drawing/2014/main" id="{E18BA42F-D934-CA6C-6CA4-0C8CDE45233C}"/>
                </a:ext>
              </a:extLst>
            </p:cNvPr>
            <p:cNvSpPr/>
            <p:nvPr/>
          </p:nvSpPr>
          <p:spPr>
            <a:xfrm>
              <a:off x="-52718575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2" name="Google Shape;11366;p69">
              <a:extLst>
                <a:ext uri="{FF2B5EF4-FFF2-40B4-BE49-F238E27FC236}">
                  <a16:creationId xmlns:a16="http://schemas.microsoft.com/office/drawing/2014/main" id="{A36CD42C-89AF-5BAE-EFFB-31EF5797E2F9}"/>
                </a:ext>
              </a:extLst>
            </p:cNvPr>
            <p:cNvSpPr/>
            <p:nvPr/>
          </p:nvSpPr>
          <p:spPr>
            <a:xfrm>
              <a:off x="-52887125" y="26869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56"/>
                  </a:moveTo>
                  <a:cubicBezTo>
                    <a:pt x="7404" y="756"/>
                    <a:pt x="8885" y="2206"/>
                    <a:pt x="8948" y="3970"/>
                  </a:cubicBezTo>
                  <a:cubicBezTo>
                    <a:pt x="8192" y="2899"/>
                    <a:pt x="6963" y="2206"/>
                    <a:pt x="5577" y="2206"/>
                  </a:cubicBezTo>
                  <a:cubicBezTo>
                    <a:pt x="4222" y="2206"/>
                    <a:pt x="2993" y="2899"/>
                    <a:pt x="2237" y="3970"/>
                  </a:cubicBezTo>
                  <a:cubicBezTo>
                    <a:pt x="2269" y="2174"/>
                    <a:pt x="3781" y="756"/>
                    <a:pt x="5577" y="756"/>
                  </a:cubicBezTo>
                  <a:close/>
                  <a:moveTo>
                    <a:pt x="5604" y="2993"/>
                  </a:moveTo>
                  <a:cubicBezTo>
                    <a:pt x="7435" y="2993"/>
                    <a:pt x="8886" y="4462"/>
                    <a:pt x="8948" y="6270"/>
                  </a:cubicBezTo>
                  <a:cubicBezTo>
                    <a:pt x="8696" y="5860"/>
                    <a:pt x="8412" y="5514"/>
                    <a:pt x="8066" y="5199"/>
                  </a:cubicBezTo>
                  <a:cubicBezTo>
                    <a:pt x="7089" y="4253"/>
                    <a:pt x="5797" y="3749"/>
                    <a:pt x="4443" y="3749"/>
                  </a:cubicBezTo>
                  <a:cubicBezTo>
                    <a:pt x="4065" y="3749"/>
                    <a:pt x="3687" y="3781"/>
                    <a:pt x="3308" y="3844"/>
                  </a:cubicBezTo>
                  <a:cubicBezTo>
                    <a:pt x="3907" y="3308"/>
                    <a:pt x="4695" y="2993"/>
                    <a:pt x="5545" y="2993"/>
                  </a:cubicBezTo>
                  <a:cubicBezTo>
                    <a:pt x="5565" y="2993"/>
                    <a:pt x="5584" y="2993"/>
                    <a:pt x="5604" y="2993"/>
                  </a:cubicBezTo>
                  <a:close/>
                  <a:moveTo>
                    <a:pt x="1450" y="6742"/>
                  </a:moveTo>
                  <a:lnTo>
                    <a:pt x="1450" y="8223"/>
                  </a:lnTo>
                  <a:cubicBezTo>
                    <a:pt x="1072" y="8223"/>
                    <a:pt x="694" y="7876"/>
                    <a:pt x="694" y="7467"/>
                  </a:cubicBezTo>
                  <a:cubicBezTo>
                    <a:pt x="694" y="7089"/>
                    <a:pt x="1072" y="6742"/>
                    <a:pt x="1450" y="6742"/>
                  </a:cubicBezTo>
                  <a:close/>
                  <a:moveTo>
                    <a:pt x="9673" y="6742"/>
                  </a:moveTo>
                  <a:cubicBezTo>
                    <a:pt x="10082" y="6742"/>
                    <a:pt x="10429" y="7057"/>
                    <a:pt x="10429" y="7467"/>
                  </a:cubicBezTo>
                  <a:cubicBezTo>
                    <a:pt x="10429" y="7876"/>
                    <a:pt x="10082" y="8223"/>
                    <a:pt x="9673" y="8223"/>
                  </a:cubicBezTo>
                  <a:lnTo>
                    <a:pt x="9673" y="6742"/>
                  </a:lnTo>
                  <a:close/>
                  <a:moveTo>
                    <a:pt x="4443" y="4442"/>
                  </a:moveTo>
                  <a:cubicBezTo>
                    <a:pt x="6837" y="4442"/>
                    <a:pt x="8822" y="6333"/>
                    <a:pt x="8948" y="8727"/>
                  </a:cubicBezTo>
                  <a:cubicBezTo>
                    <a:pt x="8822" y="10554"/>
                    <a:pt x="7373" y="11972"/>
                    <a:pt x="5577" y="11972"/>
                  </a:cubicBezTo>
                  <a:cubicBezTo>
                    <a:pt x="3750" y="11972"/>
                    <a:pt x="2237" y="10428"/>
                    <a:pt x="2237" y="8570"/>
                  </a:cubicBezTo>
                  <a:lnTo>
                    <a:pt x="2237" y="6333"/>
                  </a:lnTo>
                  <a:cubicBezTo>
                    <a:pt x="2237" y="5829"/>
                    <a:pt x="2363" y="5325"/>
                    <a:pt x="2552" y="4883"/>
                  </a:cubicBezTo>
                  <a:cubicBezTo>
                    <a:pt x="3151" y="4600"/>
                    <a:pt x="3781" y="4442"/>
                    <a:pt x="4443" y="4442"/>
                  </a:cubicBezTo>
                  <a:close/>
                  <a:moveTo>
                    <a:pt x="5608" y="0"/>
                  </a:moveTo>
                  <a:cubicBezTo>
                    <a:pt x="3340" y="0"/>
                    <a:pt x="1513" y="1827"/>
                    <a:pt x="1513" y="4096"/>
                  </a:cubicBezTo>
                  <a:lnTo>
                    <a:pt x="1513" y="5986"/>
                  </a:lnTo>
                  <a:cubicBezTo>
                    <a:pt x="662" y="5986"/>
                    <a:pt x="0" y="6648"/>
                    <a:pt x="0" y="7467"/>
                  </a:cubicBezTo>
                  <a:cubicBezTo>
                    <a:pt x="0" y="8317"/>
                    <a:pt x="662" y="8979"/>
                    <a:pt x="1513" y="8979"/>
                  </a:cubicBezTo>
                  <a:cubicBezTo>
                    <a:pt x="1702" y="11058"/>
                    <a:pt x="3435" y="12728"/>
                    <a:pt x="5608" y="12728"/>
                  </a:cubicBezTo>
                  <a:cubicBezTo>
                    <a:pt x="7751" y="12728"/>
                    <a:pt x="9483" y="11058"/>
                    <a:pt x="9673" y="8979"/>
                  </a:cubicBezTo>
                  <a:cubicBezTo>
                    <a:pt x="10523" y="8979"/>
                    <a:pt x="11185" y="8317"/>
                    <a:pt x="11185" y="7467"/>
                  </a:cubicBezTo>
                  <a:cubicBezTo>
                    <a:pt x="11185" y="6648"/>
                    <a:pt x="10523" y="5986"/>
                    <a:pt x="9673" y="5986"/>
                  </a:cubicBezTo>
                  <a:lnTo>
                    <a:pt x="9673" y="4096"/>
                  </a:lnTo>
                  <a:cubicBezTo>
                    <a:pt x="9673" y="1859"/>
                    <a:pt x="7845" y="0"/>
                    <a:pt x="560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33" name="Google Shape;11398;p69">
            <a:extLst>
              <a:ext uri="{FF2B5EF4-FFF2-40B4-BE49-F238E27FC236}">
                <a16:creationId xmlns:a16="http://schemas.microsoft.com/office/drawing/2014/main" id="{E590E972-2A6E-9DF7-A0EF-B8C8A7D03FC7}"/>
              </a:ext>
            </a:extLst>
          </p:cNvPr>
          <p:cNvGrpSpPr/>
          <p:nvPr/>
        </p:nvGrpSpPr>
        <p:grpSpPr>
          <a:xfrm>
            <a:off x="4272248" y="5161447"/>
            <a:ext cx="957892" cy="959707"/>
            <a:chOff x="-52513800" y="1903475"/>
            <a:chExt cx="316650" cy="317250"/>
          </a:xfrm>
          <a:solidFill>
            <a:schemeClr val="bg1"/>
          </a:solidFill>
        </p:grpSpPr>
        <p:sp>
          <p:nvSpPr>
            <p:cNvPr id="334" name="Google Shape;11399;p69">
              <a:extLst>
                <a:ext uri="{FF2B5EF4-FFF2-40B4-BE49-F238E27FC236}">
                  <a16:creationId xmlns:a16="http://schemas.microsoft.com/office/drawing/2014/main" id="{D7ABB646-BD67-36C1-C953-7E992AF524D9}"/>
                </a:ext>
              </a:extLst>
            </p:cNvPr>
            <p:cNvSpPr/>
            <p:nvPr/>
          </p:nvSpPr>
          <p:spPr>
            <a:xfrm>
              <a:off x="-5239170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86" y="1"/>
                  </a:moveTo>
                  <a:cubicBezTo>
                    <a:pt x="291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8" y="465"/>
                    <a:pt x="2898" y="213"/>
                    <a:pt x="2741" y="119"/>
                  </a:cubicBezTo>
                  <a:cubicBezTo>
                    <a:pt x="2662" y="40"/>
                    <a:pt x="2568" y="1"/>
                    <a:pt x="2477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0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0" name="Google Shape;11400;p69">
              <a:extLst>
                <a:ext uri="{FF2B5EF4-FFF2-40B4-BE49-F238E27FC236}">
                  <a16:creationId xmlns:a16="http://schemas.microsoft.com/office/drawing/2014/main" id="{9AE4034E-347F-69E7-61ED-C65F7C7F7ED6}"/>
                </a:ext>
              </a:extLst>
            </p:cNvPr>
            <p:cNvSpPr/>
            <p:nvPr/>
          </p:nvSpPr>
          <p:spPr>
            <a:xfrm>
              <a:off x="-52513800" y="1903475"/>
              <a:ext cx="316650" cy="317250"/>
            </a:xfrm>
            <a:custGeom>
              <a:avLst/>
              <a:gdLst/>
              <a:ahLst/>
              <a:cxnLst/>
              <a:rect l="l" t="t" r="r" b="b"/>
              <a:pathLst>
                <a:path w="12666" h="12690" extrusionOk="0">
                  <a:moveTo>
                    <a:pt x="6333" y="781"/>
                  </a:moveTo>
                  <a:lnTo>
                    <a:pt x="11500" y="3332"/>
                  </a:lnTo>
                  <a:lnTo>
                    <a:pt x="10082" y="4057"/>
                  </a:lnTo>
                  <a:lnTo>
                    <a:pt x="9641" y="3175"/>
                  </a:lnTo>
                  <a:cubicBezTo>
                    <a:pt x="9547" y="3049"/>
                    <a:pt x="9452" y="2986"/>
                    <a:pt x="9326" y="2986"/>
                  </a:cubicBezTo>
                  <a:lnTo>
                    <a:pt x="3309" y="2986"/>
                  </a:lnTo>
                  <a:cubicBezTo>
                    <a:pt x="3151" y="2986"/>
                    <a:pt x="3025" y="3049"/>
                    <a:pt x="2994" y="3175"/>
                  </a:cubicBezTo>
                  <a:lnTo>
                    <a:pt x="2553" y="4057"/>
                  </a:lnTo>
                  <a:lnTo>
                    <a:pt x="1167" y="3332"/>
                  </a:lnTo>
                  <a:lnTo>
                    <a:pt x="6333" y="781"/>
                  </a:lnTo>
                  <a:close/>
                  <a:moveTo>
                    <a:pt x="9043" y="3742"/>
                  </a:moveTo>
                  <a:lnTo>
                    <a:pt x="9389" y="4467"/>
                  </a:lnTo>
                  <a:lnTo>
                    <a:pt x="3151" y="4467"/>
                  </a:lnTo>
                  <a:lnTo>
                    <a:pt x="3498" y="3742"/>
                  </a:lnTo>
                  <a:close/>
                  <a:moveTo>
                    <a:pt x="9673" y="5223"/>
                  </a:moveTo>
                  <a:lnTo>
                    <a:pt x="9673" y="6105"/>
                  </a:lnTo>
                  <a:cubicBezTo>
                    <a:pt x="9547" y="6042"/>
                    <a:pt x="9452" y="6010"/>
                    <a:pt x="9326" y="6010"/>
                  </a:cubicBezTo>
                  <a:lnTo>
                    <a:pt x="7782" y="6010"/>
                  </a:lnTo>
                  <a:cubicBezTo>
                    <a:pt x="7310" y="6010"/>
                    <a:pt x="6869" y="6325"/>
                    <a:pt x="6743" y="6766"/>
                  </a:cubicBezTo>
                  <a:lnTo>
                    <a:pt x="5861" y="6766"/>
                  </a:lnTo>
                  <a:cubicBezTo>
                    <a:pt x="5703" y="6325"/>
                    <a:pt x="5325" y="6010"/>
                    <a:pt x="4790" y="6010"/>
                  </a:cubicBezTo>
                  <a:lnTo>
                    <a:pt x="3277" y="6010"/>
                  </a:lnTo>
                  <a:cubicBezTo>
                    <a:pt x="3151" y="6010"/>
                    <a:pt x="2994" y="6042"/>
                    <a:pt x="2899" y="6105"/>
                  </a:cubicBezTo>
                  <a:lnTo>
                    <a:pt x="2899" y="5223"/>
                  </a:lnTo>
                  <a:close/>
                  <a:moveTo>
                    <a:pt x="4821" y="6766"/>
                  </a:moveTo>
                  <a:cubicBezTo>
                    <a:pt x="5042" y="6766"/>
                    <a:pt x="5199" y="6924"/>
                    <a:pt x="5199" y="7113"/>
                  </a:cubicBezTo>
                  <a:cubicBezTo>
                    <a:pt x="5199" y="7743"/>
                    <a:pt x="4664" y="8216"/>
                    <a:pt x="4096" y="8216"/>
                  </a:cubicBezTo>
                  <a:lnTo>
                    <a:pt x="3309" y="8216"/>
                  </a:lnTo>
                  <a:cubicBezTo>
                    <a:pt x="3088" y="8216"/>
                    <a:pt x="2931" y="8058"/>
                    <a:pt x="2931" y="7869"/>
                  </a:cubicBezTo>
                  <a:lnTo>
                    <a:pt x="2931" y="7113"/>
                  </a:lnTo>
                  <a:cubicBezTo>
                    <a:pt x="2931" y="6924"/>
                    <a:pt x="3088" y="6766"/>
                    <a:pt x="3309" y="6766"/>
                  </a:cubicBezTo>
                  <a:close/>
                  <a:moveTo>
                    <a:pt x="9326" y="6766"/>
                  </a:moveTo>
                  <a:cubicBezTo>
                    <a:pt x="9515" y="6766"/>
                    <a:pt x="9673" y="6924"/>
                    <a:pt x="9673" y="7113"/>
                  </a:cubicBezTo>
                  <a:lnTo>
                    <a:pt x="9673" y="7869"/>
                  </a:lnTo>
                  <a:cubicBezTo>
                    <a:pt x="9673" y="8058"/>
                    <a:pt x="9515" y="8216"/>
                    <a:pt x="9326" y="8216"/>
                  </a:cubicBezTo>
                  <a:lnTo>
                    <a:pt x="8570" y="8216"/>
                  </a:lnTo>
                  <a:cubicBezTo>
                    <a:pt x="7940" y="8216"/>
                    <a:pt x="7436" y="7712"/>
                    <a:pt x="7436" y="7113"/>
                  </a:cubicBezTo>
                  <a:cubicBezTo>
                    <a:pt x="7436" y="6924"/>
                    <a:pt x="7593" y="6766"/>
                    <a:pt x="7782" y="6766"/>
                  </a:cubicBezTo>
                  <a:close/>
                  <a:moveTo>
                    <a:pt x="2206" y="6766"/>
                  </a:moveTo>
                  <a:lnTo>
                    <a:pt x="2206" y="8247"/>
                  </a:lnTo>
                  <a:cubicBezTo>
                    <a:pt x="1765" y="8247"/>
                    <a:pt x="1450" y="7901"/>
                    <a:pt x="1450" y="7523"/>
                  </a:cubicBezTo>
                  <a:cubicBezTo>
                    <a:pt x="1450" y="7113"/>
                    <a:pt x="1765" y="6766"/>
                    <a:pt x="2206" y="6766"/>
                  </a:cubicBezTo>
                  <a:close/>
                  <a:moveTo>
                    <a:pt x="10429" y="6766"/>
                  </a:moveTo>
                  <a:cubicBezTo>
                    <a:pt x="10870" y="6766"/>
                    <a:pt x="11185" y="7082"/>
                    <a:pt x="11185" y="7523"/>
                  </a:cubicBezTo>
                  <a:cubicBezTo>
                    <a:pt x="11185" y="7901"/>
                    <a:pt x="10807" y="8247"/>
                    <a:pt x="10429" y="8247"/>
                  </a:cubicBezTo>
                  <a:lnTo>
                    <a:pt x="10429" y="6766"/>
                  </a:lnTo>
                  <a:close/>
                  <a:moveTo>
                    <a:pt x="6680" y="7523"/>
                  </a:moveTo>
                  <a:cubicBezTo>
                    <a:pt x="6774" y="7869"/>
                    <a:pt x="6932" y="8184"/>
                    <a:pt x="7184" y="8468"/>
                  </a:cubicBezTo>
                  <a:cubicBezTo>
                    <a:pt x="7562" y="8814"/>
                    <a:pt x="8035" y="9003"/>
                    <a:pt x="8539" y="9003"/>
                  </a:cubicBezTo>
                  <a:lnTo>
                    <a:pt x="9295" y="9003"/>
                  </a:lnTo>
                  <a:cubicBezTo>
                    <a:pt x="9389" y="9003"/>
                    <a:pt x="9515" y="8972"/>
                    <a:pt x="9641" y="8940"/>
                  </a:cubicBezTo>
                  <a:lnTo>
                    <a:pt x="9641" y="8940"/>
                  </a:lnTo>
                  <a:cubicBezTo>
                    <a:pt x="9515" y="10610"/>
                    <a:pt x="8066" y="11965"/>
                    <a:pt x="6302" y="11965"/>
                  </a:cubicBezTo>
                  <a:cubicBezTo>
                    <a:pt x="4506" y="11965"/>
                    <a:pt x="3088" y="10610"/>
                    <a:pt x="2899" y="8940"/>
                  </a:cubicBezTo>
                  <a:lnTo>
                    <a:pt x="2899" y="8940"/>
                  </a:lnTo>
                  <a:cubicBezTo>
                    <a:pt x="3025" y="8972"/>
                    <a:pt x="3151" y="9003"/>
                    <a:pt x="3246" y="9003"/>
                  </a:cubicBezTo>
                  <a:lnTo>
                    <a:pt x="4033" y="9003"/>
                  </a:lnTo>
                  <a:cubicBezTo>
                    <a:pt x="4947" y="9003"/>
                    <a:pt x="5703" y="8373"/>
                    <a:pt x="5861" y="7523"/>
                  </a:cubicBezTo>
                  <a:close/>
                  <a:moveTo>
                    <a:pt x="6310" y="1"/>
                  </a:moveTo>
                  <a:cubicBezTo>
                    <a:pt x="6255" y="1"/>
                    <a:pt x="6207" y="9"/>
                    <a:pt x="6176" y="24"/>
                  </a:cubicBezTo>
                  <a:lnTo>
                    <a:pt x="190" y="3017"/>
                  </a:lnTo>
                  <a:cubicBezTo>
                    <a:pt x="64" y="3112"/>
                    <a:pt x="1" y="3206"/>
                    <a:pt x="1" y="3332"/>
                  </a:cubicBezTo>
                  <a:cubicBezTo>
                    <a:pt x="1" y="3490"/>
                    <a:pt x="64" y="3616"/>
                    <a:pt x="190" y="3647"/>
                  </a:cubicBezTo>
                  <a:lnTo>
                    <a:pt x="2238" y="4656"/>
                  </a:lnTo>
                  <a:cubicBezTo>
                    <a:pt x="2238" y="4719"/>
                    <a:pt x="2206" y="4750"/>
                    <a:pt x="2206" y="4782"/>
                  </a:cubicBezTo>
                  <a:lnTo>
                    <a:pt x="2206" y="5979"/>
                  </a:lnTo>
                  <a:cubicBezTo>
                    <a:pt x="1356" y="5979"/>
                    <a:pt x="694" y="6640"/>
                    <a:pt x="694" y="7460"/>
                  </a:cubicBezTo>
                  <a:cubicBezTo>
                    <a:pt x="694" y="8279"/>
                    <a:pt x="1356" y="8972"/>
                    <a:pt x="2206" y="8972"/>
                  </a:cubicBezTo>
                  <a:cubicBezTo>
                    <a:pt x="2395" y="11051"/>
                    <a:pt x="4159" y="12689"/>
                    <a:pt x="6302" y="12689"/>
                  </a:cubicBezTo>
                  <a:cubicBezTo>
                    <a:pt x="8413" y="12689"/>
                    <a:pt x="10240" y="11051"/>
                    <a:pt x="10397" y="8972"/>
                  </a:cubicBezTo>
                  <a:cubicBezTo>
                    <a:pt x="11217" y="8972"/>
                    <a:pt x="11878" y="8279"/>
                    <a:pt x="11878" y="7460"/>
                  </a:cubicBezTo>
                  <a:cubicBezTo>
                    <a:pt x="11878" y="6640"/>
                    <a:pt x="11217" y="5979"/>
                    <a:pt x="10397" y="5979"/>
                  </a:cubicBezTo>
                  <a:lnTo>
                    <a:pt x="10397" y="4782"/>
                  </a:lnTo>
                  <a:cubicBezTo>
                    <a:pt x="10397" y="4750"/>
                    <a:pt x="10397" y="4719"/>
                    <a:pt x="10334" y="4656"/>
                  </a:cubicBezTo>
                  <a:lnTo>
                    <a:pt x="11847" y="3931"/>
                  </a:lnTo>
                  <a:lnTo>
                    <a:pt x="11847" y="6357"/>
                  </a:lnTo>
                  <a:cubicBezTo>
                    <a:pt x="11847" y="6546"/>
                    <a:pt x="12004" y="6703"/>
                    <a:pt x="12193" y="6703"/>
                  </a:cubicBezTo>
                  <a:cubicBezTo>
                    <a:pt x="12382" y="6703"/>
                    <a:pt x="12540" y="6546"/>
                    <a:pt x="12540" y="6357"/>
                  </a:cubicBezTo>
                  <a:lnTo>
                    <a:pt x="12540" y="3332"/>
                  </a:lnTo>
                  <a:lnTo>
                    <a:pt x="12666" y="3332"/>
                  </a:lnTo>
                  <a:cubicBezTo>
                    <a:pt x="12666" y="3206"/>
                    <a:pt x="12603" y="3049"/>
                    <a:pt x="12477" y="3017"/>
                  </a:cubicBezTo>
                  <a:lnTo>
                    <a:pt x="6491" y="24"/>
                  </a:lnTo>
                  <a:cubicBezTo>
                    <a:pt x="6428" y="9"/>
                    <a:pt x="6365" y="1"/>
                    <a:pt x="63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1" name="Google Shape;11401;p69">
            <a:extLst>
              <a:ext uri="{FF2B5EF4-FFF2-40B4-BE49-F238E27FC236}">
                <a16:creationId xmlns:a16="http://schemas.microsoft.com/office/drawing/2014/main" id="{68D9B822-C5FF-F626-0E95-945E007AF270}"/>
              </a:ext>
            </a:extLst>
          </p:cNvPr>
          <p:cNvGrpSpPr/>
          <p:nvPr/>
        </p:nvGrpSpPr>
        <p:grpSpPr>
          <a:xfrm>
            <a:off x="4298449" y="6367419"/>
            <a:ext cx="905481" cy="960235"/>
            <a:chOff x="-52505925" y="2295525"/>
            <a:chExt cx="299325" cy="317425"/>
          </a:xfrm>
          <a:solidFill>
            <a:schemeClr val="bg1"/>
          </a:solidFill>
        </p:grpSpPr>
        <p:sp>
          <p:nvSpPr>
            <p:cNvPr id="362" name="Google Shape;11402;p69">
              <a:extLst>
                <a:ext uri="{FF2B5EF4-FFF2-40B4-BE49-F238E27FC236}">
                  <a16:creationId xmlns:a16="http://schemas.microsoft.com/office/drawing/2014/main" id="{9A26D192-C59C-C968-F4B6-7F5F65F56623}"/>
                </a:ext>
              </a:extLst>
            </p:cNvPr>
            <p:cNvSpPr/>
            <p:nvPr/>
          </p:nvSpPr>
          <p:spPr>
            <a:xfrm>
              <a:off x="-52401950" y="2526500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58" y="969"/>
                    <a:pt x="2773" y="622"/>
                  </a:cubicBezTo>
                  <a:cubicBezTo>
                    <a:pt x="2930" y="465"/>
                    <a:pt x="2930" y="244"/>
                    <a:pt x="2773" y="118"/>
                  </a:cubicBezTo>
                  <a:cubicBezTo>
                    <a:pt x="2710" y="55"/>
                    <a:pt x="2615" y="24"/>
                    <a:pt x="2517" y="24"/>
                  </a:cubicBezTo>
                  <a:cubicBezTo>
                    <a:pt x="2418" y="24"/>
                    <a:pt x="2316" y="55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35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3" name="Google Shape;11403;p69">
              <a:extLst>
                <a:ext uri="{FF2B5EF4-FFF2-40B4-BE49-F238E27FC236}">
                  <a16:creationId xmlns:a16="http://schemas.microsoft.com/office/drawing/2014/main" id="{E22C8C17-F529-02C0-37E7-E4965DCEFCD7}"/>
                </a:ext>
              </a:extLst>
            </p:cNvPr>
            <p:cNvSpPr/>
            <p:nvPr/>
          </p:nvSpPr>
          <p:spPr>
            <a:xfrm>
              <a:off x="-52411400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4" name="Google Shape;11404;p69">
              <a:extLst>
                <a:ext uri="{FF2B5EF4-FFF2-40B4-BE49-F238E27FC236}">
                  <a16:creationId xmlns:a16="http://schemas.microsoft.com/office/drawing/2014/main" id="{99C18580-4050-2260-16A0-6529A1A07B6A}"/>
                </a:ext>
              </a:extLst>
            </p:cNvPr>
            <p:cNvSpPr/>
            <p:nvPr/>
          </p:nvSpPr>
          <p:spPr>
            <a:xfrm>
              <a:off x="-5233657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5" name="Google Shape;11405;p69">
              <a:extLst>
                <a:ext uri="{FF2B5EF4-FFF2-40B4-BE49-F238E27FC236}">
                  <a16:creationId xmlns:a16="http://schemas.microsoft.com/office/drawing/2014/main" id="{E987F395-9096-C635-AC37-B02F960E93E8}"/>
                </a:ext>
              </a:extLst>
            </p:cNvPr>
            <p:cNvSpPr/>
            <p:nvPr/>
          </p:nvSpPr>
          <p:spPr>
            <a:xfrm>
              <a:off x="-52505925" y="2295525"/>
              <a:ext cx="299325" cy="317425"/>
            </a:xfrm>
            <a:custGeom>
              <a:avLst/>
              <a:gdLst/>
              <a:ahLst/>
              <a:cxnLst/>
              <a:rect l="l" t="t" r="r" b="b"/>
              <a:pathLst>
                <a:path w="11973" h="12697" extrusionOk="0">
                  <a:moveTo>
                    <a:pt x="8046" y="1489"/>
                  </a:moveTo>
                  <a:cubicBezTo>
                    <a:pt x="8121" y="1489"/>
                    <a:pt x="8192" y="1497"/>
                    <a:pt x="8255" y="1513"/>
                  </a:cubicBezTo>
                  <a:cubicBezTo>
                    <a:pt x="8224" y="1639"/>
                    <a:pt x="8224" y="1765"/>
                    <a:pt x="8224" y="1859"/>
                  </a:cubicBezTo>
                  <a:lnTo>
                    <a:pt x="8224" y="2080"/>
                  </a:lnTo>
                  <a:cubicBezTo>
                    <a:pt x="7909" y="1828"/>
                    <a:pt x="7499" y="1670"/>
                    <a:pt x="7121" y="1607"/>
                  </a:cubicBezTo>
                  <a:cubicBezTo>
                    <a:pt x="7341" y="1513"/>
                    <a:pt x="7594" y="1513"/>
                    <a:pt x="7814" y="1513"/>
                  </a:cubicBezTo>
                  <a:cubicBezTo>
                    <a:pt x="7893" y="1497"/>
                    <a:pt x="7972" y="1489"/>
                    <a:pt x="8046" y="1489"/>
                  </a:cubicBezTo>
                  <a:close/>
                  <a:moveTo>
                    <a:pt x="9326" y="914"/>
                  </a:moveTo>
                  <a:cubicBezTo>
                    <a:pt x="9484" y="1071"/>
                    <a:pt x="9610" y="1261"/>
                    <a:pt x="9673" y="1544"/>
                  </a:cubicBezTo>
                  <a:cubicBezTo>
                    <a:pt x="9452" y="1796"/>
                    <a:pt x="9232" y="2111"/>
                    <a:pt x="9137" y="2458"/>
                  </a:cubicBezTo>
                  <a:cubicBezTo>
                    <a:pt x="9043" y="2269"/>
                    <a:pt x="8980" y="2080"/>
                    <a:pt x="8980" y="1859"/>
                  </a:cubicBezTo>
                  <a:cubicBezTo>
                    <a:pt x="8980" y="1513"/>
                    <a:pt x="9137" y="1198"/>
                    <a:pt x="9326" y="914"/>
                  </a:cubicBezTo>
                  <a:close/>
                  <a:moveTo>
                    <a:pt x="11122" y="1513"/>
                  </a:moveTo>
                  <a:lnTo>
                    <a:pt x="11122" y="1513"/>
                  </a:lnTo>
                  <a:cubicBezTo>
                    <a:pt x="11028" y="2174"/>
                    <a:pt x="10460" y="2741"/>
                    <a:pt x="9767" y="2899"/>
                  </a:cubicBezTo>
                  <a:cubicBezTo>
                    <a:pt x="9925" y="2174"/>
                    <a:pt x="10460" y="1670"/>
                    <a:pt x="11122" y="1513"/>
                  </a:cubicBezTo>
                  <a:close/>
                  <a:moveTo>
                    <a:pt x="6365" y="2237"/>
                  </a:moveTo>
                  <a:cubicBezTo>
                    <a:pt x="7404" y="2237"/>
                    <a:pt x="8287" y="2836"/>
                    <a:pt x="8728" y="3718"/>
                  </a:cubicBezTo>
                  <a:lnTo>
                    <a:pt x="8602" y="3718"/>
                  </a:lnTo>
                  <a:cubicBezTo>
                    <a:pt x="7972" y="3718"/>
                    <a:pt x="7499" y="4222"/>
                    <a:pt x="7499" y="4821"/>
                  </a:cubicBezTo>
                  <a:lnTo>
                    <a:pt x="7499" y="5167"/>
                  </a:lnTo>
                  <a:lnTo>
                    <a:pt x="3025" y="5167"/>
                  </a:lnTo>
                  <a:cubicBezTo>
                    <a:pt x="2206" y="5167"/>
                    <a:pt x="1513" y="4506"/>
                    <a:pt x="1513" y="3686"/>
                  </a:cubicBezTo>
                  <a:cubicBezTo>
                    <a:pt x="1513" y="2899"/>
                    <a:pt x="2206" y="2237"/>
                    <a:pt x="3025" y="2237"/>
                  </a:cubicBezTo>
                  <a:close/>
                  <a:moveTo>
                    <a:pt x="10397" y="3497"/>
                  </a:moveTo>
                  <a:cubicBezTo>
                    <a:pt x="10429" y="3686"/>
                    <a:pt x="10460" y="3875"/>
                    <a:pt x="10460" y="4064"/>
                  </a:cubicBezTo>
                  <a:cubicBezTo>
                    <a:pt x="10460" y="4537"/>
                    <a:pt x="10334" y="4978"/>
                    <a:pt x="10114" y="5388"/>
                  </a:cubicBezTo>
                  <a:cubicBezTo>
                    <a:pt x="9956" y="5608"/>
                    <a:pt x="10145" y="5923"/>
                    <a:pt x="10429" y="5923"/>
                  </a:cubicBezTo>
                  <a:lnTo>
                    <a:pt x="10460" y="5923"/>
                  </a:lnTo>
                  <a:cubicBezTo>
                    <a:pt x="10870" y="5923"/>
                    <a:pt x="11217" y="6238"/>
                    <a:pt x="11217" y="6679"/>
                  </a:cubicBezTo>
                  <a:cubicBezTo>
                    <a:pt x="11217" y="7120"/>
                    <a:pt x="10902" y="7435"/>
                    <a:pt x="10460" y="7435"/>
                  </a:cubicBezTo>
                  <a:lnTo>
                    <a:pt x="9704" y="7435"/>
                  </a:lnTo>
                  <a:lnTo>
                    <a:pt x="9704" y="4821"/>
                  </a:lnTo>
                  <a:cubicBezTo>
                    <a:pt x="9704" y="4443"/>
                    <a:pt x="9641" y="4033"/>
                    <a:pt x="9515" y="3686"/>
                  </a:cubicBezTo>
                  <a:cubicBezTo>
                    <a:pt x="9830" y="3655"/>
                    <a:pt x="10114" y="3592"/>
                    <a:pt x="10397" y="3497"/>
                  </a:cubicBezTo>
                  <a:close/>
                  <a:moveTo>
                    <a:pt x="1513" y="6679"/>
                  </a:moveTo>
                  <a:lnTo>
                    <a:pt x="1513" y="8160"/>
                  </a:lnTo>
                  <a:cubicBezTo>
                    <a:pt x="1104" y="8160"/>
                    <a:pt x="789" y="7845"/>
                    <a:pt x="789" y="7435"/>
                  </a:cubicBezTo>
                  <a:cubicBezTo>
                    <a:pt x="789" y="7026"/>
                    <a:pt x="1135" y="6679"/>
                    <a:pt x="1513" y="6679"/>
                  </a:cubicBezTo>
                  <a:close/>
                  <a:moveTo>
                    <a:pt x="8570" y="4474"/>
                  </a:moveTo>
                  <a:cubicBezTo>
                    <a:pt x="8759" y="4474"/>
                    <a:pt x="8917" y="4632"/>
                    <a:pt x="8917" y="4821"/>
                  </a:cubicBezTo>
                  <a:cubicBezTo>
                    <a:pt x="8980" y="4978"/>
                    <a:pt x="8980" y="8412"/>
                    <a:pt x="8980" y="8570"/>
                  </a:cubicBezTo>
                  <a:cubicBezTo>
                    <a:pt x="8980" y="10460"/>
                    <a:pt x="7467" y="11972"/>
                    <a:pt x="5609" y="11972"/>
                  </a:cubicBezTo>
                  <a:cubicBezTo>
                    <a:pt x="3781" y="11972"/>
                    <a:pt x="2269" y="10460"/>
                    <a:pt x="2269" y="8570"/>
                  </a:cubicBezTo>
                  <a:lnTo>
                    <a:pt x="2269" y="5797"/>
                  </a:lnTo>
                  <a:cubicBezTo>
                    <a:pt x="2521" y="5892"/>
                    <a:pt x="2742" y="5923"/>
                    <a:pt x="3025" y="5923"/>
                  </a:cubicBezTo>
                  <a:lnTo>
                    <a:pt x="7877" y="5923"/>
                  </a:lnTo>
                  <a:cubicBezTo>
                    <a:pt x="8066" y="5923"/>
                    <a:pt x="8224" y="5766"/>
                    <a:pt x="8224" y="5577"/>
                  </a:cubicBezTo>
                  <a:lnTo>
                    <a:pt x="8224" y="4821"/>
                  </a:lnTo>
                  <a:cubicBezTo>
                    <a:pt x="8224" y="4632"/>
                    <a:pt x="8381" y="4474"/>
                    <a:pt x="8570" y="4474"/>
                  </a:cubicBezTo>
                  <a:close/>
                  <a:moveTo>
                    <a:pt x="9358" y="0"/>
                  </a:moveTo>
                  <a:cubicBezTo>
                    <a:pt x="9271" y="0"/>
                    <a:pt x="9185" y="32"/>
                    <a:pt x="9106" y="95"/>
                  </a:cubicBezTo>
                  <a:cubicBezTo>
                    <a:pt x="9043" y="95"/>
                    <a:pt x="8791" y="378"/>
                    <a:pt x="8539" y="819"/>
                  </a:cubicBezTo>
                  <a:cubicBezTo>
                    <a:pt x="8318" y="756"/>
                    <a:pt x="8098" y="725"/>
                    <a:pt x="7877" y="725"/>
                  </a:cubicBezTo>
                  <a:cubicBezTo>
                    <a:pt x="7089" y="725"/>
                    <a:pt x="6365" y="1008"/>
                    <a:pt x="5735" y="1481"/>
                  </a:cubicBezTo>
                  <a:lnTo>
                    <a:pt x="2994" y="1481"/>
                  </a:lnTo>
                  <a:cubicBezTo>
                    <a:pt x="1765" y="1481"/>
                    <a:pt x="757" y="2458"/>
                    <a:pt x="757" y="3718"/>
                  </a:cubicBezTo>
                  <a:cubicBezTo>
                    <a:pt x="757" y="4379"/>
                    <a:pt x="1072" y="5010"/>
                    <a:pt x="1545" y="5419"/>
                  </a:cubicBezTo>
                  <a:cubicBezTo>
                    <a:pt x="1482" y="5451"/>
                    <a:pt x="1482" y="5545"/>
                    <a:pt x="1482" y="5577"/>
                  </a:cubicBezTo>
                  <a:lnTo>
                    <a:pt x="1482" y="5923"/>
                  </a:lnTo>
                  <a:cubicBezTo>
                    <a:pt x="662" y="5923"/>
                    <a:pt x="1" y="6585"/>
                    <a:pt x="1" y="7435"/>
                  </a:cubicBezTo>
                  <a:cubicBezTo>
                    <a:pt x="1" y="8255"/>
                    <a:pt x="662" y="8916"/>
                    <a:pt x="1482" y="8916"/>
                  </a:cubicBezTo>
                  <a:cubicBezTo>
                    <a:pt x="1702" y="10996"/>
                    <a:pt x="3435" y="12697"/>
                    <a:pt x="5577" y="12697"/>
                  </a:cubicBezTo>
                  <a:cubicBezTo>
                    <a:pt x="7877" y="12697"/>
                    <a:pt x="9673" y="10806"/>
                    <a:pt x="9673" y="8570"/>
                  </a:cubicBezTo>
                  <a:lnTo>
                    <a:pt x="9673" y="8223"/>
                  </a:lnTo>
                  <a:lnTo>
                    <a:pt x="10429" y="8223"/>
                  </a:lnTo>
                  <a:cubicBezTo>
                    <a:pt x="11248" y="8223"/>
                    <a:pt x="11941" y="7530"/>
                    <a:pt x="11941" y="6711"/>
                  </a:cubicBezTo>
                  <a:cubicBezTo>
                    <a:pt x="11973" y="6049"/>
                    <a:pt x="11563" y="5482"/>
                    <a:pt x="10965" y="5293"/>
                  </a:cubicBezTo>
                  <a:cubicBezTo>
                    <a:pt x="11122" y="4915"/>
                    <a:pt x="11217" y="4506"/>
                    <a:pt x="11217" y="4064"/>
                  </a:cubicBezTo>
                  <a:cubicBezTo>
                    <a:pt x="11217" y="3718"/>
                    <a:pt x="11185" y="3403"/>
                    <a:pt x="11059" y="3056"/>
                  </a:cubicBezTo>
                  <a:cubicBezTo>
                    <a:pt x="11626" y="2584"/>
                    <a:pt x="11973" y="1859"/>
                    <a:pt x="11973" y="1071"/>
                  </a:cubicBezTo>
                  <a:cubicBezTo>
                    <a:pt x="11973" y="882"/>
                    <a:pt x="11815" y="725"/>
                    <a:pt x="11626" y="725"/>
                  </a:cubicBezTo>
                  <a:cubicBezTo>
                    <a:pt x="11154" y="725"/>
                    <a:pt x="10713" y="851"/>
                    <a:pt x="10303" y="1071"/>
                  </a:cubicBezTo>
                  <a:cubicBezTo>
                    <a:pt x="10082" y="504"/>
                    <a:pt x="9641" y="95"/>
                    <a:pt x="9610" y="95"/>
                  </a:cubicBezTo>
                  <a:cubicBezTo>
                    <a:pt x="9531" y="32"/>
                    <a:pt x="9444" y="0"/>
                    <a:pt x="935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6" name="Google Shape;11406;p69">
            <a:extLst>
              <a:ext uri="{FF2B5EF4-FFF2-40B4-BE49-F238E27FC236}">
                <a16:creationId xmlns:a16="http://schemas.microsoft.com/office/drawing/2014/main" id="{6E45E1BD-C9E7-90AA-D67B-0C98A3E7ECCB}"/>
              </a:ext>
            </a:extLst>
          </p:cNvPr>
          <p:cNvGrpSpPr/>
          <p:nvPr/>
        </p:nvGrpSpPr>
        <p:grpSpPr>
          <a:xfrm>
            <a:off x="4328246" y="7611550"/>
            <a:ext cx="845886" cy="962656"/>
            <a:chOff x="-52494100" y="2686975"/>
            <a:chExt cx="279625" cy="318225"/>
          </a:xfrm>
          <a:solidFill>
            <a:schemeClr val="bg1"/>
          </a:solidFill>
        </p:grpSpPr>
        <p:sp>
          <p:nvSpPr>
            <p:cNvPr id="367" name="Google Shape;11407;p69">
              <a:extLst>
                <a:ext uri="{FF2B5EF4-FFF2-40B4-BE49-F238E27FC236}">
                  <a16:creationId xmlns:a16="http://schemas.microsoft.com/office/drawing/2014/main" id="{92CCBCF5-9630-FB8E-2C06-16AC8DED0037}"/>
                </a:ext>
              </a:extLst>
            </p:cNvPr>
            <p:cNvSpPr/>
            <p:nvPr/>
          </p:nvSpPr>
          <p:spPr>
            <a:xfrm>
              <a:off x="-52391700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86" y="0"/>
                  </a:moveTo>
                  <a:cubicBezTo>
                    <a:pt x="291" y="0"/>
                    <a:pt x="205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4" y="969"/>
                    <a:pt x="977" y="1158"/>
                    <a:pt x="1449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8" y="465"/>
                    <a:pt x="2898" y="213"/>
                    <a:pt x="2741" y="118"/>
                  </a:cubicBezTo>
                  <a:cubicBezTo>
                    <a:pt x="2662" y="39"/>
                    <a:pt x="2568" y="0"/>
                    <a:pt x="2477" y="0"/>
                  </a:cubicBezTo>
                  <a:cubicBezTo>
                    <a:pt x="2387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39"/>
                    <a:pt x="480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8" name="Google Shape;11408;p69">
              <a:extLst>
                <a:ext uri="{FF2B5EF4-FFF2-40B4-BE49-F238E27FC236}">
                  <a16:creationId xmlns:a16="http://schemas.microsoft.com/office/drawing/2014/main" id="{111876F9-46AD-724C-B53F-E03947089B2D}"/>
                </a:ext>
              </a:extLst>
            </p:cNvPr>
            <p:cNvSpPr/>
            <p:nvPr/>
          </p:nvSpPr>
          <p:spPr>
            <a:xfrm>
              <a:off x="-52401950" y="285630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9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9" name="Google Shape;11409;p69">
              <a:extLst>
                <a:ext uri="{FF2B5EF4-FFF2-40B4-BE49-F238E27FC236}">
                  <a16:creationId xmlns:a16="http://schemas.microsoft.com/office/drawing/2014/main" id="{693F8B47-A57F-C9D2-7116-AFB38025B3E1}"/>
                </a:ext>
              </a:extLst>
            </p:cNvPr>
            <p:cNvSpPr/>
            <p:nvPr/>
          </p:nvSpPr>
          <p:spPr>
            <a:xfrm>
              <a:off x="-52327925" y="2855525"/>
              <a:ext cx="18925" cy="17350"/>
            </a:xfrm>
            <a:custGeom>
              <a:avLst/>
              <a:gdLst/>
              <a:ahLst/>
              <a:cxnLst/>
              <a:rect l="l" t="t" r="r" b="b"/>
              <a:pathLst>
                <a:path w="757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47" y="693"/>
                  </a:cubicBezTo>
                  <a:cubicBezTo>
                    <a:pt x="537" y="693"/>
                    <a:pt x="694" y="536"/>
                    <a:pt x="694" y="347"/>
                  </a:cubicBezTo>
                  <a:cubicBezTo>
                    <a:pt x="757" y="189"/>
                    <a:pt x="600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0" name="Google Shape;11410;p69">
              <a:extLst>
                <a:ext uri="{FF2B5EF4-FFF2-40B4-BE49-F238E27FC236}">
                  <a16:creationId xmlns:a16="http://schemas.microsoft.com/office/drawing/2014/main" id="{9D4B6B1C-9D65-B809-0ED7-94D21062250F}"/>
                </a:ext>
              </a:extLst>
            </p:cNvPr>
            <p:cNvSpPr/>
            <p:nvPr/>
          </p:nvSpPr>
          <p:spPr>
            <a:xfrm>
              <a:off x="-52494100" y="26869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8538" y="756"/>
                  </a:moveTo>
                  <a:cubicBezTo>
                    <a:pt x="8727" y="756"/>
                    <a:pt x="8885" y="914"/>
                    <a:pt x="8885" y="1103"/>
                  </a:cubicBezTo>
                  <a:lnTo>
                    <a:pt x="8885" y="2269"/>
                  </a:lnTo>
                  <a:lnTo>
                    <a:pt x="2143" y="2269"/>
                  </a:lnTo>
                  <a:lnTo>
                    <a:pt x="2143" y="1103"/>
                  </a:lnTo>
                  <a:cubicBezTo>
                    <a:pt x="2143" y="914"/>
                    <a:pt x="2300" y="756"/>
                    <a:pt x="2552" y="756"/>
                  </a:cubicBezTo>
                  <a:close/>
                  <a:moveTo>
                    <a:pt x="5545" y="3025"/>
                  </a:moveTo>
                  <a:cubicBezTo>
                    <a:pt x="5734" y="3025"/>
                    <a:pt x="5892" y="3182"/>
                    <a:pt x="5892" y="3371"/>
                  </a:cubicBezTo>
                  <a:cubicBezTo>
                    <a:pt x="5892" y="3592"/>
                    <a:pt x="5734" y="3749"/>
                    <a:pt x="5545" y="3749"/>
                  </a:cubicBezTo>
                  <a:cubicBezTo>
                    <a:pt x="5356" y="3749"/>
                    <a:pt x="5199" y="3592"/>
                    <a:pt x="5199" y="3371"/>
                  </a:cubicBezTo>
                  <a:cubicBezTo>
                    <a:pt x="5199" y="3182"/>
                    <a:pt x="5356" y="3025"/>
                    <a:pt x="5545" y="3025"/>
                  </a:cubicBezTo>
                  <a:close/>
                  <a:moveTo>
                    <a:pt x="4474" y="3025"/>
                  </a:moveTo>
                  <a:cubicBezTo>
                    <a:pt x="4443" y="3151"/>
                    <a:pt x="4411" y="3277"/>
                    <a:pt x="4411" y="3434"/>
                  </a:cubicBezTo>
                  <a:cubicBezTo>
                    <a:pt x="4411" y="3529"/>
                    <a:pt x="4443" y="3655"/>
                    <a:pt x="4474" y="3781"/>
                  </a:cubicBezTo>
                  <a:lnTo>
                    <a:pt x="2206" y="3781"/>
                  </a:lnTo>
                  <a:lnTo>
                    <a:pt x="2206" y="3025"/>
                  </a:lnTo>
                  <a:close/>
                  <a:moveTo>
                    <a:pt x="8853" y="3056"/>
                  </a:moveTo>
                  <a:lnTo>
                    <a:pt x="8853" y="3812"/>
                  </a:lnTo>
                  <a:lnTo>
                    <a:pt x="6553" y="3812"/>
                  </a:lnTo>
                  <a:lnTo>
                    <a:pt x="6553" y="3781"/>
                  </a:lnTo>
                  <a:cubicBezTo>
                    <a:pt x="6616" y="3655"/>
                    <a:pt x="6648" y="3529"/>
                    <a:pt x="6648" y="3434"/>
                  </a:cubicBezTo>
                  <a:cubicBezTo>
                    <a:pt x="6648" y="3308"/>
                    <a:pt x="6616" y="3151"/>
                    <a:pt x="6553" y="3056"/>
                  </a:cubicBezTo>
                  <a:close/>
                  <a:moveTo>
                    <a:pt x="9601" y="4568"/>
                  </a:moveTo>
                  <a:cubicBezTo>
                    <a:pt x="9503" y="4903"/>
                    <a:pt x="9317" y="5207"/>
                    <a:pt x="9042" y="5482"/>
                  </a:cubicBezTo>
                  <a:cubicBezTo>
                    <a:pt x="8763" y="5736"/>
                    <a:pt x="8382" y="5887"/>
                    <a:pt x="7997" y="5887"/>
                  </a:cubicBezTo>
                  <a:cubicBezTo>
                    <a:pt x="7904" y="5887"/>
                    <a:pt x="7811" y="5878"/>
                    <a:pt x="7719" y="5860"/>
                  </a:cubicBezTo>
                  <a:cubicBezTo>
                    <a:pt x="6207" y="5640"/>
                    <a:pt x="4758" y="5199"/>
                    <a:pt x="3434" y="4568"/>
                  </a:cubicBezTo>
                  <a:close/>
                  <a:moveTo>
                    <a:pt x="1418" y="6742"/>
                  </a:moveTo>
                  <a:lnTo>
                    <a:pt x="1418" y="8223"/>
                  </a:lnTo>
                  <a:cubicBezTo>
                    <a:pt x="1009" y="8223"/>
                    <a:pt x="662" y="7908"/>
                    <a:pt x="662" y="7467"/>
                  </a:cubicBezTo>
                  <a:cubicBezTo>
                    <a:pt x="662" y="7089"/>
                    <a:pt x="1009" y="6742"/>
                    <a:pt x="1418" y="6742"/>
                  </a:cubicBezTo>
                  <a:close/>
                  <a:moveTo>
                    <a:pt x="9641" y="6742"/>
                  </a:moveTo>
                  <a:cubicBezTo>
                    <a:pt x="10019" y="6742"/>
                    <a:pt x="10397" y="7057"/>
                    <a:pt x="10397" y="7467"/>
                  </a:cubicBezTo>
                  <a:cubicBezTo>
                    <a:pt x="10397" y="7908"/>
                    <a:pt x="10019" y="8223"/>
                    <a:pt x="9641" y="8223"/>
                  </a:cubicBezTo>
                  <a:lnTo>
                    <a:pt x="9641" y="6742"/>
                  </a:lnTo>
                  <a:close/>
                  <a:moveTo>
                    <a:pt x="2143" y="4757"/>
                  </a:moveTo>
                  <a:lnTo>
                    <a:pt x="2741" y="5072"/>
                  </a:lnTo>
                  <a:cubicBezTo>
                    <a:pt x="4254" y="5829"/>
                    <a:pt x="5860" y="6333"/>
                    <a:pt x="7562" y="6616"/>
                  </a:cubicBezTo>
                  <a:cubicBezTo>
                    <a:pt x="7667" y="6633"/>
                    <a:pt x="7777" y="6640"/>
                    <a:pt x="7889" y="6640"/>
                  </a:cubicBezTo>
                  <a:cubicBezTo>
                    <a:pt x="8211" y="6640"/>
                    <a:pt x="8550" y="6576"/>
                    <a:pt x="8853" y="6459"/>
                  </a:cubicBezTo>
                  <a:lnTo>
                    <a:pt x="8853" y="8664"/>
                  </a:lnTo>
                  <a:cubicBezTo>
                    <a:pt x="8885" y="10460"/>
                    <a:pt x="7341" y="11972"/>
                    <a:pt x="5514" y="11972"/>
                  </a:cubicBezTo>
                  <a:cubicBezTo>
                    <a:pt x="3655" y="11972"/>
                    <a:pt x="2143" y="10460"/>
                    <a:pt x="2143" y="8633"/>
                  </a:cubicBezTo>
                  <a:lnTo>
                    <a:pt x="2143" y="4757"/>
                  </a:lnTo>
                  <a:close/>
                  <a:moveTo>
                    <a:pt x="2584" y="0"/>
                  </a:moveTo>
                  <a:cubicBezTo>
                    <a:pt x="1954" y="0"/>
                    <a:pt x="1481" y="504"/>
                    <a:pt x="1481" y="1103"/>
                  </a:cubicBezTo>
                  <a:lnTo>
                    <a:pt x="1481" y="5986"/>
                  </a:lnTo>
                  <a:cubicBezTo>
                    <a:pt x="662" y="5986"/>
                    <a:pt x="0" y="6648"/>
                    <a:pt x="0" y="7467"/>
                  </a:cubicBezTo>
                  <a:cubicBezTo>
                    <a:pt x="0" y="8317"/>
                    <a:pt x="662" y="8979"/>
                    <a:pt x="1481" y="8979"/>
                  </a:cubicBezTo>
                  <a:cubicBezTo>
                    <a:pt x="1670" y="11058"/>
                    <a:pt x="3466" y="12728"/>
                    <a:pt x="5577" y="12728"/>
                  </a:cubicBezTo>
                  <a:cubicBezTo>
                    <a:pt x="7719" y="12728"/>
                    <a:pt x="9483" y="11058"/>
                    <a:pt x="9672" y="8979"/>
                  </a:cubicBezTo>
                  <a:cubicBezTo>
                    <a:pt x="10492" y="8979"/>
                    <a:pt x="11185" y="8317"/>
                    <a:pt x="11185" y="7467"/>
                  </a:cubicBezTo>
                  <a:cubicBezTo>
                    <a:pt x="11122" y="6679"/>
                    <a:pt x="10460" y="6018"/>
                    <a:pt x="9641" y="6018"/>
                  </a:cubicBezTo>
                  <a:lnTo>
                    <a:pt x="9641" y="5892"/>
                  </a:lnTo>
                  <a:cubicBezTo>
                    <a:pt x="10113" y="5419"/>
                    <a:pt x="10397" y="4789"/>
                    <a:pt x="10397" y="4127"/>
                  </a:cubicBezTo>
                  <a:cubicBezTo>
                    <a:pt x="10397" y="3938"/>
                    <a:pt x="10240" y="3781"/>
                    <a:pt x="10019" y="3781"/>
                  </a:cubicBezTo>
                  <a:lnTo>
                    <a:pt x="9672" y="3781"/>
                  </a:lnTo>
                  <a:lnTo>
                    <a:pt x="9672" y="1103"/>
                  </a:lnTo>
                  <a:cubicBezTo>
                    <a:pt x="9672" y="473"/>
                    <a:pt x="9168" y="0"/>
                    <a:pt x="857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371" name="Google Shape;181;p29">
            <a:extLst>
              <a:ext uri="{FF2B5EF4-FFF2-40B4-BE49-F238E27FC236}">
                <a16:creationId xmlns:a16="http://schemas.microsoft.com/office/drawing/2014/main" id="{231F6954-7C9C-5364-8171-0FB87800AE8B}"/>
              </a:ext>
            </a:extLst>
          </p:cNvPr>
          <p:cNvSpPr txBox="1">
            <a:spLocks/>
          </p:cNvSpPr>
          <p:nvPr/>
        </p:nvSpPr>
        <p:spPr>
          <a:xfrm>
            <a:off x="10853971" y="4165481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5996" dirty="0">
                <a:solidFill>
                  <a:schemeClr val="accent2"/>
                </a:solidFill>
              </a:rPr>
              <a:t>C</a:t>
            </a:r>
            <a:r>
              <a:rPr lang="es-SV" sz="15996" dirty="0">
                <a:solidFill>
                  <a:schemeClr val="tx2"/>
                </a:solidFill>
              </a:rPr>
              <a:t>F</a:t>
            </a:r>
            <a:r>
              <a:rPr lang="es-SV" sz="15996" dirty="0">
                <a:solidFill>
                  <a:schemeClr val="accent1"/>
                </a:solidFill>
              </a:rPr>
              <a:t>P </a:t>
            </a:r>
            <a:r>
              <a:rPr lang="es-SV" sz="15996" dirty="0">
                <a:solidFill>
                  <a:schemeClr val="accent3"/>
                </a:solidFill>
              </a:rPr>
              <a:t>de</a:t>
            </a:r>
          </a:p>
        </p:txBody>
      </p:sp>
      <p:sp>
        <p:nvSpPr>
          <p:cNvPr id="372" name="CuadroTexto 371">
            <a:extLst>
              <a:ext uri="{FF2B5EF4-FFF2-40B4-BE49-F238E27FC236}">
                <a16:creationId xmlns:a16="http://schemas.microsoft.com/office/drawing/2014/main" id="{769DF24B-D699-9CCA-24EE-68F38DF1B9B1}"/>
              </a:ext>
            </a:extLst>
          </p:cNvPr>
          <p:cNvSpPr txBox="1"/>
          <p:nvPr/>
        </p:nvSpPr>
        <p:spPr>
          <a:xfrm>
            <a:off x="12015378" y="5243630"/>
            <a:ext cx="11226876" cy="2553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In</a:t>
            </a:r>
            <a:r>
              <a:rPr lang="es-SV" sz="15996" dirty="0">
                <a:solidFill>
                  <a:schemeClr val="tx2"/>
                </a:solidFill>
                <a:latin typeface="Lexend Deca SemiBold" panose="020B0604020202020204" charset="0"/>
              </a:rPr>
              <a:t>sa</a:t>
            </a:r>
            <a:r>
              <a:rPr lang="es-SV" sz="15996" dirty="0">
                <a:solidFill>
                  <a:schemeClr val="accent1"/>
                </a:solidFill>
                <a:latin typeface="Lexend Deca SemiBold" panose="020B0604020202020204" charset="0"/>
              </a:rPr>
              <a:t>fo</a:t>
            </a:r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r</a:t>
            </a:r>
            <a:r>
              <a:rPr lang="es-SV" sz="15996" dirty="0">
                <a:solidFill>
                  <a:schemeClr val="accent3"/>
                </a:solidFill>
                <a:latin typeface="Lexend Deca SemiBold" panose="020B0604020202020204" charset="0"/>
              </a:rPr>
              <a:t>p</a:t>
            </a:r>
          </a:p>
        </p:txBody>
      </p:sp>
      <p:sp>
        <p:nvSpPr>
          <p:cNvPr id="373" name="CuadroTexto 372">
            <a:extLst>
              <a:ext uri="{FF2B5EF4-FFF2-40B4-BE49-F238E27FC236}">
                <a16:creationId xmlns:a16="http://schemas.microsoft.com/office/drawing/2014/main" id="{406685B6-9B8A-0777-D150-D11A7680AD93}"/>
              </a:ext>
            </a:extLst>
          </p:cNvPr>
          <p:cNvSpPr txBox="1"/>
          <p:nvPr/>
        </p:nvSpPr>
        <p:spPr>
          <a:xfrm rot="21193814">
            <a:off x="12414138" y="7823572"/>
            <a:ext cx="10896082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en San Bartolo</a:t>
            </a:r>
            <a:endParaRPr lang="es-SV" sz="8531" dirty="0"/>
          </a:p>
        </p:txBody>
      </p:sp>
    </p:spTree>
    <p:extLst>
      <p:ext uri="{BB962C8B-B14F-4D97-AF65-F5344CB8AC3E}">
        <p14:creationId xmlns:p14="http://schemas.microsoft.com/office/powerpoint/2010/main" val="289769932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570142" y="785536"/>
            <a:ext cx="13999756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CFP Insaforp en San Bartolo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3828956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530" y="727712"/>
              <a:ext cx="153322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1" name="Google Shape;236;p31">
            <a:extLst>
              <a:ext uri="{FF2B5EF4-FFF2-40B4-BE49-F238E27FC236}">
                <a16:creationId xmlns:a16="http://schemas.microsoft.com/office/drawing/2014/main" id="{939129CE-8926-380A-FD0D-C6640E0351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8205759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SV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</a:t>
            </a:r>
          </a:p>
        </p:txBody>
      </p:sp>
      <p:graphicFrame>
        <p:nvGraphicFramePr>
          <p:cNvPr id="2" name="Chart 94">
            <a:extLst>
              <a:ext uri="{FF2B5EF4-FFF2-40B4-BE49-F238E27FC236}">
                <a16:creationId xmlns:a16="http://schemas.microsoft.com/office/drawing/2014/main" id="{F2290466-F151-F2CF-8ED9-7EEDC53FD6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5545099"/>
              </p:ext>
            </p:extLst>
          </p:nvPr>
        </p:nvGraphicFramePr>
        <p:xfrm>
          <a:off x="8301962" y="3261552"/>
          <a:ext cx="13999756" cy="46998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" name="Chart 89">
            <a:extLst>
              <a:ext uri="{FF2B5EF4-FFF2-40B4-BE49-F238E27FC236}">
                <a16:creationId xmlns:a16="http://schemas.microsoft.com/office/drawing/2014/main" id="{560F6A18-B0BD-1126-C7F2-328F55853F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1820505"/>
              </p:ext>
            </p:extLst>
          </p:nvPr>
        </p:nvGraphicFramePr>
        <p:xfrm>
          <a:off x="8227152" y="8377468"/>
          <a:ext cx="13999757" cy="46998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18" name="Grupo 17">
            <a:extLst>
              <a:ext uri="{FF2B5EF4-FFF2-40B4-BE49-F238E27FC236}">
                <a16:creationId xmlns:a16="http://schemas.microsoft.com/office/drawing/2014/main" id="{5CD4A957-CCEF-D5F5-35D8-E69CA535608E}"/>
              </a:ext>
            </a:extLst>
          </p:cNvPr>
          <p:cNvGrpSpPr/>
          <p:nvPr/>
        </p:nvGrpSpPr>
        <p:grpSpPr>
          <a:xfrm>
            <a:off x="2230621" y="4553655"/>
            <a:ext cx="1760418" cy="1263922"/>
            <a:chOff x="555697" y="2581240"/>
            <a:chExt cx="1760418" cy="1263922"/>
          </a:xfrm>
        </p:grpSpPr>
        <p:sp>
          <p:nvSpPr>
            <p:cNvPr id="19" name="TextBox 15">
              <a:extLst>
                <a:ext uri="{FF2B5EF4-FFF2-40B4-BE49-F238E27FC236}">
                  <a16:creationId xmlns:a16="http://schemas.microsoft.com/office/drawing/2014/main" id="{FE5E344C-51B5-0DE8-8D36-CA1E45CB1FA1}"/>
                </a:ext>
              </a:extLst>
            </p:cNvPr>
            <p:cNvSpPr txBox="1"/>
            <p:nvPr/>
          </p:nvSpPr>
          <p:spPr>
            <a:xfrm>
              <a:off x="555697" y="2581240"/>
              <a:ext cx="160011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lvl="0" indent="0" defTabSz="914400" eaLnBrk="1" fontAlgn="auto" latinLnBrk="0" hangingPunct="1">
                <a:buSzTx/>
                <a:buFont typeface="Arial"/>
                <a:buNone/>
                <a:tabLst/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 2022</a:t>
              </a:r>
            </a:p>
          </p:txBody>
        </p:sp>
        <p:sp>
          <p:nvSpPr>
            <p:cNvPr id="20" name="TextBox 16">
              <a:extLst>
                <a:ext uri="{FF2B5EF4-FFF2-40B4-BE49-F238E27FC236}">
                  <a16:creationId xmlns:a16="http://schemas.microsoft.com/office/drawing/2014/main" id="{C582C30E-1FA0-C572-392F-2FA6EDE12B49}"/>
                </a:ext>
              </a:extLst>
            </p:cNvPr>
            <p:cNvSpPr txBox="1"/>
            <p:nvPr/>
          </p:nvSpPr>
          <p:spPr>
            <a:xfrm>
              <a:off x="555697" y="3014165"/>
              <a:ext cx="1760418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buSzPts val="3000"/>
                <a:defRPr/>
              </a:pPr>
              <a:r>
                <a:rPr lang="en-US" sz="4800" dirty="0">
                  <a:solidFill>
                    <a:srgbClr val="6194E7"/>
                  </a:solidFill>
                  <a:latin typeface="Lexend Deca SemiBold"/>
                </a:rPr>
                <a:t>7,938</a:t>
              </a:r>
            </a:p>
          </p:txBody>
        </p:sp>
      </p:grpSp>
      <p:grpSp>
        <p:nvGrpSpPr>
          <p:cNvPr id="21" name="Grupo 20">
            <a:extLst>
              <a:ext uri="{FF2B5EF4-FFF2-40B4-BE49-F238E27FC236}">
                <a16:creationId xmlns:a16="http://schemas.microsoft.com/office/drawing/2014/main" id="{9C0D1ADF-5498-0CCB-E40A-03CFDABDAF10}"/>
              </a:ext>
            </a:extLst>
          </p:cNvPr>
          <p:cNvGrpSpPr/>
          <p:nvPr/>
        </p:nvGrpSpPr>
        <p:grpSpPr>
          <a:xfrm>
            <a:off x="2223030" y="5911813"/>
            <a:ext cx="3962674" cy="1299915"/>
            <a:chOff x="147833" y="3903488"/>
            <a:chExt cx="3962674" cy="1299915"/>
          </a:xfrm>
        </p:grpSpPr>
        <p:sp>
          <p:nvSpPr>
            <p:cNvPr id="22" name="TextBox 15">
              <a:extLst>
                <a:ext uri="{FF2B5EF4-FFF2-40B4-BE49-F238E27FC236}">
                  <a16:creationId xmlns:a16="http://schemas.microsoft.com/office/drawing/2014/main" id="{77329FEE-B09E-058A-B4E1-9913F8867F5B}"/>
                </a:ext>
              </a:extLst>
            </p:cNvPr>
            <p:cNvSpPr txBox="1"/>
            <p:nvPr/>
          </p:nvSpPr>
          <p:spPr>
            <a:xfrm>
              <a:off x="155424" y="3903488"/>
              <a:ext cx="2270173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 2022</a:t>
              </a:r>
            </a:p>
          </p:txBody>
        </p:sp>
        <p:sp>
          <p:nvSpPr>
            <p:cNvPr id="23" name="TextBox 16">
              <a:extLst>
                <a:ext uri="{FF2B5EF4-FFF2-40B4-BE49-F238E27FC236}">
                  <a16:creationId xmlns:a16="http://schemas.microsoft.com/office/drawing/2014/main" id="{A3EEAF3D-AB2B-CE5D-B5BE-076AF85C22D2}"/>
                </a:ext>
              </a:extLst>
            </p:cNvPr>
            <p:cNvSpPr txBox="1"/>
            <p:nvPr/>
          </p:nvSpPr>
          <p:spPr>
            <a:xfrm>
              <a:off x="147833" y="4372406"/>
              <a:ext cx="3962674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800" dirty="0">
                  <a:solidFill>
                    <a:srgbClr val="E56359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7,716 </a:t>
              </a:r>
              <a:r>
                <a:rPr lang="en-US" sz="2400" dirty="0">
                  <a:solidFill>
                    <a:srgbClr val="DB362E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(97.2%)</a:t>
              </a:r>
            </a:p>
          </p:txBody>
        </p:sp>
      </p:grpSp>
      <p:sp>
        <p:nvSpPr>
          <p:cNvPr id="24" name="TextBox 15">
            <a:extLst>
              <a:ext uri="{FF2B5EF4-FFF2-40B4-BE49-F238E27FC236}">
                <a16:creationId xmlns:a16="http://schemas.microsoft.com/office/drawing/2014/main" id="{DE4E89B5-6F79-2EAC-F04E-E4BD5F2F6608}"/>
              </a:ext>
            </a:extLst>
          </p:cNvPr>
          <p:cNvSpPr txBox="1"/>
          <p:nvPr/>
        </p:nvSpPr>
        <p:spPr>
          <a:xfrm>
            <a:off x="2230621" y="9491651"/>
            <a:ext cx="1600118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 2022</a:t>
            </a:r>
          </a:p>
        </p:txBody>
      </p:sp>
      <p:sp>
        <p:nvSpPr>
          <p:cNvPr id="25" name="TextBox 16">
            <a:extLst>
              <a:ext uri="{FF2B5EF4-FFF2-40B4-BE49-F238E27FC236}">
                <a16:creationId xmlns:a16="http://schemas.microsoft.com/office/drawing/2014/main" id="{7826975C-4709-9ECC-B3C6-E8AB1C4FA947}"/>
              </a:ext>
            </a:extLst>
          </p:cNvPr>
          <p:cNvSpPr txBox="1"/>
          <p:nvPr/>
        </p:nvSpPr>
        <p:spPr>
          <a:xfrm>
            <a:off x="2223030" y="11389670"/>
            <a:ext cx="597625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tx2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$2,288,497.58 </a:t>
            </a:r>
            <a:r>
              <a:rPr lang="en-US" sz="2400" dirty="0">
                <a:solidFill>
                  <a:schemeClr val="tx2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(71.9%)</a:t>
            </a: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id="{AAD05AF5-6721-9914-BD66-CA3DCE810B01}"/>
              </a:ext>
            </a:extLst>
          </p:cNvPr>
          <p:cNvSpPr txBox="1"/>
          <p:nvPr/>
        </p:nvSpPr>
        <p:spPr>
          <a:xfrm>
            <a:off x="2230621" y="10912762"/>
            <a:ext cx="347887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lvl="0" indent="0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EJECUCIÓN 2022</a:t>
            </a:r>
          </a:p>
        </p:txBody>
      </p:sp>
      <p:sp>
        <p:nvSpPr>
          <p:cNvPr id="27" name="TextBox 16">
            <a:extLst>
              <a:ext uri="{FF2B5EF4-FFF2-40B4-BE49-F238E27FC236}">
                <a16:creationId xmlns:a16="http://schemas.microsoft.com/office/drawing/2014/main" id="{1EFC924E-9926-EF97-95E2-544C909C8BD6}"/>
              </a:ext>
            </a:extLst>
          </p:cNvPr>
          <p:cNvSpPr txBox="1"/>
          <p:nvPr/>
        </p:nvSpPr>
        <p:spPr>
          <a:xfrm>
            <a:off x="2223030" y="9931042"/>
            <a:ext cx="3448380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lvl="0" indent="0" defTabSz="914400" eaLnBrk="1" fontAlgn="auto" latinLnBrk="0" hangingPunct="1">
              <a:buSzPts val="3000"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accent2"/>
                </a:solidFill>
                <a:latin typeface="Lexend Deca SemiBold"/>
              </a:rPr>
              <a:t>$3,180,838</a:t>
            </a:r>
          </a:p>
        </p:txBody>
      </p:sp>
      <p:sp>
        <p:nvSpPr>
          <p:cNvPr id="28" name="CuadroTexto 27">
            <a:extLst>
              <a:ext uri="{FF2B5EF4-FFF2-40B4-BE49-F238E27FC236}">
                <a16:creationId xmlns:a16="http://schemas.microsoft.com/office/drawing/2014/main" id="{DA5A80E8-D956-8F6C-673A-4089C904C840}"/>
              </a:ext>
            </a:extLst>
          </p:cNvPr>
          <p:cNvSpPr txBox="1"/>
          <p:nvPr/>
        </p:nvSpPr>
        <p:spPr>
          <a:xfrm>
            <a:off x="3030680" y="8815027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INVERSIÓN</a:t>
            </a:r>
            <a:endParaRPr lang="es-SV" sz="2800" dirty="0">
              <a:solidFill>
                <a:srgbClr val="1A2C57"/>
              </a:solidFill>
              <a:latin typeface="Lexend Deca SemiBold" panose="020B0604020202020204" charset="0"/>
            </a:endParaRPr>
          </a:p>
        </p:txBody>
      </p:sp>
      <p:sp>
        <p:nvSpPr>
          <p:cNvPr id="29" name="CuadroTexto 28">
            <a:extLst>
              <a:ext uri="{FF2B5EF4-FFF2-40B4-BE49-F238E27FC236}">
                <a16:creationId xmlns:a16="http://schemas.microsoft.com/office/drawing/2014/main" id="{11DCA011-AAEE-FB82-55B7-771FA6180C81}"/>
              </a:ext>
            </a:extLst>
          </p:cNvPr>
          <p:cNvSpPr txBox="1"/>
          <p:nvPr/>
        </p:nvSpPr>
        <p:spPr>
          <a:xfrm>
            <a:off x="2695727" y="3961627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PARTICIPACIONES</a:t>
            </a:r>
            <a:endParaRPr lang="es-SV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44633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297;p33">
            <a:extLst>
              <a:ext uri="{FF2B5EF4-FFF2-40B4-BE49-F238E27FC236}">
                <a16:creationId xmlns:a16="http://schemas.microsoft.com/office/drawing/2014/main" id="{EC6163C4-325B-F037-6ECD-71F29037A4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0142" y="785536"/>
            <a:ext cx="13999756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CFP Insaforp en San Bartolo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Google Shape;318;p33">
            <a:extLst>
              <a:ext uri="{FF2B5EF4-FFF2-40B4-BE49-F238E27FC236}">
                <a16:creationId xmlns:a16="http://schemas.microsoft.com/office/drawing/2014/main" id="{595D3935-1A4C-7198-996F-58A166CEAD86}"/>
              </a:ext>
            </a:extLst>
          </p:cNvPr>
          <p:cNvGrpSpPr/>
          <p:nvPr/>
        </p:nvGrpSpPr>
        <p:grpSpPr>
          <a:xfrm>
            <a:off x="15494471" y="1515168"/>
            <a:ext cx="6124351" cy="919760"/>
            <a:chOff x="6126775" y="631775"/>
            <a:chExt cx="2297230" cy="345000"/>
          </a:xfrm>
        </p:grpSpPr>
        <p:sp>
          <p:nvSpPr>
            <p:cNvPr id="9" name="Google Shape;319;p33">
              <a:extLst>
                <a:ext uri="{FF2B5EF4-FFF2-40B4-BE49-F238E27FC236}">
                  <a16:creationId xmlns:a16="http://schemas.microsoft.com/office/drawing/2014/main" id="{477B5DA6-8D87-EDCA-795B-748F63AAB6DD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0" name="Google Shape;320;p33">
              <a:extLst>
                <a:ext uri="{FF2B5EF4-FFF2-40B4-BE49-F238E27FC236}">
                  <a16:creationId xmlns:a16="http://schemas.microsoft.com/office/drawing/2014/main" id="{F0B10D58-3239-4A85-571F-A28055D00351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7" name="Google Shape;321;p33">
                <a:extLst>
                  <a:ext uri="{FF2B5EF4-FFF2-40B4-BE49-F238E27FC236}">
                    <a16:creationId xmlns:a16="http://schemas.microsoft.com/office/drawing/2014/main" id="{6AE73EE5-BFCF-E78E-B781-BEE36E0C6B48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8" name="Google Shape;322;p33">
                <a:extLst>
                  <a:ext uri="{FF2B5EF4-FFF2-40B4-BE49-F238E27FC236}">
                    <a16:creationId xmlns:a16="http://schemas.microsoft.com/office/drawing/2014/main" id="{9A69B32A-6EB5-4C1D-3834-9CED66EED2DC}"/>
                  </a:ext>
                </a:extLst>
              </p:cNvPr>
              <p:cNvCxnSpPr>
                <a:stCxn id="17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1" name="Google Shape;323;p33">
              <a:extLst>
                <a:ext uri="{FF2B5EF4-FFF2-40B4-BE49-F238E27FC236}">
                  <a16:creationId xmlns:a16="http://schemas.microsoft.com/office/drawing/2014/main" id="{E7B97CAC-FB0F-7B89-820F-0E42B7E3868C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12" name="Google Shape;324;p33">
                <a:extLst>
                  <a:ext uri="{FF2B5EF4-FFF2-40B4-BE49-F238E27FC236}">
                    <a16:creationId xmlns:a16="http://schemas.microsoft.com/office/drawing/2014/main" id="{B3F7FC0F-5D2A-2307-1E53-4D22B9ADBE89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3" name="Google Shape;325;p33">
                <a:extLst>
                  <a:ext uri="{FF2B5EF4-FFF2-40B4-BE49-F238E27FC236}">
                    <a16:creationId xmlns:a16="http://schemas.microsoft.com/office/drawing/2014/main" id="{24FE1FE1-3191-D285-1352-1391A384A6B9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4" name="Google Shape;326;p33">
                <a:extLst>
                  <a:ext uri="{FF2B5EF4-FFF2-40B4-BE49-F238E27FC236}">
                    <a16:creationId xmlns:a16="http://schemas.microsoft.com/office/drawing/2014/main" id="{BD7CD137-1C4A-FD6E-1F2A-1DE47D216936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5" name="Google Shape;327;p33">
                <a:extLst>
                  <a:ext uri="{FF2B5EF4-FFF2-40B4-BE49-F238E27FC236}">
                    <a16:creationId xmlns:a16="http://schemas.microsoft.com/office/drawing/2014/main" id="{AEDEB55B-9EE5-3F59-D413-B8EF871C6806}"/>
                  </a:ext>
                </a:extLst>
              </p:cNvPr>
              <p:cNvCxnSpPr>
                <a:stCxn id="14" idx="7"/>
                <a:endCxn id="12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6" name="Google Shape;328;p33">
                <a:extLst>
                  <a:ext uri="{FF2B5EF4-FFF2-40B4-BE49-F238E27FC236}">
                    <a16:creationId xmlns:a16="http://schemas.microsoft.com/office/drawing/2014/main" id="{6BF3531B-027A-1A8F-88F7-390F276B737D}"/>
                  </a:ext>
                </a:extLst>
              </p:cNvPr>
              <p:cNvCxnSpPr>
                <a:stCxn id="14" idx="5"/>
                <a:endCxn id="13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9" name="Imagen 1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D8BA5EA6-16E9-B670-89A3-92C905246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0" name="Google Shape;236;p31">
            <a:extLst>
              <a:ext uri="{FF2B5EF4-FFF2-40B4-BE49-F238E27FC236}">
                <a16:creationId xmlns:a16="http://schemas.microsoft.com/office/drawing/2014/main" id="{08710514-E7EB-4B97-49D2-56C000D8141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14344804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 por programas de formación y sexo</a:t>
            </a:r>
          </a:p>
        </p:txBody>
      </p:sp>
      <p:sp>
        <p:nvSpPr>
          <p:cNvPr id="26" name="TextBox 79">
            <a:extLst>
              <a:ext uri="{FF2B5EF4-FFF2-40B4-BE49-F238E27FC236}">
                <a16:creationId xmlns:a16="http://schemas.microsoft.com/office/drawing/2014/main" id="{BAC5D553-F378-3552-5613-2EF3244A9B91}"/>
              </a:ext>
            </a:extLst>
          </p:cNvPr>
          <p:cNvSpPr txBox="1"/>
          <p:nvPr/>
        </p:nvSpPr>
        <p:spPr>
          <a:xfrm>
            <a:off x="16936757" y="3260812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PARTICIPACIONES POR SEXO</a:t>
            </a:r>
          </a:p>
        </p:txBody>
      </p:sp>
      <p:graphicFrame>
        <p:nvGraphicFramePr>
          <p:cNvPr id="27" name="Chart 90">
            <a:extLst>
              <a:ext uri="{FF2B5EF4-FFF2-40B4-BE49-F238E27FC236}">
                <a16:creationId xmlns:a16="http://schemas.microsoft.com/office/drawing/2014/main" id="{8CE27EA6-EB05-5B4F-B509-AA0539B2D3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0159545"/>
              </p:ext>
            </p:extLst>
          </p:nvPr>
        </p:nvGraphicFramePr>
        <p:xfrm>
          <a:off x="15677604" y="8692922"/>
          <a:ext cx="7252701" cy="50985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8" name="Chart 90">
            <a:extLst>
              <a:ext uri="{FF2B5EF4-FFF2-40B4-BE49-F238E27FC236}">
                <a16:creationId xmlns:a16="http://schemas.microsoft.com/office/drawing/2014/main" id="{FF2EE2E7-6C5B-5BD0-1643-D8E54E4633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3479751"/>
              </p:ext>
            </p:extLst>
          </p:nvPr>
        </p:nvGraphicFramePr>
        <p:xfrm>
          <a:off x="16299218" y="3277761"/>
          <a:ext cx="6942980" cy="50985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9" name="CuadroTexto 28">
            <a:extLst>
              <a:ext uri="{FF2B5EF4-FFF2-40B4-BE49-F238E27FC236}">
                <a16:creationId xmlns:a16="http://schemas.microsoft.com/office/drawing/2014/main" id="{8D077735-8B42-D64B-20FB-14FC2784DF29}"/>
              </a:ext>
            </a:extLst>
          </p:cNvPr>
          <p:cNvSpPr txBox="1"/>
          <p:nvPr/>
        </p:nvSpPr>
        <p:spPr>
          <a:xfrm>
            <a:off x="1632857" y="3815413"/>
            <a:ext cx="899247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PARTICIPACIONES POR PROGRAMA DE FORMACIÓN</a:t>
            </a:r>
            <a:endParaRPr lang="es-SV" sz="2800" b="1" dirty="0">
              <a:solidFill>
                <a:srgbClr val="25418D">
                  <a:lumMod val="50000"/>
                </a:srgbClr>
              </a:solidFill>
              <a:latin typeface="Nanum Gothic" panose="020B0604020202020204" charset="-127"/>
              <a:ea typeface="Nanum Gothic" panose="020B0604020202020204" charset="-127"/>
              <a:cs typeface="Poppins SemiBold" pitchFamily="2" charset="77"/>
            </a:endParaRPr>
          </a:p>
        </p:txBody>
      </p:sp>
      <p:sp>
        <p:nvSpPr>
          <p:cNvPr id="30" name="CuadroTexto 29">
            <a:extLst>
              <a:ext uri="{FF2B5EF4-FFF2-40B4-BE49-F238E27FC236}">
                <a16:creationId xmlns:a16="http://schemas.microsoft.com/office/drawing/2014/main" id="{59B4FB9A-86A9-FB81-4232-F03A15D1AC04}"/>
              </a:ext>
            </a:extLst>
          </p:cNvPr>
          <p:cNvSpPr txBox="1"/>
          <p:nvPr/>
        </p:nvSpPr>
        <p:spPr>
          <a:xfrm>
            <a:off x="1447345" y="8431312"/>
            <a:ext cx="93634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INVERSIÓN (Miles) POR PROGRAMA DE FORMACIÓN</a:t>
            </a:r>
            <a:endParaRPr lang="es-SV" sz="2800" b="1" dirty="0">
              <a:solidFill>
                <a:srgbClr val="25418D">
                  <a:lumMod val="50000"/>
                </a:srgbClr>
              </a:solidFill>
              <a:latin typeface="Nanum Gothic" panose="020B0604020202020204" charset="-127"/>
              <a:ea typeface="Nanum Gothic" panose="020B0604020202020204" charset="-127"/>
              <a:cs typeface="Poppins SemiBold" pitchFamily="2" charset="77"/>
            </a:endParaRPr>
          </a:p>
        </p:txBody>
      </p:sp>
      <p:graphicFrame>
        <p:nvGraphicFramePr>
          <p:cNvPr id="31" name="Chart 94">
            <a:extLst>
              <a:ext uri="{FF2B5EF4-FFF2-40B4-BE49-F238E27FC236}">
                <a16:creationId xmlns:a16="http://schemas.microsoft.com/office/drawing/2014/main" id="{D9549F5B-4B74-2CF7-7D07-821AE1926F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1569284"/>
              </p:ext>
            </p:extLst>
          </p:nvPr>
        </p:nvGraphicFramePr>
        <p:xfrm>
          <a:off x="418188" y="4338633"/>
          <a:ext cx="15076283" cy="34954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32" name="Chart 94">
            <a:extLst>
              <a:ext uri="{FF2B5EF4-FFF2-40B4-BE49-F238E27FC236}">
                <a16:creationId xmlns:a16="http://schemas.microsoft.com/office/drawing/2014/main" id="{F37FED7B-5344-FCAF-B049-1FF4B0F727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2083397"/>
              </p:ext>
            </p:extLst>
          </p:nvPr>
        </p:nvGraphicFramePr>
        <p:xfrm>
          <a:off x="472780" y="9065181"/>
          <a:ext cx="15082091" cy="36220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3" name="TextBox 79">
            <a:extLst>
              <a:ext uri="{FF2B5EF4-FFF2-40B4-BE49-F238E27FC236}">
                <a16:creationId xmlns:a16="http://schemas.microsoft.com/office/drawing/2014/main" id="{C783014A-9FDF-44C4-CE86-7E0A7F982EA5}"/>
              </a:ext>
            </a:extLst>
          </p:cNvPr>
          <p:cNvSpPr txBox="1"/>
          <p:nvPr/>
        </p:nvSpPr>
        <p:spPr>
          <a:xfrm>
            <a:off x="16936757" y="8419019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INVERSIÓN (Miles) POR SEXO</a:t>
            </a:r>
          </a:p>
        </p:txBody>
      </p:sp>
    </p:spTree>
    <p:extLst>
      <p:ext uri="{BB962C8B-B14F-4D97-AF65-F5344CB8AC3E}">
        <p14:creationId xmlns:p14="http://schemas.microsoft.com/office/powerpoint/2010/main" val="33096985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297;p33">
            <a:extLst>
              <a:ext uri="{FF2B5EF4-FFF2-40B4-BE49-F238E27FC236}">
                <a16:creationId xmlns:a16="http://schemas.microsoft.com/office/drawing/2014/main" id="{BADD6270-B03C-710F-4344-9795C17BB5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27467" y="756961"/>
            <a:ext cx="13999756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CFP Insaforp en San Bartolo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Google Shape;318;p33">
            <a:extLst>
              <a:ext uri="{FF2B5EF4-FFF2-40B4-BE49-F238E27FC236}">
                <a16:creationId xmlns:a16="http://schemas.microsoft.com/office/drawing/2014/main" id="{7C174768-5DC4-A847-883E-8C9A05AD21C9}"/>
              </a:ext>
            </a:extLst>
          </p:cNvPr>
          <p:cNvGrpSpPr/>
          <p:nvPr/>
        </p:nvGrpSpPr>
        <p:grpSpPr>
          <a:xfrm>
            <a:off x="14580071" y="1515168"/>
            <a:ext cx="6124351" cy="919760"/>
            <a:chOff x="6126775" y="631775"/>
            <a:chExt cx="2297230" cy="345000"/>
          </a:xfrm>
        </p:grpSpPr>
        <p:sp>
          <p:nvSpPr>
            <p:cNvPr id="9" name="Google Shape;319;p33">
              <a:extLst>
                <a:ext uri="{FF2B5EF4-FFF2-40B4-BE49-F238E27FC236}">
                  <a16:creationId xmlns:a16="http://schemas.microsoft.com/office/drawing/2014/main" id="{BF44472D-35B2-839E-5773-E060EA4EB834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0" name="Google Shape;320;p33">
              <a:extLst>
                <a:ext uri="{FF2B5EF4-FFF2-40B4-BE49-F238E27FC236}">
                  <a16:creationId xmlns:a16="http://schemas.microsoft.com/office/drawing/2014/main" id="{882F44CE-7818-3942-67BB-3DD8E6FBDF44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7" name="Google Shape;321;p33">
                <a:extLst>
                  <a:ext uri="{FF2B5EF4-FFF2-40B4-BE49-F238E27FC236}">
                    <a16:creationId xmlns:a16="http://schemas.microsoft.com/office/drawing/2014/main" id="{9E7D3137-EF2F-32BE-76C9-DD866E695C00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8" name="Google Shape;322;p33">
                <a:extLst>
                  <a:ext uri="{FF2B5EF4-FFF2-40B4-BE49-F238E27FC236}">
                    <a16:creationId xmlns:a16="http://schemas.microsoft.com/office/drawing/2014/main" id="{FA6740DD-9934-9CDE-B61D-5E1E8376C5D1}"/>
                  </a:ext>
                </a:extLst>
              </p:cNvPr>
              <p:cNvCxnSpPr>
                <a:stCxn id="17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1" name="Google Shape;323;p33">
              <a:extLst>
                <a:ext uri="{FF2B5EF4-FFF2-40B4-BE49-F238E27FC236}">
                  <a16:creationId xmlns:a16="http://schemas.microsoft.com/office/drawing/2014/main" id="{597C08DC-6F4A-5166-1F00-3FDE20C763ED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12" name="Google Shape;324;p33">
                <a:extLst>
                  <a:ext uri="{FF2B5EF4-FFF2-40B4-BE49-F238E27FC236}">
                    <a16:creationId xmlns:a16="http://schemas.microsoft.com/office/drawing/2014/main" id="{39CEAB28-9C5F-925A-5B6F-16033D45E917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3" name="Google Shape;325;p33">
                <a:extLst>
                  <a:ext uri="{FF2B5EF4-FFF2-40B4-BE49-F238E27FC236}">
                    <a16:creationId xmlns:a16="http://schemas.microsoft.com/office/drawing/2014/main" id="{BF87FB55-2BAB-6CE7-3D72-FD07953B0C36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4" name="Google Shape;326;p33">
                <a:extLst>
                  <a:ext uri="{FF2B5EF4-FFF2-40B4-BE49-F238E27FC236}">
                    <a16:creationId xmlns:a16="http://schemas.microsoft.com/office/drawing/2014/main" id="{28DC199A-3D6A-8F86-3B54-2D13F726DEF0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5" name="Google Shape;327;p33">
                <a:extLst>
                  <a:ext uri="{FF2B5EF4-FFF2-40B4-BE49-F238E27FC236}">
                    <a16:creationId xmlns:a16="http://schemas.microsoft.com/office/drawing/2014/main" id="{7153D5B4-EB79-E538-2BF2-F78BD6C186EF}"/>
                  </a:ext>
                </a:extLst>
              </p:cNvPr>
              <p:cNvCxnSpPr>
                <a:stCxn id="14" idx="7"/>
                <a:endCxn id="12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6" name="Google Shape;328;p33">
                <a:extLst>
                  <a:ext uri="{FF2B5EF4-FFF2-40B4-BE49-F238E27FC236}">
                    <a16:creationId xmlns:a16="http://schemas.microsoft.com/office/drawing/2014/main" id="{8AB7345D-C40E-0511-5F36-DDDCB37F8D08}"/>
                  </a:ext>
                </a:extLst>
              </p:cNvPr>
              <p:cNvCxnSpPr>
                <a:stCxn id="14" idx="5"/>
                <a:endCxn id="13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9" name="Imagen 1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48A1ED83-D020-85EB-D5DE-AC9E90339B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0" name="Google Shape;236;p31">
            <a:extLst>
              <a:ext uri="{FF2B5EF4-FFF2-40B4-BE49-F238E27FC236}">
                <a16:creationId xmlns:a16="http://schemas.microsoft.com/office/drawing/2014/main" id="{1BA12CA2-D7AC-C30C-12B3-CF85C23393D6}"/>
              </a:ext>
            </a:extLst>
          </p:cNvPr>
          <p:cNvSpPr txBox="1">
            <a:spLocks/>
          </p:cNvSpPr>
          <p:nvPr/>
        </p:nvSpPr>
        <p:spPr>
          <a:xfrm>
            <a:off x="2014000" y="1380366"/>
            <a:ext cx="14344804" cy="8660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anum Gothic"/>
              <a:buNone/>
              <a:defRPr sz="1600" b="0" i="0" u="none" strike="noStrike" cap="none">
                <a:solidFill>
                  <a:schemeClr val="dk1"/>
                </a:solidFill>
                <a:latin typeface="Nanum Gothic"/>
                <a:ea typeface="Nanum Gothic"/>
                <a:cs typeface="Nanum Gothic"/>
                <a:sym typeface="Nanum Gothic"/>
              </a:defRPr>
            </a:lvl9pPr>
          </a:lstStyle>
          <a:p>
            <a:pPr marL="0" indent="0" algn="l"/>
            <a:r>
              <a:rPr lang="es-MX" sz="3732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Horas de Formación por Programa</a:t>
            </a:r>
          </a:p>
        </p:txBody>
      </p:sp>
      <p:sp>
        <p:nvSpPr>
          <p:cNvPr id="21" name="TextBox 214">
            <a:extLst>
              <a:ext uri="{FF2B5EF4-FFF2-40B4-BE49-F238E27FC236}">
                <a16:creationId xmlns:a16="http://schemas.microsoft.com/office/drawing/2014/main" id="{31A84E70-28C6-DB59-6673-73AAB368452E}"/>
              </a:ext>
            </a:extLst>
          </p:cNvPr>
          <p:cNvSpPr txBox="1"/>
          <p:nvPr/>
        </p:nvSpPr>
        <p:spPr>
          <a:xfrm>
            <a:off x="3543999" y="6851771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10,807</a:t>
            </a:r>
          </a:p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Horas de formación</a:t>
            </a:r>
          </a:p>
        </p:txBody>
      </p:sp>
      <p:sp>
        <p:nvSpPr>
          <p:cNvPr id="22" name="TextBox 214">
            <a:extLst>
              <a:ext uri="{FF2B5EF4-FFF2-40B4-BE49-F238E27FC236}">
                <a16:creationId xmlns:a16="http://schemas.microsoft.com/office/drawing/2014/main" id="{85B51725-F887-553C-A04D-E96427EC8B2F}"/>
              </a:ext>
            </a:extLst>
          </p:cNvPr>
          <p:cNvSpPr txBox="1"/>
          <p:nvPr/>
        </p:nvSpPr>
        <p:spPr>
          <a:xfrm>
            <a:off x="15115481" y="6881224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4,168</a:t>
            </a:r>
          </a:p>
          <a:p>
            <a:pPr algn="ctr" defTabSz="2437365">
              <a:buClr>
                <a:srgbClr val="25418D"/>
              </a:buClr>
              <a:buSzPts val="4200"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Horas de formación</a:t>
            </a:r>
          </a:p>
        </p:txBody>
      </p:sp>
      <p:grpSp>
        <p:nvGrpSpPr>
          <p:cNvPr id="24" name="Grupo 23">
            <a:extLst>
              <a:ext uri="{FF2B5EF4-FFF2-40B4-BE49-F238E27FC236}">
                <a16:creationId xmlns:a16="http://schemas.microsoft.com/office/drawing/2014/main" id="{7E98D5D1-6B44-2AA0-1E75-650B474BE570}"/>
              </a:ext>
            </a:extLst>
          </p:cNvPr>
          <p:cNvGrpSpPr/>
          <p:nvPr/>
        </p:nvGrpSpPr>
        <p:grpSpPr>
          <a:xfrm>
            <a:off x="4527755" y="5197475"/>
            <a:ext cx="3807673" cy="1663021"/>
            <a:chOff x="681336" y="3584321"/>
            <a:chExt cx="3807673" cy="1663021"/>
          </a:xfrm>
        </p:grpSpPr>
        <p:sp>
          <p:nvSpPr>
            <p:cNvPr id="25" name="TextBox 214">
              <a:extLst>
                <a:ext uri="{FF2B5EF4-FFF2-40B4-BE49-F238E27FC236}">
                  <a16:creationId xmlns:a16="http://schemas.microsoft.com/office/drawing/2014/main" id="{F0654AB7-B185-8D3B-EA67-FAFFC3C7367B}"/>
                </a:ext>
              </a:extLst>
            </p:cNvPr>
            <p:cNvSpPr txBox="1"/>
            <p:nvPr/>
          </p:nvSpPr>
          <p:spPr>
            <a:xfrm>
              <a:off x="1273292" y="3826228"/>
              <a:ext cx="3215717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2437365">
                <a:buClr>
                  <a:srgbClr val="25418D"/>
                </a:buClr>
                <a:buSzPts val="4200"/>
                <a:defRPr/>
              </a:pPr>
              <a:r>
                <a:rPr lang="en-US" sz="2400" b="1" dirty="0">
                  <a:solidFill>
                    <a:srgbClr val="262968"/>
                  </a:solidFill>
                  <a:latin typeface="Leto Sans" panose="040A0505020601020202" pitchFamily="82" charset="0"/>
                </a:rPr>
                <a:t>EMPRESA CENTRO INDUSTRIA DEL PLÁSTICO*</a:t>
              </a:r>
            </a:p>
          </p:txBody>
        </p:sp>
        <p:cxnSp>
          <p:nvCxnSpPr>
            <p:cNvPr id="26" name="Conector recto 25">
              <a:extLst>
                <a:ext uri="{FF2B5EF4-FFF2-40B4-BE49-F238E27FC236}">
                  <a16:creationId xmlns:a16="http://schemas.microsoft.com/office/drawing/2014/main" id="{7B153F31-7C2F-9CF7-9FED-8E2D4F91CC15}"/>
                </a:ext>
              </a:extLst>
            </p:cNvPr>
            <p:cNvCxnSpPr>
              <a:cxnSpLocks/>
            </p:cNvCxnSpPr>
            <p:nvPr/>
          </p:nvCxnSpPr>
          <p:spPr>
            <a:xfrm>
              <a:off x="1223872" y="3584321"/>
              <a:ext cx="0" cy="1567693"/>
            </a:xfrm>
            <a:prstGeom prst="line">
              <a:avLst/>
            </a:prstGeom>
            <a:ln w="76200">
              <a:solidFill>
                <a:srgbClr val="28286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7" name="Imagen 26" descr="Logotipo&#10;&#10;Descripción generada automáticamente">
              <a:extLst>
                <a:ext uri="{FF2B5EF4-FFF2-40B4-BE49-F238E27FC236}">
                  <a16:creationId xmlns:a16="http://schemas.microsoft.com/office/drawing/2014/main" id="{5984BCE9-8DAF-DBCA-B0A8-8D8CFED3CD1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r="90494"/>
            <a:stretch/>
          </p:blipFill>
          <p:spPr>
            <a:xfrm>
              <a:off x="681336" y="3725934"/>
              <a:ext cx="442913" cy="1521408"/>
            </a:xfrm>
            <a:prstGeom prst="rect">
              <a:avLst/>
            </a:prstGeom>
          </p:spPr>
        </p:pic>
      </p:grpSp>
      <p:grpSp>
        <p:nvGrpSpPr>
          <p:cNvPr id="28" name="Grupo 27">
            <a:extLst>
              <a:ext uri="{FF2B5EF4-FFF2-40B4-BE49-F238E27FC236}">
                <a16:creationId xmlns:a16="http://schemas.microsoft.com/office/drawing/2014/main" id="{105610FB-17B4-CCFA-F31A-F1216712E273}"/>
              </a:ext>
            </a:extLst>
          </p:cNvPr>
          <p:cNvGrpSpPr/>
          <p:nvPr/>
        </p:nvGrpSpPr>
        <p:grpSpPr>
          <a:xfrm>
            <a:off x="10279706" y="5052608"/>
            <a:ext cx="3823088" cy="1727213"/>
            <a:chOff x="6836927" y="3564072"/>
            <a:chExt cx="3823088" cy="1727213"/>
          </a:xfrm>
        </p:grpSpPr>
        <p:sp>
          <p:nvSpPr>
            <p:cNvPr id="29" name="TextBox 214">
              <a:extLst>
                <a:ext uri="{FF2B5EF4-FFF2-40B4-BE49-F238E27FC236}">
                  <a16:creationId xmlns:a16="http://schemas.microsoft.com/office/drawing/2014/main" id="{2CD3DC4B-93A4-00B0-9737-C0A8AA1FBDE2}"/>
                </a:ext>
              </a:extLst>
            </p:cNvPr>
            <p:cNvSpPr txBox="1"/>
            <p:nvPr/>
          </p:nvSpPr>
          <p:spPr>
            <a:xfrm>
              <a:off x="7394881" y="3696577"/>
              <a:ext cx="326513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2437365">
                <a:buClr>
                  <a:srgbClr val="25418D"/>
                </a:buClr>
                <a:buSzPts val="4200"/>
                <a:defRPr/>
              </a:pPr>
              <a:r>
                <a:rPr lang="en-US" sz="2400" b="1">
                  <a:solidFill>
                    <a:srgbClr val="262968"/>
                  </a:solidFill>
                  <a:latin typeface="Leto Sans" panose="040A0505020601020202" pitchFamily="82" charset="0"/>
                </a:rPr>
                <a:t>FORMACIÓN JÓVENES EN CONDICIONES DE VULNERABILIDAD</a:t>
              </a:r>
            </a:p>
          </p:txBody>
        </p:sp>
        <p:cxnSp>
          <p:nvCxnSpPr>
            <p:cNvPr id="30" name="Conector recto 29">
              <a:extLst>
                <a:ext uri="{FF2B5EF4-FFF2-40B4-BE49-F238E27FC236}">
                  <a16:creationId xmlns:a16="http://schemas.microsoft.com/office/drawing/2014/main" id="{FAA01675-05E5-9CD9-463D-AEB20550B42A}"/>
                </a:ext>
              </a:extLst>
            </p:cNvPr>
            <p:cNvCxnSpPr>
              <a:cxnSpLocks/>
            </p:cNvCxnSpPr>
            <p:nvPr/>
          </p:nvCxnSpPr>
          <p:spPr>
            <a:xfrm>
              <a:off x="7394881" y="3638015"/>
              <a:ext cx="0" cy="1567693"/>
            </a:xfrm>
            <a:prstGeom prst="line">
              <a:avLst/>
            </a:prstGeom>
            <a:ln w="76200">
              <a:solidFill>
                <a:srgbClr val="28286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1" name="Imagen 30" descr="Icono&#10;&#10;Descripción generada automáticamente">
              <a:extLst>
                <a:ext uri="{FF2B5EF4-FFF2-40B4-BE49-F238E27FC236}">
                  <a16:creationId xmlns:a16="http://schemas.microsoft.com/office/drawing/2014/main" id="{5F92C28E-6BD4-361B-3A05-CF8F5A01FD8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r="92737"/>
            <a:stretch/>
          </p:blipFill>
          <p:spPr>
            <a:xfrm>
              <a:off x="6836927" y="3564072"/>
              <a:ext cx="399065" cy="1727213"/>
            </a:xfrm>
            <a:prstGeom prst="rect">
              <a:avLst/>
            </a:prstGeom>
          </p:spPr>
        </p:pic>
      </p:grpSp>
      <p:grpSp>
        <p:nvGrpSpPr>
          <p:cNvPr id="32" name="Grupo 31">
            <a:extLst>
              <a:ext uri="{FF2B5EF4-FFF2-40B4-BE49-F238E27FC236}">
                <a16:creationId xmlns:a16="http://schemas.microsoft.com/office/drawing/2014/main" id="{BDC914FF-1B55-84C3-37AC-B45EE7AD1F2E}"/>
              </a:ext>
            </a:extLst>
          </p:cNvPr>
          <p:cNvGrpSpPr/>
          <p:nvPr/>
        </p:nvGrpSpPr>
        <p:grpSpPr>
          <a:xfrm>
            <a:off x="16063807" y="5138221"/>
            <a:ext cx="4432923" cy="2036746"/>
            <a:chOff x="1545980" y="7996029"/>
            <a:chExt cx="4432923" cy="2036746"/>
          </a:xfrm>
        </p:grpSpPr>
        <p:sp>
          <p:nvSpPr>
            <p:cNvPr id="33" name="TextBox 214">
              <a:extLst>
                <a:ext uri="{FF2B5EF4-FFF2-40B4-BE49-F238E27FC236}">
                  <a16:creationId xmlns:a16="http://schemas.microsoft.com/office/drawing/2014/main" id="{EA38BF8E-3AD7-5C33-1FE3-81AA31CE438E}"/>
                </a:ext>
              </a:extLst>
            </p:cNvPr>
            <p:cNvSpPr txBox="1"/>
            <p:nvPr/>
          </p:nvSpPr>
          <p:spPr>
            <a:xfrm>
              <a:off x="2115816" y="8217228"/>
              <a:ext cx="3863087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2437365">
                <a:buClr>
                  <a:srgbClr val="25418D"/>
                </a:buClr>
                <a:buSzPts val="4200"/>
                <a:defRPr/>
              </a:pPr>
              <a:r>
                <a:rPr lang="en-US" sz="2400" b="1" dirty="0">
                  <a:solidFill>
                    <a:srgbClr val="262968"/>
                  </a:solidFill>
                  <a:latin typeface="Leto Sans" panose="040A0505020601020202" pitchFamily="82" charset="0"/>
                </a:rPr>
                <a:t>FORMACIÓN TRABAJADORES DE EMPRESAS</a:t>
              </a:r>
            </a:p>
          </p:txBody>
        </p:sp>
        <p:cxnSp>
          <p:nvCxnSpPr>
            <p:cNvPr id="34" name="Conector recto 33">
              <a:extLst>
                <a:ext uri="{FF2B5EF4-FFF2-40B4-BE49-F238E27FC236}">
                  <a16:creationId xmlns:a16="http://schemas.microsoft.com/office/drawing/2014/main" id="{8998D686-0D1B-9DAF-9179-E6CC15CBD7F6}"/>
                </a:ext>
              </a:extLst>
            </p:cNvPr>
            <p:cNvCxnSpPr>
              <a:cxnSpLocks/>
            </p:cNvCxnSpPr>
            <p:nvPr/>
          </p:nvCxnSpPr>
          <p:spPr>
            <a:xfrm>
              <a:off x="2093697" y="8012934"/>
              <a:ext cx="0" cy="1567693"/>
            </a:xfrm>
            <a:prstGeom prst="line">
              <a:avLst/>
            </a:prstGeom>
            <a:ln w="76200">
              <a:solidFill>
                <a:srgbClr val="28286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5" name="Imagen 34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301463EA-D2D8-9526-391E-CF2FE8DE63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r="92670"/>
            <a:stretch/>
          </p:blipFill>
          <p:spPr>
            <a:xfrm>
              <a:off x="1545980" y="7996029"/>
              <a:ext cx="475263" cy="2036746"/>
            </a:xfrm>
            <a:prstGeom prst="rect">
              <a:avLst/>
            </a:prstGeom>
          </p:spPr>
        </p:pic>
      </p:grpSp>
      <p:sp>
        <p:nvSpPr>
          <p:cNvPr id="41" name="TextBox 214">
            <a:extLst>
              <a:ext uri="{FF2B5EF4-FFF2-40B4-BE49-F238E27FC236}">
                <a16:creationId xmlns:a16="http://schemas.microsoft.com/office/drawing/2014/main" id="{A94F8A05-C8E1-A99D-3E5E-A3E2ABB70BBF}"/>
              </a:ext>
            </a:extLst>
          </p:cNvPr>
          <p:cNvSpPr txBox="1"/>
          <p:nvPr/>
        </p:nvSpPr>
        <p:spPr>
          <a:xfrm>
            <a:off x="9198761" y="6881224"/>
            <a:ext cx="5775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19,739</a:t>
            </a:r>
          </a:p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600">
                <a:latin typeface="Nanum Gothic" panose="020B0604020202020204" charset="-127"/>
                <a:ea typeface="Nanum Gothic" panose="020B0604020202020204" charset="-127"/>
              </a:rPr>
              <a:t>Horas de formación</a:t>
            </a:r>
          </a:p>
        </p:txBody>
      </p:sp>
      <p:sp>
        <p:nvSpPr>
          <p:cNvPr id="42" name="TextBox 16">
            <a:extLst>
              <a:ext uri="{FF2B5EF4-FFF2-40B4-BE49-F238E27FC236}">
                <a16:creationId xmlns:a16="http://schemas.microsoft.com/office/drawing/2014/main" id="{A2EB6D73-D390-719D-489C-86E42E2BDC41}"/>
              </a:ext>
            </a:extLst>
          </p:cNvPr>
          <p:cNvSpPr txBox="1"/>
          <p:nvPr/>
        </p:nvSpPr>
        <p:spPr>
          <a:xfrm>
            <a:off x="7327279" y="9488886"/>
            <a:ext cx="972309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34,714 Horas de </a:t>
            </a:r>
            <a:r>
              <a:rPr kumimoji="0" lang="en-US" sz="48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Formación</a:t>
            </a: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itchFamily="2" charset="77"/>
              <a:sym typeface="Arial"/>
            </a:endParaRPr>
          </a:p>
        </p:txBody>
      </p:sp>
      <p:grpSp>
        <p:nvGrpSpPr>
          <p:cNvPr id="2" name="Google Shape;335;p34">
            <a:extLst>
              <a:ext uri="{FF2B5EF4-FFF2-40B4-BE49-F238E27FC236}">
                <a16:creationId xmlns:a16="http://schemas.microsoft.com/office/drawing/2014/main" id="{EFE07E87-C9C2-BD45-8E8C-114AFE5F23C9}"/>
              </a:ext>
            </a:extLst>
          </p:cNvPr>
          <p:cNvGrpSpPr/>
          <p:nvPr/>
        </p:nvGrpSpPr>
        <p:grpSpPr>
          <a:xfrm>
            <a:off x="19124485" y="12157036"/>
            <a:ext cx="3333665" cy="370304"/>
            <a:chOff x="7173550" y="540000"/>
            <a:chExt cx="1250450" cy="138900"/>
          </a:xfrm>
        </p:grpSpPr>
        <p:sp>
          <p:nvSpPr>
            <p:cNvPr id="3" name="Google Shape;336;p34">
              <a:extLst>
                <a:ext uri="{FF2B5EF4-FFF2-40B4-BE49-F238E27FC236}">
                  <a16:creationId xmlns:a16="http://schemas.microsoft.com/office/drawing/2014/main" id="{66F1411B-7B49-3C39-75E2-55AEE97FA9DE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" name="Google Shape;337;p34">
              <a:extLst>
                <a:ext uri="{FF2B5EF4-FFF2-40B4-BE49-F238E27FC236}">
                  <a16:creationId xmlns:a16="http://schemas.microsoft.com/office/drawing/2014/main" id="{CD70F7C2-FFBE-8B47-4BF8-4FC5C86845C7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338;p34">
              <a:extLst>
                <a:ext uri="{FF2B5EF4-FFF2-40B4-BE49-F238E27FC236}">
                  <a16:creationId xmlns:a16="http://schemas.microsoft.com/office/drawing/2014/main" id="{4A3CB0C3-4F3D-52D9-D08C-67F570807BDA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" name="Google Shape;339;p34">
              <a:extLst>
                <a:ext uri="{FF2B5EF4-FFF2-40B4-BE49-F238E27FC236}">
                  <a16:creationId xmlns:a16="http://schemas.microsoft.com/office/drawing/2014/main" id="{66D6ADE6-8DB0-442F-12CC-666B18E2C210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3" name="Google Shape;340;p34">
              <a:extLst>
                <a:ext uri="{FF2B5EF4-FFF2-40B4-BE49-F238E27FC236}">
                  <a16:creationId xmlns:a16="http://schemas.microsoft.com/office/drawing/2014/main" id="{E03DD579-4629-9651-F0AF-D7B31D5D0A80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" name="Google Shape;341;p34">
              <a:extLst>
                <a:ext uri="{FF2B5EF4-FFF2-40B4-BE49-F238E27FC236}">
                  <a16:creationId xmlns:a16="http://schemas.microsoft.com/office/drawing/2014/main" id="{B0859728-B251-E8BE-7C24-3F1EA2FBA98B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106423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4" name="Google Shape;1114;p45"/>
          <p:cNvGrpSpPr/>
          <p:nvPr/>
        </p:nvGrpSpPr>
        <p:grpSpPr>
          <a:xfrm>
            <a:off x="1868249" y="1441411"/>
            <a:ext cx="3333665" cy="370304"/>
            <a:chOff x="7173550" y="540000"/>
            <a:chExt cx="1250450" cy="138900"/>
          </a:xfrm>
        </p:grpSpPr>
        <p:sp>
          <p:nvSpPr>
            <p:cNvPr id="1115" name="Google Shape;1115;p4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6" name="Google Shape;1116;p4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7" name="Google Shape;1117;p4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8" name="Google Shape;1118;p4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9" name="Google Shape;1119;p4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0" name="Google Shape;1120;p4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" name="Google Shape;342;p34">
            <a:extLst>
              <a:ext uri="{FF2B5EF4-FFF2-40B4-BE49-F238E27FC236}">
                <a16:creationId xmlns:a16="http://schemas.microsoft.com/office/drawing/2014/main" id="{276EE36E-77B4-7953-9494-7D795A419C23}"/>
              </a:ext>
            </a:extLst>
          </p:cNvPr>
          <p:cNvGrpSpPr/>
          <p:nvPr/>
        </p:nvGrpSpPr>
        <p:grpSpPr>
          <a:xfrm>
            <a:off x="16894199" y="11904285"/>
            <a:ext cx="3333665" cy="370304"/>
            <a:chOff x="7173550" y="540000"/>
            <a:chExt cx="1250450" cy="138900"/>
          </a:xfrm>
        </p:grpSpPr>
        <p:sp>
          <p:nvSpPr>
            <p:cNvPr id="10" name="Google Shape;343;p34">
              <a:extLst>
                <a:ext uri="{FF2B5EF4-FFF2-40B4-BE49-F238E27FC236}">
                  <a16:creationId xmlns:a16="http://schemas.microsoft.com/office/drawing/2014/main" id="{827720A3-4F60-4E72-F7C2-3C24999689B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44;p34">
              <a:extLst>
                <a:ext uri="{FF2B5EF4-FFF2-40B4-BE49-F238E27FC236}">
                  <a16:creationId xmlns:a16="http://schemas.microsoft.com/office/drawing/2014/main" id="{CEDEEA6F-A1AD-A2D0-6AD2-BC06241FCAE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345;p34">
              <a:extLst>
                <a:ext uri="{FF2B5EF4-FFF2-40B4-BE49-F238E27FC236}">
                  <a16:creationId xmlns:a16="http://schemas.microsoft.com/office/drawing/2014/main" id="{662B797F-55C2-006F-17D6-ABBB16551F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6;p34">
              <a:extLst>
                <a:ext uri="{FF2B5EF4-FFF2-40B4-BE49-F238E27FC236}">
                  <a16:creationId xmlns:a16="http://schemas.microsoft.com/office/drawing/2014/main" id="{DD0655FE-6C0D-9742-8AD5-3A5DEB9CFCE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347;p34">
              <a:extLst>
                <a:ext uri="{FF2B5EF4-FFF2-40B4-BE49-F238E27FC236}">
                  <a16:creationId xmlns:a16="http://schemas.microsoft.com/office/drawing/2014/main" id="{6A7FC653-296C-B042-2821-44C1992983B8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48;p34">
              <a:extLst>
                <a:ext uri="{FF2B5EF4-FFF2-40B4-BE49-F238E27FC236}">
                  <a16:creationId xmlns:a16="http://schemas.microsoft.com/office/drawing/2014/main" id="{80D2111E-46DF-27FF-0EB3-7F2A81F5A35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" name="Google Shape;349;p34">
            <a:extLst>
              <a:ext uri="{FF2B5EF4-FFF2-40B4-BE49-F238E27FC236}">
                <a16:creationId xmlns:a16="http://schemas.microsoft.com/office/drawing/2014/main" id="{CE51E85F-0F27-37E2-0CD7-41EFE1FDFA6A}"/>
              </a:ext>
            </a:extLst>
          </p:cNvPr>
          <p:cNvGrpSpPr/>
          <p:nvPr/>
        </p:nvGrpSpPr>
        <p:grpSpPr>
          <a:xfrm>
            <a:off x="16045440" y="1686078"/>
            <a:ext cx="7617229" cy="919760"/>
            <a:chOff x="5566800" y="631775"/>
            <a:chExt cx="2857205" cy="345000"/>
          </a:xfrm>
        </p:grpSpPr>
        <p:sp>
          <p:nvSpPr>
            <p:cNvPr id="17" name="Google Shape;350;p34">
              <a:extLst>
                <a:ext uri="{FF2B5EF4-FFF2-40B4-BE49-F238E27FC236}">
                  <a16:creationId xmlns:a16="http://schemas.microsoft.com/office/drawing/2014/main" id="{E9CA0C97-D226-2735-23C8-EFCE6CC50E42}"/>
                </a:ext>
              </a:extLst>
            </p:cNvPr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51;p34">
              <a:extLst>
                <a:ext uri="{FF2B5EF4-FFF2-40B4-BE49-F238E27FC236}">
                  <a16:creationId xmlns:a16="http://schemas.microsoft.com/office/drawing/2014/main" id="{05F4A8D0-B198-B2D9-E2B4-D897C4572078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5" name="Google Shape;352;p34">
                <a:extLst>
                  <a:ext uri="{FF2B5EF4-FFF2-40B4-BE49-F238E27FC236}">
                    <a16:creationId xmlns:a16="http://schemas.microsoft.com/office/drawing/2014/main" id="{D1A9909C-D33C-CBCE-1B41-9EE89659851A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" name="Google Shape;353;p34">
                <a:extLst>
                  <a:ext uri="{FF2B5EF4-FFF2-40B4-BE49-F238E27FC236}">
                    <a16:creationId xmlns:a16="http://schemas.microsoft.com/office/drawing/2014/main" id="{3D40E74D-8C05-5F3F-7483-9BF3E31C02EA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54;p34">
              <a:extLst>
                <a:ext uri="{FF2B5EF4-FFF2-40B4-BE49-F238E27FC236}">
                  <a16:creationId xmlns:a16="http://schemas.microsoft.com/office/drawing/2014/main" id="{2A422EAB-E811-F8EA-F731-6D4F94646196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55;p34">
                <a:extLst>
                  <a:ext uri="{FF2B5EF4-FFF2-40B4-BE49-F238E27FC236}">
                    <a16:creationId xmlns:a16="http://schemas.microsoft.com/office/drawing/2014/main" id="{A51A4418-7716-F45D-3052-28F261F935D0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1" name="Google Shape;356;p34">
                <a:extLst>
                  <a:ext uri="{FF2B5EF4-FFF2-40B4-BE49-F238E27FC236}">
                    <a16:creationId xmlns:a16="http://schemas.microsoft.com/office/drawing/2014/main" id="{DCF8FE11-8F5F-F2B4-DAFA-ED3CA4DC182A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57;p34">
                <a:extLst>
                  <a:ext uri="{FF2B5EF4-FFF2-40B4-BE49-F238E27FC236}">
                    <a16:creationId xmlns:a16="http://schemas.microsoft.com/office/drawing/2014/main" id="{1EE1015F-45D8-3BED-21EB-EA8CB7A4F36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3" name="Google Shape;358;p34">
                <a:extLst>
                  <a:ext uri="{FF2B5EF4-FFF2-40B4-BE49-F238E27FC236}">
                    <a16:creationId xmlns:a16="http://schemas.microsoft.com/office/drawing/2014/main" id="{4E1D8BF5-8C90-3C59-9305-3FF55B222520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59;p34">
                <a:extLst>
                  <a:ext uri="{FF2B5EF4-FFF2-40B4-BE49-F238E27FC236}">
                    <a16:creationId xmlns:a16="http://schemas.microsoft.com/office/drawing/2014/main" id="{DAE92DEE-AB7C-B65D-CB1B-BEA875D3E569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3A2C0A2-D3A1-8090-75BD-BEA6B4FF7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6992" y="11480767"/>
            <a:ext cx="2009007" cy="1098311"/>
          </a:xfrm>
          <a:prstGeom prst="rect">
            <a:avLst/>
          </a:prstGeom>
        </p:spPr>
      </p:pic>
      <p:grpSp>
        <p:nvGrpSpPr>
          <p:cNvPr id="2" name="Google Shape;11218;p69">
            <a:extLst>
              <a:ext uri="{FF2B5EF4-FFF2-40B4-BE49-F238E27FC236}">
                <a16:creationId xmlns:a16="http://schemas.microsoft.com/office/drawing/2014/main" id="{F66A9D83-9594-46C0-6266-0BF177F3776A}"/>
              </a:ext>
            </a:extLst>
          </p:cNvPr>
          <p:cNvGrpSpPr/>
          <p:nvPr/>
        </p:nvGrpSpPr>
        <p:grpSpPr>
          <a:xfrm>
            <a:off x="18418034" y="5206356"/>
            <a:ext cx="965077" cy="962656"/>
            <a:chOff x="-54081175" y="1903275"/>
            <a:chExt cx="319025" cy="318225"/>
          </a:xfrm>
          <a:solidFill>
            <a:schemeClr val="bg1"/>
          </a:solidFill>
        </p:grpSpPr>
        <p:sp>
          <p:nvSpPr>
            <p:cNvPr id="3" name="Google Shape;11219;p69">
              <a:extLst>
                <a:ext uri="{FF2B5EF4-FFF2-40B4-BE49-F238E27FC236}">
                  <a16:creationId xmlns:a16="http://schemas.microsoft.com/office/drawing/2014/main" id="{B443DC39-B6BB-D846-E441-8B8D80874A89}"/>
                </a:ext>
              </a:extLst>
            </p:cNvPr>
            <p:cNvSpPr/>
            <p:nvPr/>
          </p:nvSpPr>
          <p:spPr>
            <a:xfrm>
              <a:off x="-53959075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" name="Google Shape;11220;p69">
              <a:extLst>
                <a:ext uri="{FF2B5EF4-FFF2-40B4-BE49-F238E27FC236}">
                  <a16:creationId xmlns:a16="http://schemas.microsoft.com/office/drawing/2014/main" id="{6F0EDD53-8EA2-9AB6-4440-3611E35A28CD}"/>
                </a:ext>
              </a:extLst>
            </p:cNvPr>
            <p:cNvSpPr/>
            <p:nvPr/>
          </p:nvSpPr>
          <p:spPr>
            <a:xfrm>
              <a:off x="-54081175" y="190327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6365" y="757"/>
                  </a:moveTo>
                  <a:cubicBezTo>
                    <a:pt x="7594" y="757"/>
                    <a:pt x="8728" y="1324"/>
                    <a:pt x="9515" y="2238"/>
                  </a:cubicBezTo>
                  <a:lnTo>
                    <a:pt x="8570" y="2238"/>
                  </a:lnTo>
                  <a:cubicBezTo>
                    <a:pt x="7436" y="2238"/>
                    <a:pt x="6396" y="1702"/>
                    <a:pt x="5829" y="789"/>
                  </a:cubicBezTo>
                  <a:cubicBezTo>
                    <a:pt x="5987" y="757"/>
                    <a:pt x="6176" y="757"/>
                    <a:pt x="6365" y="757"/>
                  </a:cubicBezTo>
                  <a:close/>
                  <a:moveTo>
                    <a:pt x="5042" y="946"/>
                  </a:moveTo>
                  <a:cubicBezTo>
                    <a:pt x="5357" y="1482"/>
                    <a:pt x="5829" y="1954"/>
                    <a:pt x="6365" y="2332"/>
                  </a:cubicBezTo>
                  <a:cubicBezTo>
                    <a:pt x="7027" y="2742"/>
                    <a:pt x="7783" y="2962"/>
                    <a:pt x="8570" y="2962"/>
                  </a:cubicBezTo>
                  <a:lnTo>
                    <a:pt x="9988" y="2962"/>
                  </a:lnTo>
                  <a:cubicBezTo>
                    <a:pt x="10272" y="3498"/>
                    <a:pt x="10461" y="4160"/>
                    <a:pt x="10461" y="4853"/>
                  </a:cubicBezTo>
                  <a:lnTo>
                    <a:pt x="10461" y="5199"/>
                  </a:lnTo>
                  <a:lnTo>
                    <a:pt x="10429" y="5199"/>
                  </a:lnTo>
                  <a:cubicBezTo>
                    <a:pt x="10272" y="4380"/>
                    <a:pt x="9484" y="3687"/>
                    <a:pt x="8570" y="3687"/>
                  </a:cubicBezTo>
                  <a:cubicBezTo>
                    <a:pt x="7657" y="3687"/>
                    <a:pt x="6932" y="4317"/>
                    <a:pt x="6775" y="5199"/>
                  </a:cubicBezTo>
                  <a:lnTo>
                    <a:pt x="5924" y="5199"/>
                  </a:lnTo>
                  <a:cubicBezTo>
                    <a:pt x="5766" y="4317"/>
                    <a:pt x="4979" y="3687"/>
                    <a:pt x="4128" y="3687"/>
                  </a:cubicBezTo>
                  <a:cubicBezTo>
                    <a:pt x="3214" y="3687"/>
                    <a:pt x="2427" y="4380"/>
                    <a:pt x="2269" y="5199"/>
                  </a:cubicBezTo>
                  <a:lnTo>
                    <a:pt x="2238" y="5199"/>
                  </a:lnTo>
                  <a:lnTo>
                    <a:pt x="2238" y="4853"/>
                  </a:lnTo>
                  <a:cubicBezTo>
                    <a:pt x="2206" y="3025"/>
                    <a:pt x="3372" y="1482"/>
                    <a:pt x="5042" y="946"/>
                  </a:cubicBezTo>
                  <a:close/>
                  <a:moveTo>
                    <a:pt x="1450" y="5231"/>
                  </a:moveTo>
                  <a:lnTo>
                    <a:pt x="1450" y="6711"/>
                  </a:lnTo>
                  <a:cubicBezTo>
                    <a:pt x="1431" y="6713"/>
                    <a:pt x="1413" y="6714"/>
                    <a:pt x="1394" y="6714"/>
                  </a:cubicBezTo>
                  <a:cubicBezTo>
                    <a:pt x="1009" y="6714"/>
                    <a:pt x="694" y="6408"/>
                    <a:pt x="694" y="5987"/>
                  </a:cubicBezTo>
                  <a:cubicBezTo>
                    <a:pt x="694" y="5577"/>
                    <a:pt x="1009" y="5231"/>
                    <a:pt x="1450" y="5231"/>
                  </a:cubicBezTo>
                  <a:close/>
                  <a:moveTo>
                    <a:pt x="4097" y="4538"/>
                  </a:moveTo>
                  <a:cubicBezTo>
                    <a:pt x="4727" y="4538"/>
                    <a:pt x="5199" y="5042"/>
                    <a:pt x="5199" y="5640"/>
                  </a:cubicBezTo>
                  <a:cubicBezTo>
                    <a:pt x="5199" y="6270"/>
                    <a:pt x="4664" y="6743"/>
                    <a:pt x="4097" y="6743"/>
                  </a:cubicBezTo>
                  <a:cubicBezTo>
                    <a:pt x="3467" y="6743"/>
                    <a:pt x="2931" y="6207"/>
                    <a:pt x="2931" y="5640"/>
                  </a:cubicBezTo>
                  <a:cubicBezTo>
                    <a:pt x="2931" y="5042"/>
                    <a:pt x="3467" y="4538"/>
                    <a:pt x="4097" y="4538"/>
                  </a:cubicBezTo>
                  <a:close/>
                  <a:moveTo>
                    <a:pt x="8539" y="4538"/>
                  </a:moveTo>
                  <a:cubicBezTo>
                    <a:pt x="9169" y="4538"/>
                    <a:pt x="9673" y="5042"/>
                    <a:pt x="9673" y="5640"/>
                  </a:cubicBezTo>
                  <a:cubicBezTo>
                    <a:pt x="9673" y="6207"/>
                    <a:pt x="9169" y="6743"/>
                    <a:pt x="8539" y="6743"/>
                  </a:cubicBezTo>
                  <a:cubicBezTo>
                    <a:pt x="7940" y="6743"/>
                    <a:pt x="7436" y="6207"/>
                    <a:pt x="7436" y="5640"/>
                  </a:cubicBezTo>
                  <a:cubicBezTo>
                    <a:pt x="7436" y="5010"/>
                    <a:pt x="7940" y="4538"/>
                    <a:pt x="8539" y="4538"/>
                  </a:cubicBezTo>
                  <a:close/>
                  <a:moveTo>
                    <a:pt x="11217" y="5231"/>
                  </a:moveTo>
                  <a:cubicBezTo>
                    <a:pt x="11595" y="5231"/>
                    <a:pt x="11973" y="5577"/>
                    <a:pt x="11973" y="5987"/>
                  </a:cubicBezTo>
                  <a:cubicBezTo>
                    <a:pt x="11973" y="6428"/>
                    <a:pt x="11595" y="6743"/>
                    <a:pt x="11217" y="6743"/>
                  </a:cubicBezTo>
                  <a:lnTo>
                    <a:pt x="11217" y="5231"/>
                  </a:lnTo>
                  <a:close/>
                  <a:moveTo>
                    <a:pt x="10461" y="5987"/>
                  </a:moveTo>
                  <a:lnTo>
                    <a:pt x="10461" y="7877"/>
                  </a:lnTo>
                  <a:lnTo>
                    <a:pt x="10461" y="8224"/>
                  </a:lnTo>
                  <a:lnTo>
                    <a:pt x="8696" y="8224"/>
                  </a:lnTo>
                  <a:cubicBezTo>
                    <a:pt x="7972" y="7767"/>
                    <a:pt x="7153" y="7538"/>
                    <a:pt x="6337" y="7538"/>
                  </a:cubicBezTo>
                  <a:cubicBezTo>
                    <a:pt x="5522" y="7538"/>
                    <a:pt x="4711" y="7767"/>
                    <a:pt x="4002" y="8224"/>
                  </a:cubicBezTo>
                  <a:lnTo>
                    <a:pt x="2238" y="8224"/>
                  </a:lnTo>
                  <a:lnTo>
                    <a:pt x="2238" y="7877"/>
                  </a:lnTo>
                  <a:lnTo>
                    <a:pt x="2238" y="5987"/>
                  </a:lnTo>
                  <a:lnTo>
                    <a:pt x="2269" y="5987"/>
                  </a:lnTo>
                  <a:cubicBezTo>
                    <a:pt x="2427" y="6806"/>
                    <a:pt x="3214" y="7468"/>
                    <a:pt x="4128" y="7468"/>
                  </a:cubicBezTo>
                  <a:cubicBezTo>
                    <a:pt x="5042" y="7468"/>
                    <a:pt x="5766" y="6837"/>
                    <a:pt x="5955" y="5987"/>
                  </a:cubicBezTo>
                  <a:lnTo>
                    <a:pt x="6775" y="5987"/>
                  </a:lnTo>
                  <a:cubicBezTo>
                    <a:pt x="6932" y="6837"/>
                    <a:pt x="7720" y="7468"/>
                    <a:pt x="8570" y="7468"/>
                  </a:cubicBezTo>
                  <a:cubicBezTo>
                    <a:pt x="9106" y="7468"/>
                    <a:pt x="9578" y="7279"/>
                    <a:pt x="9925" y="6932"/>
                  </a:cubicBezTo>
                  <a:cubicBezTo>
                    <a:pt x="10209" y="6648"/>
                    <a:pt x="10366" y="6333"/>
                    <a:pt x="10429" y="5987"/>
                  </a:cubicBezTo>
                  <a:close/>
                  <a:moveTo>
                    <a:pt x="6318" y="8271"/>
                  </a:moveTo>
                  <a:cubicBezTo>
                    <a:pt x="7027" y="8271"/>
                    <a:pt x="7735" y="8476"/>
                    <a:pt x="8350" y="8885"/>
                  </a:cubicBezTo>
                  <a:cubicBezTo>
                    <a:pt x="8413" y="8948"/>
                    <a:pt x="8444" y="8980"/>
                    <a:pt x="8539" y="8980"/>
                  </a:cubicBezTo>
                  <a:lnTo>
                    <a:pt x="10272" y="8980"/>
                  </a:lnTo>
                  <a:cubicBezTo>
                    <a:pt x="9799" y="10713"/>
                    <a:pt x="8224" y="11973"/>
                    <a:pt x="6333" y="11973"/>
                  </a:cubicBezTo>
                  <a:cubicBezTo>
                    <a:pt x="4443" y="11973"/>
                    <a:pt x="2868" y="10713"/>
                    <a:pt x="2364" y="8980"/>
                  </a:cubicBezTo>
                  <a:lnTo>
                    <a:pt x="4097" y="8980"/>
                  </a:lnTo>
                  <a:cubicBezTo>
                    <a:pt x="4160" y="8980"/>
                    <a:pt x="4254" y="8948"/>
                    <a:pt x="4286" y="8885"/>
                  </a:cubicBezTo>
                  <a:cubicBezTo>
                    <a:pt x="4900" y="8476"/>
                    <a:pt x="5609" y="8271"/>
                    <a:pt x="6318" y="8271"/>
                  </a:cubicBezTo>
                  <a:close/>
                  <a:moveTo>
                    <a:pt x="6333" y="1"/>
                  </a:moveTo>
                  <a:cubicBezTo>
                    <a:pt x="3782" y="1"/>
                    <a:pt x="1639" y="1986"/>
                    <a:pt x="1482" y="4475"/>
                  </a:cubicBezTo>
                  <a:cubicBezTo>
                    <a:pt x="663" y="4475"/>
                    <a:pt x="1" y="5168"/>
                    <a:pt x="1" y="5987"/>
                  </a:cubicBezTo>
                  <a:cubicBezTo>
                    <a:pt x="1" y="6806"/>
                    <a:pt x="663" y="7468"/>
                    <a:pt x="1482" y="7468"/>
                  </a:cubicBezTo>
                  <a:lnTo>
                    <a:pt x="1482" y="7877"/>
                  </a:lnTo>
                  <a:cubicBezTo>
                    <a:pt x="1482" y="10555"/>
                    <a:pt x="3656" y="12729"/>
                    <a:pt x="6365" y="12729"/>
                  </a:cubicBezTo>
                  <a:cubicBezTo>
                    <a:pt x="9043" y="12729"/>
                    <a:pt x="11248" y="10555"/>
                    <a:pt x="11248" y="7877"/>
                  </a:cubicBezTo>
                  <a:lnTo>
                    <a:pt x="11248" y="7468"/>
                  </a:lnTo>
                  <a:cubicBezTo>
                    <a:pt x="12067" y="7468"/>
                    <a:pt x="12760" y="6806"/>
                    <a:pt x="12760" y="5987"/>
                  </a:cubicBezTo>
                  <a:cubicBezTo>
                    <a:pt x="12697" y="5168"/>
                    <a:pt x="12036" y="4475"/>
                    <a:pt x="11217" y="4475"/>
                  </a:cubicBezTo>
                  <a:cubicBezTo>
                    <a:pt x="11028" y="1954"/>
                    <a:pt x="8885" y="1"/>
                    <a:pt x="63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" name="Google Shape;11221;p69">
            <a:extLst>
              <a:ext uri="{FF2B5EF4-FFF2-40B4-BE49-F238E27FC236}">
                <a16:creationId xmlns:a16="http://schemas.microsoft.com/office/drawing/2014/main" id="{15DD9FE3-02DC-4209-CDC6-49131ABFF909}"/>
              </a:ext>
            </a:extLst>
          </p:cNvPr>
          <p:cNvGrpSpPr/>
          <p:nvPr/>
        </p:nvGrpSpPr>
        <p:grpSpPr>
          <a:xfrm>
            <a:off x="18477627" y="6415282"/>
            <a:ext cx="845886" cy="960313"/>
            <a:chOff x="-54063050" y="2296300"/>
            <a:chExt cx="279625" cy="317450"/>
          </a:xfrm>
          <a:solidFill>
            <a:schemeClr val="bg1"/>
          </a:solidFill>
        </p:grpSpPr>
        <p:sp>
          <p:nvSpPr>
            <p:cNvPr id="62" name="Google Shape;11222;p69">
              <a:extLst>
                <a:ext uri="{FF2B5EF4-FFF2-40B4-BE49-F238E27FC236}">
                  <a16:creationId xmlns:a16="http://schemas.microsoft.com/office/drawing/2014/main" id="{66C4A363-8654-4AEB-D144-AE39CBC7E848}"/>
                </a:ext>
              </a:extLst>
            </p:cNvPr>
            <p:cNvSpPr/>
            <p:nvPr/>
          </p:nvSpPr>
          <p:spPr>
            <a:xfrm>
              <a:off x="-53959075" y="252727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26" y="1001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3" name="Google Shape;11223;p69">
              <a:extLst>
                <a:ext uri="{FF2B5EF4-FFF2-40B4-BE49-F238E27FC236}">
                  <a16:creationId xmlns:a16="http://schemas.microsoft.com/office/drawing/2014/main" id="{B618199F-35EF-6443-A357-AF4DC919EED2}"/>
                </a:ext>
              </a:extLst>
            </p:cNvPr>
            <p:cNvSpPr/>
            <p:nvPr/>
          </p:nvSpPr>
          <p:spPr>
            <a:xfrm>
              <a:off x="-53969325" y="248297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8" name="Google Shape;11224;p69">
              <a:extLst>
                <a:ext uri="{FF2B5EF4-FFF2-40B4-BE49-F238E27FC236}">
                  <a16:creationId xmlns:a16="http://schemas.microsoft.com/office/drawing/2014/main" id="{01C2044B-98E5-23B4-0F86-A5B8736C0134}"/>
                </a:ext>
              </a:extLst>
            </p:cNvPr>
            <p:cNvSpPr/>
            <p:nvPr/>
          </p:nvSpPr>
          <p:spPr>
            <a:xfrm>
              <a:off x="-53894500" y="248297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9" name="Google Shape;11225;p69">
              <a:extLst>
                <a:ext uri="{FF2B5EF4-FFF2-40B4-BE49-F238E27FC236}">
                  <a16:creationId xmlns:a16="http://schemas.microsoft.com/office/drawing/2014/main" id="{4BBDCF06-2CAD-9DEA-6D67-F79CBCA6CAD4}"/>
                </a:ext>
              </a:extLst>
            </p:cNvPr>
            <p:cNvSpPr/>
            <p:nvPr/>
          </p:nvSpPr>
          <p:spPr>
            <a:xfrm>
              <a:off x="-54063050" y="2296300"/>
              <a:ext cx="279625" cy="317450"/>
            </a:xfrm>
            <a:custGeom>
              <a:avLst/>
              <a:gdLst/>
              <a:ahLst/>
              <a:cxnLst/>
              <a:rect l="l" t="t" r="r" b="b"/>
              <a:pathLst>
                <a:path w="11185" h="12698" extrusionOk="0">
                  <a:moveTo>
                    <a:pt x="5640" y="694"/>
                  </a:moveTo>
                  <a:cubicBezTo>
                    <a:pt x="7026" y="694"/>
                    <a:pt x="8286" y="883"/>
                    <a:pt x="9232" y="1198"/>
                  </a:cubicBezTo>
                  <a:cubicBezTo>
                    <a:pt x="10177" y="1576"/>
                    <a:pt x="10523" y="1923"/>
                    <a:pt x="10523" y="2206"/>
                  </a:cubicBezTo>
                  <a:cubicBezTo>
                    <a:pt x="10523" y="2427"/>
                    <a:pt x="10114" y="2647"/>
                    <a:pt x="9358" y="2931"/>
                  </a:cubicBezTo>
                  <a:lnTo>
                    <a:pt x="2017" y="2931"/>
                  </a:lnTo>
                  <a:cubicBezTo>
                    <a:pt x="1198" y="2679"/>
                    <a:pt x="757" y="2427"/>
                    <a:pt x="757" y="2206"/>
                  </a:cubicBezTo>
                  <a:cubicBezTo>
                    <a:pt x="757" y="1954"/>
                    <a:pt x="1103" y="1576"/>
                    <a:pt x="2048" y="1198"/>
                  </a:cubicBezTo>
                  <a:cubicBezTo>
                    <a:pt x="2994" y="851"/>
                    <a:pt x="4254" y="694"/>
                    <a:pt x="5640" y="694"/>
                  </a:cubicBezTo>
                  <a:close/>
                  <a:moveTo>
                    <a:pt x="8948" y="3687"/>
                  </a:moveTo>
                  <a:lnTo>
                    <a:pt x="8948" y="4475"/>
                  </a:lnTo>
                  <a:lnTo>
                    <a:pt x="2206" y="4475"/>
                  </a:lnTo>
                  <a:lnTo>
                    <a:pt x="2206" y="3687"/>
                  </a:lnTo>
                  <a:close/>
                  <a:moveTo>
                    <a:pt x="8633" y="5231"/>
                  </a:moveTo>
                  <a:cubicBezTo>
                    <a:pt x="8192" y="5703"/>
                    <a:pt x="7562" y="5987"/>
                    <a:pt x="6932" y="5987"/>
                  </a:cubicBezTo>
                  <a:lnTo>
                    <a:pt x="4317" y="5987"/>
                  </a:lnTo>
                  <a:cubicBezTo>
                    <a:pt x="3624" y="5987"/>
                    <a:pt x="3057" y="5703"/>
                    <a:pt x="2615" y="5231"/>
                  </a:cubicBezTo>
                  <a:close/>
                  <a:moveTo>
                    <a:pt x="9704" y="6680"/>
                  </a:moveTo>
                  <a:cubicBezTo>
                    <a:pt x="10082" y="6680"/>
                    <a:pt x="10460" y="6995"/>
                    <a:pt x="10460" y="7436"/>
                  </a:cubicBezTo>
                  <a:cubicBezTo>
                    <a:pt x="10460" y="7877"/>
                    <a:pt x="10145" y="8192"/>
                    <a:pt x="9704" y="8192"/>
                  </a:cubicBezTo>
                  <a:lnTo>
                    <a:pt x="9704" y="6680"/>
                  </a:lnTo>
                  <a:close/>
                  <a:moveTo>
                    <a:pt x="1513" y="6711"/>
                  </a:moveTo>
                  <a:lnTo>
                    <a:pt x="1513" y="8224"/>
                  </a:lnTo>
                  <a:cubicBezTo>
                    <a:pt x="1072" y="8192"/>
                    <a:pt x="757" y="7877"/>
                    <a:pt x="757" y="7467"/>
                  </a:cubicBezTo>
                  <a:cubicBezTo>
                    <a:pt x="757" y="7089"/>
                    <a:pt x="1103" y="6711"/>
                    <a:pt x="1513" y="6711"/>
                  </a:cubicBezTo>
                  <a:close/>
                  <a:moveTo>
                    <a:pt x="8979" y="5924"/>
                  </a:moveTo>
                  <a:lnTo>
                    <a:pt x="8979" y="8570"/>
                  </a:lnTo>
                  <a:cubicBezTo>
                    <a:pt x="8948" y="10429"/>
                    <a:pt x="7467" y="11910"/>
                    <a:pt x="5608" y="11910"/>
                  </a:cubicBezTo>
                  <a:cubicBezTo>
                    <a:pt x="3750" y="11910"/>
                    <a:pt x="2269" y="10429"/>
                    <a:pt x="2269" y="8570"/>
                  </a:cubicBezTo>
                  <a:lnTo>
                    <a:pt x="2269" y="5924"/>
                  </a:lnTo>
                  <a:cubicBezTo>
                    <a:pt x="2805" y="6459"/>
                    <a:pt x="3561" y="6711"/>
                    <a:pt x="4317" y="6711"/>
                  </a:cubicBezTo>
                  <a:lnTo>
                    <a:pt x="6932" y="6711"/>
                  </a:lnTo>
                  <a:cubicBezTo>
                    <a:pt x="7688" y="6711"/>
                    <a:pt x="8444" y="6459"/>
                    <a:pt x="8979" y="5924"/>
                  </a:cubicBezTo>
                  <a:close/>
                  <a:moveTo>
                    <a:pt x="5608" y="1"/>
                  </a:moveTo>
                  <a:cubicBezTo>
                    <a:pt x="4191" y="1"/>
                    <a:pt x="2805" y="190"/>
                    <a:pt x="1796" y="536"/>
                  </a:cubicBezTo>
                  <a:cubicBezTo>
                    <a:pt x="316" y="1040"/>
                    <a:pt x="1" y="1734"/>
                    <a:pt x="1" y="2206"/>
                  </a:cubicBezTo>
                  <a:cubicBezTo>
                    <a:pt x="1" y="2931"/>
                    <a:pt x="788" y="3309"/>
                    <a:pt x="1513" y="3561"/>
                  </a:cubicBezTo>
                  <a:lnTo>
                    <a:pt x="1513" y="5955"/>
                  </a:lnTo>
                  <a:cubicBezTo>
                    <a:pt x="694" y="5955"/>
                    <a:pt x="1" y="6648"/>
                    <a:pt x="1" y="7467"/>
                  </a:cubicBezTo>
                  <a:cubicBezTo>
                    <a:pt x="1" y="8287"/>
                    <a:pt x="694" y="8980"/>
                    <a:pt x="1513" y="8980"/>
                  </a:cubicBezTo>
                  <a:cubicBezTo>
                    <a:pt x="1702" y="11059"/>
                    <a:pt x="3466" y="12697"/>
                    <a:pt x="5608" y="12697"/>
                  </a:cubicBezTo>
                  <a:cubicBezTo>
                    <a:pt x="7719" y="12697"/>
                    <a:pt x="9515" y="11059"/>
                    <a:pt x="9704" y="8980"/>
                  </a:cubicBezTo>
                  <a:cubicBezTo>
                    <a:pt x="10523" y="8980"/>
                    <a:pt x="11185" y="8287"/>
                    <a:pt x="11185" y="7467"/>
                  </a:cubicBezTo>
                  <a:cubicBezTo>
                    <a:pt x="11185" y="6648"/>
                    <a:pt x="10523" y="5955"/>
                    <a:pt x="9704" y="5955"/>
                  </a:cubicBezTo>
                  <a:lnTo>
                    <a:pt x="9704" y="3561"/>
                  </a:lnTo>
                  <a:cubicBezTo>
                    <a:pt x="10397" y="3309"/>
                    <a:pt x="11185" y="2931"/>
                    <a:pt x="11185" y="2206"/>
                  </a:cubicBezTo>
                  <a:cubicBezTo>
                    <a:pt x="11185" y="1734"/>
                    <a:pt x="10870" y="1040"/>
                    <a:pt x="9421" y="536"/>
                  </a:cubicBezTo>
                  <a:cubicBezTo>
                    <a:pt x="8412" y="190"/>
                    <a:pt x="7058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090" name="Google Shape;11226;p69">
            <a:extLst>
              <a:ext uri="{FF2B5EF4-FFF2-40B4-BE49-F238E27FC236}">
                <a16:creationId xmlns:a16="http://schemas.microsoft.com/office/drawing/2014/main" id="{B2D07845-76B1-32B4-58EF-BF6A4AB48E84}"/>
              </a:ext>
            </a:extLst>
          </p:cNvPr>
          <p:cNvGrpSpPr/>
          <p:nvPr/>
        </p:nvGrpSpPr>
        <p:grpSpPr>
          <a:xfrm>
            <a:off x="18477627" y="7652458"/>
            <a:ext cx="845886" cy="962504"/>
            <a:chOff x="-54061475" y="2685450"/>
            <a:chExt cx="279625" cy="318175"/>
          </a:xfrm>
          <a:solidFill>
            <a:schemeClr val="bg1"/>
          </a:solidFill>
        </p:grpSpPr>
        <p:sp>
          <p:nvSpPr>
            <p:cNvPr id="1091" name="Google Shape;11227;p69">
              <a:extLst>
                <a:ext uri="{FF2B5EF4-FFF2-40B4-BE49-F238E27FC236}">
                  <a16:creationId xmlns:a16="http://schemas.microsoft.com/office/drawing/2014/main" id="{974B0971-8CBD-7E1F-0CE1-DE3625265C0F}"/>
                </a:ext>
              </a:extLst>
            </p:cNvPr>
            <p:cNvSpPr/>
            <p:nvPr/>
          </p:nvSpPr>
          <p:spPr>
            <a:xfrm>
              <a:off x="-53959075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86" y="0"/>
                  </a:moveTo>
                  <a:cubicBezTo>
                    <a:pt x="292" y="0"/>
                    <a:pt x="205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4" y="969"/>
                    <a:pt x="977" y="1158"/>
                    <a:pt x="1449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9" y="465"/>
                    <a:pt x="2899" y="213"/>
                    <a:pt x="2741" y="118"/>
                  </a:cubicBezTo>
                  <a:cubicBezTo>
                    <a:pt x="2678" y="39"/>
                    <a:pt x="2592" y="0"/>
                    <a:pt x="2501" y="0"/>
                  </a:cubicBezTo>
                  <a:cubicBezTo>
                    <a:pt x="2410" y="0"/>
                    <a:pt x="2316" y="39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39"/>
                    <a:pt x="481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2" name="Google Shape;11228;p69">
              <a:extLst>
                <a:ext uri="{FF2B5EF4-FFF2-40B4-BE49-F238E27FC236}">
                  <a16:creationId xmlns:a16="http://schemas.microsoft.com/office/drawing/2014/main" id="{54E6D118-202B-58BC-BE16-A4AE6FE3086D}"/>
                </a:ext>
              </a:extLst>
            </p:cNvPr>
            <p:cNvSpPr/>
            <p:nvPr/>
          </p:nvSpPr>
          <p:spPr>
            <a:xfrm>
              <a:off x="-53969325" y="2854725"/>
              <a:ext cx="18150" cy="18150"/>
            </a:xfrm>
            <a:custGeom>
              <a:avLst/>
              <a:gdLst/>
              <a:ahLst/>
              <a:cxnLst/>
              <a:rect l="l" t="t" r="r" b="b"/>
              <a:pathLst>
                <a:path w="726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3" name="Google Shape;11229;p69">
              <a:extLst>
                <a:ext uri="{FF2B5EF4-FFF2-40B4-BE49-F238E27FC236}">
                  <a16:creationId xmlns:a16="http://schemas.microsoft.com/office/drawing/2014/main" id="{3A5489C2-690C-0B70-CFA9-24255C0A8E53}"/>
                </a:ext>
              </a:extLst>
            </p:cNvPr>
            <p:cNvSpPr/>
            <p:nvPr/>
          </p:nvSpPr>
          <p:spPr>
            <a:xfrm>
              <a:off x="-53894500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9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79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4" name="Google Shape;11230;p69">
              <a:extLst>
                <a:ext uri="{FF2B5EF4-FFF2-40B4-BE49-F238E27FC236}">
                  <a16:creationId xmlns:a16="http://schemas.microsoft.com/office/drawing/2014/main" id="{3BAABB7B-4A59-0FFA-A493-85877EE5883E}"/>
                </a:ext>
              </a:extLst>
            </p:cNvPr>
            <p:cNvSpPr/>
            <p:nvPr/>
          </p:nvSpPr>
          <p:spPr>
            <a:xfrm>
              <a:off x="-54061475" y="2685450"/>
              <a:ext cx="279625" cy="318175"/>
            </a:xfrm>
            <a:custGeom>
              <a:avLst/>
              <a:gdLst/>
              <a:ahLst/>
              <a:cxnLst/>
              <a:rect l="l" t="t" r="r" b="b"/>
              <a:pathLst>
                <a:path w="11185" h="12727" extrusionOk="0">
                  <a:moveTo>
                    <a:pt x="4096" y="1699"/>
                  </a:moveTo>
                  <a:cubicBezTo>
                    <a:pt x="4348" y="1699"/>
                    <a:pt x="4537" y="1762"/>
                    <a:pt x="4726" y="1794"/>
                  </a:cubicBezTo>
                  <a:cubicBezTo>
                    <a:pt x="4254" y="2235"/>
                    <a:pt x="3970" y="2897"/>
                    <a:pt x="3844" y="3527"/>
                  </a:cubicBezTo>
                  <a:cubicBezTo>
                    <a:pt x="3813" y="3716"/>
                    <a:pt x="3970" y="3905"/>
                    <a:pt x="4159" y="3968"/>
                  </a:cubicBezTo>
                  <a:cubicBezTo>
                    <a:pt x="4178" y="3971"/>
                    <a:pt x="4197" y="3972"/>
                    <a:pt x="4216" y="3972"/>
                  </a:cubicBezTo>
                  <a:cubicBezTo>
                    <a:pt x="4411" y="3972"/>
                    <a:pt x="4572" y="3825"/>
                    <a:pt x="4600" y="3653"/>
                  </a:cubicBezTo>
                  <a:cubicBezTo>
                    <a:pt x="4695" y="3117"/>
                    <a:pt x="4915" y="2645"/>
                    <a:pt x="5199" y="2330"/>
                  </a:cubicBezTo>
                  <a:cubicBezTo>
                    <a:pt x="5335" y="2194"/>
                    <a:pt x="5588" y="1964"/>
                    <a:pt x="5877" y="1964"/>
                  </a:cubicBezTo>
                  <a:cubicBezTo>
                    <a:pt x="5923" y="1964"/>
                    <a:pt x="5970" y="1970"/>
                    <a:pt x="6018" y="1983"/>
                  </a:cubicBezTo>
                  <a:cubicBezTo>
                    <a:pt x="6365" y="2046"/>
                    <a:pt x="6585" y="2361"/>
                    <a:pt x="6648" y="2613"/>
                  </a:cubicBezTo>
                  <a:cubicBezTo>
                    <a:pt x="6806" y="2991"/>
                    <a:pt x="6900" y="3527"/>
                    <a:pt x="6774" y="4031"/>
                  </a:cubicBezTo>
                  <a:cubicBezTo>
                    <a:pt x="6743" y="4251"/>
                    <a:pt x="6900" y="4472"/>
                    <a:pt x="7121" y="4472"/>
                  </a:cubicBezTo>
                  <a:cubicBezTo>
                    <a:pt x="7310" y="4472"/>
                    <a:pt x="7467" y="4346"/>
                    <a:pt x="7467" y="4157"/>
                  </a:cubicBezTo>
                  <a:cubicBezTo>
                    <a:pt x="7593" y="3527"/>
                    <a:pt x="7562" y="2802"/>
                    <a:pt x="7247" y="2204"/>
                  </a:cubicBezTo>
                  <a:lnTo>
                    <a:pt x="7247" y="2204"/>
                  </a:lnTo>
                  <a:lnTo>
                    <a:pt x="7404" y="2267"/>
                  </a:lnTo>
                  <a:cubicBezTo>
                    <a:pt x="8822" y="2487"/>
                    <a:pt x="9767" y="3873"/>
                    <a:pt x="9515" y="5291"/>
                  </a:cubicBezTo>
                  <a:cubicBezTo>
                    <a:pt x="9486" y="5464"/>
                    <a:pt x="9326" y="5610"/>
                    <a:pt x="9130" y="5610"/>
                  </a:cubicBezTo>
                  <a:cubicBezTo>
                    <a:pt x="9112" y="5610"/>
                    <a:pt x="9093" y="5609"/>
                    <a:pt x="9074" y="5606"/>
                  </a:cubicBezTo>
                  <a:lnTo>
                    <a:pt x="1733" y="4314"/>
                  </a:lnTo>
                  <a:cubicBezTo>
                    <a:pt x="1639" y="4283"/>
                    <a:pt x="1481" y="4062"/>
                    <a:pt x="1513" y="3873"/>
                  </a:cubicBezTo>
                  <a:cubicBezTo>
                    <a:pt x="1765" y="2613"/>
                    <a:pt x="2868" y="1699"/>
                    <a:pt x="4096" y="1699"/>
                  </a:cubicBezTo>
                  <a:close/>
                  <a:moveTo>
                    <a:pt x="1450" y="6740"/>
                  </a:moveTo>
                  <a:lnTo>
                    <a:pt x="1450" y="8252"/>
                  </a:lnTo>
                  <a:cubicBezTo>
                    <a:pt x="1009" y="8252"/>
                    <a:pt x="694" y="7937"/>
                    <a:pt x="694" y="7496"/>
                  </a:cubicBezTo>
                  <a:cubicBezTo>
                    <a:pt x="694" y="7118"/>
                    <a:pt x="1040" y="6740"/>
                    <a:pt x="1450" y="6740"/>
                  </a:cubicBezTo>
                  <a:close/>
                  <a:moveTo>
                    <a:pt x="9641" y="6740"/>
                  </a:moveTo>
                  <a:cubicBezTo>
                    <a:pt x="10019" y="6740"/>
                    <a:pt x="10397" y="7118"/>
                    <a:pt x="10397" y="7496"/>
                  </a:cubicBezTo>
                  <a:cubicBezTo>
                    <a:pt x="10397" y="7937"/>
                    <a:pt x="10082" y="8252"/>
                    <a:pt x="9641" y="8252"/>
                  </a:cubicBezTo>
                  <a:lnTo>
                    <a:pt x="9641" y="6740"/>
                  </a:lnTo>
                  <a:close/>
                  <a:moveTo>
                    <a:pt x="2206" y="5102"/>
                  </a:moveTo>
                  <a:lnTo>
                    <a:pt x="8916" y="6268"/>
                  </a:lnTo>
                  <a:lnTo>
                    <a:pt x="8916" y="8599"/>
                  </a:lnTo>
                  <a:cubicBezTo>
                    <a:pt x="8885" y="10489"/>
                    <a:pt x="7404" y="12033"/>
                    <a:pt x="5545" y="12033"/>
                  </a:cubicBezTo>
                  <a:cubicBezTo>
                    <a:pt x="3687" y="12033"/>
                    <a:pt x="2206" y="10489"/>
                    <a:pt x="2206" y="8599"/>
                  </a:cubicBezTo>
                  <a:lnTo>
                    <a:pt x="2206" y="5102"/>
                  </a:lnTo>
                  <a:close/>
                  <a:moveTo>
                    <a:pt x="7575" y="1"/>
                  </a:moveTo>
                  <a:cubicBezTo>
                    <a:pt x="6800" y="1"/>
                    <a:pt x="6137" y="473"/>
                    <a:pt x="5861" y="1164"/>
                  </a:cubicBezTo>
                  <a:lnTo>
                    <a:pt x="4726" y="975"/>
                  </a:lnTo>
                  <a:cubicBezTo>
                    <a:pt x="4530" y="941"/>
                    <a:pt x="4334" y="925"/>
                    <a:pt x="4141" y="925"/>
                  </a:cubicBezTo>
                  <a:cubicBezTo>
                    <a:pt x="2536" y="925"/>
                    <a:pt x="1101" y="2053"/>
                    <a:pt x="820" y="3684"/>
                  </a:cubicBezTo>
                  <a:cubicBezTo>
                    <a:pt x="757" y="4188"/>
                    <a:pt x="1009" y="4692"/>
                    <a:pt x="1481" y="4913"/>
                  </a:cubicBezTo>
                  <a:lnTo>
                    <a:pt x="1481" y="5953"/>
                  </a:lnTo>
                  <a:cubicBezTo>
                    <a:pt x="662" y="5953"/>
                    <a:pt x="1" y="6614"/>
                    <a:pt x="1" y="7465"/>
                  </a:cubicBezTo>
                  <a:cubicBezTo>
                    <a:pt x="1" y="8284"/>
                    <a:pt x="662" y="8946"/>
                    <a:pt x="1481" y="8946"/>
                  </a:cubicBezTo>
                  <a:cubicBezTo>
                    <a:pt x="1702" y="11056"/>
                    <a:pt x="3403" y="12726"/>
                    <a:pt x="5577" y="12726"/>
                  </a:cubicBezTo>
                  <a:cubicBezTo>
                    <a:pt x="7751" y="12726"/>
                    <a:pt x="9484" y="11056"/>
                    <a:pt x="9673" y="8946"/>
                  </a:cubicBezTo>
                  <a:cubicBezTo>
                    <a:pt x="10492" y="8946"/>
                    <a:pt x="11185" y="8284"/>
                    <a:pt x="11185" y="7465"/>
                  </a:cubicBezTo>
                  <a:cubicBezTo>
                    <a:pt x="11122" y="6803"/>
                    <a:pt x="10649" y="6205"/>
                    <a:pt x="9988" y="6047"/>
                  </a:cubicBezTo>
                  <a:cubicBezTo>
                    <a:pt x="10177" y="5890"/>
                    <a:pt x="10303" y="5638"/>
                    <a:pt x="10334" y="5417"/>
                  </a:cubicBezTo>
                  <a:cubicBezTo>
                    <a:pt x="10649" y="3590"/>
                    <a:pt x="9452" y="1825"/>
                    <a:pt x="7625" y="1510"/>
                  </a:cubicBezTo>
                  <a:lnTo>
                    <a:pt x="6617" y="1321"/>
                  </a:lnTo>
                  <a:cubicBezTo>
                    <a:pt x="6812" y="958"/>
                    <a:pt x="7206" y="744"/>
                    <a:pt x="7622" y="744"/>
                  </a:cubicBezTo>
                  <a:cubicBezTo>
                    <a:pt x="7675" y="744"/>
                    <a:pt x="7729" y="747"/>
                    <a:pt x="7782" y="754"/>
                  </a:cubicBezTo>
                  <a:cubicBezTo>
                    <a:pt x="7811" y="764"/>
                    <a:pt x="7840" y="768"/>
                    <a:pt x="7869" y="768"/>
                  </a:cubicBezTo>
                  <a:cubicBezTo>
                    <a:pt x="8034" y="768"/>
                    <a:pt x="8197" y="627"/>
                    <a:pt x="8223" y="439"/>
                  </a:cubicBezTo>
                  <a:cubicBezTo>
                    <a:pt x="8255" y="250"/>
                    <a:pt x="8097" y="61"/>
                    <a:pt x="7908" y="30"/>
                  </a:cubicBezTo>
                  <a:cubicBezTo>
                    <a:pt x="7796" y="10"/>
                    <a:pt x="7684" y="1"/>
                    <a:pt x="75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095" name="Google Shape;11262;p69">
            <a:extLst>
              <a:ext uri="{FF2B5EF4-FFF2-40B4-BE49-F238E27FC236}">
                <a16:creationId xmlns:a16="http://schemas.microsoft.com/office/drawing/2014/main" id="{70E8FCBD-82B4-4C0B-C472-05FB55A8F798}"/>
              </a:ext>
            </a:extLst>
          </p:cNvPr>
          <p:cNvGrpSpPr/>
          <p:nvPr/>
        </p:nvGrpSpPr>
        <p:grpSpPr>
          <a:xfrm>
            <a:off x="19604628" y="5206356"/>
            <a:ext cx="964999" cy="962656"/>
            <a:chOff x="-53690500" y="1903275"/>
            <a:chExt cx="319000" cy="318225"/>
          </a:xfrm>
          <a:solidFill>
            <a:schemeClr val="bg1"/>
          </a:solidFill>
        </p:grpSpPr>
        <p:sp>
          <p:nvSpPr>
            <p:cNvPr id="1096" name="Google Shape;11263;p69">
              <a:extLst>
                <a:ext uri="{FF2B5EF4-FFF2-40B4-BE49-F238E27FC236}">
                  <a16:creationId xmlns:a16="http://schemas.microsoft.com/office/drawing/2014/main" id="{C5DEAD8C-EDAC-BA18-801A-53ECFD2276F3}"/>
                </a:ext>
              </a:extLst>
            </p:cNvPr>
            <p:cNvSpPr/>
            <p:nvPr/>
          </p:nvSpPr>
          <p:spPr>
            <a:xfrm>
              <a:off x="-53567625" y="2136625"/>
              <a:ext cx="71675" cy="29750"/>
            </a:xfrm>
            <a:custGeom>
              <a:avLst/>
              <a:gdLst/>
              <a:ahLst/>
              <a:cxnLst/>
              <a:rect l="l" t="t" r="r" b="b"/>
              <a:pathLst>
                <a:path w="2867" h="1190" extrusionOk="0">
                  <a:moveTo>
                    <a:pt x="366" y="0"/>
                  </a:moveTo>
                  <a:cubicBezTo>
                    <a:pt x="276" y="0"/>
                    <a:pt x="189" y="40"/>
                    <a:pt x="126" y="118"/>
                  </a:cubicBezTo>
                  <a:cubicBezTo>
                    <a:pt x="0" y="244"/>
                    <a:pt x="0" y="465"/>
                    <a:pt x="126" y="622"/>
                  </a:cubicBezTo>
                  <a:cubicBezTo>
                    <a:pt x="473" y="969"/>
                    <a:pt x="945" y="1190"/>
                    <a:pt x="1418" y="1190"/>
                  </a:cubicBezTo>
                  <a:cubicBezTo>
                    <a:pt x="1890" y="1190"/>
                    <a:pt x="2395" y="969"/>
                    <a:pt x="2710" y="622"/>
                  </a:cubicBezTo>
                  <a:cubicBezTo>
                    <a:pt x="2867" y="465"/>
                    <a:pt x="2867" y="244"/>
                    <a:pt x="2710" y="118"/>
                  </a:cubicBezTo>
                  <a:cubicBezTo>
                    <a:pt x="2631" y="40"/>
                    <a:pt x="2536" y="0"/>
                    <a:pt x="2446" y="0"/>
                  </a:cubicBezTo>
                  <a:cubicBezTo>
                    <a:pt x="2355" y="0"/>
                    <a:pt x="2269" y="40"/>
                    <a:pt x="2206" y="118"/>
                  </a:cubicBezTo>
                  <a:cubicBezTo>
                    <a:pt x="2017" y="307"/>
                    <a:pt x="1701" y="433"/>
                    <a:pt x="1418" y="433"/>
                  </a:cubicBezTo>
                  <a:cubicBezTo>
                    <a:pt x="1103" y="433"/>
                    <a:pt x="819" y="307"/>
                    <a:pt x="630" y="118"/>
                  </a:cubicBezTo>
                  <a:cubicBezTo>
                    <a:pt x="552" y="40"/>
                    <a:pt x="457" y="0"/>
                    <a:pt x="3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7" name="Google Shape;11264;p69">
              <a:extLst>
                <a:ext uri="{FF2B5EF4-FFF2-40B4-BE49-F238E27FC236}">
                  <a16:creationId xmlns:a16="http://schemas.microsoft.com/office/drawing/2014/main" id="{601D5B7C-F959-A9A6-3977-9C395504FDE1}"/>
                </a:ext>
              </a:extLst>
            </p:cNvPr>
            <p:cNvSpPr/>
            <p:nvPr/>
          </p:nvSpPr>
          <p:spPr>
            <a:xfrm>
              <a:off x="-53502250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8" name="Google Shape;11265;p69">
              <a:extLst>
                <a:ext uri="{FF2B5EF4-FFF2-40B4-BE49-F238E27FC236}">
                  <a16:creationId xmlns:a16="http://schemas.microsoft.com/office/drawing/2014/main" id="{5DB5EB83-228C-F46A-6A72-7B705C14961A}"/>
                </a:ext>
              </a:extLst>
            </p:cNvPr>
            <p:cNvSpPr/>
            <p:nvPr/>
          </p:nvSpPr>
          <p:spPr>
            <a:xfrm>
              <a:off x="-53577075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9" name="Google Shape;11266;p69">
              <a:extLst>
                <a:ext uri="{FF2B5EF4-FFF2-40B4-BE49-F238E27FC236}">
                  <a16:creationId xmlns:a16="http://schemas.microsoft.com/office/drawing/2014/main" id="{51A6BA3B-3A02-3844-5ABB-D2B1C3D99534}"/>
                </a:ext>
              </a:extLst>
            </p:cNvPr>
            <p:cNvSpPr/>
            <p:nvPr/>
          </p:nvSpPr>
          <p:spPr>
            <a:xfrm>
              <a:off x="-53690500" y="1903275"/>
              <a:ext cx="319000" cy="318225"/>
            </a:xfrm>
            <a:custGeom>
              <a:avLst/>
              <a:gdLst/>
              <a:ahLst/>
              <a:cxnLst/>
              <a:rect l="l" t="t" r="r" b="b"/>
              <a:pathLst>
                <a:path w="12760" h="12729" extrusionOk="0">
                  <a:moveTo>
                    <a:pt x="9735" y="4475"/>
                  </a:moveTo>
                  <a:lnTo>
                    <a:pt x="9735" y="5262"/>
                  </a:lnTo>
                  <a:lnTo>
                    <a:pt x="2993" y="5262"/>
                  </a:lnTo>
                  <a:lnTo>
                    <a:pt x="2993" y="4475"/>
                  </a:lnTo>
                  <a:close/>
                  <a:moveTo>
                    <a:pt x="9767" y="6018"/>
                  </a:moveTo>
                  <a:lnTo>
                    <a:pt x="9767" y="8633"/>
                  </a:lnTo>
                  <a:cubicBezTo>
                    <a:pt x="9767" y="10461"/>
                    <a:pt x="8255" y="11973"/>
                    <a:pt x="6427" y="11973"/>
                  </a:cubicBezTo>
                  <a:cubicBezTo>
                    <a:pt x="4569" y="11973"/>
                    <a:pt x="3088" y="10461"/>
                    <a:pt x="3088" y="8633"/>
                  </a:cubicBezTo>
                  <a:lnTo>
                    <a:pt x="3088" y="6018"/>
                  </a:lnTo>
                  <a:close/>
                  <a:moveTo>
                    <a:pt x="6459" y="757"/>
                  </a:moveTo>
                  <a:cubicBezTo>
                    <a:pt x="9578" y="757"/>
                    <a:pt x="12098" y="3277"/>
                    <a:pt x="12098" y="6365"/>
                  </a:cubicBezTo>
                  <a:lnTo>
                    <a:pt x="12098" y="11973"/>
                  </a:lnTo>
                  <a:lnTo>
                    <a:pt x="8727" y="11973"/>
                  </a:lnTo>
                  <a:cubicBezTo>
                    <a:pt x="9798" y="11217"/>
                    <a:pt x="10460" y="9988"/>
                    <a:pt x="10460" y="8633"/>
                  </a:cubicBezTo>
                  <a:lnTo>
                    <a:pt x="10460" y="4097"/>
                  </a:lnTo>
                  <a:cubicBezTo>
                    <a:pt x="10460" y="3908"/>
                    <a:pt x="10303" y="3750"/>
                    <a:pt x="10114" y="3750"/>
                  </a:cubicBezTo>
                  <a:lnTo>
                    <a:pt x="6774" y="3750"/>
                  </a:lnTo>
                  <a:lnTo>
                    <a:pt x="6774" y="2994"/>
                  </a:lnTo>
                  <a:lnTo>
                    <a:pt x="7121" y="2994"/>
                  </a:lnTo>
                  <a:cubicBezTo>
                    <a:pt x="7310" y="2994"/>
                    <a:pt x="7467" y="2836"/>
                    <a:pt x="7467" y="2616"/>
                  </a:cubicBezTo>
                  <a:cubicBezTo>
                    <a:pt x="7467" y="2427"/>
                    <a:pt x="7310" y="2269"/>
                    <a:pt x="7121" y="2269"/>
                  </a:cubicBezTo>
                  <a:lnTo>
                    <a:pt x="6774" y="2269"/>
                  </a:lnTo>
                  <a:lnTo>
                    <a:pt x="6774" y="1923"/>
                  </a:lnTo>
                  <a:cubicBezTo>
                    <a:pt x="6774" y="1734"/>
                    <a:pt x="6616" y="1576"/>
                    <a:pt x="6427" y="1576"/>
                  </a:cubicBezTo>
                  <a:cubicBezTo>
                    <a:pt x="6207" y="1576"/>
                    <a:pt x="6049" y="1734"/>
                    <a:pt x="6049" y="1923"/>
                  </a:cubicBezTo>
                  <a:lnTo>
                    <a:pt x="6049" y="2269"/>
                  </a:lnTo>
                  <a:lnTo>
                    <a:pt x="5703" y="2269"/>
                  </a:lnTo>
                  <a:cubicBezTo>
                    <a:pt x="5514" y="2269"/>
                    <a:pt x="5356" y="2427"/>
                    <a:pt x="5356" y="2616"/>
                  </a:cubicBezTo>
                  <a:cubicBezTo>
                    <a:pt x="5356" y="2836"/>
                    <a:pt x="5514" y="2994"/>
                    <a:pt x="5703" y="2994"/>
                  </a:cubicBezTo>
                  <a:lnTo>
                    <a:pt x="6049" y="2994"/>
                  </a:lnTo>
                  <a:lnTo>
                    <a:pt x="6049" y="3750"/>
                  </a:lnTo>
                  <a:lnTo>
                    <a:pt x="2710" y="3750"/>
                  </a:lnTo>
                  <a:cubicBezTo>
                    <a:pt x="2521" y="3750"/>
                    <a:pt x="2363" y="3908"/>
                    <a:pt x="2363" y="4097"/>
                  </a:cubicBezTo>
                  <a:lnTo>
                    <a:pt x="2363" y="8633"/>
                  </a:lnTo>
                  <a:cubicBezTo>
                    <a:pt x="2363" y="9988"/>
                    <a:pt x="3088" y="11217"/>
                    <a:pt x="4096" y="11973"/>
                  </a:cubicBezTo>
                  <a:lnTo>
                    <a:pt x="820" y="11973"/>
                  </a:lnTo>
                  <a:lnTo>
                    <a:pt x="820" y="6365"/>
                  </a:lnTo>
                  <a:cubicBezTo>
                    <a:pt x="820" y="3277"/>
                    <a:pt x="3340" y="757"/>
                    <a:pt x="6459" y="757"/>
                  </a:cubicBezTo>
                  <a:close/>
                  <a:moveTo>
                    <a:pt x="6364" y="1"/>
                  </a:moveTo>
                  <a:cubicBezTo>
                    <a:pt x="2867" y="1"/>
                    <a:pt x="0" y="2868"/>
                    <a:pt x="0" y="6365"/>
                  </a:cubicBezTo>
                  <a:lnTo>
                    <a:pt x="0" y="12351"/>
                  </a:lnTo>
                  <a:cubicBezTo>
                    <a:pt x="0" y="12571"/>
                    <a:pt x="158" y="12729"/>
                    <a:pt x="347" y="12729"/>
                  </a:cubicBezTo>
                  <a:lnTo>
                    <a:pt x="12319" y="12729"/>
                  </a:lnTo>
                  <a:cubicBezTo>
                    <a:pt x="12508" y="12729"/>
                    <a:pt x="12665" y="12571"/>
                    <a:pt x="12665" y="12351"/>
                  </a:cubicBezTo>
                  <a:lnTo>
                    <a:pt x="12665" y="6365"/>
                  </a:lnTo>
                  <a:cubicBezTo>
                    <a:pt x="12760" y="2868"/>
                    <a:pt x="9893" y="1"/>
                    <a:pt x="636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00" name="Google Shape;11267;p69">
            <a:extLst>
              <a:ext uri="{FF2B5EF4-FFF2-40B4-BE49-F238E27FC236}">
                <a16:creationId xmlns:a16="http://schemas.microsoft.com/office/drawing/2014/main" id="{61F62A3D-E14B-E975-5CDD-64F530496386}"/>
              </a:ext>
            </a:extLst>
          </p:cNvPr>
          <p:cNvGrpSpPr/>
          <p:nvPr/>
        </p:nvGrpSpPr>
        <p:grpSpPr>
          <a:xfrm>
            <a:off x="19664177" y="6415282"/>
            <a:ext cx="845886" cy="957892"/>
            <a:chOff x="-53670800" y="2296300"/>
            <a:chExt cx="279625" cy="316650"/>
          </a:xfrm>
          <a:solidFill>
            <a:schemeClr val="bg1"/>
          </a:solidFill>
        </p:grpSpPr>
        <p:sp>
          <p:nvSpPr>
            <p:cNvPr id="1101" name="Google Shape;11268;p69">
              <a:extLst>
                <a:ext uri="{FF2B5EF4-FFF2-40B4-BE49-F238E27FC236}">
                  <a16:creationId xmlns:a16="http://schemas.microsoft.com/office/drawing/2014/main" id="{B6052F70-1AE6-2559-AFB7-6A7F716C20BB}"/>
                </a:ext>
              </a:extLst>
            </p:cNvPr>
            <p:cNvSpPr/>
            <p:nvPr/>
          </p:nvSpPr>
          <p:spPr>
            <a:xfrm>
              <a:off x="-53567625" y="2527275"/>
              <a:ext cx="73250" cy="29750"/>
            </a:xfrm>
            <a:custGeom>
              <a:avLst/>
              <a:gdLst/>
              <a:ahLst/>
              <a:cxnLst/>
              <a:rect l="l" t="t" r="r" b="b"/>
              <a:pathLst>
                <a:path w="2930" h="1190" extrusionOk="0">
                  <a:moveTo>
                    <a:pt x="410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58" y="1001"/>
                    <a:pt x="2773" y="623"/>
                  </a:cubicBezTo>
                  <a:cubicBezTo>
                    <a:pt x="2930" y="465"/>
                    <a:pt x="2930" y="245"/>
                    <a:pt x="2773" y="119"/>
                  </a:cubicBezTo>
                  <a:cubicBezTo>
                    <a:pt x="2710" y="40"/>
                    <a:pt x="2615" y="1"/>
                    <a:pt x="2517" y="1"/>
                  </a:cubicBezTo>
                  <a:cubicBezTo>
                    <a:pt x="2418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82" y="308"/>
                    <a:pt x="662" y="119"/>
                  </a:cubicBezTo>
                  <a:cubicBezTo>
                    <a:pt x="599" y="40"/>
                    <a:pt x="504" y="1"/>
                    <a:pt x="4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2" name="Google Shape;11269;p69">
              <a:extLst>
                <a:ext uri="{FF2B5EF4-FFF2-40B4-BE49-F238E27FC236}">
                  <a16:creationId xmlns:a16="http://schemas.microsoft.com/office/drawing/2014/main" id="{54906FD7-6588-411B-7579-1EAF00FDDABA}"/>
                </a:ext>
              </a:extLst>
            </p:cNvPr>
            <p:cNvSpPr/>
            <p:nvPr/>
          </p:nvSpPr>
          <p:spPr>
            <a:xfrm>
              <a:off x="-53502250" y="246327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3" name="Google Shape;11270;p69">
              <a:extLst>
                <a:ext uri="{FF2B5EF4-FFF2-40B4-BE49-F238E27FC236}">
                  <a16:creationId xmlns:a16="http://schemas.microsoft.com/office/drawing/2014/main" id="{5B2B5222-541E-0934-8B68-EB63F6E82CB5}"/>
                </a:ext>
              </a:extLst>
            </p:cNvPr>
            <p:cNvSpPr/>
            <p:nvPr/>
          </p:nvSpPr>
          <p:spPr>
            <a:xfrm>
              <a:off x="-53577075" y="246327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4" name="Google Shape;11271;p69">
              <a:extLst>
                <a:ext uri="{FF2B5EF4-FFF2-40B4-BE49-F238E27FC236}">
                  <a16:creationId xmlns:a16="http://schemas.microsoft.com/office/drawing/2014/main" id="{3F2FBFE6-5FA9-7F5E-C3EC-26EB97279F33}"/>
                </a:ext>
              </a:extLst>
            </p:cNvPr>
            <p:cNvSpPr/>
            <p:nvPr/>
          </p:nvSpPr>
          <p:spPr>
            <a:xfrm>
              <a:off x="-53670800" y="2296300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1481" y="6680"/>
                  </a:moveTo>
                  <a:lnTo>
                    <a:pt x="1481" y="7026"/>
                  </a:lnTo>
                  <a:lnTo>
                    <a:pt x="1481" y="8129"/>
                  </a:lnTo>
                  <a:cubicBezTo>
                    <a:pt x="1450" y="8134"/>
                    <a:pt x="1421" y="8136"/>
                    <a:pt x="1391" y="8136"/>
                  </a:cubicBezTo>
                  <a:cubicBezTo>
                    <a:pt x="1026" y="8136"/>
                    <a:pt x="756" y="7786"/>
                    <a:pt x="756" y="7436"/>
                  </a:cubicBezTo>
                  <a:cubicBezTo>
                    <a:pt x="756" y="7026"/>
                    <a:pt x="1103" y="6680"/>
                    <a:pt x="1481" y="6680"/>
                  </a:cubicBezTo>
                  <a:close/>
                  <a:moveTo>
                    <a:pt x="9672" y="6711"/>
                  </a:moveTo>
                  <a:cubicBezTo>
                    <a:pt x="10082" y="6711"/>
                    <a:pt x="10428" y="7026"/>
                    <a:pt x="10428" y="7467"/>
                  </a:cubicBezTo>
                  <a:cubicBezTo>
                    <a:pt x="10428" y="7814"/>
                    <a:pt x="10113" y="8192"/>
                    <a:pt x="9672" y="8192"/>
                  </a:cubicBezTo>
                  <a:lnTo>
                    <a:pt x="9672" y="7089"/>
                  </a:lnTo>
                  <a:lnTo>
                    <a:pt x="9672" y="6711"/>
                  </a:lnTo>
                  <a:close/>
                  <a:moveTo>
                    <a:pt x="5576" y="3718"/>
                  </a:moveTo>
                  <a:cubicBezTo>
                    <a:pt x="7435" y="3718"/>
                    <a:pt x="8947" y="5231"/>
                    <a:pt x="8947" y="7089"/>
                  </a:cubicBezTo>
                  <a:lnTo>
                    <a:pt x="8947" y="9326"/>
                  </a:lnTo>
                  <a:cubicBezTo>
                    <a:pt x="8947" y="10775"/>
                    <a:pt x="7750" y="11910"/>
                    <a:pt x="6333" y="11910"/>
                  </a:cubicBezTo>
                  <a:lnTo>
                    <a:pt x="4852" y="11910"/>
                  </a:lnTo>
                  <a:cubicBezTo>
                    <a:pt x="3371" y="11910"/>
                    <a:pt x="2237" y="10744"/>
                    <a:pt x="2237" y="9326"/>
                  </a:cubicBezTo>
                  <a:lnTo>
                    <a:pt x="2237" y="7089"/>
                  </a:lnTo>
                  <a:cubicBezTo>
                    <a:pt x="2237" y="5231"/>
                    <a:pt x="3749" y="3718"/>
                    <a:pt x="5576" y="3718"/>
                  </a:cubicBezTo>
                  <a:close/>
                  <a:moveTo>
                    <a:pt x="7089" y="1"/>
                  </a:moveTo>
                  <a:cubicBezTo>
                    <a:pt x="6080" y="1"/>
                    <a:pt x="5230" y="820"/>
                    <a:pt x="5230" y="1828"/>
                  </a:cubicBezTo>
                  <a:lnTo>
                    <a:pt x="5230" y="2994"/>
                  </a:lnTo>
                  <a:cubicBezTo>
                    <a:pt x="3560" y="3151"/>
                    <a:pt x="2142" y="4348"/>
                    <a:pt x="1670" y="5924"/>
                  </a:cubicBezTo>
                  <a:lnTo>
                    <a:pt x="1512" y="5924"/>
                  </a:lnTo>
                  <a:cubicBezTo>
                    <a:pt x="662" y="5924"/>
                    <a:pt x="0" y="6585"/>
                    <a:pt x="0" y="7436"/>
                  </a:cubicBezTo>
                  <a:cubicBezTo>
                    <a:pt x="0" y="8255"/>
                    <a:pt x="662" y="8917"/>
                    <a:pt x="1512" y="8917"/>
                  </a:cubicBezTo>
                  <a:lnTo>
                    <a:pt x="1512" y="9326"/>
                  </a:lnTo>
                  <a:cubicBezTo>
                    <a:pt x="1512" y="11185"/>
                    <a:pt x="2993" y="12666"/>
                    <a:pt x="4852" y="12666"/>
                  </a:cubicBezTo>
                  <a:lnTo>
                    <a:pt x="6333" y="12666"/>
                  </a:lnTo>
                  <a:cubicBezTo>
                    <a:pt x="8191" y="12666"/>
                    <a:pt x="9704" y="11185"/>
                    <a:pt x="9704" y="9326"/>
                  </a:cubicBezTo>
                  <a:lnTo>
                    <a:pt x="9704" y="8917"/>
                  </a:lnTo>
                  <a:cubicBezTo>
                    <a:pt x="10523" y="8917"/>
                    <a:pt x="11184" y="8255"/>
                    <a:pt x="11184" y="7436"/>
                  </a:cubicBezTo>
                  <a:cubicBezTo>
                    <a:pt x="11184" y="6617"/>
                    <a:pt x="10523" y="5924"/>
                    <a:pt x="9672" y="5924"/>
                  </a:cubicBezTo>
                  <a:lnTo>
                    <a:pt x="9515" y="5924"/>
                  </a:lnTo>
                  <a:cubicBezTo>
                    <a:pt x="9042" y="4317"/>
                    <a:pt x="7687" y="3151"/>
                    <a:pt x="5954" y="2994"/>
                  </a:cubicBezTo>
                  <a:lnTo>
                    <a:pt x="5954" y="1828"/>
                  </a:lnTo>
                  <a:cubicBezTo>
                    <a:pt x="5954" y="1198"/>
                    <a:pt x="6459" y="725"/>
                    <a:pt x="7057" y="725"/>
                  </a:cubicBezTo>
                  <a:cubicBezTo>
                    <a:pt x="7687" y="725"/>
                    <a:pt x="8160" y="1230"/>
                    <a:pt x="8160" y="1828"/>
                  </a:cubicBezTo>
                  <a:cubicBezTo>
                    <a:pt x="8160" y="2017"/>
                    <a:pt x="8002" y="2206"/>
                    <a:pt x="7813" y="2206"/>
                  </a:cubicBezTo>
                  <a:cubicBezTo>
                    <a:pt x="7593" y="2206"/>
                    <a:pt x="7435" y="2017"/>
                    <a:pt x="7435" y="1828"/>
                  </a:cubicBezTo>
                  <a:cubicBezTo>
                    <a:pt x="7435" y="1639"/>
                    <a:pt x="7278" y="1482"/>
                    <a:pt x="7089" y="1482"/>
                  </a:cubicBezTo>
                  <a:cubicBezTo>
                    <a:pt x="6900" y="1482"/>
                    <a:pt x="6742" y="1639"/>
                    <a:pt x="6742" y="1828"/>
                  </a:cubicBezTo>
                  <a:cubicBezTo>
                    <a:pt x="6742" y="2458"/>
                    <a:pt x="7246" y="2931"/>
                    <a:pt x="7845" y="2931"/>
                  </a:cubicBezTo>
                  <a:cubicBezTo>
                    <a:pt x="8475" y="2931"/>
                    <a:pt x="8947" y="2427"/>
                    <a:pt x="8947" y="1828"/>
                  </a:cubicBezTo>
                  <a:cubicBezTo>
                    <a:pt x="8947" y="820"/>
                    <a:pt x="8128" y="1"/>
                    <a:pt x="70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05" name="Google Shape;11272;p69">
            <a:extLst>
              <a:ext uri="{FF2B5EF4-FFF2-40B4-BE49-F238E27FC236}">
                <a16:creationId xmlns:a16="http://schemas.microsoft.com/office/drawing/2014/main" id="{5CE17EB0-44F8-4783-7542-C5A2DC80FEC2}"/>
              </a:ext>
            </a:extLst>
          </p:cNvPr>
          <p:cNvGrpSpPr/>
          <p:nvPr/>
        </p:nvGrpSpPr>
        <p:grpSpPr>
          <a:xfrm>
            <a:off x="19604628" y="7655854"/>
            <a:ext cx="964999" cy="963866"/>
            <a:chOff x="-53690500" y="2686575"/>
            <a:chExt cx="319000" cy="318625"/>
          </a:xfrm>
          <a:solidFill>
            <a:schemeClr val="bg1"/>
          </a:solidFill>
        </p:grpSpPr>
        <p:sp>
          <p:nvSpPr>
            <p:cNvPr id="1106" name="Google Shape;11273;p69">
              <a:extLst>
                <a:ext uri="{FF2B5EF4-FFF2-40B4-BE49-F238E27FC236}">
                  <a16:creationId xmlns:a16="http://schemas.microsoft.com/office/drawing/2014/main" id="{389F0C7C-56FC-3C84-1F98-9DF674C22505}"/>
                </a:ext>
              </a:extLst>
            </p:cNvPr>
            <p:cNvSpPr/>
            <p:nvPr/>
          </p:nvSpPr>
          <p:spPr>
            <a:xfrm>
              <a:off x="-53567625" y="2917925"/>
              <a:ext cx="73250" cy="29775"/>
            </a:xfrm>
            <a:custGeom>
              <a:avLst/>
              <a:gdLst/>
              <a:ahLst/>
              <a:cxnLst/>
              <a:rect l="l" t="t" r="r" b="b"/>
              <a:pathLst>
                <a:path w="2930" h="1191" extrusionOk="0">
                  <a:moveTo>
                    <a:pt x="410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7"/>
                    <a:pt x="0" y="529"/>
                    <a:pt x="158" y="655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58" y="1001"/>
                    <a:pt x="2773" y="655"/>
                  </a:cubicBezTo>
                  <a:cubicBezTo>
                    <a:pt x="2930" y="497"/>
                    <a:pt x="2930" y="245"/>
                    <a:pt x="2773" y="119"/>
                  </a:cubicBezTo>
                  <a:cubicBezTo>
                    <a:pt x="2710" y="72"/>
                    <a:pt x="2615" y="48"/>
                    <a:pt x="2517" y="48"/>
                  </a:cubicBezTo>
                  <a:cubicBezTo>
                    <a:pt x="2418" y="48"/>
                    <a:pt x="2316" y="72"/>
                    <a:pt x="2237" y="119"/>
                  </a:cubicBezTo>
                  <a:cubicBezTo>
                    <a:pt x="2048" y="340"/>
                    <a:pt x="1733" y="434"/>
                    <a:pt x="1449" y="434"/>
                  </a:cubicBezTo>
                  <a:cubicBezTo>
                    <a:pt x="1134" y="434"/>
                    <a:pt x="882" y="340"/>
                    <a:pt x="662" y="119"/>
                  </a:cubicBezTo>
                  <a:cubicBezTo>
                    <a:pt x="599" y="40"/>
                    <a:pt x="504" y="1"/>
                    <a:pt x="4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7" name="Google Shape;11274;p69">
              <a:extLst>
                <a:ext uri="{FF2B5EF4-FFF2-40B4-BE49-F238E27FC236}">
                  <a16:creationId xmlns:a16="http://schemas.microsoft.com/office/drawing/2014/main" id="{A0F0D385-E486-76D2-EAAD-1F65D9E9F234}"/>
                </a:ext>
              </a:extLst>
            </p:cNvPr>
            <p:cNvSpPr/>
            <p:nvPr/>
          </p:nvSpPr>
          <p:spPr>
            <a:xfrm>
              <a:off x="-53577075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8" name="Google Shape;11275;p69">
              <a:extLst>
                <a:ext uri="{FF2B5EF4-FFF2-40B4-BE49-F238E27FC236}">
                  <a16:creationId xmlns:a16="http://schemas.microsoft.com/office/drawing/2014/main" id="{833A9B92-D679-BE49-5C57-5C99C563E97C}"/>
                </a:ext>
              </a:extLst>
            </p:cNvPr>
            <p:cNvSpPr/>
            <p:nvPr/>
          </p:nvSpPr>
          <p:spPr>
            <a:xfrm>
              <a:off x="-53502250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9" name="Google Shape;11276;p69">
              <a:extLst>
                <a:ext uri="{FF2B5EF4-FFF2-40B4-BE49-F238E27FC236}">
                  <a16:creationId xmlns:a16="http://schemas.microsoft.com/office/drawing/2014/main" id="{CB2A77E5-CFD8-B30F-41B8-19149017425D}"/>
                </a:ext>
              </a:extLst>
            </p:cNvPr>
            <p:cNvSpPr/>
            <p:nvPr/>
          </p:nvSpPr>
          <p:spPr>
            <a:xfrm>
              <a:off x="-53690500" y="2686575"/>
              <a:ext cx="319000" cy="318625"/>
            </a:xfrm>
            <a:custGeom>
              <a:avLst/>
              <a:gdLst/>
              <a:ahLst/>
              <a:cxnLst/>
              <a:rect l="l" t="t" r="r" b="b"/>
              <a:pathLst>
                <a:path w="12760" h="12745" extrusionOk="0">
                  <a:moveTo>
                    <a:pt x="6364" y="804"/>
                  </a:moveTo>
                  <a:lnTo>
                    <a:pt x="11059" y="3765"/>
                  </a:lnTo>
                  <a:lnTo>
                    <a:pt x="1702" y="3765"/>
                  </a:lnTo>
                  <a:lnTo>
                    <a:pt x="6364" y="804"/>
                  </a:lnTo>
                  <a:close/>
                  <a:moveTo>
                    <a:pt x="5797" y="4490"/>
                  </a:moveTo>
                  <a:cubicBezTo>
                    <a:pt x="5262" y="5404"/>
                    <a:pt x="4285" y="6002"/>
                    <a:pt x="3214" y="6002"/>
                  </a:cubicBezTo>
                  <a:lnTo>
                    <a:pt x="2237" y="6002"/>
                  </a:lnTo>
                  <a:cubicBezTo>
                    <a:pt x="1954" y="6002"/>
                    <a:pt x="1733" y="6065"/>
                    <a:pt x="1513" y="6191"/>
                  </a:cubicBezTo>
                  <a:lnTo>
                    <a:pt x="1513" y="4490"/>
                  </a:lnTo>
                  <a:close/>
                  <a:moveTo>
                    <a:pt x="11248" y="4490"/>
                  </a:moveTo>
                  <a:lnTo>
                    <a:pt x="11248" y="6191"/>
                  </a:lnTo>
                  <a:cubicBezTo>
                    <a:pt x="11027" y="6065"/>
                    <a:pt x="10775" y="6002"/>
                    <a:pt x="10523" y="6002"/>
                  </a:cubicBezTo>
                  <a:lnTo>
                    <a:pt x="9515" y="6002"/>
                  </a:lnTo>
                  <a:cubicBezTo>
                    <a:pt x="8475" y="6002"/>
                    <a:pt x="7467" y="5404"/>
                    <a:pt x="6963" y="4490"/>
                  </a:cubicBezTo>
                  <a:close/>
                  <a:moveTo>
                    <a:pt x="2237" y="6758"/>
                  </a:moveTo>
                  <a:lnTo>
                    <a:pt x="2237" y="8239"/>
                  </a:lnTo>
                  <a:cubicBezTo>
                    <a:pt x="1859" y="8239"/>
                    <a:pt x="1481" y="7892"/>
                    <a:pt x="1481" y="7483"/>
                  </a:cubicBezTo>
                  <a:cubicBezTo>
                    <a:pt x="1481" y="7105"/>
                    <a:pt x="1796" y="6758"/>
                    <a:pt x="2237" y="6758"/>
                  </a:cubicBezTo>
                  <a:close/>
                  <a:moveTo>
                    <a:pt x="10523" y="6758"/>
                  </a:moveTo>
                  <a:cubicBezTo>
                    <a:pt x="10901" y="6758"/>
                    <a:pt x="11248" y="7073"/>
                    <a:pt x="11248" y="7483"/>
                  </a:cubicBezTo>
                  <a:cubicBezTo>
                    <a:pt x="11248" y="7892"/>
                    <a:pt x="10933" y="8239"/>
                    <a:pt x="10523" y="8239"/>
                  </a:cubicBezTo>
                  <a:lnTo>
                    <a:pt x="10523" y="6758"/>
                  </a:lnTo>
                  <a:close/>
                  <a:moveTo>
                    <a:pt x="1481" y="8806"/>
                  </a:moveTo>
                  <a:cubicBezTo>
                    <a:pt x="1733" y="8901"/>
                    <a:pt x="1954" y="8995"/>
                    <a:pt x="2237" y="8995"/>
                  </a:cubicBezTo>
                  <a:cubicBezTo>
                    <a:pt x="2363" y="10224"/>
                    <a:pt x="2993" y="11326"/>
                    <a:pt x="4002" y="11988"/>
                  </a:cubicBezTo>
                  <a:lnTo>
                    <a:pt x="1481" y="11988"/>
                  </a:lnTo>
                  <a:lnTo>
                    <a:pt x="1481" y="8806"/>
                  </a:lnTo>
                  <a:close/>
                  <a:moveTo>
                    <a:pt x="6333" y="5025"/>
                  </a:moveTo>
                  <a:cubicBezTo>
                    <a:pt x="6585" y="5404"/>
                    <a:pt x="6932" y="5750"/>
                    <a:pt x="7310" y="6065"/>
                  </a:cubicBezTo>
                  <a:cubicBezTo>
                    <a:pt x="7940" y="6506"/>
                    <a:pt x="8696" y="6758"/>
                    <a:pt x="9452" y="6758"/>
                  </a:cubicBezTo>
                  <a:lnTo>
                    <a:pt x="9672" y="6758"/>
                  </a:lnTo>
                  <a:lnTo>
                    <a:pt x="9672" y="8586"/>
                  </a:lnTo>
                  <a:lnTo>
                    <a:pt x="9767" y="8586"/>
                  </a:lnTo>
                  <a:cubicBezTo>
                    <a:pt x="9767" y="10444"/>
                    <a:pt x="8223" y="11988"/>
                    <a:pt x="6364" y="11988"/>
                  </a:cubicBezTo>
                  <a:cubicBezTo>
                    <a:pt x="4537" y="11988"/>
                    <a:pt x="2993" y="10444"/>
                    <a:pt x="2993" y="8586"/>
                  </a:cubicBezTo>
                  <a:lnTo>
                    <a:pt x="2993" y="6758"/>
                  </a:lnTo>
                  <a:lnTo>
                    <a:pt x="3214" y="6758"/>
                  </a:lnTo>
                  <a:cubicBezTo>
                    <a:pt x="4002" y="6758"/>
                    <a:pt x="4726" y="6506"/>
                    <a:pt x="5356" y="6065"/>
                  </a:cubicBezTo>
                  <a:cubicBezTo>
                    <a:pt x="5734" y="5813"/>
                    <a:pt x="6112" y="5435"/>
                    <a:pt x="6333" y="5025"/>
                  </a:cubicBezTo>
                  <a:close/>
                  <a:moveTo>
                    <a:pt x="11248" y="8806"/>
                  </a:moveTo>
                  <a:lnTo>
                    <a:pt x="11248" y="12020"/>
                  </a:lnTo>
                  <a:lnTo>
                    <a:pt x="8727" y="12020"/>
                  </a:lnTo>
                  <a:lnTo>
                    <a:pt x="8727" y="11988"/>
                  </a:lnTo>
                  <a:cubicBezTo>
                    <a:pt x="9735" y="11326"/>
                    <a:pt x="10397" y="10224"/>
                    <a:pt x="10523" y="8995"/>
                  </a:cubicBezTo>
                  <a:cubicBezTo>
                    <a:pt x="10775" y="8995"/>
                    <a:pt x="11027" y="8901"/>
                    <a:pt x="11248" y="8806"/>
                  </a:cubicBezTo>
                  <a:close/>
                  <a:moveTo>
                    <a:pt x="6380" y="0"/>
                  </a:moveTo>
                  <a:cubicBezTo>
                    <a:pt x="6309" y="0"/>
                    <a:pt x="6238" y="16"/>
                    <a:pt x="6175" y="48"/>
                  </a:cubicBezTo>
                  <a:lnTo>
                    <a:pt x="189" y="3797"/>
                  </a:lnTo>
                  <a:cubicBezTo>
                    <a:pt x="32" y="3860"/>
                    <a:pt x="0" y="4080"/>
                    <a:pt x="32" y="4238"/>
                  </a:cubicBezTo>
                  <a:cubicBezTo>
                    <a:pt x="95" y="4395"/>
                    <a:pt x="252" y="4490"/>
                    <a:pt x="378" y="4490"/>
                  </a:cubicBezTo>
                  <a:lnTo>
                    <a:pt x="757" y="4490"/>
                  </a:lnTo>
                  <a:lnTo>
                    <a:pt x="757" y="12366"/>
                  </a:lnTo>
                  <a:cubicBezTo>
                    <a:pt x="757" y="12587"/>
                    <a:pt x="914" y="12744"/>
                    <a:pt x="1103" y="12744"/>
                  </a:cubicBezTo>
                  <a:lnTo>
                    <a:pt x="11626" y="12744"/>
                  </a:lnTo>
                  <a:cubicBezTo>
                    <a:pt x="11815" y="12744"/>
                    <a:pt x="11972" y="12587"/>
                    <a:pt x="11972" y="12366"/>
                  </a:cubicBezTo>
                  <a:lnTo>
                    <a:pt x="11972" y="4490"/>
                  </a:lnTo>
                  <a:lnTo>
                    <a:pt x="12319" y="4490"/>
                  </a:lnTo>
                  <a:cubicBezTo>
                    <a:pt x="12476" y="4490"/>
                    <a:pt x="12634" y="4395"/>
                    <a:pt x="12665" y="4238"/>
                  </a:cubicBezTo>
                  <a:cubicBezTo>
                    <a:pt x="12760" y="4080"/>
                    <a:pt x="12728" y="3923"/>
                    <a:pt x="12571" y="3797"/>
                  </a:cubicBezTo>
                  <a:lnTo>
                    <a:pt x="6585" y="48"/>
                  </a:lnTo>
                  <a:cubicBezTo>
                    <a:pt x="6522" y="16"/>
                    <a:pt x="6451" y="0"/>
                    <a:pt x="638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10" name="Google Shape;11313;p69">
            <a:extLst>
              <a:ext uri="{FF2B5EF4-FFF2-40B4-BE49-F238E27FC236}">
                <a16:creationId xmlns:a16="http://schemas.microsoft.com/office/drawing/2014/main" id="{30C63648-FA35-9DDB-DB56-C84F2313106E}"/>
              </a:ext>
            </a:extLst>
          </p:cNvPr>
          <p:cNvGrpSpPr/>
          <p:nvPr/>
        </p:nvGrpSpPr>
        <p:grpSpPr>
          <a:xfrm>
            <a:off x="20817307" y="5206356"/>
            <a:ext cx="903138" cy="962656"/>
            <a:chOff x="-53288825" y="1903275"/>
            <a:chExt cx="298550" cy="318225"/>
          </a:xfrm>
          <a:solidFill>
            <a:schemeClr val="bg1"/>
          </a:solidFill>
        </p:grpSpPr>
        <p:sp>
          <p:nvSpPr>
            <p:cNvPr id="1111" name="Google Shape;11314;p69">
              <a:extLst>
                <a:ext uri="{FF2B5EF4-FFF2-40B4-BE49-F238E27FC236}">
                  <a16:creationId xmlns:a16="http://schemas.microsoft.com/office/drawing/2014/main" id="{C50B0D12-21D3-245E-7178-D5DFBDDC6B65}"/>
                </a:ext>
              </a:extLst>
            </p:cNvPr>
            <p:cNvSpPr/>
            <p:nvPr/>
          </p:nvSpPr>
          <p:spPr>
            <a:xfrm>
              <a:off x="-53214000" y="205292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7" y="694"/>
                    <a:pt x="726" y="536"/>
                    <a:pt x="726" y="347"/>
                  </a:cubicBezTo>
                  <a:cubicBezTo>
                    <a:pt x="726" y="158"/>
                    <a:pt x="53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2" name="Google Shape;11315;p69">
              <a:extLst>
                <a:ext uri="{FF2B5EF4-FFF2-40B4-BE49-F238E27FC236}">
                  <a16:creationId xmlns:a16="http://schemas.microsoft.com/office/drawing/2014/main" id="{45757299-CE83-8F44-F2EB-329699B2C486}"/>
                </a:ext>
              </a:extLst>
            </p:cNvPr>
            <p:cNvSpPr/>
            <p:nvPr/>
          </p:nvSpPr>
          <p:spPr>
            <a:xfrm>
              <a:off x="-53139175" y="20529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3" name="Google Shape;11316;p69">
              <a:extLst>
                <a:ext uri="{FF2B5EF4-FFF2-40B4-BE49-F238E27FC236}">
                  <a16:creationId xmlns:a16="http://schemas.microsoft.com/office/drawing/2014/main" id="{07E8393C-534C-1F44-500E-F5706581D547}"/>
                </a:ext>
              </a:extLst>
            </p:cNvPr>
            <p:cNvSpPr/>
            <p:nvPr/>
          </p:nvSpPr>
          <p:spPr>
            <a:xfrm>
              <a:off x="-53288825" y="1903275"/>
              <a:ext cx="298550" cy="318225"/>
            </a:xfrm>
            <a:custGeom>
              <a:avLst/>
              <a:gdLst/>
              <a:ahLst/>
              <a:cxnLst/>
              <a:rect l="l" t="t" r="r" b="b"/>
              <a:pathLst>
                <a:path w="11942" h="12729" extrusionOk="0">
                  <a:moveTo>
                    <a:pt x="4853" y="757"/>
                  </a:moveTo>
                  <a:cubicBezTo>
                    <a:pt x="6428" y="757"/>
                    <a:pt x="7846" y="1639"/>
                    <a:pt x="8507" y="2994"/>
                  </a:cubicBezTo>
                  <a:lnTo>
                    <a:pt x="1167" y="2994"/>
                  </a:lnTo>
                  <a:cubicBezTo>
                    <a:pt x="1891" y="1639"/>
                    <a:pt x="3277" y="757"/>
                    <a:pt x="4853" y="757"/>
                  </a:cubicBezTo>
                  <a:close/>
                  <a:moveTo>
                    <a:pt x="11185" y="2994"/>
                  </a:moveTo>
                  <a:lnTo>
                    <a:pt x="11185" y="3340"/>
                  </a:lnTo>
                  <a:cubicBezTo>
                    <a:pt x="11185" y="3971"/>
                    <a:pt x="10681" y="4443"/>
                    <a:pt x="10083" y="4443"/>
                  </a:cubicBezTo>
                  <a:lnTo>
                    <a:pt x="9736" y="4443"/>
                  </a:lnTo>
                  <a:lnTo>
                    <a:pt x="9736" y="4097"/>
                  </a:lnTo>
                  <a:cubicBezTo>
                    <a:pt x="9736" y="3466"/>
                    <a:pt x="10240" y="2994"/>
                    <a:pt x="10839" y="2994"/>
                  </a:cubicBezTo>
                  <a:close/>
                  <a:moveTo>
                    <a:pt x="3151" y="3750"/>
                  </a:moveTo>
                  <a:lnTo>
                    <a:pt x="3498" y="4475"/>
                  </a:lnTo>
                  <a:lnTo>
                    <a:pt x="789" y="4475"/>
                  </a:lnTo>
                  <a:cubicBezTo>
                    <a:pt x="820" y="4223"/>
                    <a:pt x="852" y="3971"/>
                    <a:pt x="946" y="3750"/>
                  </a:cubicBezTo>
                  <a:close/>
                  <a:moveTo>
                    <a:pt x="5735" y="3750"/>
                  </a:moveTo>
                  <a:lnTo>
                    <a:pt x="5357" y="4475"/>
                  </a:lnTo>
                  <a:lnTo>
                    <a:pt x="4317" y="4475"/>
                  </a:lnTo>
                  <a:lnTo>
                    <a:pt x="3971" y="3750"/>
                  </a:lnTo>
                  <a:close/>
                  <a:moveTo>
                    <a:pt x="8822" y="3750"/>
                  </a:moveTo>
                  <a:cubicBezTo>
                    <a:pt x="8885" y="3971"/>
                    <a:pt x="8948" y="4223"/>
                    <a:pt x="8980" y="4475"/>
                  </a:cubicBezTo>
                  <a:lnTo>
                    <a:pt x="6270" y="4475"/>
                  </a:lnTo>
                  <a:lnTo>
                    <a:pt x="6617" y="3750"/>
                  </a:lnTo>
                  <a:close/>
                  <a:moveTo>
                    <a:pt x="10083" y="5231"/>
                  </a:moveTo>
                  <a:cubicBezTo>
                    <a:pt x="10713" y="5231"/>
                    <a:pt x="11185" y="5703"/>
                    <a:pt x="11185" y="6333"/>
                  </a:cubicBezTo>
                  <a:lnTo>
                    <a:pt x="11185" y="6680"/>
                  </a:lnTo>
                  <a:lnTo>
                    <a:pt x="10839" y="6680"/>
                  </a:lnTo>
                  <a:cubicBezTo>
                    <a:pt x="10209" y="6680"/>
                    <a:pt x="9736" y="6176"/>
                    <a:pt x="9736" y="5577"/>
                  </a:cubicBezTo>
                  <a:lnTo>
                    <a:pt x="9736" y="5231"/>
                  </a:lnTo>
                  <a:close/>
                  <a:moveTo>
                    <a:pt x="8980" y="5231"/>
                  </a:moveTo>
                  <a:lnTo>
                    <a:pt x="8980" y="7531"/>
                  </a:lnTo>
                  <a:lnTo>
                    <a:pt x="789" y="7531"/>
                  </a:lnTo>
                  <a:lnTo>
                    <a:pt x="789" y="5231"/>
                  </a:lnTo>
                  <a:close/>
                  <a:moveTo>
                    <a:pt x="8948" y="8224"/>
                  </a:moveTo>
                  <a:cubicBezTo>
                    <a:pt x="8728" y="10366"/>
                    <a:pt x="6995" y="11973"/>
                    <a:pt x="4853" y="11973"/>
                  </a:cubicBezTo>
                  <a:cubicBezTo>
                    <a:pt x="2710" y="11973"/>
                    <a:pt x="946" y="10303"/>
                    <a:pt x="757" y="8224"/>
                  </a:cubicBezTo>
                  <a:close/>
                  <a:moveTo>
                    <a:pt x="4853" y="1"/>
                  </a:moveTo>
                  <a:cubicBezTo>
                    <a:pt x="2175" y="1"/>
                    <a:pt x="1" y="2175"/>
                    <a:pt x="1" y="4853"/>
                  </a:cubicBezTo>
                  <a:lnTo>
                    <a:pt x="1" y="7877"/>
                  </a:lnTo>
                  <a:cubicBezTo>
                    <a:pt x="1" y="10555"/>
                    <a:pt x="2175" y="12729"/>
                    <a:pt x="4853" y="12729"/>
                  </a:cubicBezTo>
                  <a:cubicBezTo>
                    <a:pt x="7531" y="12729"/>
                    <a:pt x="9704" y="10555"/>
                    <a:pt x="9704" y="7877"/>
                  </a:cubicBezTo>
                  <a:lnTo>
                    <a:pt x="9704" y="7090"/>
                  </a:lnTo>
                  <a:cubicBezTo>
                    <a:pt x="10020" y="7310"/>
                    <a:pt x="10398" y="7436"/>
                    <a:pt x="10807" y="7436"/>
                  </a:cubicBezTo>
                  <a:lnTo>
                    <a:pt x="11532" y="7436"/>
                  </a:lnTo>
                  <a:cubicBezTo>
                    <a:pt x="11752" y="7436"/>
                    <a:pt x="11878" y="7279"/>
                    <a:pt x="11878" y="7090"/>
                  </a:cubicBezTo>
                  <a:lnTo>
                    <a:pt x="11878" y="6333"/>
                  </a:lnTo>
                  <a:cubicBezTo>
                    <a:pt x="11878" y="5735"/>
                    <a:pt x="11626" y="5199"/>
                    <a:pt x="11154" y="4853"/>
                  </a:cubicBezTo>
                  <a:cubicBezTo>
                    <a:pt x="11658" y="4475"/>
                    <a:pt x="11941" y="3971"/>
                    <a:pt x="11941" y="3340"/>
                  </a:cubicBezTo>
                  <a:lnTo>
                    <a:pt x="11941" y="2584"/>
                  </a:lnTo>
                  <a:cubicBezTo>
                    <a:pt x="11941" y="2395"/>
                    <a:pt x="11784" y="2238"/>
                    <a:pt x="11563" y="2238"/>
                  </a:cubicBezTo>
                  <a:lnTo>
                    <a:pt x="10839" y="2238"/>
                  </a:lnTo>
                  <a:cubicBezTo>
                    <a:pt x="10240" y="2238"/>
                    <a:pt x="9704" y="2521"/>
                    <a:pt x="9326" y="2994"/>
                  </a:cubicBezTo>
                  <a:cubicBezTo>
                    <a:pt x="8602" y="1261"/>
                    <a:pt x="6838" y="1"/>
                    <a:pt x="485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21" name="Google Shape;11317;p69">
            <a:extLst>
              <a:ext uri="{FF2B5EF4-FFF2-40B4-BE49-F238E27FC236}">
                <a16:creationId xmlns:a16="http://schemas.microsoft.com/office/drawing/2014/main" id="{8AC53073-89C1-45CF-2E73-FC2B20FDDBFB}"/>
              </a:ext>
            </a:extLst>
          </p:cNvPr>
          <p:cNvGrpSpPr/>
          <p:nvPr/>
        </p:nvGrpSpPr>
        <p:grpSpPr>
          <a:xfrm>
            <a:off x="20786329" y="6410511"/>
            <a:ext cx="965077" cy="962656"/>
            <a:chOff x="-53299850" y="2294725"/>
            <a:chExt cx="319025" cy="318225"/>
          </a:xfrm>
          <a:solidFill>
            <a:schemeClr val="bg1"/>
          </a:solidFill>
        </p:grpSpPr>
        <p:sp>
          <p:nvSpPr>
            <p:cNvPr id="1122" name="Google Shape;11318;p69">
              <a:extLst>
                <a:ext uri="{FF2B5EF4-FFF2-40B4-BE49-F238E27FC236}">
                  <a16:creationId xmlns:a16="http://schemas.microsoft.com/office/drawing/2014/main" id="{0D6CBFDB-12C7-1024-2DD2-88D990416679}"/>
                </a:ext>
              </a:extLst>
            </p:cNvPr>
            <p:cNvSpPr/>
            <p:nvPr/>
          </p:nvSpPr>
          <p:spPr>
            <a:xfrm>
              <a:off x="-53175400" y="25265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7" y="0"/>
                  </a:moveTo>
                  <a:cubicBezTo>
                    <a:pt x="292" y="0"/>
                    <a:pt x="205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27" y="969"/>
                    <a:pt x="2742" y="622"/>
                  </a:cubicBezTo>
                  <a:cubicBezTo>
                    <a:pt x="2899" y="465"/>
                    <a:pt x="2899" y="244"/>
                    <a:pt x="2742" y="118"/>
                  </a:cubicBezTo>
                  <a:cubicBezTo>
                    <a:pt x="2679" y="55"/>
                    <a:pt x="2592" y="24"/>
                    <a:pt x="2501" y="24"/>
                  </a:cubicBezTo>
                  <a:cubicBezTo>
                    <a:pt x="2411" y="24"/>
                    <a:pt x="2316" y="55"/>
                    <a:pt x="2238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66" y="433"/>
                    <a:pt x="851" y="307"/>
                    <a:pt x="662" y="118"/>
                  </a:cubicBezTo>
                  <a:cubicBezTo>
                    <a:pt x="584" y="39"/>
                    <a:pt x="481" y="0"/>
                    <a:pt x="3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3" name="Google Shape;11319;p69">
              <a:extLst>
                <a:ext uri="{FF2B5EF4-FFF2-40B4-BE49-F238E27FC236}">
                  <a16:creationId xmlns:a16="http://schemas.microsoft.com/office/drawing/2014/main" id="{6227AC12-F080-C38B-9FE4-163C4F5F4B3B}"/>
                </a:ext>
              </a:extLst>
            </p:cNvPr>
            <p:cNvSpPr/>
            <p:nvPr/>
          </p:nvSpPr>
          <p:spPr>
            <a:xfrm>
              <a:off x="-53299850" y="229472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6428" y="757"/>
                  </a:moveTo>
                  <a:cubicBezTo>
                    <a:pt x="8539" y="757"/>
                    <a:pt x="10335" y="2364"/>
                    <a:pt x="10524" y="4475"/>
                  </a:cubicBezTo>
                  <a:cubicBezTo>
                    <a:pt x="10492" y="4475"/>
                    <a:pt x="10398" y="4411"/>
                    <a:pt x="10366" y="4411"/>
                  </a:cubicBezTo>
                  <a:cubicBezTo>
                    <a:pt x="9090" y="4207"/>
                    <a:pt x="7759" y="4104"/>
                    <a:pt x="6428" y="4104"/>
                  </a:cubicBezTo>
                  <a:cubicBezTo>
                    <a:pt x="5097" y="4104"/>
                    <a:pt x="3766" y="4207"/>
                    <a:pt x="2490" y="4411"/>
                  </a:cubicBezTo>
                  <a:cubicBezTo>
                    <a:pt x="2458" y="4411"/>
                    <a:pt x="2364" y="4475"/>
                    <a:pt x="2332" y="4475"/>
                  </a:cubicBezTo>
                  <a:cubicBezTo>
                    <a:pt x="2521" y="2364"/>
                    <a:pt x="4286" y="757"/>
                    <a:pt x="6428" y="757"/>
                  </a:cubicBezTo>
                  <a:close/>
                  <a:moveTo>
                    <a:pt x="6404" y="4837"/>
                  </a:moveTo>
                  <a:cubicBezTo>
                    <a:pt x="7688" y="4837"/>
                    <a:pt x="8980" y="4947"/>
                    <a:pt x="10240" y="5168"/>
                  </a:cubicBezTo>
                  <a:cubicBezTo>
                    <a:pt x="10429" y="5199"/>
                    <a:pt x="10555" y="5357"/>
                    <a:pt x="10555" y="5514"/>
                  </a:cubicBezTo>
                  <a:lnTo>
                    <a:pt x="10555" y="6396"/>
                  </a:lnTo>
                  <a:cubicBezTo>
                    <a:pt x="10555" y="6995"/>
                    <a:pt x="10051" y="7499"/>
                    <a:pt x="9421" y="7499"/>
                  </a:cubicBezTo>
                  <a:lnTo>
                    <a:pt x="7436" y="7499"/>
                  </a:lnTo>
                  <a:cubicBezTo>
                    <a:pt x="7342" y="7499"/>
                    <a:pt x="7247" y="7467"/>
                    <a:pt x="7184" y="7373"/>
                  </a:cubicBezTo>
                  <a:lnTo>
                    <a:pt x="6648" y="6869"/>
                  </a:lnTo>
                  <a:cubicBezTo>
                    <a:pt x="6570" y="6790"/>
                    <a:pt x="6475" y="6751"/>
                    <a:pt x="6385" y="6751"/>
                  </a:cubicBezTo>
                  <a:cubicBezTo>
                    <a:pt x="6294" y="6751"/>
                    <a:pt x="6207" y="6790"/>
                    <a:pt x="6144" y="6869"/>
                  </a:cubicBezTo>
                  <a:lnTo>
                    <a:pt x="5640" y="7373"/>
                  </a:lnTo>
                  <a:cubicBezTo>
                    <a:pt x="5546" y="7467"/>
                    <a:pt x="5483" y="7499"/>
                    <a:pt x="5357" y="7499"/>
                  </a:cubicBezTo>
                  <a:lnTo>
                    <a:pt x="3403" y="7499"/>
                  </a:lnTo>
                  <a:cubicBezTo>
                    <a:pt x="2773" y="7499"/>
                    <a:pt x="2301" y="6995"/>
                    <a:pt x="2301" y="6396"/>
                  </a:cubicBezTo>
                  <a:lnTo>
                    <a:pt x="2301" y="5514"/>
                  </a:lnTo>
                  <a:cubicBezTo>
                    <a:pt x="2301" y="5325"/>
                    <a:pt x="2395" y="5168"/>
                    <a:pt x="2616" y="5168"/>
                  </a:cubicBezTo>
                  <a:cubicBezTo>
                    <a:pt x="3844" y="4947"/>
                    <a:pt x="5120" y="4837"/>
                    <a:pt x="6404" y="4837"/>
                  </a:cubicBezTo>
                  <a:close/>
                  <a:moveTo>
                    <a:pt x="1545" y="5451"/>
                  </a:moveTo>
                  <a:lnTo>
                    <a:pt x="1545" y="5483"/>
                  </a:lnTo>
                  <a:lnTo>
                    <a:pt x="1545" y="6333"/>
                  </a:lnTo>
                  <a:cubicBezTo>
                    <a:pt x="1545" y="6932"/>
                    <a:pt x="1828" y="7499"/>
                    <a:pt x="2301" y="7846"/>
                  </a:cubicBezTo>
                  <a:lnTo>
                    <a:pt x="2301" y="8192"/>
                  </a:lnTo>
                  <a:cubicBezTo>
                    <a:pt x="1450" y="8192"/>
                    <a:pt x="789" y="7530"/>
                    <a:pt x="789" y="6711"/>
                  </a:cubicBezTo>
                  <a:cubicBezTo>
                    <a:pt x="789" y="6207"/>
                    <a:pt x="1104" y="5735"/>
                    <a:pt x="1545" y="5451"/>
                  </a:cubicBezTo>
                  <a:close/>
                  <a:moveTo>
                    <a:pt x="11311" y="5483"/>
                  </a:moveTo>
                  <a:cubicBezTo>
                    <a:pt x="11752" y="5766"/>
                    <a:pt x="12067" y="6239"/>
                    <a:pt x="12067" y="6774"/>
                  </a:cubicBezTo>
                  <a:cubicBezTo>
                    <a:pt x="12004" y="7562"/>
                    <a:pt x="11343" y="8255"/>
                    <a:pt x="10555" y="8255"/>
                  </a:cubicBezTo>
                  <a:lnTo>
                    <a:pt x="10555" y="7877"/>
                  </a:lnTo>
                  <a:cubicBezTo>
                    <a:pt x="10996" y="7530"/>
                    <a:pt x="11311" y="7026"/>
                    <a:pt x="11311" y="6396"/>
                  </a:cubicBezTo>
                  <a:lnTo>
                    <a:pt x="11311" y="5514"/>
                  </a:lnTo>
                  <a:lnTo>
                    <a:pt x="11311" y="5483"/>
                  </a:lnTo>
                  <a:close/>
                  <a:moveTo>
                    <a:pt x="1545" y="8885"/>
                  </a:moveTo>
                  <a:cubicBezTo>
                    <a:pt x="1765" y="8948"/>
                    <a:pt x="2017" y="8980"/>
                    <a:pt x="2301" y="8980"/>
                  </a:cubicBezTo>
                  <a:cubicBezTo>
                    <a:pt x="2332" y="9515"/>
                    <a:pt x="2490" y="10019"/>
                    <a:pt x="2710" y="10492"/>
                  </a:cubicBezTo>
                  <a:lnTo>
                    <a:pt x="1891" y="10492"/>
                  </a:lnTo>
                  <a:cubicBezTo>
                    <a:pt x="1702" y="10492"/>
                    <a:pt x="1545" y="10334"/>
                    <a:pt x="1545" y="10145"/>
                  </a:cubicBezTo>
                  <a:lnTo>
                    <a:pt x="1545" y="8885"/>
                  </a:lnTo>
                  <a:close/>
                  <a:moveTo>
                    <a:pt x="6428" y="7688"/>
                  </a:moveTo>
                  <a:lnTo>
                    <a:pt x="6711" y="7972"/>
                  </a:lnTo>
                  <a:cubicBezTo>
                    <a:pt x="6900" y="8161"/>
                    <a:pt x="7216" y="8287"/>
                    <a:pt x="7499" y="8287"/>
                  </a:cubicBezTo>
                  <a:lnTo>
                    <a:pt x="9452" y="8287"/>
                  </a:lnTo>
                  <a:cubicBezTo>
                    <a:pt x="9578" y="8287"/>
                    <a:pt x="9704" y="8287"/>
                    <a:pt x="9799" y="8255"/>
                  </a:cubicBezTo>
                  <a:lnTo>
                    <a:pt x="9799" y="8633"/>
                  </a:lnTo>
                  <a:cubicBezTo>
                    <a:pt x="9799" y="10492"/>
                    <a:pt x="8287" y="11973"/>
                    <a:pt x="6428" y="11973"/>
                  </a:cubicBezTo>
                  <a:cubicBezTo>
                    <a:pt x="5609" y="11973"/>
                    <a:pt x="4853" y="11721"/>
                    <a:pt x="4254" y="11185"/>
                  </a:cubicBezTo>
                  <a:lnTo>
                    <a:pt x="4916" y="11185"/>
                  </a:lnTo>
                  <a:cubicBezTo>
                    <a:pt x="5136" y="11185"/>
                    <a:pt x="5294" y="11028"/>
                    <a:pt x="5294" y="10838"/>
                  </a:cubicBezTo>
                  <a:cubicBezTo>
                    <a:pt x="5294" y="10649"/>
                    <a:pt x="5136" y="10492"/>
                    <a:pt x="4916" y="10492"/>
                  </a:cubicBezTo>
                  <a:lnTo>
                    <a:pt x="3592" y="10492"/>
                  </a:lnTo>
                  <a:cubicBezTo>
                    <a:pt x="3246" y="9925"/>
                    <a:pt x="3025" y="9295"/>
                    <a:pt x="3025" y="8633"/>
                  </a:cubicBezTo>
                  <a:lnTo>
                    <a:pt x="3025" y="8255"/>
                  </a:lnTo>
                  <a:cubicBezTo>
                    <a:pt x="3151" y="8287"/>
                    <a:pt x="3277" y="8287"/>
                    <a:pt x="3403" y="8287"/>
                  </a:cubicBezTo>
                  <a:lnTo>
                    <a:pt x="5357" y="8287"/>
                  </a:lnTo>
                  <a:cubicBezTo>
                    <a:pt x="5672" y="8287"/>
                    <a:pt x="5955" y="8161"/>
                    <a:pt x="6144" y="7972"/>
                  </a:cubicBezTo>
                  <a:lnTo>
                    <a:pt x="6428" y="7688"/>
                  </a:lnTo>
                  <a:close/>
                  <a:moveTo>
                    <a:pt x="6396" y="1"/>
                  </a:moveTo>
                  <a:cubicBezTo>
                    <a:pt x="3781" y="1"/>
                    <a:pt x="1671" y="2112"/>
                    <a:pt x="1513" y="4632"/>
                  </a:cubicBezTo>
                  <a:cubicBezTo>
                    <a:pt x="631" y="4947"/>
                    <a:pt x="1" y="5766"/>
                    <a:pt x="1" y="6743"/>
                  </a:cubicBezTo>
                  <a:cubicBezTo>
                    <a:pt x="1" y="7404"/>
                    <a:pt x="284" y="8003"/>
                    <a:pt x="757" y="8413"/>
                  </a:cubicBezTo>
                  <a:lnTo>
                    <a:pt x="757" y="10082"/>
                  </a:lnTo>
                  <a:cubicBezTo>
                    <a:pt x="757" y="10712"/>
                    <a:pt x="1261" y="11185"/>
                    <a:pt x="1860" y="11185"/>
                  </a:cubicBezTo>
                  <a:lnTo>
                    <a:pt x="3151" y="11185"/>
                  </a:lnTo>
                  <a:cubicBezTo>
                    <a:pt x="3939" y="12130"/>
                    <a:pt x="5073" y="12729"/>
                    <a:pt x="6365" y="12729"/>
                  </a:cubicBezTo>
                  <a:cubicBezTo>
                    <a:pt x="8507" y="12729"/>
                    <a:pt x="10303" y="11028"/>
                    <a:pt x="10429" y="8980"/>
                  </a:cubicBezTo>
                  <a:cubicBezTo>
                    <a:pt x="11658" y="8980"/>
                    <a:pt x="12697" y="8003"/>
                    <a:pt x="12697" y="6743"/>
                  </a:cubicBezTo>
                  <a:cubicBezTo>
                    <a:pt x="12760" y="5798"/>
                    <a:pt x="12162" y="4947"/>
                    <a:pt x="11280" y="4632"/>
                  </a:cubicBezTo>
                  <a:cubicBezTo>
                    <a:pt x="11154" y="2049"/>
                    <a:pt x="9011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24" name="Google Shape;11320;p69">
            <a:extLst>
              <a:ext uri="{FF2B5EF4-FFF2-40B4-BE49-F238E27FC236}">
                <a16:creationId xmlns:a16="http://schemas.microsoft.com/office/drawing/2014/main" id="{AEF2B433-73B2-9A00-EB00-2487110DB247}"/>
              </a:ext>
            </a:extLst>
          </p:cNvPr>
          <p:cNvGrpSpPr/>
          <p:nvPr/>
        </p:nvGrpSpPr>
        <p:grpSpPr>
          <a:xfrm>
            <a:off x="20847102" y="7659416"/>
            <a:ext cx="843543" cy="960313"/>
            <a:chOff x="-53278575" y="2687750"/>
            <a:chExt cx="278850" cy="317450"/>
          </a:xfrm>
          <a:solidFill>
            <a:schemeClr val="bg1"/>
          </a:solidFill>
        </p:grpSpPr>
        <p:sp>
          <p:nvSpPr>
            <p:cNvPr id="1125" name="Google Shape;11321;p69">
              <a:extLst>
                <a:ext uri="{FF2B5EF4-FFF2-40B4-BE49-F238E27FC236}">
                  <a16:creationId xmlns:a16="http://schemas.microsoft.com/office/drawing/2014/main" id="{C6709F62-6ECF-0941-481D-4C978CA50E2C}"/>
                </a:ext>
              </a:extLst>
            </p:cNvPr>
            <p:cNvSpPr/>
            <p:nvPr/>
          </p:nvSpPr>
          <p:spPr>
            <a:xfrm>
              <a:off x="-53175400" y="2919525"/>
              <a:ext cx="71700" cy="28950"/>
            </a:xfrm>
            <a:custGeom>
              <a:avLst/>
              <a:gdLst/>
              <a:ahLst/>
              <a:cxnLst/>
              <a:rect l="l" t="t" r="r" b="b"/>
              <a:pathLst>
                <a:path w="2868" h="1158" extrusionOk="0">
                  <a:moveTo>
                    <a:pt x="351" y="0"/>
                  </a:moveTo>
                  <a:cubicBezTo>
                    <a:pt x="253" y="0"/>
                    <a:pt x="158" y="39"/>
                    <a:pt x="95" y="118"/>
                  </a:cubicBezTo>
                  <a:cubicBezTo>
                    <a:pt x="1" y="213"/>
                    <a:pt x="1" y="465"/>
                    <a:pt x="95" y="622"/>
                  </a:cubicBezTo>
                  <a:cubicBezTo>
                    <a:pt x="473" y="969"/>
                    <a:pt x="946" y="1158"/>
                    <a:pt x="1418" y="1158"/>
                  </a:cubicBezTo>
                  <a:cubicBezTo>
                    <a:pt x="1891" y="1158"/>
                    <a:pt x="2395" y="969"/>
                    <a:pt x="2710" y="622"/>
                  </a:cubicBezTo>
                  <a:cubicBezTo>
                    <a:pt x="2868" y="465"/>
                    <a:pt x="2868" y="213"/>
                    <a:pt x="2710" y="118"/>
                  </a:cubicBezTo>
                  <a:cubicBezTo>
                    <a:pt x="2631" y="39"/>
                    <a:pt x="2529" y="0"/>
                    <a:pt x="2434" y="0"/>
                  </a:cubicBezTo>
                  <a:cubicBezTo>
                    <a:pt x="2340" y="0"/>
                    <a:pt x="2253" y="39"/>
                    <a:pt x="2206" y="118"/>
                  </a:cubicBezTo>
                  <a:cubicBezTo>
                    <a:pt x="1985" y="307"/>
                    <a:pt x="1670" y="433"/>
                    <a:pt x="1418" y="433"/>
                  </a:cubicBezTo>
                  <a:cubicBezTo>
                    <a:pt x="1135" y="433"/>
                    <a:pt x="820" y="307"/>
                    <a:pt x="631" y="118"/>
                  </a:cubicBezTo>
                  <a:cubicBezTo>
                    <a:pt x="552" y="39"/>
                    <a:pt x="450" y="0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6" name="Google Shape;11322;p69">
              <a:extLst>
                <a:ext uri="{FF2B5EF4-FFF2-40B4-BE49-F238E27FC236}">
                  <a16:creationId xmlns:a16="http://schemas.microsoft.com/office/drawing/2014/main" id="{CFC71A00-7D25-5FB0-89FE-6D4F369E055D}"/>
                </a:ext>
              </a:extLst>
            </p:cNvPr>
            <p:cNvSpPr/>
            <p:nvPr/>
          </p:nvSpPr>
          <p:spPr>
            <a:xfrm>
              <a:off x="-53185625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8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78" y="725"/>
                  </a:cubicBezTo>
                  <a:cubicBezTo>
                    <a:pt x="567" y="725"/>
                    <a:pt x="725" y="568"/>
                    <a:pt x="725" y="379"/>
                  </a:cubicBezTo>
                  <a:cubicBezTo>
                    <a:pt x="725" y="190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7" name="Google Shape;11323;p69">
              <a:extLst>
                <a:ext uri="{FF2B5EF4-FFF2-40B4-BE49-F238E27FC236}">
                  <a16:creationId xmlns:a16="http://schemas.microsoft.com/office/drawing/2014/main" id="{09F64AD3-7B34-0B41-9817-A9518265F37F}"/>
                </a:ext>
              </a:extLst>
            </p:cNvPr>
            <p:cNvSpPr/>
            <p:nvPr/>
          </p:nvSpPr>
          <p:spPr>
            <a:xfrm>
              <a:off x="-53110800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8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78" y="725"/>
                  </a:cubicBezTo>
                  <a:cubicBezTo>
                    <a:pt x="567" y="725"/>
                    <a:pt x="725" y="568"/>
                    <a:pt x="725" y="379"/>
                  </a:cubicBezTo>
                  <a:cubicBezTo>
                    <a:pt x="725" y="190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8" name="Google Shape;11324;p69">
              <a:extLst>
                <a:ext uri="{FF2B5EF4-FFF2-40B4-BE49-F238E27FC236}">
                  <a16:creationId xmlns:a16="http://schemas.microsoft.com/office/drawing/2014/main" id="{3AA87F33-DA2B-56BF-69AC-C3A052597530}"/>
                </a:ext>
              </a:extLst>
            </p:cNvPr>
            <p:cNvSpPr/>
            <p:nvPr/>
          </p:nvSpPr>
          <p:spPr>
            <a:xfrm>
              <a:off x="-53278575" y="2687750"/>
              <a:ext cx="278850" cy="317450"/>
            </a:xfrm>
            <a:custGeom>
              <a:avLst/>
              <a:gdLst/>
              <a:ahLst/>
              <a:cxnLst/>
              <a:rect l="l" t="t" r="r" b="b"/>
              <a:pathLst>
                <a:path w="11154" h="12698" extrusionOk="0">
                  <a:moveTo>
                    <a:pt x="5577" y="725"/>
                  </a:moveTo>
                  <a:cubicBezTo>
                    <a:pt x="6112" y="725"/>
                    <a:pt x="6554" y="1103"/>
                    <a:pt x="6680" y="1607"/>
                  </a:cubicBezTo>
                  <a:cubicBezTo>
                    <a:pt x="6333" y="1544"/>
                    <a:pt x="5955" y="1450"/>
                    <a:pt x="5577" y="1450"/>
                  </a:cubicBezTo>
                  <a:cubicBezTo>
                    <a:pt x="5167" y="1450"/>
                    <a:pt x="4821" y="1513"/>
                    <a:pt x="4474" y="1607"/>
                  </a:cubicBezTo>
                  <a:cubicBezTo>
                    <a:pt x="4600" y="1072"/>
                    <a:pt x="5010" y="725"/>
                    <a:pt x="5577" y="725"/>
                  </a:cubicBezTo>
                  <a:close/>
                  <a:moveTo>
                    <a:pt x="5577" y="2206"/>
                  </a:moveTo>
                  <a:cubicBezTo>
                    <a:pt x="7373" y="2206"/>
                    <a:pt x="8853" y="3624"/>
                    <a:pt x="8916" y="5451"/>
                  </a:cubicBezTo>
                  <a:lnTo>
                    <a:pt x="8066" y="4569"/>
                  </a:lnTo>
                  <a:cubicBezTo>
                    <a:pt x="7995" y="4498"/>
                    <a:pt x="7904" y="4457"/>
                    <a:pt x="7811" y="4457"/>
                  </a:cubicBezTo>
                  <a:cubicBezTo>
                    <a:pt x="7737" y="4457"/>
                    <a:pt x="7662" y="4482"/>
                    <a:pt x="7593" y="4537"/>
                  </a:cubicBezTo>
                  <a:cubicBezTo>
                    <a:pt x="6979" y="4947"/>
                    <a:pt x="6270" y="5152"/>
                    <a:pt x="5561" y="5152"/>
                  </a:cubicBezTo>
                  <a:cubicBezTo>
                    <a:pt x="4852" y="5152"/>
                    <a:pt x="4143" y="4947"/>
                    <a:pt x="3529" y="4537"/>
                  </a:cubicBezTo>
                  <a:cubicBezTo>
                    <a:pt x="3460" y="4482"/>
                    <a:pt x="3385" y="4457"/>
                    <a:pt x="3312" y="4457"/>
                  </a:cubicBezTo>
                  <a:cubicBezTo>
                    <a:pt x="3218" y="4457"/>
                    <a:pt x="3127" y="4498"/>
                    <a:pt x="3056" y="4569"/>
                  </a:cubicBezTo>
                  <a:lnTo>
                    <a:pt x="2174" y="5451"/>
                  </a:lnTo>
                  <a:cubicBezTo>
                    <a:pt x="2300" y="3624"/>
                    <a:pt x="3750" y="2206"/>
                    <a:pt x="5577" y="2206"/>
                  </a:cubicBezTo>
                  <a:close/>
                  <a:moveTo>
                    <a:pt x="1481" y="6711"/>
                  </a:moveTo>
                  <a:lnTo>
                    <a:pt x="1481" y="8192"/>
                  </a:lnTo>
                  <a:cubicBezTo>
                    <a:pt x="1040" y="8192"/>
                    <a:pt x="725" y="7845"/>
                    <a:pt x="725" y="7436"/>
                  </a:cubicBezTo>
                  <a:cubicBezTo>
                    <a:pt x="725" y="7058"/>
                    <a:pt x="1072" y="6711"/>
                    <a:pt x="1481" y="6711"/>
                  </a:cubicBezTo>
                  <a:close/>
                  <a:moveTo>
                    <a:pt x="9673" y="6711"/>
                  </a:moveTo>
                  <a:cubicBezTo>
                    <a:pt x="10051" y="6711"/>
                    <a:pt x="10429" y="7026"/>
                    <a:pt x="10429" y="7436"/>
                  </a:cubicBezTo>
                  <a:cubicBezTo>
                    <a:pt x="10429" y="7845"/>
                    <a:pt x="10051" y="8192"/>
                    <a:pt x="9673" y="8192"/>
                  </a:cubicBezTo>
                  <a:lnTo>
                    <a:pt x="9673" y="6711"/>
                  </a:lnTo>
                  <a:close/>
                  <a:moveTo>
                    <a:pt x="1576" y="9452"/>
                  </a:moveTo>
                  <a:cubicBezTo>
                    <a:pt x="1796" y="10460"/>
                    <a:pt x="2395" y="11342"/>
                    <a:pt x="3214" y="11941"/>
                  </a:cubicBezTo>
                  <a:lnTo>
                    <a:pt x="725" y="11941"/>
                  </a:lnTo>
                  <a:cubicBezTo>
                    <a:pt x="788" y="11027"/>
                    <a:pt x="1072" y="10208"/>
                    <a:pt x="1576" y="9452"/>
                  </a:cubicBezTo>
                  <a:close/>
                  <a:moveTo>
                    <a:pt x="7751" y="5294"/>
                  </a:moveTo>
                  <a:lnTo>
                    <a:pt x="8916" y="6459"/>
                  </a:lnTo>
                  <a:lnTo>
                    <a:pt x="8916" y="8539"/>
                  </a:lnTo>
                  <a:cubicBezTo>
                    <a:pt x="8916" y="10397"/>
                    <a:pt x="7436" y="11941"/>
                    <a:pt x="5577" y="11941"/>
                  </a:cubicBezTo>
                  <a:cubicBezTo>
                    <a:pt x="3718" y="11941"/>
                    <a:pt x="2237" y="10397"/>
                    <a:pt x="2237" y="8539"/>
                  </a:cubicBezTo>
                  <a:lnTo>
                    <a:pt x="2237" y="6459"/>
                  </a:lnTo>
                  <a:lnTo>
                    <a:pt x="2174" y="6459"/>
                  </a:lnTo>
                  <a:lnTo>
                    <a:pt x="3372" y="5294"/>
                  </a:lnTo>
                  <a:cubicBezTo>
                    <a:pt x="4033" y="5687"/>
                    <a:pt x="4781" y="5884"/>
                    <a:pt x="5538" y="5884"/>
                  </a:cubicBezTo>
                  <a:cubicBezTo>
                    <a:pt x="6294" y="5884"/>
                    <a:pt x="7058" y="5687"/>
                    <a:pt x="7751" y="5294"/>
                  </a:cubicBezTo>
                  <a:close/>
                  <a:moveTo>
                    <a:pt x="9547" y="9452"/>
                  </a:moveTo>
                  <a:cubicBezTo>
                    <a:pt x="10051" y="10177"/>
                    <a:pt x="10334" y="11027"/>
                    <a:pt x="10366" y="11941"/>
                  </a:cubicBezTo>
                  <a:lnTo>
                    <a:pt x="7908" y="11941"/>
                  </a:lnTo>
                  <a:cubicBezTo>
                    <a:pt x="8727" y="11342"/>
                    <a:pt x="9326" y="10492"/>
                    <a:pt x="9547" y="9452"/>
                  </a:cubicBezTo>
                  <a:close/>
                  <a:moveTo>
                    <a:pt x="5577" y="1"/>
                  </a:moveTo>
                  <a:cubicBezTo>
                    <a:pt x="4506" y="1"/>
                    <a:pt x="3687" y="851"/>
                    <a:pt x="3718" y="1923"/>
                  </a:cubicBezTo>
                  <a:cubicBezTo>
                    <a:pt x="2395" y="2584"/>
                    <a:pt x="1481" y="4002"/>
                    <a:pt x="1481" y="5577"/>
                  </a:cubicBezTo>
                  <a:lnTo>
                    <a:pt x="1481" y="5955"/>
                  </a:lnTo>
                  <a:cubicBezTo>
                    <a:pt x="662" y="5955"/>
                    <a:pt x="1" y="6617"/>
                    <a:pt x="1" y="7436"/>
                  </a:cubicBezTo>
                  <a:cubicBezTo>
                    <a:pt x="1" y="8097"/>
                    <a:pt x="442" y="8696"/>
                    <a:pt x="1103" y="8885"/>
                  </a:cubicBezTo>
                  <a:cubicBezTo>
                    <a:pt x="379" y="9862"/>
                    <a:pt x="1" y="11027"/>
                    <a:pt x="1" y="12225"/>
                  </a:cubicBezTo>
                  <a:lnTo>
                    <a:pt x="1" y="12319"/>
                  </a:lnTo>
                  <a:cubicBezTo>
                    <a:pt x="1" y="12540"/>
                    <a:pt x="127" y="12697"/>
                    <a:pt x="347" y="12697"/>
                  </a:cubicBezTo>
                  <a:lnTo>
                    <a:pt x="10775" y="12697"/>
                  </a:lnTo>
                  <a:cubicBezTo>
                    <a:pt x="10964" y="12697"/>
                    <a:pt x="11122" y="12540"/>
                    <a:pt x="11122" y="12319"/>
                  </a:cubicBezTo>
                  <a:lnTo>
                    <a:pt x="11122" y="12225"/>
                  </a:lnTo>
                  <a:cubicBezTo>
                    <a:pt x="11122" y="11027"/>
                    <a:pt x="10744" y="9862"/>
                    <a:pt x="10019" y="8885"/>
                  </a:cubicBezTo>
                  <a:cubicBezTo>
                    <a:pt x="10681" y="8696"/>
                    <a:pt x="11153" y="8129"/>
                    <a:pt x="11153" y="7436"/>
                  </a:cubicBezTo>
                  <a:cubicBezTo>
                    <a:pt x="11153" y="6617"/>
                    <a:pt x="10492" y="5955"/>
                    <a:pt x="9673" y="5955"/>
                  </a:cubicBezTo>
                  <a:lnTo>
                    <a:pt x="9673" y="5577"/>
                  </a:lnTo>
                  <a:cubicBezTo>
                    <a:pt x="9673" y="3970"/>
                    <a:pt x="8759" y="2584"/>
                    <a:pt x="7436" y="1923"/>
                  </a:cubicBezTo>
                  <a:cubicBezTo>
                    <a:pt x="7467" y="851"/>
                    <a:pt x="658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28" name="Google Shape;181;p29">
            <a:extLst>
              <a:ext uri="{FF2B5EF4-FFF2-40B4-BE49-F238E27FC236}">
                <a16:creationId xmlns:a16="http://schemas.microsoft.com/office/drawing/2014/main" id="{20D88B93-667C-5D4B-88E7-8DEA0F424771}"/>
              </a:ext>
            </a:extLst>
          </p:cNvPr>
          <p:cNvSpPr txBox="1">
            <a:spLocks/>
          </p:cNvSpPr>
          <p:nvPr/>
        </p:nvSpPr>
        <p:spPr>
          <a:xfrm>
            <a:off x="1646415" y="5206362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5996" dirty="0">
                <a:solidFill>
                  <a:schemeClr val="accent2"/>
                </a:solidFill>
              </a:rPr>
              <a:t>Fo</a:t>
            </a:r>
            <a:r>
              <a:rPr lang="es-SV" sz="15996" dirty="0">
                <a:solidFill>
                  <a:schemeClr val="tx2"/>
                </a:solidFill>
              </a:rPr>
              <a:t>rm</a:t>
            </a:r>
            <a:r>
              <a:rPr lang="es-SV" sz="15996" dirty="0">
                <a:solidFill>
                  <a:schemeClr val="accent1"/>
                </a:solidFill>
              </a:rPr>
              <a:t>ac</a:t>
            </a:r>
            <a:r>
              <a:rPr lang="es-SV" sz="15996" dirty="0">
                <a:solidFill>
                  <a:schemeClr val="accent2"/>
                </a:solidFill>
              </a:rPr>
              <a:t>i</a:t>
            </a:r>
            <a:r>
              <a:rPr lang="es-SV" sz="15996" dirty="0">
                <a:solidFill>
                  <a:schemeClr val="accent3"/>
                </a:solidFill>
              </a:rPr>
              <a:t>ón</a:t>
            </a:r>
          </a:p>
        </p:txBody>
      </p:sp>
      <p:sp>
        <p:nvSpPr>
          <p:cNvPr id="29" name="CuadroTexto 28">
            <a:extLst>
              <a:ext uri="{FF2B5EF4-FFF2-40B4-BE49-F238E27FC236}">
                <a16:creationId xmlns:a16="http://schemas.microsoft.com/office/drawing/2014/main" id="{E8E07F87-61C6-8DE0-2E3D-585F7F6CA0A4}"/>
              </a:ext>
            </a:extLst>
          </p:cNvPr>
          <p:cNvSpPr txBox="1"/>
          <p:nvPr/>
        </p:nvSpPr>
        <p:spPr>
          <a:xfrm rot="21193814">
            <a:off x="3351682" y="4182829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Unidad de </a:t>
            </a:r>
            <a:endParaRPr lang="es-SV" sz="8531" dirty="0"/>
          </a:p>
        </p:txBody>
      </p:sp>
      <p:sp>
        <p:nvSpPr>
          <p:cNvPr id="30" name="CuadroTexto 29">
            <a:extLst>
              <a:ext uri="{FF2B5EF4-FFF2-40B4-BE49-F238E27FC236}">
                <a16:creationId xmlns:a16="http://schemas.microsoft.com/office/drawing/2014/main" id="{486F3639-F09F-E181-9430-4286396A32BE}"/>
              </a:ext>
            </a:extLst>
          </p:cNvPr>
          <p:cNvSpPr txBox="1"/>
          <p:nvPr/>
        </p:nvSpPr>
        <p:spPr>
          <a:xfrm>
            <a:off x="1812403" y="6548126"/>
            <a:ext cx="12671702" cy="2553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  D</a:t>
            </a:r>
            <a:r>
              <a:rPr lang="es-SV" sz="15996" dirty="0">
                <a:solidFill>
                  <a:schemeClr val="tx2"/>
                </a:solidFill>
                <a:latin typeface="Lexend Deca SemiBold" panose="020B0604020202020204" charset="0"/>
              </a:rPr>
              <a:t>is</a:t>
            </a:r>
            <a:r>
              <a:rPr lang="es-SV" sz="15996" dirty="0">
                <a:solidFill>
                  <a:schemeClr val="accent1"/>
                </a:solidFill>
                <a:latin typeface="Lexend Deca SemiBold" panose="020B0604020202020204" charset="0"/>
              </a:rPr>
              <a:t>ta</a:t>
            </a:r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n</a:t>
            </a:r>
            <a:r>
              <a:rPr lang="es-SV" sz="15996" dirty="0">
                <a:solidFill>
                  <a:schemeClr val="accent3"/>
                </a:solidFill>
                <a:latin typeface="Lexend Deca SemiBold" panose="020B0604020202020204" charset="0"/>
              </a:rPr>
              <a:t>cia</a:t>
            </a:r>
            <a:endParaRPr lang="es-SV" sz="15996" dirty="0">
              <a:latin typeface="Lexend Deca SemiBold" panose="020B0604020202020204" charset="0"/>
            </a:endParaRPr>
          </a:p>
        </p:txBody>
      </p:sp>
      <p:sp>
        <p:nvSpPr>
          <p:cNvPr id="31" name="CuadroTexto 30">
            <a:extLst>
              <a:ext uri="{FF2B5EF4-FFF2-40B4-BE49-F238E27FC236}">
                <a16:creationId xmlns:a16="http://schemas.microsoft.com/office/drawing/2014/main" id="{8FDE0557-C377-786D-E88E-2C8D309A5F0F}"/>
              </a:ext>
            </a:extLst>
          </p:cNvPr>
          <p:cNvSpPr txBox="1"/>
          <p:nvPr/>
        </p:nvSpPr>
        <p:spPr>
          <a:xfrm rot="21257001">
            <a:off x="2390632" y="7873954"/>
            <a:ext cx="769434" cy="10768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6398" dirty="0">
                <a:solidFill>
                  <a:schemeClr val="tx1"/>
                </a:solidFill>
                <a:latin typeface="adelia" pitchFamily="2" charset="0"/>
              </a:rPr>
              <a:t>a</a:t>
            </a:r>
            <a:endParaRPr lang="es-SV" sz="6398" dirty="0"/>
          </a:p>
        </p:txBody>
      </p:sp>
    </p:spTree>
    <p:extLst>
      <p:ext uri="{BB962C8B-B14F-4D97-AF65-F5344CB8AC3E}">
        <p14:creationId xmlns:p14="http://schemas.microsoft.com/office/powerpoint/2010/main" val="221984598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570139" y="785536"/>
            <a:ext cx="14331339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Formación a Distancia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549447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11" name="Google Shape;236;p31">
            <a:extLst>
              <a:ext uri="{FF2B5EF4-FFF2-40B4-BE49-F238E27FC236}">
                <a16:creationId xmlns:a16="http://schemas.microsoft.com/office/drawing/2014/main" id="{939129CE-8926-380A-FD0D-C6640E0351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8205759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SV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</a:t>
            </a:r>
            <a:endParaRPr sz="3732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Chart 94">
            <a:extLst>
              <a:ext uri="{FF2B5EF4-FFF2-40B4-BE49-F238E27FC236}">
                <a16:creationId xmlns:a16="http://schemas.microsoft.com/office/drawing/2014/main" id="{B3B599B5-9511-B4CF-7B03-464EDA9026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4816079"/>
              </p:ext>
            </p:extLst>
          </p:nvPr>
        </p:nvGraphicFramePr>
        <p:xfrm>
          <a:off x="7851700" y="3162458"/>
          <a:ext cx="14295329" cy="47136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" name="Chart 89">
            <a:extLst>
              <a:ext uri="{FF2B5EF4-FFF2-40B4-BE49-F238E27FC236}">
                <a16:creationId xmlns:a16="http://schemas.microsoft.com/office/drawing/2014/main" id="{99D08307-F9C5-67CB-F840-1236B360F4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3321340"/>
              </p:ext>
            </p:extLst>
          </p:nvPr>
        </p:nvGraphicFramePr>
        <p:xfrm>
          <a:off x="7851700" y="8285706"/>
          <a:ext cx="14302920" cy="511698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18" name="Grupo 17">
            <a:extLst>
              <a:ext uri="{FF2B5EF4-FFF2-40B4-BE49-F238E27FC236}">
                <a16:creationId xmlns:a16="http://schemas.microsoft.com/office/drawing/2014/main" id="{289D5019-FE76-E2C7-B8D9-CBF1481FD4D4}"/>
              </a:ext>
            </a:extLst>
          </p:cNvPr>
          <p:cNvGrpSpPr/>
          <p:nvPr/>
        </p:nvGrpSpPr>
        <p:grpSpPr>
          <a:xfrm>
            <a:off x="2230621" y="4553655"/>
            <a:ext cx="2318263" cy="1263922"/>
            <a:chOff x="555697" y="2581240"/>
            <a:chExt cx="2318263" cy="1263922"/>
          </a:xfrm>
        </p:grpSpPr>
        <p:sp>
          <p:nvSpPr>
            <p:cNvPr id="19" name="TextBox 15">
              <a:extLst>
                <a:ext uri="{FF2B5EF4-FFF2-40B4-BE49-F238E27FC236}">
                  <a16:creationId xmlns:a16="http://schemas.microsoft.com/office/drawing/2014/main" id="{429C0487-5A91-EBB7-857A-52111799BB7A}"/>
                </a:ext>
              </a:extLst>
            </p:cNvPr>
            <p:cNvSpPr txBox="1"/>
            <p:nvPr/>
          </p:nvSpPr>
          <p:spPr>
            <a:xfrm>
              <a:off x="555697" y="2581240"/>
              <a:ext cx="160011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lvl="0" indent="0" defTabSz="914400" eaLnBrk="1" fontAlgn="auto" latinLnBrk="0" hangingPunct="1">
                <a:buSzTx/>
                <a:buFont typeface="Arial"/>
                <a:buNone/>
                <a:tabLst/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 2022</a:t>
              </a:r>
            </a:p>
          </p:txBody>
        </p:sp>
        <p:sp>
          <p:nvSpPr>
            <p:cNvPr id="20" name="TextBox 16">
              <a:extLst>
                <a:ext uri="{FF2B5EF4-FFF2-40B4-BE49-F238E27FC236}">
                  <a16:creationId xmlns:a16="http://schemas.microsoft.com/office/drawing/2014/main" id="{20568A81-9FF0-1D76-C77D-A488E43D9ADA}"/>
                </a:ext>
              </a:extLst>
            </p:cNvPr>
            <p:cNvSpPr txBox="1"/>
            <p:nvPr/>
          </p:nvSpPr>
          <p:spPr>
            <a:xfrm>
              <a:off x="555697" y="3014165"/>
              <a:ext cx="2318263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buSzPts val="3000"/>
                <a:defRPr/>
              </a:pPr>
              <a:r>
                <a:rPr lang="en-US" sz="4800" dirty="0">
                  <a:solidFill>
                    <a:srgbClr val="6194E7"/>
                  </a:solidFill>
                  <a:latin typeface="Lexend Deca SemiBold"/>
                </a:rPr>
                <a:t>30,000</a:t>
              </a:r>
            </a:p>
          </p:txBody>
        </p:sp>
      </p:grpSp>
      <p:grpSp>
        <p:nvGrpSpPr>
          <p:cNvPr id="21" name="Grupo 20">
            <a:extLst>
              <a:ext uri="{FF2B5EF4-FFF2-40B4-BE49-F238E27FC236}">
                <a16:creationId xmlns:a16="http://schemas.microsoft.com/office/drawing/2014/main" id="{1186FD5F-04DB-C6E3-3552-0CD9BE6AF7A2}"/>
              </a:ext>
            </a:extLst>
          </p:cNvPr>
          <p:cNvGrpSpPr/>
          <p:nvPr/>
        </p:nvGrpSpPr>
        <p:grpSpPr>
          <a:xfrm>
            <a:off x="2223030" y="5911813"/>
            <a:ext cx="3962674" cy="1299915"/>
            <a:chOff x="147833" y="3903488"/>
            <a:chExt cx="3962674" cy="1299915"/>
          </a:xfrm>
        </p:grpSpPr>
        <p:sp>
          <p:nvSpPr>
            <p:cNvPr id="22" name="TextBox 15">
              <a:extLst>
                <a:ext uri="{FF2B5EF4-FFF2-40B4-BE49-F238E27FC236}">
                  <a16:creationId xmlns:a16="http://schemas.microsoft.com/office/drawing/2014/main" id="{7C4372E8-59C6-AF18-1AC4-FB7ECD47105A}"/>
                </a:ext>
              </a:extLst>
            </p:cNvPr>
            <p:cNvSpPr txBox="1"/>
            <p:nvPr/>
          </p:nvSpPr>
          <p:spPr>
            <a:xfrm>
              <a:off x="155424" y="3903488"/>
              <a:ext cx="2270173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 2022</a:t>
              </a:r>
            </a:p>
          </p:txBody>
        </p:sp>
        <p:sp>
          <p:nvSpPr>
            <p:cNvPr id="23" name="TextBox 16">
              <a:extLst>
                <a:ext uri="{FF2B5EF4-FFF2-40B4-BE49-F238E27FC236}">
                  <a16:creationId xmlns:a16="http://schemas.microsoft.com/office/drawing/2014/main" id="{B65F8FE0-8C0B-65FC-572D-7F4C0F0ADECE}"/>
                </a:ext>
              </a:extLst>
            </p:cNvPr>
            <p:cNvSpPr txBox="1"/>
            <p:nvPr/>
          </p:nvSpPr>
          <p:spPr>
            <a:xfrm>
              <a:off x="147833" y="4372406"/>
              <a:ext cx="3962674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800" dirty="0">
                  <a:solidFill>
                    <a:srgbClr val="E56359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27,447 </a:t>
              </a:r>
              <a:r>
                <a:rPr lang="en-US" sz="2400" dirty="0">
                  <a:solidFill>
                    <a:srgbClr val="DB362E"/>
                  </a:solidFill>
                  <a:latin typeface="Lexend Deca SemiBold" panose="020B0604020202020204" charset="0"/>
                  <a:ea typeface="Lato Light" panose="020F0502020204030203" pitchFamily="34" charset="0"/>
                  <a:cs typeface="Poppins" pitchFamily="2" charset="77"/>
                </a:rPr>
                <a:t>(91.5%)</a:t>
              </a:r>
            </a:p>
          </p:txBody>
        </p:sp>
      </p:grpSp>
      <p:sp>
        <p:nvSpPr>
          <p:cNvPr id="24" name="TextBox 15">
            <a:extLst>
              <a:ext uri="{FF2B5EF4-FFF2-40B4-BE49-F238E27FC236}">
                <a16:creationId xmlns:a16="http://schemas.microsoft.com/office/drawing/2014/main" id="{24D691B0-71E9-DE8E-D788-5510835A1782}"/>
              </a:ext>
            </a:extLst>
          </p:cNvPr>
          <p:cNvSpPr txBox="1"/>
          <p:nvPr/>
        </p:nvSpPr>
        <p:spPr>
          <a:xfrm>
            <a:off x="2230621" y="9491651"/>
            <a:ext cx="1600118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 2022</a:t>
            </a:r>
          </a:p>
        </p:txBody>
      </p:sp>
      <p:sp>
        <p:nvSpPr>
          <p:cNvPr id="25" name="TextBox 16">
            <a:extLst>
              <a:ext uri="{FF2B5EF4-FFF2-40B4-BE49-F238E27FC236}">
                <a16:creationId xmlns:a16="http://schemas.microsoft.com/office/drawing/2014/main" id="{876D8728-A7FA-2C01-1DCE-D1CA95213C55}"/>
              </a:ext>
            </a:extLst>
          </p:cNvPr>
          <p:cNvSpPr txBox="1"/>
          <p:nvPr/>
        </p:nvSpPr>
        <p:spPr>
          <a:xfrm>
            <a:off x="2223030" y="11389670"/>
            <a:ext cx="597625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tx2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$2,731,513.28 </a:t>
            </a:r>
            <a:r>
              <a:rPr lang="en-US" sz="2400" dirty="0">
                <a:solidFill>
                  <a:schemeClr val="tx2"/>
                </a:solidFill>
                <a:latin typeface="Lexend Deca SemiBold" panose="020B0604020202020204" charset="0"/>
                <a:ea typeface="Lato Light" panose="020F0502020204030203" pitchFamily="34" charset="0"/>
                <a:cs typeface="Poppins" pitchFamily="2" charset="77"/>
              </a:rPr>
              <a:t>(85%)</a:t>
            </a: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id="{24E03DF9-F2AA-8FE6-1AB3-4312B5F3B071}"/>
              </a:ext>
            </a:extLst>
          </p:cNvPr>
          <p:cNvSpPr txBox="1"/>
          <p:nvPr/>
        </p:nvSpPr>
        <p:spPr>
          <a:xfrm>
            <a:off x="2230621" y="10912762"/>
            <a:ext cx="347887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lvl="0" indent="0" defTabSz="914400" eaLnBrk="1" fontAlgn="auto" latinLnBrk="0" hangingPunct="1"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EJECUCIÓN 2022</a:t>
            </a:r>
          </a:p>
        </p:txBody>
      </p:sp>
      <p:sp>
        <p:nvSpPr>
          <p:cNvPr id="27" name="TextBox 16">
            <a:extLst>
              <a:ext uri="{FF2B5EF4-FFF2-40B4-BE49-F238E27FC236}">
                <a16:creationId xmlns:a16="http://schemas.microsoft.com/office/drawing/2014/main" id="{9456FB9D-B5F6-DBE2-70D9-C4EF61304456}"/>
              </a:ext>
            </a:extLst>
          </p:cNvPr>
          <p:cNvSpPr txBox="1"/>
          <p:nvPr/>
        </p:nvSpPr>
        <p:spPr>
          <a:xfrm>
            <a:off x="2223030" y="9931042"/>
            <a:ext cx="3618298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lvl="0" indent="0" defTabSz="914400" eaLnBrk="1" fontAlgn="auto" latinLnBrk="0" hangingPunct="1">
              <a:buSzPts val="3000"/>
              <a:buFont typeface="Arial"/>
              <a:buNone/>
              <a:tabLst/>
              <a:defRPr/>
            </a:pPr>
            <a:r>
              <a:rPr lang="en-US" sz="4800" dirty="0">
                <a:solidFill>
                  <a:schemeClr val="accent2"/>
                </a:solidFill>
                <a:latin typeface="Lexend Deca SemiBold"/>
              </a:rPr>
              <a:t>$3,200,000</a:t>
            </a:r>
          </a:p>
        </p:txBody>
      </p:sp>
      <p:sp>
        <p:nvSpPr>
          <p:cNvPr id="28" name="CuadroTexto 27">
            <a:extLst>
              <a:ext uri="{FF2B5EF4-FFF2-40B4-BE49-F238E27FC236}">
                <a16:creationId xmlns:a16="http://schemas.microsoft.com/office/drawing/2014/main" id="{7D679B90-5DF9-C7F8-A217-0625A8CDFD3C}"/>
              </a:ext>
            </a:extLst>
          </p:cNvPr>
          <p:cNvSpPr txBox="1"/>
          <p:nvPr/>
        </p:nvSpPr>
        <p:spPr>
          <a:xfrm>
            <a:off x="3030680" y="8815027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INVERSIÓN</a:t>
            </a:r>
            <a:endParaRPr lang="es-SV" sz="2800" dirty="0">
              <a:solidFill>
                <a:srgbClr val="1A2C57"/>
              </a:solidFill>
              <a:latin typeface="Lexend Deca SemiBold" panose="020B0604020202020204" charset="0"/>
            </a:endParaRPr>
          </a:p>
        </p:txBody>
      </p:sp>
      <p:sp>
        <p:nvSpPr>
          <p:cNvPr id="29" name="CuadroTexto 28">
            <a:extLst>
              <a:ext uri="{FF2B5EF4-FFF2-40B4-BE49-F238E27FC236}">
                <a16:creationId xmlns:a16="http://schemas.microsoft.com/office/drawing/2014/main" id="{974D9C74-E783-3D33-2261-1130A9BDD9A2}"/>
              </a:ext>
            </a:extLst>
          </p:cNvPr>
          <p:cNvSpPr txBox="1"/>
          <p:nvPr/>
        </p:nvSpPr>
        <p:spPr>
          <a:xfrm>
            <a:off x="2695727" y="3961627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dirty="0">
                <a:solidFill>
                  <a:srgbClr val="1A2C57"/>
                </a:solidFill>
                <a:latin typeface="Lexend Deca SemiBold" panose="020B0604020202020204" charset="0"/>
              </a:rPr>
              <a:t>PARTICIPACIONES</a:t>
            </a:r>
            <a:endParaRPr lang="es-SV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89359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297;p33">
            <a:extLst>
              <a:ext uri="{FF2B5EF4-FFF2-40B4-BE49-F238E27FC236}">
                <a16:creationId xmlns:a16="http://schemas.microsoft.com/office/drawing/2014/main" id="{DFE28CE5-8ACE-0E9E-BAE3-640E37539A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0139" y="785536"/>
            <a:ext cx="14331339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Formación a Distancia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Google Shape;318;p33">
            <a:extLst>
              <a:ext uri="{FF2B5EF4-FFF2-40B4-BE49-F238E27FC236}">
                <a16:creationId xmlns:a16="http://schemas.microsoft.com/office/drawing/2014/main" id="{10ABAD40-C832-F01B-FDB0-C996580137FE}"/>
              </a:ext>
            </a:extLst>
          </p:cNvPr>
          <p:cNvGrpSpPr/>
          <p:nvPr/>
        </p:nvGrpSpPr>
        <p:grpSpPr>
          <a:xfrm>
            <a:off x="15494471" y="1515168"/>
            <a:ext cx="6124351" cy="919760"/>
            <a:chOff x="6126775" y="631775"/>
            <a:chExt cx="2297230" cy="345000"/>
          </a:xfrm>
        </p:grpSpPr>
        <p:sp>
          <p:nvSpPr>
            <p:cNvPr id="9" name="Google Shape;319;p33">
              <a:extLst>
                <a:ext uri="{FF2B5EF4-FFF2-40B4-BE49-F238E27FC236}">
                  <a16:creationId xmlns:a16="http://schemas.microsoft.com/office/drawing/2014/main" id="{6DD74D7A-2732-3AC6-43B9-D57FB6A807C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0" name="Google Shape;320;p33">
              <a:extLst>
                <a:ext uri="{FF2B5EF4-FFF2-40B4-BE49-F238E27FC236}">
                  <a16:creationId xmlns:a16="http://schemas.microsoft.com/office/drawing/2014/main" id="{72C7F0EE-4BFE-A782-095A-0035E293C066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7" name="Google Shape;321;p33">
                <a:extLst>
                  <a:ext uri="{FF2B5EF4-FFF2-40B4-BE49-F238E27FC236}">
                    <a16:creationId xmlns:a16="http://schemas.microsoft.com/office/drawing/2014/main" id="{55C33212-A31E-C0CB-AC56-CE2528C54D29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8" name="Google Shape;322;p33">
                <a:extLst>
                  <a:ext uri="{FF2B5EF4-FFF2-40B4-BE49-F238E27FC236}">
                    <a16:creationId xmlns:a16="http://schemas.microsoft.com/office/drawing/2014/main" id="{0FCB43D9-D95D-CAA3-51A5-2AFA6A4C8346}"/>
                  </a:ext>
                </a:extLst>
              </p:cNvPr>
              <p:cNvCxnSpPr>
                <a:stCxn id="17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1" name="Google Shape;323;p33">
              <a:extLst>
                <a:ext uri="{FF2B5EF4-FFF2-40B4-BE49-F238E27FC236}">
                  <a16:creationId xmlns:a16="http://schemas.microsoft.com/office/drawing/2014/main" id="{FB0F4C6A-AAE4-B660-D838-9D5520770DED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12" name="Google Shape;324;p33">
                <a:extLst>
                  <a:ext uri="{FF2B5EF4-FFF2-40B4-BE49-F238E27FC236}">
                    <a16:creationId xmlns:a16="http://schemas.microsoft.com/office/drawing/2014/main" id="{4FDAB466-F314-0337-A59E-1E7215E691D5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3" name="Google Shape;325;p33">
                <a:extLst>
                  <a:ext uri="{FF2B5EF4-FFF2-40B4-BE49-F238E27FC236}">
                    <a16:creationId xmlns:a16="http://schemas.microsoft.com/office/drawing/2014/main" id="{7D18A0B4-EB18-482C-26FC-88E6ED9B16D8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4" name="Google Shape;326;p33">
                <a:extLst>
                  <a:ext uri="{FF2B5EF4-FFF2-40B4-BE49-F238E27FC236}">
                    <a16:creationId xmlns:a16="http://schemas.microsoft.com/office/drawing/2014/main" id="{783A6783-0635-A78B-DAAB-5B63B336475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5" name="Google Shape;327;p33">
                <a:extLst>
                  <a:ext uri="{FF2B5EF4-FFF2-40B4-BE49-F238E27FC236}">
                    <a16:creationId xmlns:a16="http://schemas.microsoft.com/office/drawing/2014/main" id="{12B2E0A8-E410-FB06-F0F4-D8406876CE47}"/>
                  </a:ext>
                </a:extLst>
              </p:cNvPr>
              <p:cNvCxnSpPr>
                <a:stCxn id="14" idx="7"/>
                <a:endCxn id="12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6" name="Google Shape;328;p33">
                <a:extLst>
                  <a:ext uri="{FF2B5EF4-FFF2-40B4-BE49-F238E27FC236}">
                    <a16:creationId xmlns:a16="http://schemas.microsoft.com/office/drawing/2014/main" id="{FA5CC743-F47B-89D9-C2B3-139916D8B3C9}"/>
                  </a:ext>
                </a:extLst>
              </p:cNvPr>
              <p:cNvCxnSpPr>
                <a:stCxn id="14" idx="5"/>
                <a:endCxn id="13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9" name="Imagen 1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D4270E5E-B7A0-CE1F-A66B-3A57A0A45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0" name="Google Shape;236;p31">
            <a:extLst>
              <a:ext uri="{FF2B5EF4-FFF2-40B4-BE49-F238E27FC236}">
                <a16:creationId xmlns:a16="http://schemas.microsoft.com/office/drawing/2014/main" id="{4AD258E4-7EB3-5DE1-D491-E1B184790A9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14937796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Participaciones / Inversión por programas de formación y sexo</a:t>
            </a:r>
          </a:p>
        </p:txBody>
      </p:sp>
      <p:sp>
        <p:nvSpPr>
          <p:cNvPr id="21" name="TextBox 79">
            <a:extLst>
              <a:ext uri="{FF2B5EF4-FFF2-40B4-BE49-F238E27FC236}">
                <a16:creationId xmlns:a16="http://schemas.microsoft.com/office/drawing/2014/main" id="{AD51C0E3-A1F6-18B8-B293-9F3B1F868E15}"/>
              </a:ext>
            </a:extLst>
          </p:cNvPr>
          <p:cNvSpPr txBox="1"/>
          <p:nvPr/>
        </p:nvSpPr>
        <p:spPr>
          <a:xfrm>
            <a:off x="16449032" y="3448465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>
              <a:buClrTx/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PARTICIPACIONES POR SEXO</a:t>
            </a:r>
          </a:p>
        </p:txBody>
      </p:sp>
      <p:graphicFrame>
        <p:nvGraphicFramePr>
          <p:cNvPr id="22" name="Chart 90">
            <a:extLst>
              <a:ext uri="{FF2B5EF4-FFF2-40B4-BE49-F238E27FC236}">
                <a16:creationId xmlns:a16="http://schemas.microsoft.com/office/drawing/2014/main" id="{4D3D6E37-049D-0D9B-2E33-FAF143B864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4396994"/>
              </p:ext>
            </p:extLst>
          </p:nvPr>
        </p:nvGraphicFramePr>
        <p:xfrm>
          <a:off x="15653670" y="8937749"/>
          <a:ext cx="6980347" cy="42798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3" name="Chart 90">
            <a:extLst>
              <a:ext uri="{FF2B5EF4-FFF2-40B4-BE49-F238E27FC236}">
                <a16:creationId xmlns:a16="http://schemas.microsoft.com/office/drawing/2014/main" id="{2C44BB61-6DF6-7DE7-DA9E-1B95DE1A39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1966490"/>
              </p:ext>
            </p:extLst>
          </p:nvPr>
        </p:nvGraphicFramePr>
        <p:xfrm>
          <a:off x="15380171" y="3865709"/>
          <a:ext cx="6980345" cy="44326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4" name="TextBox 79">
            <a:extLst>
              <a:ext uri="{FF2B5EF4-FFF2-40B4-BE49-F238E27FC236}">
                <a16:creationId xmlns:a16="http://schemas.microsoft.com/office/drawing/2014/main" id="{C70128B0-DFF6-0312-701A-3EC20FC86706}"/>
              </a:ext>
            </a:extLst>
          </p:cNvPr>
          <p:cNvSpPr txBox="1"/>
          <p:nvPr/>
        </p:nvSpPr>
        <p:spPr>
          <a:xfrm>
            <a:off x="16285026" y="8453991"/>
            <a:ext cx="5153461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>
              <a:buClrTx/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  <a:sym typeface="Staatliches"/>
              </a:rPr>
              <a:t>INVERSIÓN POR SEXO (Miles)</a:t>
            </a:r>
          </a:p>
        </p:txBody>
      </p:sp>
      <p:sp>
        <p:nvSpPr>
          <p:cNvPr id="25" name="CuadroTexto 24">
            <a:extLst>
              <a:ext uri="{FF2B5EF4-FFF2-40B4-BE49-F238E27FC236}">
                <a16:creationId xmlns:a16="http://schemas.microsoft.com/office/drawing/2014/main" id="{7FC3BB0D-5F8D-2398-260E-9B6ABBAD13AC}"/>
              </a:ext>
            </a:extLst>
          </p:cNvPr>
          <p:cNvSpPr txBox="1"/>
          <p:nvPr/>
        </p:nvSpPr>
        <p:spPr>
          <a:xfrm>
            <a:off x="2443355" y="3656966"/>
            <a:ext cx="9960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PARTICIPACIONES POR PROGRAMA DE FORMACIÓN</a:t>
            </a:r>
            <a:endParaRPr lang="es-SV" sz="2800" b="1" dirty="0">
              <a:solidFill>
                <a:srgbClr val="25418D">
                  <a:lumMod val="50000"/>
                </a:srgbClr>
              </a:solidFill>
              <a:latin typeface="Nanum Gothic" panose="020B0604020202020204" charset="-127"/>
              <a:ea typeface="Nanum Gothic" panose="020B0604020202020204" charset="-127"/>
              <a:cs typeface="Poppins SemiBold" pitchFamily="2" charset="77"/>
            </a:endParaRP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2B7814E1-4AD8-0EEE-D551-07A91D518348}"/>
              </a:ext>
            </a:extLst>
          </p:cNvPr>
          <p:cNvSpPr txBox="1"/>
          <p:nvPr/>
        </p:nvSpPr>
        <p:spPr>
          <a:xfrm>
            <a:off x="2443355" y="8414529"/>
            <a:ext cx="111564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INVERSIÓN POR PROGRAMA DE FORMACIÓN (EN MILES)</a:t>
            </a:r>
            <a:endParaRPr lang="es-SV" sz="2800" b="1" dirty="0">
              <a:solidFill>
                <a:srgbClr val="25418D">
                  <a:lumMod val="50000"/>
                </a:srgbClr>
              </a:solidFill>
              <a:latin typeface="Nanum Gothic" panose="020B0604020202020204" charset="-127"/>
              <a:ea typeface="Nanum Gothic" panose="020B0604020202020204" charset="-127"/>
              <a:cs typeface="Poppins SemiBold" pitchFamily="2" charset="77"/>
            </a:endParaRPr>
          </a:p>
        </p:txBody>
      </p:sp>
      <p:graphicFrame>
        <p:nvGraphicFramePr>
          <p:cNvPr id="27" name="Chart 94">
            <a:extLst>
              <a:ext uri="{FF2B5EF4-FFF2-40B4-BE49-F238E27FC236}">
                <a16:creationId xmlns:a16="http://schemas.microsoft.com/office/drawing/2014/main" id="{C5B094EB-5AF3-5F9C-5B20-6BD7385C69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9426601"/>
              </p:ext>
            </p:extLst>
          </p:nvPr>
        </p:nvGraphicFramePr>
        <p:xfrm>
          <a:off x="1433139" y="9264509"/>
          <a:ext cx="12225335" cy="32637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8" name="Chart 94">
            <a:extLst>
              <a:ext uri="{FF2B5EF4-FFF2-40B4-BE49-F238E27FC236}">
                <a16:creationId xmlns:a16="http://schemas.microsoft.com/office/drawing/2014/main" id="{024EBD77-4DC4-C285-D16E-E48F7C6574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4581715"/>
              </p:ext>
            </p:extLst>
          </p:nvPr>
        </p:nvGraphicFramePr>
        <p:xfrm>
          <a:off x="1433139" y="4436321"/>
          <a:ext cx="11980856" cy="32637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97169241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214">
            <a:extLst>
              <a:ext uri="{FF2B5EF4-FFF2-40B4-BE49-F238E27FC236}">
                <a16:creationId xmlns:a16="http://schemas.microsoft.com/office/drawing/2014/main" id="{0B3DF679-2185-731B-3264-5B6BA993C1B2}"/>
              </a:ext>
            </a:extLst>
          </p:cNvPr>
          <p:cNvSpPr txBox="1"/>
          <p:nvPr/>
        </p:nvSpPr>
        <p:spPr>
          <a:xfrm>
            <a:off x="4030046" y="6258296"/>
            <a:ext cx="49185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SzPts val="4200"/>
              <a:defRPr/>
            </a:pPr>
            <a:r>
              <a:rPr lang="en-US" sz="36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TRABAJADORES </a:t>
            </a:r>
          </a:p>
          <a:p>
            <a:pPr algn="ctr" defTabSz="2437365">
              <a:buSzPts val="4200"/>
              <a:defRPr/>
            </a:pPr>
            <a:r>
              <a:rPr lang="en-US" sz="36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DE LAS EMPRESAS</a:t>
            </a:r>
          </a:p>
        </p:txBody>
      </p:sp>
      <p:sp>
        <p:nvSpPr>
          <p:cNvPr id="9" name="TextBox 214">
            <a:extLst>
              <a:ext uri="{FF2B5EF4-FFF2-40B4-BE49-F238E27FC236}">
                <a16:creationId xmlns:a16="http://schemas.microsoft.com/office/drawing/2014/main" id="{D11FF0A1-417C-DDB4-C239-0BC40F295415}"/>
              </a:ext>
            </a:extLst>
          </p:cNvPr>
          <p:cNvSpPr txBox="1"/>
          <p:nvPr/>
        </p:nvSpPr>
        <p:spPr>
          <a:xfrm>
            <a:off x="1846643" y="7461405"/>
            <a:ext cx="92853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buSzPts val="3000"/>
              <a:buFont typeface="Arial"/>
              <a:buNone/>
              <a:tabLst/>
              <a:defRPr/>
            </a:pPr>
            <a:r>
              <a:rPr lang="en-US" sz="4800" dirty="0">
                <a:solidFill>
                  <a:srgbClr val="6194E7"/>
                </a:solidFill>
                <a:latin typeface="Lexend Deca SemiBold"/>
              </a:rPr>
              <a:t>526,145 Horas de </a:t>
            </a:r>
            <a:r>
              <a:rPr lang="en-US" sz="4800" dirty="0" err="1">
                <a:solidFill>
                  <a:srgbClr val="6194E7"/>
                </a:solidFill>
                <a:latin typeface="Lexend Deca SemiBold"/>
              </a:rPr>
              <a:t>Formación</a:t>
            </a:r>
            <a:endParaRPr lang="en-US" sz="4800" dirty="0">
              <a:solidFill>
                <a:srgbClr val="6194E7"/>
              </a:solidFill>
              <a:latin typeface="Lexend Deca SemiBold"/>
            </a:endParaRPr>
          </a:p>
        </p:txBody>
      </p:sp>
      <p:sp>
        <p:nvSpPr>
          <p:cNvPr id="10" name="TextBox 214">
            <a:extLst>
              <a:ext uri="{FF2B5EF4-FFF2-40B4-BE49-F238E27FC236}">
                <a16:creationId xmlns:a16="http://schemas.microsoft.com/office/drawing/2014/main" id="{BE3C4D3F-783F-0F00-A890-0DE147EDB0F6}"/>
              </a:ext>
            </a:extLst>
          </p:cNvPr>
          <p:cNvSpPr txBox="1"/>
          <p:nvPr/>
        </p:nvSpPr>
        <p:spPr>
          <a:xfrm>
            <a:off x="14944395" y="6154807"/>
            <a:ext cx="63297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buSzPts val="4200"/>
              <a:defRPr/>
            </a:pPr>
            <a:r>
              <a:rPr lang="en-US" sz="36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JÓVENES Y </a:t>
            </a:r>
          </a:p>
          <a:p>
            <a:pPr algn="ctr" defTabSz="2437365">
              <a:buSzPts val="4200"/>
              <a:defRPr/>
            </a:pPr>
            <a:r>
              <a:rPr lang="en-US" sz="36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POBLACIÓN VULNERABLE</a:t>
            </a:r>
          </a:p>
        </p:txBody>
      </p:sp>
      <p:sp>
        <p:nvSpPr>
          <p:cNvPr id="11" name="TextBox 214">
            <a:extLst>
              <a:ext uri="{FF2B5EF4-FFF2-40B4-BE49-F238E27FC236}">
                <a16:creationId xmlns:a16="http://schemas.microsoft.com/office/drawing/2014/main" id="{6234BA23-37CB-33FB-60C3-85AB27EB03A3}"/>
              </a:ext>
            </a:extLst>
          </p:cNvPr>
          <p:cNvSpPr txBox="1"/>
          <p:nvPr/>
        </p:nvSpPr>
        <p:spPr>
          <a:xfrm>
            <a:off x="13244792" y="7451793"/>
            <a:ext cx="100087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buSzPts val="3000"/>
              <a:buFont typeface="Arial"/>
              <a:buNone/>
              <a:tabLst/>
              <a:defRPr/>
            </a:pPr>
            <a:r>
              <a:rPr lang="en-US" sz="4800" dirty="0">
                <a:solidFill>
                  <a:srgbClr val="6194E7"/>
                </a:solidFill>
                <a:latin typeface="Lexend Deca SemiBold"/>
              </a:rPr>
              <a:t>702,413 Horas de </a:t>
            </a:r>
            <a:r>
              <a:rPr lang="en-US" sz="4800" dirty="0" err="1">
                <a:solidFill>
                  <a:srgbClr val="6194E7"/>
                </a:solidFill>
                <a:latin typeface="Lexend Deca SemiBold"/>
              </a:rPr>
              <a:t>Formación</a:t>
            </a:r>
            <a:endParaRPr lang="en-US" sz="4800" dirty="0">
              <a:solidFill>
                <a:srgbClr val="6194E7"/>
              </a:solidFill>
              <a:latin typeface="Lexend Deca SemiBold"/>
            </a:endParaRPr>
          </a:p>
        </p:txBody>
      </p:sp>
      <p:pic>
        <p:nvPicPr>
          <p:cNvPr id="12" name="Imagen 11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FAB0A45-BF3C-F826-CB21-84D2C964B3E3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498294" y="4494597"/>
            <a:ext cx="5185120" cy="1972561"/>
          </a:xfrm>
          <a:prstGeom prst="rect">
            <a:avLst/>
          </a:prstGeom>
        </p:spPr>
      </p:pic>
      <p:sp>
        <p:nvSpPr>
          <p:cNvPr id="15" name="TextBox 16">
            <a:extLst>
              <a:ext uri="{FF2B5EF4-FFF2-40B4-BE49-F238E27FC236}">
                <a16:creationId xmlns:a16="http://schemas.microsoft.com/office/drawing/2014/main" id="{CC25E367-D7F7-8129-6735-35E5DDB52755}"/>
              </a:ext>
            </a:extLst>
          </p:cNvPr>
          <p:cNvSpPr txBox="1"/>
          <p:nvPr/>
        </p:nvSpPr>
        <p:spPr>
          <a:xfrm>
            <a:off x="7572152" y="9941176"/>
            <a:ext cx="9037403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800" b="1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1,228,558 Horas de </a:t>
            </a:r>
            <a:r>
              <a:rPr lang="en-US" sz="4800" b="1" dirty="0" err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Formación</a:t>
            </a:r>
            <a:r>
              <a:rPr lang="en-US" sz="4800" b="1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</p:txBody>
      </p:sp>
      <p:sp>
        <p:nvSpPr>
          <p:cNvPr id="16" name="Google Shape;297;p33">
            <a:extLst>
              <a:ext uri="{FF2B5EF4-FFF2-40B4-BE49-F238E27FC236}">
                <a16:creationId xmlns:a16="http://schemas.microsoft.com/office/drawing/2014/main" id="{865F5227-7432-E1F6-F35E-FFA8FE06F9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0142" y="785536"/>
            <a:ext cx="13999756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 Formación a Distancia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7" name="Google Shape;318;p33">
            <a:extLst>
              <a:ext uri="{FF2B5EF4-FFF2-40B4-BE49-F238E27FC236}">
                <a16:creationId xmlns:a16="http://schemas.microsoft.com/office/drawing/2014/main" id="{6AEB6AB6-270D-0F1E-DE1D-8A3B010292B5}"/>
              </a:ext>
            </a:extLst>
          </p:cNvPr>
          <p:cNvGrpSpPr/>
          <p:nvPr/>
        </p:nvGrpSpPr>
        <p:grpSpPr>
          <a:xfrm>
            <a:off x="14155531" y="1515168"/>
            <a:ext cx="6124351" cy="919760"/>
            <a:chOff x="6126775" y="631775"/>
            <a:chExt cx="2297230" cy="345000"/>
          </a:xfrm>
        </p:grpSpPr>
        <p:sp>
          <p:nvSpPr>
            <p:cNvPr id="18" name="Google Shape;319;p33">
              <a:extLst>
                <a:ext uri="{FF2B5EF4-FFF2-40B4-BE49-F238E27FC236}">
                  <a16:creationId xmlns:a16="http://schemas.microsoft.com/office/drawing/2014/main" id="{07F4C162-787D-7CFC-2DF1-717DC10817FE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9" name="Google Shape;320;p33">
              <a:extLst>
                <a:ext uri="{FF2B5EF4-FFF2-40B4-BE49-F238E27FC236}">
                  <a16:creationId xmlns:a16="http://schemas.microsoft.com/office/drawing/2014/main" id="{CCF7B6DF-7DAA-2821-EE6E-3AD740DC555D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6" name="Google Shape;321;p33">
                <a:extLst>
                  <a:ext uri="{FF2B5EF4-FFF2-40B4-BE49-F238E27FC236}">
                    <a16:creationId xmlns:a16="http://schemas.microsoft.com/office/drawing/2014/main" id="{E3AEE6D7-ED6B-34A2-6036-9FB2D87888F8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7" name="Google Shape;322;p33">
                <a:extLst>
                  <a:ext uri="{FF2B5EF4-FFF2-40B4-BE49-F238E27FC236}">
                    <a16:creationId xmlns:a16="http://schemas.microsoft.com/office/drawing/2014/main" id="{F60766FF-D3AB-9C12-3091-06AF40B4FA87}"/>
                  </a:ext>
                </a:extLst>
              </p:cNvPr>
              <p:cNvCxnSpPr>
                <a:stCxn id="26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20" name="Google Shape;323;p33">
              <a:extLst>
                <a:ext uri="{FF2B5EF4-FFF2-40B4-BE49-F238E27FC236}">
                  <a16:creationId xmlns:a16="http://schemas.microsoft.com/office/drawing/2014/main" id="{B6FB72A6-0D03-DDD7-F038-9E72F627CB8E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1" name="Google Shape;324;p33">
                <a:extLst>
                  <a:ext uri="{FF2B5EF4-FFF2-40B4-BE49-F238E27FC236}">
                    <a16:creationId xmlns:a16="http://schemas.microsoft.com/office/drawing/2014/main" id="{7F339C24-A267-62FD-323A-1C5D0145C035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25;p33">
                <a:extLst>
                  <a:ext uri="{FF2B5EF4-FFF2-40B4-BE49-F238E27FC236}">
                    <a16:creationId xmlns:a16="http://schemas.microsoft.com/office/drawing/2014/main" id="{7C350671-31C2-30FF-47A4-54561C2230F8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3" name="Google Shape;326;p33">
                <a:extLst>
                  <a:ext uri="{FF2B5EF4-FFF2-40B4-BE49-F238E27FC236}">
                    <a16:creationId xmlns:a16="http://schemas.microsoft.com/office/drawing/2014/main" id="{C4012D5B-074E-9F06-6586-C1D01657786D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4" name="Google Shape;327;p33">
                <a:extLst>
                  <a:ext uri="{FF2B5EF4-FFF2-40B4-BE49-F238E27FC236}">
                    <a16:creationId xmlns:a16="http://schemas.microsoft.com/office/drawing/2014/main" id="{B4CCBD32-B1C9-D62A-2917-0B7694C52CA1}"/>
                  </a:ext>
                </a:extLst>
              </p:cNvPr>
              <p:cNvCxnSpPr>
                <a:stCxn id="23" idx="7"/>
                <a:endCxn id="21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5" name="Google Shape;328;p33">
                <a:extLst>
                  <a:ext uri="{FF2B5EF4-FFF2-40B4-BE49-F238E27FC236}">
                    <a16:creationId xmlns:a16="http://schemas.microsoft.com/office/drawing/2014/main" id="{D813B64A-DEC7-1E8F-BD11-A0EA45A09A24}"/>
                  </a:ext>
                </a:extLst>
              </p:cNvPr>
              <p:cNvCxnSpPr>
                <a:stCxn id="23" idx="5"/>
                <a:endCxn id="22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8" name="Imagen 27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569EAEB-E62F-E306-DB37-FC3CD127D2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9" name="Google Shape;236;p31">
            <a:extLst>
              <a:ext uri="{FF2B5EF4-FFF2-40B4-BE49-F238E27FC236}">
                <a16:creationId xmlns:a16="http://schemas.microsoft.com/office/drawing/2014/main" id="{B17485EF-D664-981B-2DB1-31C641B57EA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6675" y="1408941"/>
            <a:ext cx="14114076" cy="866076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SV" sz="3732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Horas de Formación por Programa</a:t>
            </a:r>
            <a:endParaRPr sz="3732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Box 214">
            <a:extLst>
              <a:ext uri="{FF2B5EF4-FFF2-40B4-BE49-F238E27FC236}">
                <a16:creationId xmlns:a16="http://schemas.microsoft.com/office/drawing/2014/main" id="{1F8EC28F-DC97-4951-042D-7D17B26D1061}"/>
              </a:ext>
            </a:extLst>
          </p:cNvPr>
          <p:cNvSpPr txBox="1"/>
          <p:nvPr/>
        </p:nvSpPr>
        <p:spPr>
          <a:xfrm>
            <a:off x="1672904" y="8410553"/>
            <a:ext cx="10379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200" dirty="0">
                <a:solidFill>
                  <a:schemeClr val="dk1"/>
                </a:solidFill>
                <a:latin typeface="Montserrat Medium" panose="00000600000000000000" pitchFamily="2" charset="0"/>
                <a:cs typeface="Kanit ExtraBold"/>
              </a:rPr>
              <a:t>51.4% Mujeres  48.6% Hombres  </a:t>
            </a:r>
          </a:p>
        </p:txBody>
      </p:sp>
      <p:sp>
        <p:nvSpPr>
          <p:cNvPr id="31" name="TextBox 214">
            <a:extLst>
              <a:ext uri="{FF2B5EF4-FFF2-40B4-BE49-F238E27FC236}">
                <a16:creationId xmlns:a16="http://schemas.microsoft.com/office/drawing/2014/main" id="{C807E2A7-3900-25B0-EE0F-8ED6C0385867}"/>
              </a:ext>
            </a:extLst>
          </p:cNvPr>
          <p:cNvSpPr txBox="1"/>
          <p:nvPr/>
        </p:nvSpPr>
        <p:spPr>
          <a:xfrm>
            <a:off x="13150212" y="8398161"/>
            <a:ext cx="10379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n-US" sz="3200" dirty="0">
                <a:solidFill>
                  <a:schemeClr val="dk1"/>
                </a:solidFill>
                <a:latin typeface="Montserrat Medium" panose="00000600000000000000" pitchFamily="2" charset="0"/>
                <a:cs typeface="Kanit ExtraBold"/>
              </a:rPr>
              <a:t>58.8% Mujeres  41.2% Hombres  </a:t>
            </a:r>
          </a:p>
        </p:txBody>
      </p:sp>
      <p:grpSp>
        <p:nvGrpSpPr>
          <p:cNvPr id="2" name="Google Shape;335;p34">
            <a:extLst>
              <a:ext uri="{FF2B5EF4-FFF2-40B4-BE49-F238E27FC236}">
                <a16:creationId xmlns:a16="http://schemas.microsoft.com/office/drawing/2014/main" id="{EDC8E05C-58D4-0101-0376-8F5201B2B74B}"/>
              </a:ext>
            </a:extLst>
          </p:cNvPr>
          <p:cNvGrpSpPr/>
          <p:nvPr/>
        </p:nvGrpSpPr>
        <p:grpSpPr>
          <a:xfrm>
            <a:off x="19124485" y="12157036"/>
            <a:ext cx="3333665" cy="370304"/>
            <a:chOff x="7173550" y="540000"/>
            <a:chExt cx="1250450" cy="138900"/>
          </a:xfrm>
        </p:grpSpPr>
        <p:sp>
          <p:nvSpPr>
            <p:cNvPr id="3" name="Google Shape;336;p34">
              <a:extLst>
                <a:ext uri="{FF2B5EF4-FFF2-40B4-BE49-F238E27FC236}">
                  <a16:creationId xmlns:a16="http://schemas.microsoft.com/office/drawing/2014/main" id="{ADDD1D73-3F74-BEAE-8B0B-B61D5D890911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" name="Google Shape;337;p34">
              <a:extLst>
                <a:ext uri="{FF2B5EF4-FFF2-40B4-BE49-F238E27FC236}">
                  <a16:creationId xmlns:a16="http://schemas.microsoft.com/office/drawing/2014/main" id="{2905D472-C4E8-6B30-09DB-46F35C1900BD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338;p34">
              <a:extLst>
                <a:ext uri="{FF2B5EF4-FFF2-40B4-BE49-F238E27FC236}">
                  <a16:creationId xmlns:a16="http://schemas.microsoft.com/office/drawing/2014/main" id="{8CA36C80-4EB9-9A2A-381A-3FFF0E2EE7F5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" name="Google Shape;339;p34">
              <a:extLst>
                <a:ext uri="{FF2B5EF4-FFF2-40B4-BE49-F238E27FC236}">
                  <a16:creationId xmlns:a16="http://schemas.microsoft.com/office/drawing/2014/main" id="{CDFBFCDF-3DFC-78BD-7B70-002D11202A91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" name="Google Shape;340;p34">
              <a:extLst>
                <a:ext uri="{FF2B5EF4-FFF2-40B4-BE49-F238E27FC236}">
                  <a16:creationId xmlns:a16="http://schemas.microsoft.com/office/drawing/2014/main" id="{2D19B77A-F48C-6CF9-B6D0-53A2B43E9803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1;p34">
              <a:extLst>
                <a:ext uri="{FF2B5EF4-FFF2-40B4-BE49-F238E27FC236}">
                  <a16:creationId xmlns:a16="http://schemas.microsoft.com/office/drawing/2014/main" id="{1C7486A7-B933-800C-83AD-0CB4F0AC80BC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298912268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34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336" name="Google Shape;336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2" name="Google Shape;342;p34"/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343" name="Google Shape;343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9" name="Google Shape;349;p34"/>
          <p:cNvGrpSpPr/>
          <p:nvPr/>
        </p:nvGrpSpPr>
        <p:grpSpPr>
          <a:xfrm>
            <a:off x="851884" y="1686078"/>
            <a:ext cx="7617229" cy="919760"/>
            <a:chOff x="5566800" y="631775"/>
            <a:chExt cx="2857205" cy="345000"/>
          </a:xfrm>
        </p:grpSpPr>
        <p:sp>
          <p:nvSpPr>
            <p:cNvPr id="350" name="Google Shape;350;p34"/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51" name="Google Shape;351;p34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52" name="Google Shape;352;p34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3" name="Google Shape;353;p34"/>
              <p:cNvCxnSpPr>
                <a:stCxn id="35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54" name="Google Shape;354;p34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55" name="Google Shape;355;p34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6" name="Google Shape;356;p34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7" name="Google Shape;357;p34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8" name="Google Shape;358;p34"/>
              <p:cNvCxnSpPr>
                <a:stCxn id="357" idx="7"/>
                <a:endCxn id="355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9" name="Google Shape;359;p34"/>
              <p:cNvCxnSpPr>
                <a:stCxn id="357" idx="5"/>
                <a:endCxn id="356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86D72B09-56B4-BF67-7201-DC93A6ACB478}"/>
              </a:ext>
            </a:extLst>
          </p:cNvPr>
          <p:cNvSpPr txBox="1">
            <a:spLocks/>
          </p:cNvSpPr>
          <p:nvPr/>
        </p:nvSpPr>
        <p:spPr>
          <a:xfrm>
            <a:off x="8808308" y="5287632"/>
            <a:ext cx="16619708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4396" dirty="0">
                <a:solidFill>
                  <a:schemeClr val="accent2"/>
                </a:solidFill>
              </a:rPr>
              <a:t>In</a:t>
            </a:r>
            <a:r>
              <a:rPr lang="es-SV" sz="14396" dirty="0">
                <a:solidFill>
                  <a:schemeClr val="tx2"/>
                </a:solidFill>
              </a:rPr>
              <a:t>ve</a:t>
            </a:r>
            <a:r>
              <a:rPr lang="es-SV" sz="14396" dirty="0">
                <a:solidFill>
                  <a:schemeClr val="accent1"/>
                </a:solidFill>
              </a:rPr>
              <a:t>sti</a:t>
            </a:r>
            <a:r>
              <a:rPr lang="es-SV" sz="14396" dirty="0">
                <a:solidFill>
                  <a:schemeClr val="accent2"/>
                </a:solidFill>
              </a:rPr>
              <a:t>ga</a:t>
            </a:r>
            <a:r>
              <a:rPr lang="es-SV" sz="14396" dirty="0">
                <a:solidFill>
                  <a:schemeClr val="accent3"/>
                </a:solidFill>
              </a:rPr>
              <a:t>ción</a:t>
            </a:r>
            <a:r>
              <a:rPr lang="es-SV" sz="12797" dirty="0">
                <a:solidFill>
                  <a:schemeClr val="accent3"/>
                </a:solidFill>
              </a:rPr>
              <a:t> 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8F6AA35D-AC9A-E763-9822-BDF5F584669C}"/>
              </a:ext>
            </a:extLst>
          </p:cNvPr>
          <p:cNvSpPr txBox="1"/>
          <p:nvPr/>
        </p:nvSpPr>
        <p:spPr>
          <a:xfrm rot="21193814">
            <a:off x="12307767" y="4328482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 de </a:t>
            </a:r>
            <a:endParaRPr lang="es-SV" sz="8531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F94114CA-1B4B-687C-21E3-310371084E20}"/>
              </a:ext>
            </a:extLst>
          </p:cNvPr>
          <p:cNvSpPr txBox="1"/>
          <p:nvPr/>
        </p:nvSpPr>
        <p:spPr>
          <a:xfrm>
            <a:off x="11986827" y="6811166"/>
            <a:ext cx="11825474" cy="2307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 De</a:t>
            </a:r>
            <a:r>
              <a:rPr lang="es-SV" sz="14396" dirty="0">
                <a:solidFill>
                  <a:schemeClr val="tx2"/>
                </a:solidFill>
                <a:latin typeface="Lexend Deca SemiBold" panose="020B0604020202020204" charset="0"/>
              </a:rPr>
              <a:t>sar</a:t>
            </a:r>
            <a:r>
              <a:rPr lang="es-SV" sz="14396" dirty="0">
                <a:solidFill>
                  <a:schemeClr val="accent1"/>
                </a:solidFill>
                <a:latin typeface="Lexend Deca SemiBold" panose="020B0604020202020204" charset="0"/>
              </a:rPr>
              <a:t>ro</a:t>
            </a:r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l</a:t>
            </a:r>
            <a:r>
              <a:rPr lang="es-SV" sz="14396" dirty="0">
                <a:solidFill>
                  <a:schemeClr val="accent3"/>
                </a:solidFill>
                <a:latin typeface="Lexend Deca SemiBold" panose="020B0604020202020204" charset="0"/>
              </a:rPr>
              <a:t>lo</a:t>
            </a:r>
            <a:endParaRPr lang="es-SV" sz="14396" dirty="0">
              <a:latin typeface="Lexend Deca SemiBold" panose="020B0604020202020204" charset="0"/>
            </a:endParaRP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B00345B-9ECB-22BE-8FCC-44BEFD018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046" y="11480767"/>
            <a:ext cx="2009007" cy="1098311"/>
          </a:xfrm>
          <a:prstGeom prst="rect">
            <a:avLst/>
          </a:prstGeom>
        </p:spPr>
      </p:pic>
      <p:grpSp>
        <p:nvGrpSpPr>
          <p:cNvPr id="3" name="Google Shape;11218;p69">
            <a:extLst>
              <a:ext uri="{FF2B5EF4-FFF2-40B4-BE49-F238E27FC236}">
                <a16:creationId xmlns:a16="http://schemas.microsoft.com/office/drawing/2014/main" id="{318E9452-33AA-5101-F638-5AE7485095CF}"/>
              </a:ext>
            </a:extLst>
          </p:cNvPr>
          <p:cNvGrpSpPr/>
          <p:nvPr/>
        </p:nvGrpSpPr>
        <p:grpSpPr>
          <a:xfrm>
            <a:off x="5256950" y="5278270"/>
            <a:ext cx="965077" cy="962656"/>
            <a:chOff x="-54081175" y="1903275"/>
            <a:chExt cx="319025" cy="318225"/>
          </a:xfrm>
          <a:solidFill>
            <a:schemeClr val="bg1"/>
          </a:solidFill>
        </p:grpSpPr>
        <p:sp>
          <p:nvSpPr>
            <p:cNvPr id="4" name="Google Shape;11219;p69">
              <a:extLst>
                <a:ext uri="{FF2B5EF4-FFF2-40B4-BE49-F238E27FC236}">
                  <a16:creationId xmlns:a16="http://schemas.microsoft.com/office/drawing/2014/main" id="{47442EB2-2EA6-9272-9513-CC00DE2B0F95}"/>
                </a:ext>
              </a:extLst>
            </p:cNvPr>
            <p:cNvSpPr/>
            <p:nvPr/>
          </p:nvSpPr>
          <p:spPr>
            <a:xfrm>
              <a:off x="-53959075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11220;p69">
              <a:extLst>
                <a:ext uri="{FF2B5EF4-FFF2-40B4-BE49-F238E27FC236}">
                  <a16:creationId xmlns:a16="http://schemas.microsoft.com/office/drawing/2014/main" id="{A296D8D3-C365-EFE8-3245-581ACE0FCF00}"/>
                </a:ext>
              </a:extLst>
            </p:cNvPr>
            <p:cNvSpPr/>
            <p:nvPr/>
          </p:nvSpPr>
          <p:spPr>
            <a:xfrm>
              <a:off x="-54081175" y="190327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6365" y="757"/>
                  </a:moveTo>
                  <a:cubicBezTo>
                    <a:pt x="7594" y="757"/>
                    <a:pt x="8728" y="1324"/>
                    <a:pt x="9515" y="2238"/>
                  </a:cubicBezTo>
                  <a:lnTo>
                    <a:pt x="8570" y="2238"/>
                  </a:lnTo>
                  <a:cubicBezTo>
                    <a:pt x="7436" y="2238"/>
                    <a:pt x="6396" y="1702"/>
                    <a:pt x="5829" y="789"/>
                  </a:cubicBezTo>
                  <a:cubicBezTo>
                    <a:pt x="5987" y="757"/>
                    <a:pt x="6176" y="757"/>
                    <a:pt x="6365" y="757"/>
                  </a:cubicBezTo>
                  <a:close/>
                  <a:moveTo>
                    <a:pt x="5042" y="946"/>
                  </a:moveTo>
                  <a:cubicBezTo>
                    <a:pt x="5357" y="1482"/>
                    <a:pt x="5829" y="1954"/>
                    <a:pt x="6365" y="2332"/>
                  </a:cubicBezTo>
                  <a:cubicBezTo>
                    <a:pt x="7027" y="2742"/>
                    <a:pt x="7783" y="2962"/>
                    <a:pt x="8570" y="2962"/>
                  </a:cubicBezTo>
                  <a:lnTo>
                    <a:pt x="9988" y="2962"/>
                  </a:lnTo>
                  <a:cubicBezTo>
                    <a:pt x="10272" y="3498"/>
                    <a:pt x="10461" y="4160"/>
                    <a:pt x="10461" y="4853"/>
                  </a:cubicBezTo>
                  <a:lnTo>
                    <a:pt x="10461" y="5199"/>
                  </a:lnTo>
                  <a:lnTo>
                    <a:pt x="10429" y="5199"/>
                  </a:lnTo>
                  <a:cubicBezTo>
                    <a:pt x="10272" y="4380"/>
                    <a:pt x="9484" y="3687"/>
                    <a:pt x="8570" y="3687"/>
                  </a:cubicBezTo>
                  <a:cubicBezTo>
                    <a:pt x="7657" y="3687"/>
                    <a:pt x="6932" y="4317"/>
                    <a:pt x="6775" y="5199"/>
                  </a:cubicBezTo>
                  <a:lnTo>
                    <a:pt x="5924" y="5199"/>
                  </a:lnTo>
                  <a:cubicBezTo>
                    <a:pt x="5766" y="4317"/>
                    <a:pt x="4979" y="3687"/>
                    <a:pt x="4128" y="3687"/>
                  </a:cubicBezTo>
                  <a:cubicBezTo>
                    <a:pt x="3214" y="3687"/>
                    <a:pt x="2427" y="4380"/>
                    <a:pt x="2269" y="5199"/>
                  </a:cubicBezTo>
                  <a:lnTo>
                    <a:pt x="2238" y="5199"/>
                  </a:lnTo>
                  <a:lnTo>
                    <a:pt x="2238" y="4853"/>
                  </a:lnTo>
                  <a:cubicBezTo>
                    <a:pt x="2206" y="3025"/>
                    <a:pt x="3372" y="1482"/>
                    <a:pt x="5042" y="946"/>
                  </a:cubicBezTo>
                  <a:close/>
                  <a:moveTo>
                    <a:pt x="1450" y="5231"/>
                  </a:moveTo>
                  <a:lnTo>
                    <a:pt x="1450" y="6711"/>
                  </a:lnTo>
                  <a:cubicBezTo>
                    <a:pt x="1431" y="6713"/>
                    <a:pt x="1413" y="6714"/>
                    <a:pt x="1394" y="6714"/>
                  </a:cubicBezTo>
                  <a:cubicBezTo>
                    <a:pt x="1009" y="6714"/>
                    <a:pt x="694" y="6408"/>
                    <a:pt x="694" y="5987"/>
                  </a:cubicBezTo>
                  <a:cubicBezTo>
                    <a:pt x="694" y="5577"/>
                    <a:pt x="1009" y="5231"/>
                    <a:pt x="1450" y="5231"/>
                  </a:cubicBezTo>
                  <a:close/>
                  <a:moveTo>
                    <a:pt x="4097" y="4538"/>
                  </a:moveTo>
                  <a:cubicBezTo>
                    <a:pt x="4727" y="4538"/>
                    <a:pt x="5199" y="5042"/>
                    <a:pt x="5199" y="5640"/>
                  </a:cubicBezTo>
                  <a:cubicBezTo>
                    <a:pt x="5199" y="6270"/>
                    <a:pt x="4664" y="6743"/>
                    <a:pt x="4097" y="6743"/>
                  </a:cubicBezTo>
                  <a:cubicBezTo>
                    <a:pt x="3467" y="6743"/>
                    <a:pt x="2931" y="6207"/>
                    <a:pt x="2931" y="5640"/>
                  </a:cubicBezTo>
                  <a:cubicBezTo>
                    <a:pt x="2931" y="5042"/>
                    <a:pt x="3467" y="4538"/>
                    <a:pt x="4097" y="4538"/>
                  </a:cubicBezTo>
                  <a:close/>
                  <a:moveTo>
                    <a:pt x="8539" y="4538"/>
                  </a:moveTo>
                  <a:cubicBezTo>
                    <a:pt x="9169" y="4538"/>
                    <a:pt x="9673" y="5042"/>
                    <a:pt x="9673" y="5640"/>
                  </a:cubicBezTo>
                  <a:cubicBezTo>
                    <a:pt x="9673" y="6207"/>
                    <a:pt x="9169" y="6743"/>
                    <a:pt x="8539" y="6743"/>
                  </a:cubicBezTo>
                  <a:cubicBezTo>
                    <a:pt x="7940" y="6743"/>
                    <a:pt x="7436" y="6207"/>
                    <a:pt x="7436" y="5640"/>
                  </a:cubicBezTo>
                  <a:cubicBezTo>
                    <a:pt x="7436" y="5010"/>
                    <a:pt x="7940" y="4538"/>
                    <a:pt x="8539" y="4538"/>
                  </a:cubicBezTo>
                  <a:close/>
                  <a:moveTo>
                    <a:pt x="11217" y="5231"/>
                  </a:moveTo>
                  <a:cubicBezTo>
                    <a:pt x="11595" y="5231"/>
                    <a:pt x="11973" y="5577"/>
                    <a:pt x="11973" y="5987"/>
                  </a:cubicBezTo>
                  <a:cubicBezTo>
                    <a:pt x="11973" y="6428"/>
                    <a:pt x="11595" y="6743"/>
                    <a:pt x="11217" y="6743"/>
                  </a:cubicBezTo>
                  <a:lnTo>
                    <a:pt x="11217" y="5231"/>
                  </a:lnTo>
                  <a:close/>
                  <a:moveTo>
                    <a:pt x="10461" y="5987"/>
                  </a:moveTo>
                  <a:lnTo>
                    <a:pt x="10461" y="7877"/>
                  </a:lnTo>
                  <a:lnTo>
                    <a:pt x="10461" y="8224"/>
                  </a:lnTo>
                  <a:lnTo>
                    <a:pt x="8696" y="8224"/>
                  </a:lnTo>
                  <a:cubicBezTo>
                    <a:pt x="7972" y="7767"/>
                    <a:pt x="7153" y="7538"/>
                    <a:pt x="6337" y="7538"/>
                  </a:cubicBezTo>
                  <a:cubicBezTo>
                    <a:pt x="5522" y="7538"/>
                    <a:pt x="4711" y="7767"/>
                    <a:pt x="4002" y="8224"/>
                  </a:cubicBezTo>
                  <a:lnTo>
                    <a:pt x="2238" y="8224"/>
                  </a:lnTo>
                  <a:lnTo>
                    <a:pt x="2238" y="7877"/>
                  </a:lnTo>
                  <a:lnTo>
                    <a:pt x="2238" y="5987"/>
                  </a:lnTo>
                  <a:lnTo>
                    <a:pt x="2269" y="5987"/>
                  </a:lnTo>
                  <a:cubicBezTo>
                    <a:pt x="2427" y="6806"/>
                    <a:pt x="3214" y="7468"/>
                    <a:pt x="4128" y="7468"/>
                  </a:cubicBezTo>
                  <a:cubicBezTo>
                    <a:pt x="5042" y="7468"/>
                    <a:pt x="5766" y="6837"/>
                    <a:pt x="5955" y="5987"/>
                  </a:cubicBezTo>
                  <a:lnTo>
                    <a:pt x="6775" y="5987"/>
                  </a:lnTo>
                  <a:cubicBezTo>
                    <a:pt x="6932" y="6837"/>
                    <a:pt x="7720" y="7468"/>
                    <a:pt x="8570" y="7468"/>
                  </a:cubicBezTo>
                  <a:cubicBezTo>
                    <a:pt x="9106" y="7468"/>
                    <a:pt x="9578" y="7279"/>
                    <a:pt x="9925" y="6932"/>
                  </a:cubicBezTo>
                  <a:cubicBezTo>
                    <a:pt x="10209" y="6648"/>
                    <a:pt x="10366" y="6333"/>
                    <a:pt x="10429" y="5987"/>
                  </a:cubicBezTo>
                  <a:close/>
                  <a:moveTo>
                    <a:pt x="6318" y="8271"/>
                  </a:moveTo>
                  <a:cubicBezTo>
                    <a:pt x="7027" y="8271"/>
                    <a:pt x="7735" y="8476"/>
                    <a:pt x="8350" y="8885"/>
                  </a:cubicBezTo>
                  <a:cubicBezTo>
                    <a:pt x="8413" y="8948"/>
                    <a:pt x="8444" y="8980"/>
                    <a:pt x="8539" y="8980"/>
                  </a:cubicBezTo>
                  <a:lnTo>
                    <a:pt x="10272" y="8980"/>
                  </a:lnTo>
                  <a:cubicBezTo>
                    <a:pt x="9799" y="10713"/>
                    <a:pt x="8224" y="11973"/>
                    <a:pt x="6333" y="11973"/>
                  </a:cubicBezTo>
                  <a:cubicBezTo>
                    <a:pt x="4443" y="11973"/>
                    <a:pt x="2868" y="10713"/>
                    <a:pt x="2364" y="8980"/>
                  </a:cubicBezTo>
                  <a:lnTo>
                    <a:pt x="4097" y="8980"/>
                  </a:lnTo>
                  <a:cubicBezTo>
                    <a:pt x="4160" y="8980"/>
                    <a:pt x="4254" y="8948"/>
                    <a:pt x="4286" y="8885"/>
                  </a:cubicBezTo>
                  <a:cubicBezTo>
                    <a:pt x="4900" y="8476"/>
                    <a:pt x="5609" y="8271"/>
                    <a:pt x="6318" y="8271"/>
                  </a:cubicBezTo>
                  <a:close/>
                  <a:moveTo>
                    <a:pt x="6333" y="1"/>
                  </a:moveTo>
                  <a:cubicBezTo>
                    <a:pt x="3782" y="1"/>
                    <a:pt x="1639" y="1986"/>
                    <a:pt x="1482" y="4475"/>
                  </a:cubicBezTo>
                  <a:cubicBezTo>
                    <a:pt x="663" y="4475"/>
                    <a:pt x="1" y="5168"/>
                    <a:pt x="1" y="5987"/>
                  </a:cubicBezTo>
                  <a:cubicBezTo>
                    <a:pt x="1" y="6806"/>
                    <a:pt x="663" y="7468"/>
                    <a:pt x="1482" y="7468"/>
                  </a:cubicBezTo>
                  <a:lnTo>
                    <a:pt x="1482" y="7877"/>
                  </a:lnTo>
                  <a:cubicBezTo>
                    <a:pt x="1482" y="10555"/>
                    <a:pt x="3656" y="12729"/>
                    <a:pt x="6365" y="12729"/>
                  </a:cubicBezTo>
                  <a:cubicBezTo>
                    <a:pt x="9043" y="12729"/>
                    <a:pt x="11248" y="10555"/>
                    <a:pt x="11248" y="7877"/>
                  </a:cubicBezTo>
                  <a:lnTo>
                    <a:pt x="11248" y="7468"/>
                  </a:lnTo>
                  <a:cubicBezTo>
                    <a:pt x="12067" y="7468"/>
                    <a:pt x="12760" y="6806"/>
                    <a:pt x="12760" y="5987"/>
                  </a:cubicBezTo>
                  <a:cubicBezTo>
                    <a:pt x="12697" y="5168"/>
                    <a:pt x="12036" y="4475"/>
                    <a:pt x="11217" y="4475"/>
                  </a:cubicBezTo>
                  <a:cubicBezTo>
                    <a:pt x="11028" y="1954"/>
                    <a:pt x="8885" y="1"/>
                    <a:pt x="63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6" name="Google Shape;11221;p69">
            <a:extLst>
              <a:ext uri="{FF2B5EF4-FFF2-40B4-BE49-F238E27FC236}">
                <a16:creationId xmlns:a16="http://schemas.microsoft.com/office/drawing/2014/main" id="{16401023-9252-D95A-CC48-09D162231E90}"/>
              </a:ext>
            </a:extLst>
          </p:cNvPr>
          <p:cNvGrpSpPr/>
          <p:nvPr/>
        </p:nvGrpSpPr>
        <p:grpSpPr>
          <a:xfrm>
            <a:off x="5316543" y="6487196"/>
            <a:ext cx="845886" cy="960313"/>
            <a:chOff x="-54063050" y="2296300"/>
            <a:chExt cx="279625" cy="317450"/>
          </a:xfrm>
          <a:solidFill>
            <a:schemeClr val="bg1"/>
          </a:solidFill>
        </p:grpSpPr>
        <p:sp>
          <p:nvSpPr>
            <p:cNvPr id="7" name="Google Shape;11222;p69">
              <a:extLst>
                <a:ext uri="{FF2B5EF4-FFF2-40B4-BE49-F238E27FC236}">
                  <a16:creationId xmlns:a16="http://schemas.microsoft.com/office/drawing/2014/main" id="{BF613F37-B560-FF25-FACD-48289DFD087D}"/>
                </a:ext>
              </a:extLst>
            </p:cNvPr>
            <p:cNvSpPr/>
            <p:nvPr/>
          </p:nvSpPr>
          <p:spPr>
            <a:xfrm>
              <a:off x="-53959075" y="252727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26" y="1001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" name="Google Shape;11223;p69">
              <a:extLst>
                <a:ext uri="{FF2B5EF4-FFF2-40B4-BE49-F238E27FC236}">
                  <a16:creationId xmlns:a16="http://schemas.microsoft.com/office/drawing/2014/main" id="{93445AE2-9FD2-F403-3B57-6B9E1BAB93AE}"/>
                </a:ext>
              </a:extLst>
            </p:cNvPr>
            <p:cNvSpPr/>
            <p:nvPr/>
          </p:nvSpPr>
          <p:spPr>
            <a:xfrm>
              <a:off x="-53969325" y="248297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11224;p69">
              <a:extLst>
                <a:ext uri="{FF2B5EF4-FFF2-40B4-BE49-F238E27FC236}">
                  <a16:creationId xmlns:a16="http://schemas.microsoft.com/office/drawing/2014/main" id="{C8FF1164-07B7-3D9C-6A2E-5F440F7BDA7E}"/>
                </a:ext>
              </a:extLst>
            </p:cNvPr>
            <p:cNvSpPr/>
            <p:nvPr/>
          </p:nvSpPr>
          <p:spPr>
            <a:xfrm>
              <a:off x="-53894500" y="248297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11225;p69">
              <a:extLst>
                <a:ext uri="{FF2B5EF4-FFF2-40B4-BE49-F238E27FC236}">
                  <a16:creationId xmlns:a16="http://schemas.microsoft.com/office/drawing/2014/main" id="{DB99BDD4-DD3A-7FFF-9AA6-AF0DF5DA14A5}"/>
                </a:ext>
              </a:extLst>
            </p:cNvPr>
            <p:cNvSpPr/>
            <p:nvPr/>
          </p:nvSpPr>
          <p:spPr>
            <a:xfrm>
              <a:off x="-54063050" y="2296300"/>
              <a:ext cx="279625" cy="317450"/>
            </a:xfrm>
            <a:custGeom>
              <a:avLst/>
              <a:gdLst/>
              <a:ahLst/>
              <a:cxnLst/>
              <a:rect l="l" t="t" r="r" b="b"/>
              <a:pathLst>
                <a:path w="11185" h="12698" extrusionOk="0">
                  <a:moveTo>
                    <a:pt x="5640" y="694"/>
                  </a:moveTo>
                  <a:cubicBezTo>
                    <a:pt x="7026" y="694"/>
                    <a:pt x="8286" y="883"/>
                    <a:pt x="9232" y="1198"/>
                  </a:cubicBezTo>
                  <a:cubicBezTo>
                    <a:pt x="10177" y="1576"/>
                    <a:pt x="10523" y="1923"/>
                    <a:pt x="10523" y="2206"/>
                  </a:cubicBezTo>
                  <a:cubicBezTo>
                    <a:pt x="10523" y="2427"/>
                    <a:pt x="10114" y="2647"/>
                    <a:pt x="9358" y="2931"/>
                  </a:cubicBezTo>
                  <a:lnTo>
                    <a:pt x="2017" y="2931"/>
                  </a:lnTo>
                  <a:cubicBezTo>
                    <a:pt x="1198" y="2679"/>
                    <a:pt x="757" y="2427"/>
                    <a:pt x="757" y="2206"/>
                  </a:cubicBezTo>
                  <a:cubicBezTo>
                    <a:pt x="757" y="1954"/>
                    <a:pt x="1103" y="1576"/>
                    <a:pt x="2048" y="1198"/>
                  </a:cubicBezTo>
                  <a:cubicBezTo>
                    <a:pt x="2994" y="851"/>
                    <a:pt x="4254" y="694"/>
                    <a:pt x="5640" y="694"/>
                  </a:cubicBezTo>
                  <a:close/>
                  <a:moveTo>
                    <a:pt x="8948" y="3687"/>
                  </a:moveTo>
                  <a:lnTo>
                    <a:pt x="8948" y="4475"/>
                  </a:lnTo>
                  <a:lnTo>
                    <a:pt x="2206" y="4475"/>
                  </a:lnTo>
                  <a:lnTo>
                    <a:pt x="2206" y="3687"/>
                  </a:lnTo>
                  <a:close/>
                  <a:moveTo>
                    <a:pt x="8633" y="5231"/>
                  </a:moveTo>
                  <a:cubicBezTo>
                    <a:pt x="8192" y="5703"/>
                    <a:pt x="7562" y="5987"/>
                    <a:pt x="6932" y="5987"/>
                  </a:cubicBezTo>
                  <a:lnTo>
                    <a:pt x="4317" y="5987"/>
                  </a:lnTo>
                  <a:cubicBezTo>
                    <a:pt x="3624" y="5987"/>
                    <a:pt x="3057" y="5703"/>
                    <a:pt x="2615" y="5231"/>
                  </a:cubicBezTo>
                  <a:close/>
                  <a:moveTo>
                    <a:pt x="9704" y="6680"/>
                  </a:moveTo>
                  <a:cubicBezTo>
                    <a:pt x="10082" y="6680"/>
                    <a:pt x="10460" y="6995"/>
                    <a:pt x="10460" y="7436"/>
                  </a:cubicBezTo>
                  <a:cubicBezTo>
                    <a:pt x="10460" y="7877"/>
                    <a:pt x="10145" y="8192"/>
                    <a:pt x="9704" y="8192"/>
                  </a:cubicBezTo>
                  <a:lnTo>
                    <a:pt x="9704" y="6680"/>
                  </a:lnTo>
                  <a:close/>
                  <a:moveTo>
                    <a:pt x="1513" y="6711"/>
                  </a:moveTo>
                  <a:lnTo>
                    <a:pt x="1513" y="8224"/>
                  </a:lnTo>
                  <a:cubicBezTo>
                    <a:pt x="1072" y="8192"/>
                    <a:pt x="757" y="7877"/>
                    <a:pt x="757" y="7467"/>
                  </a:cubicBezTo>
                  <a:cubicBezTo>
                    <a:pt x="757" y="7089"/>
                    <a:pt x="1103" y="6711"/>
                    <a:pt x="1513" y="6711"/>
                  </a:cubicBezTo>
                  <a:close/>
                  <a:moveTo>
                    <a:pt x="8979" y="5924"/>
                  </a:moveTo>
                  <a:lnTo>
                    <a:pt x="8979" y="8570"/>
                  </a:lnTo>
                  <a:cubicBezTo>
                    <a:pt x="8948" y="10429"/>
                    <a:pt x="7467" y="11910"/>
                    <a:pt x="5608" y="11910"/>
                  </a:cubicBezTo>
                  <a:cubicBezTo>
                    <a:pt x="3750" y="11910"/>
                    <a:pt x="2269" y="10429"/>
                    <a:pt x="2269" y="8570"/>
                  </a:cubicBezTo>
                  <a:lnTo>
                    <a:pt x="2269" y="5924"/>
                  </a:lnTo>
                  <a:cubicBezTo>
                    <a:pt x="2805" y="6459"/>
                    <a:pt x="3561" y="6711"/>
                    <a:pt x="4317" y="6711"/>
                  </a:cubicBezTo>
                  <a:lnTo>
                    <a:pt x="6932" y="6711"/>
                  </a:lnTo>
                  <a:cubicBezTo>
                    <a:pt x="7688" y="6711"/>
                    <a:pt x="8444" y="6459"/>
                    <a:pt x="8979" y="5924"/>
                  </a:cubicBezTo>
                  <a:close/>
                  <a:moveTo>
                    <a:pt x="5608" y="1"/>
                  </a:moveTo>
                  <a:cubicBezTo>
                    <a:pt x="4191" y="1"/>
                    <a:pt x="2805" y="190"/>
                    <a:pt x="1796" y="536"/>
                  </a:cubicBezTo>
                  <a:cubicBezTo>
                    <a:pt x="316" y="1040"/>
                    <a:pt x="1" y="1734"/>
                    <a:pt x="1" y="2206"/>
                  </a:cubicBezTo>
                  <a:cubicBezTo>
                    <a:pt x="1" y="2931"/>
                    <a:pt x="788" y="3309"/>
                    <a:pt x="1513" y="3561"/>
                  </a:cubicBezTo>
                  <a:lnTo>
                    <a:pt x="1513" y="5955"/>
                  </a:lnTo>
                  <a:cubicBezTo>
                    <a:pt x="694" y="5955"/>
                    <a:pt x="1" y="6648"/>
                    <a:pt x="1" y="7467"/>
                  </a:cubicBezTo>
                  <a:cubicBezTo>
                    <a:pt x="1" y="8287"/>
                    <a:pt x="694" y="8980"/>
                    <a:pt x="1513" y="8980"/>
                  </a:cubicBezTo>
                  <a:cubicBezTo>
                    <a:pt x="1702" y="11059"/>
                    <a:pt x="3466" y="12697"/>
                    <a:pt x="5608" y="12697"/>
                  </a:cubicBezTo>
                  <a:cubicBezTo>
                    <a:pt x="7719" y="12697"/>
                    <a:pt x="9515" y="11059"/>
                    <a:pt x="9704" y="8980"/>
                  </a:cubicBezTo>
                  <a:cubicBezTo>
                    <a:pt x="10523" y="8980"/>
                    <a:pt x="11185" y="8287"/>
                    <a:pt x="11185" y="7467"/>
                  </a:cubicBezTo>
                  <a:cubicBezTo>
                    <a:pt x="11185" y="6648"/>
                    <a:pt x="10523" y="5955"/>
                    <a:pt x="9704" y="5955"/>
                  </a:cubicBezTo>
                  <a:lnTo>
                    <a:pt x="9704" y="3561"/>
                  </a:lnTo>
                  <a:cubicBezTo>
                    <a:pt x="10397" y="3309"/>
                    <a:pt x="11185" y="2931"/>
                    <a:pt x="11185" y="2206"/>
                  </a:cubicBezTo>
                  <a:cubicBezTo>
                    <a:pt x="11185" y="1734"/>
                    <a:pt x="10870" y="1040"/>
                    <a:pt x="9421" y="536"/>
                  </a:cubicBezTo>
                  <a:cubicBezTo>
                    <a:pt x="8412" y="190"/>
                    <a:pt x="7058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4" name="Google Shape;11226;p69">
            <a:extLst>
              <a:ext uri="{FF2B5EF4-FFF2-40B4-BE49-F238E27FC236}">
                <a16:creationId xmlns:a16="http://schemas.microsoft.com/office/drawing/2014/main" id="{2F321A35-0B16-96B9-7997-BCF612CD9122}"/>
              </a:ext>
            </a:extLst>
          </p:cNvPr>
          <p:cNvGrpSpPr/>
          <p:nvPr/>
        </p:nvGrpSpPr>
        <p:grpSpPr>
          <a:xfrm>
            <a:off x="5316543" y="7724373"/>
            <a:ext cx="845886" cy="962504"/>
            <a:chOff x="-54061475" y="2685450"/>
            <a:chExt cx="279625" cy="318175"/>
          </a:xfrm>
          <a:solidFill>
            <a:schemeClr val="bg1"/>
          </a:solidFill>
        </p:grpSpPr>
        <p:sp>
          <p:nvSpPr>
            <p:cNvPr id="58" name="Google Shape;11227;p69">
              <a:extLst>
                <a:ext uri="{FF2B5EF4-FFF2-40B4-BE49-F238E27FC236}">
                  <a16:creationId xmlns:a16="http://schemas.microsoft.com/office/drawing/2014/main" id="{4BD9393E-986F-4FF3-32DB-0A94755D0441}"/>
                </a:ext>
              </a:extLst>
            </p:cNvPr>
            <p:cNvSpPr/>
            <p:nvPr/>
          </p:nvSpPr>
          <p:spPr>
            <a:xfrm>
              <a:off x="-53959075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86" y="0"/>
                  </a:moveTo>
                  <a:cubicBezTo>
                    <a:pt x="292" y="0"/>
                    <a:pt x="205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4" y="969"/>
                    <a:pt x="977" y="1158"/>
                    <a:pt x="1449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9" y="465"/>
                    <a:pt x="2899" y="213"/>
                    <a:pt x="2741" y="118"/>
                  </a:cubicBezTo>
                  <a:cubicBezTo>
                    <a:pt x="2678" y="39"/>
                    <a:pt x="2592" y="0"/>
                    <a:pt x="2501" y="0"/>
                  </a:cubicBezTo>
                  <a:cubicBezTo>
                    <a:pt x="2410" y="0"/>
                    <a:pt x="2316" y="39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39"/>
                    <a:pt x="481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228;p69">
              <a:extLst>
                <a:ext uri="{FF2B5EF4-FFF2-40B4-BE49-F238E27FC236}">
                  <a16:creationId xmlns:a16="http://schemas.microsoft.com/office/drawing/2014/main" id="{965755C8-84A7-E761-BCFB-7C78FE193FA4}"/>
                </a:ext>
              </a:extLst>
            </p:cNvPr>
            <p:cNvSpPr/>
            <p:nvPr/>
          </p:nvSpPr>
          <p:spPr>
            <a:xfrm>
              <a:off x="-53969325" y="2854725"/>
              <a:ext cx="18150" cy="18150"/>
            </a:xfrm>
            <a:custGeom>
              <a:avLst/>
              <a:gdLst/>
              <a:ahLst/>
              <a:cxnLst/>
              <a:rect l="l" t="t" r="r" b="b"/>
              <a:pathLst>
                <a:path w="726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0" name="Google Shape;11229;p69">
              <a:extLst>
                <a:ext uri="{FF2B5EF4-FFF2-40B4-BE49-F238E27FC236}">
                  <a16:creationId xmlns:a16="http://schemas.microsoft.com/office/drawing/2014/main" id="{C90B685A-91E5-777C-9752-291BD1447ADB}"/>
                </a:ext>
              </a:extLst>
            </p:cNvPr>
            <p:cNvSpPr/>
            <p:nvPr/>
          </p:nvSpPr>
          <p:spPr>
            <a:xfrm>
              <a:off x="-53894500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9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79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1" name="Google Shape;11230;p69">
              <a:extLst>
                <a:ext uri="{FF2B5EF4-FFF2-40B4-BE49-F238E27FC236}">
                  <a16:creationId xmlns:a16="http://schemas.microsoft.com/office/drawing/2014/main" id="{9770525D-065F-C233-D3A7-35E3BB071618}"/>
                </a:ext>
              </a:extLst>
            </p:cNvPr>
            <p:cNvSpPr/>
            <p:nvPr/>
          </p:nvSpPr>
          <p:spPr>
            <a:xfrm>
              <a:off x="-54061475" y="2685450"/>
              <a:ext cx="279625" cy="318175"/>
            </a:xfrm>
            <a:custGeom>
              <a:avLst/>
              <a:gdLst/>
              <a:ahLst/>
              <a:cxnLst/>
              <a:rect l="l" t="t" r="r" b="b"/>
              <a:pathLst>
                <a:path w="11185" h="12727" extrusionOk="0">
                  <a:moveTo>
                    <a:pt x="4096" y="1699"/>
                  </a:moveTo>
                  <a:cubicBezTo>
                    <a:pt x="4348" y="1699"/>
                    <a:pt x="4537" y="1762"/>
                    <a:pt x="4726" y="1794"/>
                  </a:cubicBezTo>
                  <a:cubicBezTo>
                    <a:pt x="4254" y="2235"/>
                    <a:pt x="3970" y="2897"/>
                    <a:pt x="3844" y="3527"/>
                  </a:cubicBezTo>
                  <a:cubicBezTo>
                    <a:pt x="3813" y="3716"/>
                    <a:pt x="3970" y="3905"/>
                    <a:pt x="4159" y="3968"/>
                  </a:cubicBezTo>
                  <a:cubicBezTo>
                    <a:pt x="4178" y="3971"/>
                    <a:pt x="4197" y="3972"/>
                    <a:pt x="4216" y="3972"/>
                  </a:cubicBezTo>
                  <a:cubicBezTo>
                    <a:pt x="4411" y="3972"/>
                    <a:pt x="4572" y="3825"/>
                    <a:pt x="4600" y="3653"/>
                  </a:cubicBezTo>
                  <a:cubicBezTo>
                    <a:pt x="4695" y="3117"/>
                    <a:pt x="4915" y="2645"/>
                    <a:pt x="5199" y="2330"/>
                  </a:cubicBezTo>
                  <a:cubicBezTo>
                    <a:pt x="5335" y="2194"/>
                    <a:pt x="5588" y="1964"/>
                    <a:pt x="5877" y="1964"/>
                  </a:cubicBezTo>
                  <a:cubicBezTo>
                    <a:pt x="5923" y="1964"/>
                    <a:pt x="5970" y="1970"/>
                    <a:pt x="6018" y="1983"/>
                  </a:cubicBezTo>
                  <a:cubicBezTo>
                    <a:pt x="6365" y="2046"/>
                    <a:pt x="6585" y="2361"/>
                    <a:pt x="6648" y="2613"/>
                  </a:cubicBezTo>
                  <a:cubicBezTo>
                    <a:pt x="6806" y="2991"/>
                    <a:pt x="6900" y="3527"/>
                    <a:pt x="6774" y="4031"/>
                  </a:cubicBezTo>
                  <a:cubicBezTo>
                    <a:pt x="6743" y="4251"/>
                    <a:pt x="6900" y="4472"/>
                    <a:pt x="7121" y="4472"/>
                  </a:cubicBezTo>
                  <a:cubicBezTo>
                    <a:pt x="7310" y="4472"/>
                    <a:pt x="7467" y="4346"/>
                    <a:pt x="7467" y="4157"/>
                  </a:cubicBezTo>
                  <a:cubicBezTo>
                    <a:pt x="7593" y="3527"/>
                    <a:pt x="7562" y="2802"/>
                    <a:pt x="7247" y="2204"/>
                  </a:cubicBezTo>
                  <a:lnTo>
                    <a:pt x="7247" y="2204"/>
                  </a:lnTo>
                  <a:lnTo>
                    <a:pt x="7404" y="2267"/>
                  </a:lnTo>
                  <a:cubicBezTo>
                    <a:pt x="8822" y="2487"/>
                    <a:pt x="9767" y="3873"/>
                    <a:pt x="9515" y="5291"/>
                  </a:cubicBezTo>
                  <a:cubicBezTo>
                    <a:pt x="9486" y="5464"/>
                    <a:pt x="9326" y="5610"/>
                    <a:pt x="9130" y="5610"/>
                  </a:cubicBezTo>
                  <a:cubicBezTo>
                    <a:pt x="9112" y="5610"/>
                    <a:pt x="9093" y="5609"/>
                    <a:pt x="9074" y="5606"/>
                  </a:cubicBezTo>
                  <a:lnTo>
                    <a:pt x="1733" y="4314"/>
                  </a:lnTo>
                  <a:cubicBezTo>
                    <a:pt x="1639" y="4283"/>
                    <a:pt x="1481" y="4062"/>
                    <a:pt x="1513" y="3873"/>
                  </a:cubicBezTo>
                  <a:cubicBezTo>
                    <a:pt x="1765" y="2613"/>
                    <a:pt x="2868" y="1699"/>
                    <a:pt x="4096" y="1699"/>
                  </a:cubicBezTo>
                  <a:close/>
                  <a:moveTo>
                    <a:pt x="1450" y="6740"/>
                  </a:moveTo>
                  <a:lnTo>
                    <a:pt x="1450" y="8252"/>
                  </a:lnTo>
                  <a:cubicBezTo>
                    <a:pt x="1009" y="8252"/>
                    <a:pt x="694" y="7937"/>
                    <a:pt x="694" y="7496"/>
                  </a:cubicBezTo>
                  <a:cubicBezTo>
                    <a:pt x="694" y="7118"/>
                    <a:pt x="1040" y="6740"/>
                    <a:pt x="1450" y="6740"/>
                  </a:cubicBezTo>
                  <a:close/>
                  <a:moveTo>
                    <a:pt x="9641" y="6740"/>
                  </a:moveTo>
                  <a:cubicBezTo>
                    <a:pt x="10019" y="6740"/>
                    <a:pt x="10397" y="7118"/>
                    <a:pt x="10397" y="7496"/>
                  </a:cubicBezTo>
                  <a:cubicBezTo>
                    <a:pt x="10397" y="7937"/>
                    <a:pt x="10082" y="8252"/>
                    <a:pt x="9641" y="8252"/>
                  </a:cubicBezTo>
                  <a:lnTo>
                    <a:pt x="9641" y="6740"/>
                  </a:lnTo>
                  <a:close/>
                  <a:moveTo>
                    <a:pt x="2206" y="5102"/>
                  </a:moveTo>
                  <a:lnTo>
                    <a:pt x="8916" y="6268"/>
                  </a:lnTo>
                  <a:lnTo>
                    <a:pt x="8916" y="8599"/>
                  </a:lnTo>
                  <a:cubicBezTo>
                    <a:pt x="8885" y="10489"/>
                    <a:pt x="7404" y="12033"/>
                    <a:pt x="5545" y="12033"/>
                  </a:cubicBezTo>
                  <a:cubicBezTo>
                    <a:pt x="3687" y="12033"/>
                    <a:pt x="2206" y="10489"/>
                    <a:pt x="2206" y="8599"/>
                  </a:cubicBezTo>
                  <a:lnTo>
                    <a:pt x="2206" y="5102"/>
                  </a:lnTo>
                  <a:close/>
                  <a:moveTo>
                    <a:pt x="7575" y="1"/>
                  </a:moveTo>
                  <a:cubicBezTo>
                    <a:pt x="6800" y="1"/>
                    <a:pt x="6137" y="473"/>
                    <a:pt x="5861" y="1164"/>
                  </a:cubicBezTo>
                  <a:lnTo>
                    <a:pt x="4726" y="975"/>
                  </a:lnTo>
                  <a:cubicBezTo>
                    <a:pt x="4530" y="941"/>
                    <a:pt x="4334" y="925"/>
                    <a:pt x="4141" y="925"/>
                  </a:cubicBezTo>
                  <a:cubicBezTo>
                    <a:pt x="2536" y="925"/>
                    <a:pt x="1101" y="2053"/>
                    <a:pt x="820" y="3684"/>
                  </a:cubicBezTo>
                  <a:cubicBezTo>
                    <a:pt x="757" y="4188"/>
                    <a:pt x="1009" y="4692"/>
                    <a:pt x="1481" y="4913"/>
                  </a:cubicBezTo>
                  <a:lnTo>
                    <a:pt x="1481" y="5953"/>
                  </a:lnTo>
                  <a:cubicBezTo>
                    <a:pt x="662" y="5953"/>
                    <a:pt x="1" y="6614"/>
                    <a:pt x="1" y="7465"/>
                  </a:cubicBezTo>
                  <a:cubicBezTo>
                    <a:pt x="1" y="8284"/>
                    <a:pt x="662" y="8946"/>
                    <a:pt x="1481" y="8946"/>
                  </a:cubicBezTo>
                  <a:cubicBezTo>
                    <a:pt x="1702" y="11056"/>
                    <a:pt x="3403" y="12726"/>
                    <a:pt x="5577" y="12726"/>
                  </a:cubicBezTo>
                  <a:cubicBezTo>
                    <a:pt x="7751" y="12726"/>
                    <a:pt x="9484" y="11056"/>
                    <a:pt x="9673" y="8946"/>
                  </a:cubicBezTo>
                  <a:cubicBezTo>
                    <a:pt x="10492" y="8946"/>
                    <a:pt x="11185" y="8284"/>
                    <a:pt x="11185" y="7465"/>
                  </a:cubicBezTo>
                  <a:cubicBezTo>
                    <a:pt x="11122" y="6803"/>
                    <a:pt x="10649" y="6205"/>
                    <a:pt x="9988" y="6047"/>
                  </a:cubicBezTo>
                  <a:cubicBezTo>
                    <a:pt x="10177" y="5890"/>
                    <a:pt x="10303" y="5638"/>
                    <a:pt x="10334" y="5417"/>
                  </a:cubicBezTo>
                  <a:cubicBezTo>
                    <a:pt x="10649" y="3590"/>
                    <a:pt x="9452" y="1825"/>
                    <a:pt x="7625" y="1510"/>
                  </a:cubicBezTo>
                  <a:lnTo>
                    <a:pt x="6617" y="1321"/>
                  </a:lnTo>
                  <a:cubicBezTo>
                    <a:pt x="6812" y="958"/>
                    <a:pt x="7206" y="744"/>
                    <a:pt x="7622" y="744"/>
                  </a:cubicBezTo>
                  <a:cubicBezTo>
                    <a:pt x="7675" y="744"/>
                    <a:pt x="7729" y="747"/>
                    <a:pt x="7782" y="754"/>
                  </a:cubicBezTo>
                  <a:cubicBezTo>
                    <a:pt x="7811" y="764"/>
                    <a:pt x="7840" y="768"/>
                    <a:pt x="7869" y="768"/>
                  </a:cubicBezTo>
                  <a:cubicBezTo>
                    <a:pt x="8034" y="768"/>
                    <a:pt x="8197" y="627"/>
                    <a:pt x="8223" y="439"/>
                  </a:cubicBezTo>
                  <a:cubicBezTo>
                    <a:pt x="8255" y="250"/>
                    <a:pt x="8097" y="61"/>
                    <a:pt x="7908" y="30"/>
                  </a:cubicBezTo>
                  <a:cubicBezTo>
                    <a:pt x="7796" y="10"/>
                    <a:pt x="7684" y="1"/>
                    <a:pt x="75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62" name="Google Shape;11341;p69">
            <a:extLst>
              <a:ext uri="{FF2B5EF4-FFF2-40B4-BE49-F238E27FC236}">
                <a16:creationId xmlns:a16="http://schemas.microsoft.com/office/drawing/2014/main" id="{83C70A98-6C45-D340-CC59-41AC7833FBE0}"/>
              </a:ext>
            </a:extLst>
          </p:cNvPr>
          <p:cNvGrpSpPr/>
          <p:nvPr/>
        </p:nvGrpSpPr>
        <p:grpSpPr>
          <a:xfrm>
            <a:off x="2902143" y="5278270"/>
            <a:ext cx="899355" cy="965077"/>
            <a:chOff x="-54826975" y="1903275"/>
            <a:chExt cx="297300" cy="319025"/>
          </a:xfrm>
          <a:solidFill>
            <a:schemeClr val="bg1"/>
          </a:solidFill>
        </p:grpSpPr>
        <p:sp>
          <p:nvSpPr>
            <p:cNvPr id="63" name="Google Shape;11342;p69">
              <a:extLst>
                <a:ext uri="{FF2B5EF4-FFF2-40B4-BE49-F238E27FC236}">
                  <a16:creationId xmlns:a16="http://schemas.microsoft.com/office/drawing/2014/main" id="{41D42090-3D96-1A4F-5557-BDCF4D4CD040}"/>
                </a:ext>
              </a:extLst>
            </p:cNvPr>
            <p:cNvSpPr/>
            <p:nvPr/>
          </p:nvSpPr>
          <p:spPr>
            <a:xfrm>
              <a:off x="-54712850" y="2135825"/>
              <a:ext cx="73275" cy="28975"/>
            </a:xfrm>
            <a:custGeom>
              <a:avLst/>
              <a:gdLst/>
              <a:ahLst/>
              <a:cxnLst/>
              <a:rect l="l" t="t" r="r" b="b"/>
              <a:pathLst>
                <a:path w="2931" h="1159" extrusionOk="0">
                  <a:moveTo>
                    <a:pt x="414" y="1"/>
                  </a:moveTo>
                  <a:cubicBezTo>
                    <a:pt x="316" y="1"/>
                    <a:pt x="222" y="40"/>
                    <a:pt x="159" y="119"/>
                  </a:cubicBezTo>
                  <a:cubicBezTo>
                    <a:pt x="1" y="276"/>
                    <a:pt x="1" y="497"/>
                    <a:pt x="159" y="623"/>
                  </a:cubicBezTo>
                  <a:cubicBezTo>
                    <a:pt x="537" y="970"/>
                    <a:pt x="1009" y="1159"/>
                    <a:pt x="1482" y="1159"/>
                  </a:cubicBezTo>
                  <a:cubicBezTo>
                    <a:pt x="1986" y="1159"/>
                    <a:pt x="2458" y="970"/>
                    <a:pt x="2773" y="623"/>
                  </a:cubicBezTo>
                  <a:cubicBezTo>
                    <a:pt x="2931" y="465"/>
                    <a:pt x="2931" y="213"/>
                    <a:pt x="2773" y="119"/>
                  </a:cubicBezTo>
                  <a:cubicBezTo>
                    <a:pt x="2695" y="40"/>
                    <a:pt x="2592" y="1"/>
                    <a:pt x="2498" y="1"/>
                  </a:cubicBezTo>
                  <a:cubicBezTo>
                    <a:pt x="2403" y="1"/>
                    <a:pt x="2317" y="40"/>
                    <a:pt x="2269" y="119"/>
                  </a:cubicBezTo>
                  <a:cubicBezTo>
                    <a:pt x="2049" y="308"/>
                    <a:pt x="1734" y="434"/>
                    <a:pt x="1482" y="434"/>
                  </a:cubicBezTo>
                  <a:cubicBezTo>
                    <a:pt x="1167" y="434"/>
                    <a:pt x="883" y="308"/>
                    <a:pt x="694" y="119"/>
                  </a:cubicBezTo>
                  <a:cubicBezTo>
                    <a:pt x="615" y="40"/>
                    <a:pt x="513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0" name="Google Shape;11343;p69">
              <a:extLst>
                <a:ext uri="{FF2B5EF4-FFF2-40B4-BE49-F238E27FC236}">
                  <a16:creationId xmlns:a16="http://schemas.microsoft.com/office/drawing/2014/main" id="{5652311C-B3B2-C704-980E-08D52D7689B2}"/>
                </a:ext>
              </a:extLst>
            </p:cNvPr>
            <p:cNvSpPr/>
            <p:nvPr/>
          </p:nvSpPr>
          <p:spPr>
            <a:xfrm>
              <a:off x="-54826975" y="1903275"/>
              <a:ext cx="297300" cy="319025"/>
            </a:xfrm>
            <a:custGeom>
              <a:avLst/>
              <a:gdLst/>
              <a:ahLst/>
              <a:cxnLst/>
              <a:rect l="l" t="t" r="r" b="b"/>
              <a:pathLst>
                <a:path w="11892" h="12761" extrusionOk="0">
                  <a:moveTo>
                    <a:pt x="3400" y="694"/>
                  </a:moveTo>
                  <a:cubicBezTo>
                    <a:pt x="3715" y="694"/>
                    <a:pt x="3999" y="915"/>
                    <a:pt x="4093" y="1167"/>
                  </a:cubicBezTo>
                  <a:cubicBezTo>
                    <a:pt x="2928" y="1797"/>
                    <a:pt x="2046" y="3025"/>
                    <a:pt x="1951" y="4443"/>
                  </a:cubicBezTo>
                  <a:cubicBezTo>
                    <a:pt x="1932" y="4444"/>
                    <a:pt x="1914" y="4445"/>
                    <a:pt x="1895" y="4445"/>
                  </a:cubicBezTo>
                  <a:cubicBezTo>
                    <a:pt x="1481" y="4445"/>
                    <a:pt x="1163" y="4112"/>
                    <a:pt x="1163" y="3750"/>
                  </a:cubicBezTo>
                  <a:cubicBezTo>
                    <a:pt x="1163" y="3498"/>
                    <a:pt x="1258" y="3340"/>
                    <a:pt x="1352" y="3214"/>
                  </a:cubicBezTo>
                  <a:cubicBezTo>
                    <a:pt x="1478" y="3057"/>
                    <a:pt x="1478" y="2868"/>
                    <a:pt x="1352" y="2710"/>
                  </a:cubicBezTo>
                  <a:cubicBezTo>
                    <a:pt x="1258" y="2584"/>
                    <a:pt x="1163" y="2427"/>
                    <a:pt x="1163" y="2206"/>
                  </a:cubicBezTo>
                  <a:cubicBezTo>
                    <a:pt x="1163" y="1797"/>
                    <a:pt x="1478" y="1450"/>
                    <a:pt x="1888" y="1450"/>
                  </a:cubicBezTo>
                  <a:cubicBezTo>
                    <a:pt x="1983" y="1450"/>
                    <a:pt x="2109" y="1450"/>
                    <a:pt x="2172" y="1482"/>
                  </a:cubicBezTo>
                  <a:cubicBezTo>
                    <a:pt x="2216" y="1504"/>
                    <a:pt x="2263" y="1514"/>
                    <a:pt x="2311" y="1514"/>
                  </a:cubicBezTo>
                  <a:cubicBezTo>
                    <a:pt x="2468" y="1514"/>
                    <a:pt x="2627" y="1406"/>
                    <a:pt x="2676" y="1261"/>
                  </a:cubicBezTo>
                  <a:cubicBezTo>
                    <a:pt x="2770" y="946"/>
                    <a:pt x="3085" y="694"/>
                    <a:pt x="3400" y="694"/>
                  </a:cubicBezTo>
                  <a:close/>
                  <a:moveTo>
                    <a:pt x="8504" y="757"/>
                  </a:moveTo>
                  <a:cubicBezTo>
                    <a:pt x="8819" y="757"/>
                    <a:pt x="9166" y="978"/>
                    <a:pt x="9229" y="1293"/>
                  </a:cubicBezTo>
                  <a:cubicBezTo>
                    <a:pt x="9255" y="1448"/>
                    <a:pt x="9430" y="1561"/>
                    <a:pt x="9614" y="1561"/>
                  </a:cubicBezTo>
                  <a:cubicBezTo>
                    <a:pt x="9654" y="1561"/>
                    <a:pt x="9694" y="1556"/>
                    <a:pt x="9733" y="1545"/>
                  </a:cubicBezTo>
                  <a:cubicBezTo>
                    <a:pt x="9827" y="1482"/>
                    <a:pt x="9953" y="1482"/>
                    <a:pt x="10016" y="1482"/>
                  </a:cubicBezTo>
                  <a:cubicBezTo>
                    <a:pt x="10394" y="1482"/>
                    <a:pt x="10772" y="1797"/>
                    <a:pt x="10772" y="2238"/>
                  </a:cubicBezTo>
                  <a:cubicBezTo>
                    <a:pt x="10772" y="2490"/>
                    <a:pt x="10646" y="2647"/>
                    <a:pt x="10552" y="2742"/>
                  </a:cubicBezTo>
                  <a:cubicBezTo>
                    <a:pt x="10457" y="2899"/>
                    <a:pt x="10457" y="3120"/>
                    <a:pt x="10552" y="3277"/>
                  </a:cubicBezTo>
                  <a:cubicBezTo>
                    <a:pt x="10646" y="3372"/>
                    <a:pt x="10772" y="3529"/>
                    <a:pt x="10772" y="3782"/>
                  </a:cubicBezTo>
                  <a:cubicBezTo>
                    <a:pt x="10772" y="4160"/>
                    <a:pt x="10489" y="4475"/>
                    <a:pt x="10079" y="4538"/>
                  </a:cubicBezTo>
                  <a:cubicBezTo>
                    <a:pt x="9985" y="3057"/>
                    <a:pt x="9071" y="1860"/>
                    <a:pt x="7842" y="1230"/>
                  </a:cubicBezTo>
                  <a:cubicBezTo>
                    <a:pt x="7969" y="915"/>
                    <a:pt x="8252" y="757"/>
                    <a:pt x="8504" y="757"/>
                  </a:cubicBezTo>
                  <a:close/>
                  <a:moveTo>
                    <a:pt x="6078" y="1482"/>
                  </a:moveTo>
                  <a:cubicBezTo>
                    <a:pt x="7874" y="1482"/>
                    <a:pt x="9386" y="2994"/>
                    <a:pt x="9386" y="4853"/>
                  </a:cubicBezTo>
                  <a:lnTo>
                    <a:pt x="9386" y="5640"/>
                  </a:lnTo>
                  <a:cubicBezTo>
                    <a:pt x="9071" y="5388"/>
                    <a:pt x="8662" y="5262"/>
                    <a:pt x="8284" y="5262"/>
                  </a:cubicBezTo>
                  <a:cubicBezTo>
                    <a:pt x="7370" y="5262"/>
                    <a:pt x="6614" y="5892"/>
                    <a:pt x="6456" y="6774"/>
                  </a:cubicBezTo>
                  <a:lnTo>
                    <a:pt x="5637" y="6774"/>
                  </a:lnTo>
                  <a:cubicBezTo>
                    <a:pt x="5480" y="5892"/>
                    <a:pt x="4692" y="5262"/>
                    <a:pt x="3841" y="5262"/>
                  </a:cubicBezTo>
                  <a:cubicBezTo>
                    <a:pt x="3400" y="5262"/>
                    <a:pt x="3054" y="5420"/>
                    <a:pt x="2739" y="5640"/>
                  </a:cubicBezTo>
                  <a:lnTo>
                    <a:pt x="2739" y="4853"/>
                  </a:lnTo>
                  <a:cubicBezTo>
                    <a:pt x="2739" y="2994"/>
                    <a:pt x="4219" y="1482"/>
                    <a:pt x="6078" y="1482"/>
                  </a:cubicBezTo>
                  <a:close/>
                  <a:moveTo>
                    <a:pt x="1888" y="6743"/>
                  </a:moveTo>
                  <a:lnTo>
                    <a:pt x="1888" y="7058"/>
                  </a:lnTo>
                  <a:lnTo>
                    <a:pt x="1857" y="7216"/>
                  </a:lnTo>
                  <a:cubicBezTo>
                    <a:pt x="1794" y="7531"/>
                    <a:pt x="1731" y="7877"/>
                    <a:pt x="1699" y="8192"/>
                  </a:cubicBezTo>
                  <a:cubicBezTo>
                    <a:pt x="1384" y="8098"/>
                    <a:pt x="1163" y="7783"/>
                    <a:pt x="1163" y="7468"/>
                  </a:cubicBezTo>
                  <a:cubicBezTo>
                    <a:pt x="1163" y="7090"/>
                    <a:pt x="1478" y="6743"/>
                    <a:pt x="1888" y="6743"/>
                  </a:cubicBezTo>
                  <a:close/>
                  <a:moveTo>
                    <a:pt x="3778" y="5987"/>
                  </a:moveTo>
                  <a:cubicBezTo>
                    <a:pt x="4440" y="5987"/>
                    <a:pt x="4881" y="6491"/>
                    <a:pt x="4881" y="7090"/>
                  </a:cubicBezTo>
                  <a:cubicBezTo>
                    <a:pt x="4881" y="7688"/>
                    <a:pt x="4377" y="8192"/>
                    <a:pt x="3778" y="8192"/>
                  </a:cubicBezTo>
                  <a:cubicBezTo>
                    <a:pt x="3211" y="8192"/>
                    <a:pt x="2676" y="7688"/>
                    <a:pt x="2676" y="7090"/>
                  </a:cubicBezTo>
                  <a:cubicBezTo>
                    <a:pt x="2676" y="6491"/>
                    <a:pt x="3148" y="5987"/>
                    <a:pt x="3778" y="5987"/>
                  </a:cubicBezTo>
                  <a:close/>
                  <a:moveTo>
                    <a:pt x="10142" y="6743"/>
                  </a:moveTo>
                  <a:cubicBezTo>
                    <a:pt x="10520" y="6743"/>
                    <a:pt x="10867" y="7058"/>
                    <a:pt x="10867" y="7468"/>
                  </a:cubicBezTo>
                  <a:cubicBezTo>
                    <a:pt x="10867" y="7846"/>
                    <a:pt x="10646" y="8098"/>
                    <a:pt x="10331" y="8192"/>
                  </a:cubicBezTo>
                  <a:cubicBezTo>
                    <a:pt x="10331" y="7877"/>
                    <a:pt x="10237" y="7531"/>
                    <a:pt x="10174" y="7216"/>
                  </a:cubicBezTo>
                  <a:lnTo>
                    <a:pt x="10142" y="7058"/>
                  </a:lnTo>
                  <a:lnTo>
                    <a:pt x="10142" y="6743"/>
                  </a:lnTo>
                  <a:close/>
                  <a:moveTo>
                    <a:pt x="8337" y="6017"/>
                  </a:moveTo>
                  <a:cubicBezTo>
                    <a:pt x="8912" y="6017"/>
                    <a:pt x="9386" y="6510"/>
                    <a:pt x="9386" y="7121"/>
                  </a:cubicBezTo>
                  <a:cubicBezTo>
                    <a:pt x="9386" y="7751"/>
                    <a:pt x="8882" y="8224"/>
                    <a:pt x="8284" y="8224"/>
                  </a:cubicBezTo>
                  <a:cubicBezTo>
                    <a:pt x="7653" y="8224"/>
                    <a:pt x="7181" y="7720"/>
                    <a:pt x="7181" y="7121"/>
                  </a:cubicBezTo>
                  <a:cubicBezTo>
                    <a:pt x="7181" y="6522"/>
                    <a:pt x="7685" y="6018"/>
                    <a:pt x="8284" y="6018"/>
                  </a:cubicBezTo>
                  <a:cubicBezTo>
                    <a:pt x="8301" y="6017"/>
                    <a:pt x="8319" y="6017"/>
                    <a:pt x="8337" y="6017"/>
                  </a:cubicBezTo>
                  <a:close/>
                  <a:moveTo>
                    <a:pt x="6456" y="7436"/>
                  </a:moveTo>
                  <a:cubicBezTo>
                    <a:pt x="6614" y="8318"/>
                    <a:pt x="7401" y="8948"/>
                    <a:pt x="8284" y="8948"/>
                  </a:cubicBezTo>
                  <a:cubicBezTo>
                    <a:pt x="8788" y="8948"/>
                    <a:pt x="9260" y="8728"/>
                    <a:pt x="9607" y="8381"/>
                  </a:cubicBezTo>
                  <a:lnTo>
                    <a:pt x="9607" y="8381"/>
                  </a:lnTo>
                  <a:cubicBezTo>
                    <a:pt x="9575" y="8476"/>
                    <a:pt x="9575" y="8507"/>
                    <a:pt x="9575" y="8539"/>
                  </a:cubicBezTo>
                  <a:lnTo>
                    <a:pt x="9575" y="8570"/>
                  </a:lnTo>
                  <a:cubicBezTo>
                    <a:pt x="9449" y="10398"/>
                    <a:pt x="7969" y="11973"/>
                    <a:pt x="6047" y="11973"/>
                  </a:cubicBezTo>
                  <a:cubicBezTo>
                    <a:pt x="4062" y="11973"/>
                    <a:pt x="2581" y="10398"/>
                    <a:pt x="2487" y="8570"/>
                  </a:cubicBezTo>
                  <a:lnTo>
                    <a:pt x="2487" y="8539"/>
                  </a:lnTo>
                  <a:lnTo>
                    <a:pt x="2487" y="8381"/>
                  </a:lnTo>
                  <a:cubicBezTo>
                    <a:pt x="2833" y="8728"/>
                    <a:pt x="3306" y="8948"/>
                    <a:pt x="3841" y="8948"/>
                  </a:cubicBezTo>
                  <a:cubicBezTo>
                    <a:pt x="4724" y="8948"/>
                    <a:pt x="5480" y="8318"/>
                    <a:pt x="5637" y="7436"/>
                  </a:cubicBezTo>
                  <a:close/>
                  <a:moveTo>
                    <a:pt x="3400" y="1"/>
                  </a:moveTo>
                  <a:cubicBezTo>
                    <a:pt x="2833" y="1"/>
                    <a:pt x="2361" y="316"/>
                    <a:pt x="2109" y="726"/>
                  </a:cubicBezTo>
                  <a:cubicBezTo>
                    <a:pt x="2041" y="717"/>
                    <a:pt x="1974" y="713"/>
                    <a:pt x="1909" y="713"/>
                  </a:cubicBezTo>
                  <a:cubicBezTo>
                    <a:pt x="784" y="713"/>
                    <a:pt x="1" y="1948"/>
                    <a:pt x="596" y="2931"/>
                  </a:cubicBezTo>
                  <a:cubicBezTo>
                    <a:pt x="470" y="3183"/>
                    <a:pt x="407" y="3403"/>
                    <a:pt x="407" y="3687"/>
                  </a:cubicBezTo>
                  <a:cubicBezTo>
                    <a:pt x="407" y="4506"/>
                    <a:pt x="1069" y="5199"/>
                    <a:pt x="1888" y="5199"/>
                  </a:cubicBezTo>
                  <a:lnTo>
                    <a:pt x="1888" y="5987"/>
                  </a:lnTo>
                  <a:cubicBezTo>
                    <a:pt x="1069" y="5987"/>
                    <a:pt x="407" y="6648"/>
                    <a:pt x="407" y="7468"/>
                  </a:cubicBezTo>
                  <a:cubicBezTo>
                    <a:pt x="407" y="8224"/>
                    <a:pt x="1006" y="8854"/>
                    <a:pt x="1699" y="8980"/>
                  </a:cubicBezTo>
                  <a:cubicBezTo>
                    <a:pt x="1983" y="11028"/>
                    <a:pt x="3715" y="12760"/>
                    <a:pt x="5984" y="12760"/>
                  </a:cubicBezTo>
                  <a:cubicBezTo>
                    <a:pt x="8252" y="12760"/>
                    <a:pt x="10016" y="11028"/>
                    <a:pt x="10300" y="8980"/>
                  </a:cubicBezTo>
                  <a:cubicBezTo>
                    <a:pt x="11024" y="8885"/>
                    <a:pt x="11592" y="8255"/>
                    <a:pt x="11592" y="7468"/>
                  </a:cubicBezTo>
                  <a:cubicBezTo>
                    <a:pt x="11623" y="6648"/>
                    <a:pt x="10961" y="5987"/>
                    <a:pt x="10142" y="5987"/>
                  </a:cubicBezTo>
                  <a:lnTo>
                    <a:pt x="10142" y="5199"/>
                  </a:lnTo>
                  <a:cubicBezTo>
                    <a:pt x="10930" y="5168"/>
                    <a:pt x="11497" y="4475"/>
                    <a:pt x="11497" y="3687"/>
                  </a:cubicBezTo>
                  <a:cubicBezTo>
                    <a:pt x="11497" y="3435"/>
                    <a:pt x="11434" y="3183"/>
                    <a:pt x="11308" y="2962"/>
                  </a:cubicBezTo>
                  <a:cubicBezTo>
                    <a:pt x="11892" y="1970"/>
                    <a:pt x="11150" y="733"/>
                    <a:pt x="10085" y="733"/>
                  </a:cubicBezTo>
                  <a:cubicBezTo>
                    <a:pt x="10001" y="733"/>
                    <a:pt x="9915" y="741"/>
                    <a:pt x="9827" y="757"/>
                  </a:cubicBezTo>
                  <a:cubicBezTo>
                    <a:pt x="9544" y="284"/>
                    <a:pt x="9071" y="1"/>
                    <a:pt x="8504" y="1"/>
                  </a:cubicBezTo>
                  <a:cubicBezTo>
                    <a:pt x="8126" y="1"/>
                    <a:pt x="7779" y="158"/>
                    <a:pt x="7496" y="379"/>
                  </a:cubicBezTo>
                  <a:cubicBezTo>
                    <a:pt x="7338" y="537"/>
                    <a:pt x="7212" y="694"/>
                    <a:pt x="7149" y="915"/>
                  </a:cubicBezTo>
                  <a:cubicBezTo>
                    <a:pt x="6771" y="789"/>
                    <a:pt x="6393" y="726"/>
                    <a:pt x="5984" y="726"/>
                  </a:cubicBezTo>
                  <a:cubicBezTo>
                    <a:pt x="5574" y="726"/>
                    <a:pt x="5165" y="820"/>
                    <a:pt x="4787" y="946"/>
                  </a:cubicBezTo>
                  <a:cubicBezTo>
                    <a:pt x="4534" y="379"/>
                    <a:pt x="4030" y="1"/>
                    <a:pt x="340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1" name="Google Shape;11344;p69">
              <a:extLst>
                <a:ext uri="{FF2B5EF4-FFF2-40B4-BE49-F238E27FC236}">
                  <a16:creationId xmlns:a16="http://schemas.microsoft.com/office/drawing/2014/main" id="{0EA8243A-5D5F-62A1-1AA7-F39DD6F1771B}"/>
                </a:ext>
              </a:extLst>
            </p:cNvPr>
            <p:cNvSpPr/>
            <p:nvPr/>
          </p:nvSpPr>
          <p:spPr>
            <a:xfrm>
              <a:off x="-54722300" y="1997800"/>
              <a:ext cx="92175" cy="17350"/>
            </a:xfrm>
            <a:custGeom>
              <a:avLst/>
              <a:gdLst/>
              <a:ahLst/>
              <a:cxnLst/>
              <a:rect l="l" t="t" r="r" b="b"/>
              <a:pathLst>
                <a:path w="3687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lnTo>
                    <a:pt x="3340" y="694"/>
                  </a:lnTo>
                  <a:cubicBezTo>
                    <a:pt x="3529" y="694"/>
                    <a:pt x="3687" y="536"/>
                    <a:pt x="3687" y="347"/>
                  </a:cubicBezTo>
                  <a:cubicBezTo>
                    <a:pt x="3687" y="158"/>
                    <a:pt x="3529" y="1"/>
                    <a:pt x="334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2" name="Google Shape;11345;p69">
            <a:extLst>
              <a:ext uri="{FF2B5EF4-FFF2-40B4-BE49-F238E27FC236}">
                <a16:creationId xmlns:a16="http://schemas.microsoft.com/office/drawing/2014/main" id="{219B0E31-0383-DBC9-BA5C-C3C3EAED37CE}"/>
              </a:ext>
            </a:extLst>
          </p:cNvPr>
          <p:cNvGrpSpPr/>
          <p:nvPr/>
        </p:nvGrpSpPr>
        <p:grpSpPr>
          <a:xfrm>
            <a:off x="2869326" y="6487190"/>
            <a:ext cx="964999" cy="957815"/>
            <a:chOff x="-54836500" y="2296300"/>
            <a:chExt cx="319000" cy="316625"/>
          </a:xfrm>
          <a:solidFill>
            <a:schemeClr val="bg1"/>
          </a:solidFill>
        </p:grpSpPr>
        <p:sp>
          <p:nvSpPr>
            <p:cNvPr id="323" name="Google Shape;11346;p69">
              <a:extLst>
                <a:ext uri="{FF2B5EF4-FFF2-40B4-BE49-F238E27FC236}">
                  <a16:creationId xmlns:a16="http://schemas.microsoft.com/office/drawing/2014/main" id="{1B96F0CB-1C97-D4CC-08EC-26FB6F1BB384}"/>
                </a:ext>
              </a:extLst>
            </p:cNvPr>
            <p:cNvSpPr/>
            <p:nvPr/>
          </p:nvSpPr>
          <p:spPr>
            <a:xfrm>
              <a:off x="-54722300" y="2445950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7" y="694"/>
                    <a:pt x="694" y="536"/>
                    <a:pt x="694" y="347"/>
                  </a:cubicBezTo>
                  <a:cubicBezTo>
                    <a:pt x="694" y="158"/>
                    <a:pt x="53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4" name="Google Shape;11347;p69">
              <a:extLst>
                <a:ext uri="{FF2B5EF4-FFF2-40B4-BE49-F238E27FC236}">
                  <a16:creationId xmlns:a16="http://schemas.microsoft.com/office/drawing/2014/main" id="{EB7656B8-762C-E602-B86B-8150BB7537FF}"/>
                </a:ext>
              </a:extLst>
            </p:cNvPr>
            <p:cNvSpPr/>
            <p:nvPr/>
          </p:nvSpPr>
          <p:spPr>
            <a:xfrm>
              <a:off x="-54647475" y="244595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6" y="536"/>
                    <a:pt x="726" y="347"/>
                  </a:cubicBezTo>
                  <a:cubicBezTo>
                    <a:pt x="726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5" name="Google Shape;11348;p69">
              <a:extLst>
                <a:ext uri="{FF2B5EF4-FFF2-40B4-BE49-F238E27FC236}">
                  <a16:creationId xmlns:a16="http://schemas.microsoft.com/office/drawing/2014/main" id="{4369014D-B3F8-AEBA-885B-62685239B0CF}"/>
                </a:ext>
              </a:extLst>
            </p:cNvPr>
            <p:cNvSpPr/>
            <p:nvPr/>
          </p:nvSpPr>
          <p:spPr>
            <a:xfrm>
              <a:off x="-54712850" y="25083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414" y="0"/>
                  </a:moveTo>
                  <a:cubicBezTo>
                    <a:pt x="316" y="0"/>
                    <a:pt x="222" y="40"/>
                    <a:pt x="159" y="119"/>
                  </a:cubicBezTo>
                  <a:cubicBezTo>
                    <a:pt x="1" y="276"/>
                    <a:pt x="1" y="528"/>
                    <a:pt x="159" y="654"/>
                  </a:cubicBezTo>
                  <a:cubicBezTo>
                    <a:pt x="537" y="1001"/>
                    <a:pt x="1009" y="1190"/>
                    <a:pt x="1482" y="1190"/>
                  </a:cubicBezTo>
                  <a:cubicBezTo>
                    <a:pt x="1986" y="1190"/>
                    <a:pt x="2458" y="1001"/>
                    <a:pt x="2773" y="654"/>
                  </a:cubicBezTo>
                  <a:cubicBezTo>
                    <a:pt x="2931" y="497"/>
                    <a:pt x="2931" y="245"/>
                    <a:pt x="2773" y="119"/>
                  </a:cubicBezTo>
                  <a:cubicBezTo>
                    <a:pt x="2695" y="40"/>
                    <a:pt x="2592" y="0"/>
                    <a:pt x="2498" y="0"/>
                  </a:cubicBezTo>
                  <a:cubicBezTo>
                    <a:pt x="2403" y="0"/>
                    <a:pt x="2317" y="40"/>
                    <a:pt x="2269" y="119"/>
                  </a:cubicBezTo>
                  <a:cubicBezTo>
                    <a:pt x="2049" y="339"/>
                    <a:pt x="1734" y="434"/>
                    <a:pt x="1482" y="434"/>
                  </a:cubicBezTo>
                  <a:cubicBezTo>
                    <a:pt x="1167" y="434"/>
                    <a:pt x="883" y="339"/>
                    <a:pt x="694" y="119"/>
                  </a:cubicBezTo>
                  <a:cubicBezTo>
                    <a:pt x="615" y="40"/>
                    <a:pt x="513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6" name="Google Shape;11349;p69">
              <a:extLst>
                <a:ext uri="{FF2B5EF4-FFF2-40B4-BE49-F238E27FC236}">
                  <a16:creationId xmlns:a16="http://schemas.microsoft.com/office/drawing/2014/main" id="{98774B45-60CB-68F8-2145-1083840908E0}"/>
                </a:ext>
              </a:extLst>
            </p:cNvPr>
            <p:cNvSpPr/>
            <p:nvPr/>
          </p:nvSpPr>
          <p:spPr>
            <a:xfrm>
              <a:off x="-54836500" y="2296300"/>
              <a:ext cx="319000" cy="316625"/>
            </a:xfrm>
            <a:custGeom>
              <a:avLst/>
              <a:gdLst/>
              <a:ahLst/>
              <a:cxnLst/>
              <a:rect l="l" t="t" r="r" b="b"/>
              <a:pathLst>
                <a:path w="12760" h="12665" extrusionOk="0">
                  <a:moveTo>
                    <a:pt x="5672" y="694"/>
                  </a:moveTo>
                  <a:cubicBezTo>
                    <a:pt x="5577" y="883"/>
                    <a:pt x="5483" y="1167"/>
                    <a:pt x="5388" y="1450"/>
                  </a:cubicBezTo>
                  <a:lnTo>
                    <a:pt x="2742" y="1450"/>
                  </a:lnTo>
                  <a:lnTo>
                    <a:pt x="2427" y="694"/>
                  </a:lnTo>
                  <a:close/>
                  <a:moveTo>
                    <a:pt x="10303" y="694"/>
                  </a:moveTo>
                  <a:lnTo>
                    <a:pt x="10051" y="1450"/>
                  </a:lnTo>
                  <a:lnTo>
                    <a:pt x="7404" y="1450"/>
                  </a:lnTo>
                  <a:cubicBezTo>
                    <a:pt x="7310" y="1167"/>
                    <a:pt x="7215" y="883"/>
                    <a:pt x="7089" y="694"/>
                  </a:cubicBezTo>
                  <a:close/>
                  <a:moveTo>
                    <a:pt x="6428" y="977"/>
                  </a:moveTo>
                  <a:cubicBezTo>
                    <a:pt x="6585" y="1293"/>
                    <a:pt x="6774" y="1734"/>
                    <a:pt x="6774" y="2206"/>
                  </a:cubicBezTo>
                  <a:cubicBezTo>
                    <a:pt x="6774" y="2647"/>
                    <a:pt x="6585" y="3088"/>
                    <a:pt x="6428" y="3403"/>
                  </a:cubicBezTo>
                  <a:cubicBezTo>
                    <a:pt x="6270" y="3088"/>
                    <a:pt x="6050" y="2647"/>
                    <a:pt x="6050" y="2206"/>
                  </a:cubicBezTo>
                  <a:cubicBezTo>
                    <a:pt x="6018" y="1671"/>
                    <a:pt x="6207" y="1230"/>
                    <a:pt x="6428" y="977"/>
                  </a:cubicBezTo>
                  <a:close/>
                  <a:moveTo>
                    <a:pt x="5325" y="2206"/>
                  </a:moveTo>
                  <a:cubicBezTo>
                    <a:pt x="5325" y="2773"/>
                    <a:pt x="5514" y="3309"/>
                    <a:pt x="5735" y="3687"/>
                  </a:cubicBezTo>
                  <a:lnTo>
                    <a:pt x="3655" y="3687"/>
                  </a:lnTo>
                  <a:lnTo>
                    <a:pt x="3057" y="2206"/>
                  </a:lnTo>
                  <a:close/>
                  <a:moveTo>
                    <a:pt x="9799" y="2206"/>
                  </a:moveTo>
                  <a:lnTo>
                    <a:pt x="9169" y="3687"/>
                  </a:lnTo>
                  <a:lnTo>
                    <a:pt x="7121" y="3687"/>
                  </a:lnTo>
                  <a:cubicBezTo>
                    <a:pt x="7310" y="3309"/>
                    <a:pt x="7562" y="2773"/>
                    <a:pt x="7562" y="2206"/>
                  </a:cubicBezTo>
                  <a:close/>
                  <a:moveTo>
                    <a:pt x="9043" y="4380"/>
                  </a:moveTo>
                  <a:lnTo>
                    <a:pt x="9043" y="5136"/>
                  </a:lnTo>
                  <a:cubicBezTo>
                    <a:pt x="9043" y="6837"/>
                    <a:pt x="9515" y="7436"/>
                    <a:pt x="9736" y="8602"/>
                  </a:cubicBezTo>
                  <a:cubicBezTo>
                    <a:pt x="9326" y="10114"/>
                    <a:pt x="7940" y="11185"/>
                    <a:pt x="6428" y="11185"/>
                  </a:cubicBezTo>
                  <a:cubicBezTo>
                    <a:pt x="4852" y="11185"/>
                    <a:pt x="3498" y="10114"/>
                    <a:pt x="3120" y="8602"/>
                  </a:cubicBezTo>
                  <a:cubicBezTo>
                    <a:pt x="3309" y="7436"/>
                    <a:pt x="3781" y="6837"/>
                    <a:pt x="3781" y="5136"/>
                  </a:cubicBezTo>
                  <a:lnTo>
                    <a:pt x="3781" y="4380"/>
                  </a:lnTo>
                  <a:close/>
                  <a:moveTo>
                    <a:pt x="2301" y="2238"/>
                  </a:moveTo>
                  <a:lnTo>
                    <a:pt x="3025" y="4096"/>
                  </a:lnTo>
                  <a:lnTo>
                    <a:pt x="3025" y="5105"/>
                  </a:lnTo>
                  <a:cubicBezTo>
                    <a:pt x="3025" y="6711"/>
                    <a:pt x="2584" y="7184"/>
                    <a:pt x="2364" y="8539"/>
                  </a:cubicBezTo>
                  <a:cubicBezTo>
                    <a:pt x="2301" y="8917"/>
                    <a:pt x="2301" y="9326"/>
                    <a:pt x="2301" y="9704"/>
                  </a:cubicBezTo>
                  <a:lnTo>
                    <a:pt x="2301" y="11595"/>
                  </a:lnTo>
                  <a:lnTo>
                    <a:pt x="2269" y="11595"/>
                  </a:lnTo>
                  <a:lnTo>
                    <a:pt x="1733" y="11217"/>
                  </a:lnTo>
                  <a:cubicBezTo>
                    <a:pt x="1135" y="10807"/>
                    <a:pt x="788" y="10177"/>
                    <a:pt x="788" y="9484"/>
                  </a:cubicBezTo>
                  <a:cubicBezTo>
                    <a:pt x="788" y="8444"/>
                    <a:pt x="1040" y="7404"/>
                    <a:pt x="1513" y="6491"/>
                  </a:cubicBezTo>
                  <a:cubicBezTo>
                    <a:pt x="2017" y="5451"/>
                    <a:pt x="2301" y="4285"/>
                    <a:pt x="2301" y="3088"/>
                  </a:cubicBezTo>
                  <a:lnTo>
                    <a:pt x="2301" y="2238"/>
                  </a:lnTo>
                  <a:close/>
                  <a:moveTo>
                    <a:pt x="10555" y="2269"/>
                  </a:moveTo>
                  <a:lnTo>
                    <a:pt x="10555" y="3151"/>
                  </a:lnTo>
                  <a:cubicBezTo>
                    <a:pt x="10555" y="4317"/>
                    <a:pt x="10838" y="5514"/>
                    <a:pt x="11342" y="6522"/>
                  </a:cubicBezTo>
                  <a:cubicBezTo>
                    <a:pt x="11815" y="7436"/>
                    <a:pt x="12036" y="8507"/>
                    <a:pt x="12036" y="9515"/>
                  </a:cubicBezTo>
                  <a:cubicBezTo>
                    <a:pt x="12004" y="10177"/>
                    <a:pt x="11689" y="10870"/>
                    <a:pt x="11090" y="11217"/>
                  </a:cubicBezTo>
                  <a:lnTo>
                    <a:pt x="10555" y="11595"/>
                  </a:lnTo>
                  <a:lnTo>
                    <a:pt x="10555" y="9767"/>
                  </a:lnTo>
                  <a:cubicBezTo>
                    <a:pt x="10555" y="9358"/>
                    <a:pt x="10523" y="8980"/>
                    <a:pt x="10460" y="8570"/>
                  </a:cubicBezTo>
                  <a:cubicBezTo>
                    <a:pt x="10271" y="7247"/>
                    <a:pt x="9799" y="6774"/>
                    <a:pt x="9799" y="5136"/>
                  </a:cubicBezTo>
                  <a:lnTo>
                    <a:pt x="9799" y="4128"/>
                  </a:lnTo>
                  <a:lnTo>
                    <a:pt x="10555" y="2269"/>
                  </a:lnTo>
                  <a:close/>
                  <a:moveTo>
                    <a:pt x="1859" y="1"/>
                  </a:moveTo>
                  <a:cubicBezTo>
                    <a:pt x="1639" y="1"/>
                    <a:pt x="1481" y="158"/>
                    <a:pt x="1481" y="347"/>
                  </a:cubicBezTo>
                  <a:lnTo>
                    <a:pt x="1481" y="3151"/>
                  </a:lnTo>
                  <a:cubicBezTo>
                    <a:pt x="1481" y="4191"/>
                    <a:pt x="1261" y="5262"/>
                    <a:pt x="788" y="6176"/>
                  </a:cubicBezTo>
                  <a:cubicBezTo>
                    <a:pt x="284" y="7184"/>
                    <a:pt x="1" y="8350"/>
                    <a:pt x="1" y="9484"/>
                  </a:cubicBezTo>
                  <a:cubicBezTo>
                    <a:pt x="1" y="10429"/>
                    <a:pt x="473" y="11280"/>
                    <a:pt x="1261" y="11847"/>
                  </a:cubicBezTo>
                  <a:lnTo>
                    <a:pt x="2395" y="12603"/>
                  </a:lnTo>
                  <a:cubicBezTo>
                    <a:pt x="2463" y="12645"/>
                    <a:pt x="2537" y="12665"/>
                    <a:pt x="2610" y="12665"/>
                  </a:cubicBezTo>
                  <a:cubicBezTo>
                    <a:pt x="2808" y="12665"/>
                    <a:pt x="2994" y="12518"/>
                    <a:pt x="2994" y="12288"/>
                  </a:cubicBezTo>
                  <a:lnTo>
                    <a:pt x="2994" y="10145"/>
                  </a:lnTo>
                  <a:cubicBezTo>
                    <a:pt x="3781" y="11248"/>
                    <a:pt x="5041" y="11878"/>
                    <a:pt x="6365" y="11878"/>
                  </a:cubicBezTo>
                  <a:cubicBezTo>
                    <a:pt x="7719" y="11878"/>
                    <a:pt x="8980" y="11248"/>
                    <a:pt x="9767" y="10145"/>
                  </a:cubicBezTo>
                  <a:lnTo>
                    <a:pt x="9767" y="12288"/>
                  </a:lnTo>
                  <a:cubicBezTo>
                    <a:pt x="9767" y="12521"/>
                    <a:pt x="9941" y="12651"/>
                    <a:pt x="10146" y="12651"/>
                  </a:cubicBezTo>
                  <a:cubicBezTo>
                    <a:pt x="10217" y="12651"/>
                    <a:pt x="10293" y="12635"/>
                    <a:pt x="10366" y="12603"/>
                  </a:cubicBezTo>
                  <a:lnTo>
                    <a:pt x="11500" y="11847"/>
                  </a:lnTo>
                  <a:cubicBezTo>
                    <a:pt x="12288" y="11343"/>
                    <a:pt x="12760" y="10429"/>
                    <a:pt x="12760" y="9484"/>
                  </a:cubicBezTo>
                  <a:cubicBezTo>
                    <a:pt x="12760" y="8350"/>
                    <a:pt x="12477" y="7184"/>
                    <a:pt x="11973" y="6176"/>
                  </a:cubicBezTo>
                  <a:cubicBezTo>
                    <a:pt x="11500" y="5262"/>
                    <a:pt x="11248" y="4159"/>
                    <a:pt x="11248" y="3151"/>
                  </a:cubicBezTo>
                  <a:lnTo>
                    <a:pt x="11248" y="347"/>
                  </a:lnTo>
                  <a:cubicBezTo>
                    <a:pt x="11248" y="158"/>
                    <a:pt x="11090" y="1"/>
                    <a:pt x="1090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7" name="Google Shape;11350;p69">
            <a:extLst>
              <a:ext uri="{FF2B5EF4-FFF2-40B4-BE49-F238E27FC236}">
                <a16:creationId xmlns:a16="http://schemas.microsoft.com/office/drawing/2014/main" id="{0FA42CB9-2E2C-886D-E084-7BCC5A02E535}"/>
              </a:ext>
            </a:extLst>
          </p:cNvPr>
          <p:cNvGrpSpPr/>
          <p:nvPr/>
        </p:nvGrpSpPr>
        <p:grpSpPr>
          <a:xfrm>
            <a:off x="2926494" y="7731324"/>
            <a:ext cx="850653" cy="962656"/>
            <a:chOff x="-54817600" y="2687750"/>
            <a:chExt cx="281200" cy="318225"/>
          </a:xfrm>
          <a:solidFill>
            <a:schemeClr val="bg1"/>
          </a:solidFill>
        </p:grpSpPr>
        <p:sp>
          <p:nvSpPr>
            <p:cNvPr id="328" name="Google Shape;11351;p69">
              <a:extLst>
                <a:ext uri="{FF2B5EF4-FFF2-40B4-BE49-F238E27FC236}">
                  <a16:creationId xmlns:a16="http://schemas.microsoft.com/office/drawing/2014/main" id="{767A81EC-E56F-4BBE-9939-06FAFCF1E6E6}"/>
                </a:ext>
              </a:extLst>
            </p:cNvPr>
            <p:cNvSpPr/>
            <p:nvPr/>
          </p:nvSpPr>
          <p:spPr>
            <a:xfrm>
              <a:off x="-54712850" y="2919525"/>
              <a:ext cx="73275" cy="28950"/>
            </a:xfrm>
            <a:custGeom>
              <a:avLst/>
              <a:gdLst/>
              <a:ahLst/>
              <a:cxnLst/>
              <a:rect l="l" t="t" r="r" b="b"/>
              <a:pathLst>
                <a:path w="2931" h="1158" extrusionOk="0">
                  <a:moveTo>
                    <a:pt x="414" y="0"/>
                  </a:moveTo>
                  <a:cubicBezTo>
                    <a:pt x="316" y="0"/>
                    <a:pt x="222" y="39"/>
                    <a:pt x="159" y="118"/>
                  </a:cubicBezTo>
                  <a:cubicBezTo>
                    <a:pt x="1" y="276"/>
                    <a:pt x="1" y="496"/>
                    <a:pt x="159" y="622"/>
                  </a:cubicBezTo>
                  <a:cubicBezTo>
                    <a:pt x="537" y="969"/>
                    <a:pt x="1009" y="1158"/>
                    <a:pt x="1482" y="1158"/>
                  </a:cubicBezTo>
                  <a:cubicBezTo>
                    <a:pt x="1986" y="1158"/>
                    <a:pt x="2458" y="969"/>
                    <a:pt x="2773" y="622"/>
                  </a:cubicBezTo>
                  <a:cubicBezTo>
                    <a:pt x="2931" y="465"/>
                    <a:pt x="2931" y="213"/>
                    <a:pt x="2773" y="118"/>
                  </a:cubicBezTo>
                  <a:cubicBezTo>
                    <a:pt x="2695" y="39"/>
                    <a:pt x="2592" y="0"/>
                    <a:pt x="2498" y="0"/>
                  </a:cubicBezTo>
                  <a:cubicBezTo>
                    <a:pt x="2403" y="0"/>
                    <a:pt x="2317" y="39"/>
                    <a:pt x="2269" y="118"/>
                  </a:cubicBezTo>
                  <a:cubicBezTo>
                    <a:pt x="2049" y="307"/>
                    <a:pt x="1734" y="433"/>
                    <a:pt x="1482" y="433"/>
                  </a:cubicBezTo>
                  <a:cubicBezTo>
                    <a:pt x="1167" y="433"/>
                    <a:pt x="883" y="307"/>
                    <a:pt x="694" y="118"/>
                  </a:cubicBezTo>
                  <a:cubicBezTo>
                    <a:pt x="615" y="39"/>
                    <a:pt x="513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9" name="Google Shape;11352;p69">
              <a:extLst>
                <a:ext uri="{FF2B5EF4-FFF2-40B4-BE49-F238E27FC236}">
                  <a16:creationId xmlns:a16="http://schemas.microsoft.com/office/drawing/2014/main" id="{0E5631FC-8DC9-91F8-3E7A-3CD5D06AC7DE}"/>
                </a:ext>
              </a:extLst>
            </p:cNvPr>
            <p:cNvSpPr/>
            <p:nvPr/>
          </p:nvSpPr>
          <p:spPr>
            <a:xfrm>
              <a:off x="-54722300" y="2856300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7" y="694"/>
                    <a:pt x="694" y="536"/>
                    <a:pt x="694" y="347"/>
                  </a:cubicBezTo>
                  <a:cubicBezTo>
                    <a:pt x="694" y="158"/>
                    <a:pt x="53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0" name="Google Shape;11353;p69">
              <a:extLst>
                <a:ext uri="{FF2B5EF4-FFF2-40B4-BE49-F238E27FC236}">
                  <a16:creationId xmlns:a16="http://schemas.microsoft.com/office/drawing/2014/main" id="{57DD648A-FB60-B01F-EBF9-82C77A02CB09}"/>
                </a:ext>
              </a:extLst>
            </p:cNvPr>
            <p:cNvSpPr/>
            <p:nvPr/>
          </p:nvSpPr>
          <p:spPr>
            <a:xfrm>
              <a:off x="-54647475" y="28563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6" y="536"/>
                    <a:pt x="726" y="347"/>
                  </a:cubicBezTo>
                  <a:cubicBezTo>
                    <a:pt x="726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1" name="Google Shape;11354;p69">
              <a:extLst>
                <a:ext uri="{FF2B5EF4-FFF2-40B4-BE49-F238E27FC236}">
                  <a16:creationId xmlns:a16="http://schemas.microsoft.com/office/drawing/2014/main" id="{95723646-81F3-3525-435E-A0E1EF4109E8}"/>
                </a:ext>
              </a:extLst>
            </p:cNvPr>
            <p:cNvSpPr/>
            <p:nvPr/>
          </p:nvSpPr>
          <p:spPr>
            <a:xfrm>
              <a:off x="-54817600" y="2687750"/>
              <a:ext cx="281200" cy="318225"/>
            </a:xfrm>
            <a:custGeom>
              <a:avLst/>
              <a:gdLst/>
              <a:ahLst/>
              <a:cxnLst/>
              <a:rect l="l" t="t" r="r" b="b"/>
              <a:pathLst>
                <a:path w="11248" h="12729" extrusionOk="0">
                  <a:moveTo>
                    <a:pt x="5231" y="757"/>
                  </a:moveTo>
                  <a:lnTo>
                    <a:pt x="5231" y="4380"/>
                  </a:lnTo>
                  <a:lnTo>
                    <a:pt x="3782" y="4380"/>
                  </a:lnTo>
                  <a:cubicBezTo>
                    <a:pt x="3817" y="3414"/>
                    <a:pt x="4006" y="2482"/>
                    <a:pt x="4349" y="1765"/>
                  </a:cubicBezTo>
                  <a:cubicBezTo>
                    <a:pt x="4601" y="1261"/>
                    <a:pt x="4916" y="914"/>
                    <a:pt x="5231" y="757"/>
                  </a:cubicBezTo>
                  <a:close/>
                  <a:moveTo>
                    <a:pt x="3970" y="1072"/>
                  </a:moveTo>
                  <a:lnTo>
                    <a:pt x="3970" y="1072"/>
                  </a:lnTo>
                  <a:cubicBezTo>
                    <a:pt x="3876" y="1198"/>
                    <a:pt x="3813" y="1355"/>
                    <a:pt x="3718" y="1450"/>
                  </a:cubicBezTo>
                  <a:cubicBezTo>
                    <a:pt x="3340" y="2238"/>
                    <a:pt x="3088" y="3309"/>
                    <a:pt x="3057" y="4411"/>
                  </a:cubicBezTo>
                  <a:lnTo>
                    <a:pt x="1576" y="4411"/>
                  </a:lnTo>
                  <a:cubicBezTo>
                    <a:pt x="1671" y="2931"/>
                    <a:pt x="2616" y="1670"/>
                    <a:pt x="3970" y="1072"/>
                  </a:cubicBezTo>
                  <a:close/>
                  <a:moveTo>
                    <a:pt x="7310" y="1072"/>
                  </a:moveTo>
                  <a:cubicBezTo>
                    <a:pt x="8665" y="1670"/>
                    <a:pt x="9610" y="2931"/>
                    <a:pt x="9704" y="4411"/>
                  </a:cubicBezTo>
                  <a:lnTo>
                    <a:pt x="8224" y="4411"/>
                  </a:lnTo>
                  <a:cubicBezTo>
                    <a:pt x="8192" y="3309"/>
                    <a:pt x="7940" y="2238"/>
                    <a:pt x="7562" y="1450"/>
                  </a:cubicBezTo>
                  <a:cubicBezTo>
                    <a:pt x="7467" y="1292"/>
                    <a:pt x="7404" y="1198"/>
                    <a:pt x="7310" y="1072"/>
                  </a:cubicBezTo>
                  <a:close/>
                  <a:moveTo>
                    <a:pt x="6018" y="788"/>
                  </a:moveTo>
                  <a:cubicBezTo>
                    <a:pt x="6333" y="946"/>
                    <a:pt x="6648" y="1292"/>
                    <a:pt x="6869" y="1828"/>
                  </a:cubicBezTo>
                  <a:cubicBezTo>
                    <a:pt x="7247" y="2521"/>
                    <a:pt x="7436" y="3435"/>
                    <a:pt x="7467" y="4443"/>
                  </a:cubicBezTo>
                  <a:lnTo>
                    <a:pt x="5987" y="4443"/>
                  </a:lnTo>
                  <a:lnTo>
                    <a:pt x="5987" y="788"/>
                  </a:lnTo>
                  <a:close/>
                  <a:moveTo>
                    <a:pt x="1513" y="6711"/>
                  </a:moveTo>
                  <a:lnTo>
                    <a:pt x="1513" y="8192"/>
                  </a:lnTo>
                  <a:cubicBezTo>
                    <a:pt x="1135" y="8192"/>
                    <a:pt x="788" y="7877"/>
                    <a:pt x="788" y="7436"/>
                  </a:cubicBezTo>
                  <a:cubicBezTo>
                    <a:pt x="788" y="7058"/>
                    <a:pt x="1103" y="6711"/>
                    <a:pt x="1513" y="6711"/>
                  </a:cubicBezTo>
                  <a:close/>
                  <a:moveTo>
                    <a:pt x="9767" y="6711"/>
                  </a:moveTo>
                  <a:cubicBezTo>
                    <a:pt x="10145" y="6711"/>
                    <a:pt x="10492" y="7058"/>
                    <a:pt x="10492" y="7436"/>
                  </a:cubicBezTo>
                  <a:cubicBezTo>
                    <a:pt x="10492" y="7877"/>
                    <a:pt x="10145" y="8192"/>
                    <a:pt x="9767" y="8192"/>
                  </a:cubicBezTo>
                  <a:lnTo>
                    <a:pt x="9767" y="6711"/>
                  </a:lnTo>
                  <a:close/>
                  <a:moveTo>
                    <a:pt x="9043" y="5168"/>
                  </a:moveTo>
                  <a:lnTo>
                    <a:pt x="9043" y="8602"/>
                  </a:lnTo>
                  <a:cubicBezTo>
                    <a:pt x="9011" y="10429"/>
                    <a:pt x="7499" y="11941"/>
                    <a:pt x="5672" y="11941"/>
                  </a:cubicBezTo>
                  <a:cubicBezTo>
                    <a:pt x="3813" y="11941"/>
                    <a:pt x="2301" y="10429"/>
                    <a:pt x="2301" y="8602"/>
                  </a:cubicBezTo>
                  <a:lnTo>
                    <a:pt x="2301" y="5168"/>
                  </a:lnTo>
                  <a:close/>
                  <a:moveTo>
                    <a:pt x="5609" y="1"/>
                  </a:moveTo>
                  <a:cubicBezTo>
                    <a:pt x="2931" y="1"/>
                    <a:pt x="788" y="2175"/>
                    <a:pt x="788" y="4852"/>
                  </a:cubicBezTo>
                  <a:cubicBezTo>
                    <a:pt x="788" y="5041"/>
                    <a:pt x="946" y="5199"/>
                    <a:pt x="1135" y="5199"/>
                  </a:cubicBezTo>
                  <a:lnTo>
                    <a:pt x="1482" y="5199"/>
                  </a:lnTo>
                  <a:lnTo>
                    <a:pt x="1482" y="5987"/>
                  </a:lnTo>
                  <a:cubicBezTo>
                    <a:pt x="662" y="5987"/>
                    <a:pt x="1" y="6648"/>
                    <a:pt x="1" y="7499"/>
                  </a:cubicBezTo>
                  <a:cubicBezTo>
                    <a:pt x="1" y="8318"/>
                    <a:pt x="662" y="8980"/>
                    <a:pt x="1482" y="8980"/>
                  </a:cubicBezTo>
                  <a:cubicBezTo>
                    <a:pt x="1671" y="11059"/>
                    <a:pt x="3466" y="12729"/>
                    <a:pt x="5577" y="12729"/>
                  </a:cubicBezTo>
                  <a:cubicBezTo>
                    <a:pt x="7720" y="12729"/>
                    <a:pt x="9484" y="11059"/>
                    <a:pt x="9673" y="8980"/>
                  </a:cubicBezTo>
                  <a:cubicBezTo>
                    <a:pt x="10492" y="8980"/>
                    <a:pt x="11185" y="8318"/>
                    <a:pt x="11185" y="7499"/>
                  </a:cubicBezTo>
                  <a:cubicBezTo>
                    <a:pt x="11248" y="6648"/>
                    <a:pt x="10586" y="5987"/>
                    <a:pt x="9767" y="5987"/>
                  </a:cubicBezTo>
                  <a:lnTo>
                    <a:pt x="9767" y="5199"/>
                  </a:lnTo>
                  <a:lnTo>
                    <a:pt x="10114" y="5199"/>
                  </a:lnTo>
                  <a:cubicBezTo>
                    <a:pt x="10303" y="5199"/>
                    <a:pt x="10460" y="5041"/>
                    <a:pt x="10460" y="4852"/>
                  </a:cubicBezTo>
                  <a:cubicBezTo>
                    <a:pt x="10460" y="2175"/>
                    <a:pt x="8287" y="1"/>
                    <a:pt x="560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32" name="Google Shape;11381;p69">
            <a:extLst>
              <a:ext uri="{FF2B5EF4-FFF2-40B4-BE49-F238E27FC236}">
                <a16:creationId xmlns:a16="http://schemas.microsoft.com/office/drawing/2014/main" id="{C9AA36F5-C4CA-9E7F-D7E1-B4BB5A7C4C83}"/>
              </a:ext>
            </a:extLst>
          </p:cNvPr>
          <p:cNvGrpSpPr/>
          <p:nvPr/>
        </p:nvGrpSpPr>
        <p:grpSpPr>
          <a:xfrm>
            <a:off x="4124084" y="5273506"/>
            <a:ext cx="853071" cy="962656"/>
            <a:chOff x="-54426150" y="1901700"/>
            <a:chExt cx="282000" cy="318225"/>
          </a:xfrm>
          <a:solidFill>
            <a:schemeClr val="bg1"/>
          </a:solidFill>
        </p:grpSpPr>
        <p:sp>
          <p:nvSpPr>
            <p:cNvPr id="333" name="Google Shape;11382;p69">
              <a:extLst>
                <a:ext uri="{FF2B5EF4-FFF2-40B4-BE49-F238E27FC236}">
                  <a16:creationId xmlns:a16="http://schemas.microsoft.com/office/drawing/2014/main" id="{AF5C7DE5-416B-5F98-3536-8F70EEE0C999}"/>
                </a:ext>
              </a:extLst>
            </p:cNvPr>
            <p:cNvSpPr/>
            <p:nvPr/>
          </p:nvSpPr>
          <p:spPr>
            <a:xfrm>
              <a:off x="-54330850" y="207262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0"/>
                  </a:moveTo>
                  <a:cubicBezTo>
                    <a:pt x="190" y="0"/>
                    <a:pt x="1" y="158"/>
                    <a:pt x="1" y="347"/>
                  </a:cubicBezTo>
                  <a:cubicBezTo>
                    <a:pt x="1" y="536"/>
                    <a:pt x="190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4" name="Google Shape;11383;p69">
              <a:extLst>
                <a:ext uri="{FF2B5EF4-FFF2-40B4-BE49-F238E27FC236}">
                  <a16:creationId xmlns:a16="http://schemas.microsoft.com/office/drawing/2014/main" id="{07D0DE2A-B58F-F85F-F9CA-0950CDF41324}"/>
                </a:ext>
              </a:extLst>
            </p:cNvPr>
            <p:cNvSpPr/>
            <p:nvPr/>
          </p:nvSpPr>
          <p:spPr>
            <a:xfrm>
              <a:off x="-54256800" y="207262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67" y="694"/>
                    <a:pt x="725" y="536"/>
                    <a:pt x="725" y="347"/>
                  </a:cubicBezTo>
                  <a:cubicBezTo>
                    <a:pt x="725" y="158"/>
                    <a:pt x="567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0" name="Google Shape;11384;p69">
              <a:extLst>
                <a:ext uri="{FF2B5EF4-FFF2-40B4-BE49-F238E27FC236}">
                  <a16:creationId xmlns:a16="http://schemas.microsoft.com/office/drawing/2014/main" id="{8EE32309-54AA-6214-B602-B52704D4EEEC}"/>
                </a:ext>
              </a:extLst>
            </p:cNvPr>
            <p:cNvSpPr/>
            <p:nvPr/>
          </p:nvSpPr>
          <p:spPr>
            <a:xfrm>
              <a:off x="-5432060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5" y="970"/>
                    <a:pt x="977" y="1159"/>
                    <a:pt x="1450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63" y="40"/>
                    <a:pt x="2568" y="1"/>
                    <a:pt x="2478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1" name="Google Shape;11385;p69">
              <a:extLst>
                <a:ext uri="{FF2B5EF4-FFF2-40B4-BE49-F238E27FC236}">
                  <a16:creationId xmlns:a16="http://schemas.microsoft.com/office/drawing/2014/main" id="{24DA10C7-798D-8008-3D74-3857E30C23A3}"/>
                </a:ext>
              </a:extLst>
            </p:cNvPr>
            <p:cNvSpPr/>
            <p:nvPr/>
          </p:nvSpPr>
          <p:spPr>
            <a:xfrm>
              <a:off x="-54426150" y="1901700"/>
              <a:ext cx="282000" cy="318225"/>
            </a:xfrm>
            <a:custGeom>
              <a:avLst/>
              <a:gdLst/>
              <a:ahLst/>
              <a:cxnLst/>
              <a:rect l="l" t="t" r="r" b="b"/>
              <a:pathLst>
                <a:path w="11280" h="12729" extrusionOk="0">
                  <a:moveTo>
                    <a:pt x="5672" y="820"/>
                  </a:moveTo>
                  <a:cubicBezTo>
                    <a:pt x="6648" y="820"/>
                    <a:pt x="7562" y="1072"/>
                    <a:pt x="8381" y="1639"/>
                  </a:cubicBezTo>
                  <a:cubicBezTo>
                    <a:pt x="8350" y="1828"/>
                    <a:pt x="8318" y="2049"/>
                    <a:pt x="8318" y="2301"/>
                  </a:cubicBezTo>
                  <a:cubicBezTo>
                    <a:pt x="8318" y="2584"/>
                    <a:pt x="8350" y="2805"/>
                    <a:pt x="8444" y="3057"/>
                  </a:cubicBezTo>
                  <a:lnTo>
                    <a:pt x="1671" y="3057"/>
                  </a:lnTo>
                  <a:cubicBezTo>
                    <a:pt x="2458" y="1702"/>
                    <a:pt x="3939" y="820"/>
                    <a:pt x="5672" y="820"/>
                  </a:cubicBezTo>
                  <a:close/>
                  <a:moveTo>
                    <a:pt x="9389" y="1072"/>
                  </a:moveTo>
                  <a:cubicBezTo>
                    <a:pt x="9547" y="1387"/>
                    <a:pt x="9736" y="1828"/>
                    <a:pt x="9736" y="2301"/>
                  </a:cubicBezTo>
                  <a:cubicBezTo>
                    <a:pt x="9736" y="2773"/>
                    <a:pt x="9547" y="3214"/>
                    <a:pt x="9389" y="3529"/>
                  </a:cubicBezTo>
                  <a:cubicBezTo>
                    <a:pt x="9232" y="3214"/>
                    <a:pt x="9011" y="2773"/>
                    <a:pt x="9011" y="2301"/>
                  </a:cubicBezTo>
                  <a:cubicBezTo>
                    <a:pt x="9011" y="1828"/>
                    <a:pt x="9232" y="1356"/>
                    <a:pt x="9389" y="1072"/>
                  </a:cubicBezTo>
                  <a:close/>
                  <a:moveTo>
                    <a:pt x="5262" y="3750"/>
                  </a:moveTo>
                  <a:cubicBezTo>
                    <a:pt x="5136" y="4065"/>
                    <a:pt x="4853" y="4443"/>
                    <a:pt x="4474" y="4695"/>
                  </a:cubicBezTo>
                  <a:cubicBezTo>
                    <a:pt x="3907" y="5105"/>
                    <a:pt x="3246" y="5325"/>
                    <a:pt x="2742" y="5325"/>
                  </a:cubicBezTo>
                  <a:lnTo>
                    <a:pt x="1923" y="5325"/>
                  </a:lnTo>
                  <a:cubicBezTo>
                    <a:pt x="1734" y="5325"/>
                    <a:pt x="1576" y="5483"/>
                    <a:pt x="1576" y="5703"/>
                  </a:cubicBezTo>
                  <a:lnTo>
                    <a:pt x="1576" y="6806"/>
                  </a:lnTo>
                  <a:lnTo>
                    <a:pt x="851" y="6806"/>
                  </a:lnTo>
                  <a:lnTo>
                    <a:pt x="851" y="5703"/>
                  </a:lnTo>
                  <a:cubicBezTo>
                    <a:pt x="851" y="5010"/>
                    <a:pt x="946" y="4349"/>
                    <a:pt x="1229" y="3750"/>
                  </a:cubicBezTo>
                  <a:close/>
                  <a:moveTo>
                    <a:pt x="10177" y="3750"/>
                  </a:moveTo>
                  <a:cubicBezTo>
                    <a:pt x="10397" y="4349"/>
                    <a:pt x="10555" y="5042"/>
                    <a:pt x="10555" y="5735"/>
                  </a:cubicBezTo>
                  <a:lnTo>
                    <a:pt x="10555" y="6837"/>
                  </a:lnTo>
                  <a:lnTo>
                    <a:pt x="9767" y="6837"/>
                  </a:lnTo>
                  <a:lnTo>
                    <a:pt x="9767" y="5735"/>
                  </a:lnTo>
                  <a:cubicBezTo>
                    <a:pt x="9767" y="5546"/>
                    <a:pt x="9610" y="5388"/>
                    <a:pt x="9421" y="5388"/>
                  </a:cubicBezTo>
                  <a:lnTo>
                    <a:pt x="8665" y="5388"/>
                  </a:lnTo>
                  <a:cubicBezTo>
                    <a:pt x="8129" y="5388"/>
                    <a:pt x="7436" y="5136"/>
                    <a:pt x="6932" y="4758"/>
                  </a:cubicBezTo>
                  <a:cubicBezTo>
                    <a:pt x="6554" y="4475"/>
                    <a:pt x="6270" y="4160"/>
                    <a:pt x="6144" y="3813"/>
                  </a:cubicBezTo>
                  <a:lnTo>
                    <a:pt x="8759" y="3813"/>
                  </a:lnTo>
                  <a:cubicBezTo>
                    <a:pt x="8948" y="4160"/>
                    <a:pt x="9137" y="4380"/>
                    <a:pt x="9200" y="4412"/>
                  </a:cubicBezTo>
                  <a:cubicBezTo>
                    <a:pt x="9279" y="4506"/>
                    <a:pt x="9374" y="4553"/>
                    <a:pt x="9468" y="4553"/>
                  </a:cubicBezTo>
                  <a:cubicBezTo>
                    <a:pt x="9563" y="4553"/>
                    <a:pt x="9657" y="4506"/>
                    <a:pt x="9736" y="4412"/>
                  </a:cubicBezTo>
                  <a:cubicBezTo>
                    <a:pt x="9736" y="4412"/>
                    <a:pt x="9988" y="4160"/>
                    <a:pt x="10177" y="3750"/>
                  </a:cubicBezTo>
                  <a:close/>
                  <a:moveTo>
                    <a:pt x="1545" y="7562"/>
                  </a:moveTo>
                  <a:lnTo>
                    <a:pt x="1545" y="8318"/>
                  </a:lnTo>
                  <a:lnTo>
                    <a:pt x="788" y="8318"/>
                  </a:lnTo>
                  <a:lnTo>
                    <a:pt x="788" y="7562"/>
                  </a:lnTo>
                  <a:close/>
                  <a:moveTo>
                    <a:pt x="10523" y="7562"/>
                  </a:moveTo>
                  <a:lnTo>
                    <a:pt x="10523" y="8318"/>
                  </a:lnTo>
                  <a:lnTo>
                    <a:pt x="9767" y="8318"/>
                  </a:lnTo>
                  <a:lnTo>
                    <a:pt x="9767" y="7562"/>
                  </a:lnTo>
                  <a:close/>
                  <a:moveTo>
                    <a:pt x="1576" y="9074"/>
                  </a:moveTo>
                  <a:lnTo>
                    <a:pt x="1576" y="9421"/>
                  </a:lnTo>
                  <a:lnTo>
                    <a:pt x="1545" y="9421"/>
                  </a:lnTo>
                  <a:cubicBezTo>
                    <a:pt x="1545" y="9641"/>
                    <a:pt x="1387" y="9799"/>
                    <a:pt x="1198" y="9799"/>
                  </a:cubicBezTo>
                  <a:cubicBezTo>
                    <a:pt x="1009" y="9799"/>
                    <a:pt x="851" y="9641"/>
                    <a:pt x="851" y="9421"/>
                  </a:cubicBezTo>
                  <a:lnTo>
                    <a:pt x="851" y="9074"/>
                  </a:lnTo>
                  <a:close/>
                  <a:moveTo>
                    <a:pt x="10555" y="9074"/>
                  </a:moveTo>
                  <a:lnTo>
                    <a:pt x="10555" y="9421"/>
                  </a:lnTo>
                  <a:lnTo>
                    <a:pt x="10523" y="9421"/>
                  </a:lnTo>
                  <a:cubicBezTo>
                    <a:pt x="10523" y="9641"/>
                    <a:pt x="10366" y="9799"/>
                    <a:pt x="10177" y="9799"/>
                  </a:cubicBezTo>
                  <a:cubicBezTo>
                    <a:pt x="9956" y="9799"/>
                    <a:pt x="9799" y="9641"/>
                    <a:pt x="9799" y="9421"/>
                  </a:cubicBezTo>
                  <a:lnTo>
                    <a:pt x="9799" y="9074"/>
                  </a:lnTo>
                  <a:close/>
                  <a:moveTo>
                    <a:pt x="1198" y="10555"/>
                  </a:moveTo>
                  <a:cubicBezTo>
                    <a:pt x="1387" y="10555"/>
                    <a:pt x="1545" y="10713"/>
                    <a:pt x="1545" y="10933"/>
                  </a:cubicBezTo>
                  <a:cubicBezTo>
                    <a:pt x="1545" y="11059"/>
                    <a:pt x="1545" y="11059"/>
                    <a:pt x="1198" y="11689"/>
                  </a:cubicBezTo>
                  <a:cubicBezTo>
                    <a:pt x="820" y="11059"/>
                    <a:pt x="820" y="11059"/>
                    <a:pt x="820" y="10933"/>
                  </a:cubicBezTo>
                  <a:cubicBezTo>
                    <a:pt x="820" y="10713"/>
                    <a:pt x="977" y="10555"/>
                    <a:pt x="1198" y="10555"/>
                  </a:cubicBezTo>
                  <a:close/>
                  <a:moveTo>
                    <a:pt x="10114" y="10618"/>
                  </a:moveTo>
                  <a:cubicBezTo>
                    <a:pt x="10334" y="10618"/>
                    <a:pt x="10492" y="10776"/>
                    <a:pt x="10492" y="10965"/>
                  </a:cubicBezTo>
                  <a:cubicBezTo>
                    <a:pt x="10523" y="10965"/>
                    <a:pt x="10492" y="11059"/>
                    <a:pt x="10492" y="11091"/>
                  </a:cubicBezTo>
                  <a:lnTo>
                    <a:pt x="10177" y="11689"/>
                  </a:lnTo>
                  <a:lnTo>
                    <a:pt x="9799" y="11091"/>
                  </a:lnTo>
                  <a:cubicBezTo>
                    <a:pt x="9799" y="11059"/>
                    <a:pt x="9767" y="10996"/>
                    <a:pt x="9767" y="10965"/>
                  </a:cubicBezTo>
                  <a:cubicBezTo>
                    <a:pt x="9767" y="10776"/>
                    <a:pt x="9925" y="10618"/>
                    <a:pt x="10114" y="10618"/>
                  </a:cubicBezTo>
                  <a:close/>
                  <a:moveTo>
                    <a:pt x="5672" y="4538"/>
                  </a:moveTo>
                  <a:cubicBezTo>
                    <a:pt x="5861" y="4821"/>
                    <a:pt x="6144" y="5105"/>
                    <a:pt x="6522" y="5325"/>
                  </a:cubicBezTo>
                  <a:cubicBezTo>
                    <a:pt x="7184" y="5798"/>
                    <a:pt x="7972" y="6081"/>
                    <a:pt x="8665" y="6081"/>
                  </a:cubicBezTo>
                  <a:lnTo>
                    <a:pt x="9011" y="6081"/>
                  </a:lnTo>
                  <a:lnTo>
                    <a:pt x="9011" y="8696"/>
                  </a:lnTo>
                  <a:cubicBezTo>
                    <a:pt x="9011" y="10524"/>
                    <a:pt x="7530" y="12036"/>
                    <a:pt x="5672" y="12036"/>
                  </a:cubicBezTo>
                  <a:cubicBezTo>
                    <a:pt x="3813" y="12036"/>
                    <a:pt x="2332" y="10524"/>
                    <a:pt x="2332" y="8696"/>
                  </a:cubicBezTo>
                  <a:lnTo>
                    <a:pt x="2332" y="6081"/>
                  </a:lnTo>
                  <a:lnTo>
                    <a:pt x="2679" y="6081"/>
                  </a:lnTo>
                  <a:cubicBezTo>
                    <a:pt x="3403" y="6081"/>
                    <a:pt x="4191" y="5798"/>
                    <a:pt x="4853" y="5325"/>
                  </a:cubicBezTo>
                  <a:cubicBezTo>
                    <a:pt x="5199" y="5105"/>
                    <a:pt x="5483" y="4821"/>
                    <a:pt x="5672" y="4538"/>
                  </a:cubicBezTo>
                  <a:close/>
                  <a:moveTo>
                    <a:pt x="5672" y="1"/>
                  </a:moveTo>
                  <a:cubicBezTo>
                    <a:pt x="2584" y="1"/>
                    <a:pt x="95" y="2584"/>
                    <a:pt x="95" y="5640"/>
                  </a:cubicBezTo>
                  <a:lnTo>
                    <a:pt x="95" y="9389"/>
                  </a:lnTo>
                  <a:cubicBezTo>
                    <a:pt x="95" y="9673"/>
                    <a:pt x="221" y="9925"/>
                    <a:pt x="347" y="10145"/>
                  </a:cubicBezTo>
                  <a:cubicBezTo>
                    <a:pt x="1" y="10524"/>
                    <a:pt x="1" y="11091"/>
                    <a:pt x="221" y="11343"/>
                  </a:cubicBezTo>
                  <a:lnTo>
                    <a:pt x="883" y="12540"/>
                  </a:lnTo>
                  <a:cubicBezTo>
                    <a:pt x="946" y="12666"/>
                    <a:pt x="1072" y="12729"/>
                    <a:pt x="1198" y="12729"/>
                  </a:cubicBezTo>
                  <a:cubicBezTo>
                    <a:pt x="1324" y="12729"/>
                    <a:pt x="1450" y="12666"/>
                    <a:pt x="1513" y="12540"/>
                  </a:cubicBezTo>
                  <a:cubicBezTo>
                    <a:pt x="2175" y="11343"/>
                    <a:pt x="2238" y="11311"/>
                    <a:pt x="2301" y="10965"/>
                  </a:cubicBezTo>
                  <a:cubicBezTo>
                    <a:pt x="3025" y="12036"/>
                    <a:pt x="4254" y="12729"/>
                    <a:pt x="5640" y="12729"/>
                  </a:cubicBezTo>
                  <a:cubicBezTo>
                    <a:pt x="7026" y="12729"/>
                    <a:pt x="8287" y="12036"/>
                    <a:pt x="8980" y="10965"/>
                  </a:cubicBezTo>
                  <a:cubicBezTo>
                    <a:pt x="8980" y="11091"/>
                    <a:pt x="9043" y="11185"/>
                    <a:pt x="9074" y="11311"/>
                  </a:cubicBezTo>
                  <a:lnTo>
                    <a:pt x="9074" y="11343"/>
                  </a:lnTo>
                  <a:lnTo>
                    <a:pt x="9736" y="12540"/>
                  </a:lnTo>
                  <a:cubicBezTo>
                    <a:pt x="9799" y="12666"/>
                    <a:pt x="9925" y="12729"/>
                    <a:pt x="10051" y="12729"/>
                  </a:cubicBezTo>
                  <a:cubicBezTo>
                    <a:pt x="10177" y="12729"/>
                    <a:pt x="10334" y="12666"/>
                    <a:pt x="10366" y="12540"/>
                  </a:cubicBezTo>
                  <a:lnTo>
                    <a:pt x="11028" y="11406"/>
                  </a:lnTo>
                  <a:cubicBezTo>
                    <a:pt x="11122" y="11248"/>
                    <a:pt x="11154" y="11028"/>
                    <a:pt x="11154" y="10870"/>
                  </a:cubicBezTo>
                  <a:cubicBezTo>
                    <a:pt x="11154" y="10618"/>
                    <a:pt x="11028" y="10335"/>
                    <a:pt x="10870" y="10145"/>
                  </a:cubicBezTo>
                  <a:cubicBezTo>
                    <a:pt x="11091" y="9925"/>
                    <a:pt x="11154" y="9673"/>
                    <a:pt x="11154" y="9389"/>
                  </a:cubicBezTo>
                  <a:cubicBezTo>
                    <a:pt x="11280" y="4979"/>
                    <a:pt x="11280" y="5294"/>
                    <a:pt x="11217" y="5168"/>
                  </a:cubicBezTo>
                  <a:cubicBezTo>
                    <a:pt x="11154" y="4317"/>
                    <a:pt x="10870" y="3498"/>
                    <a:pt x="10429" y="2773"/>
                  </a:cubicBezTo>
                  <a:cubicBezTo>
                    <a:pt x="10492" y="2616"/>
                    <a:pt x="10492" y="2458"/>
                    <a:pt x="10492" y="2301"/>
                  </a:cubicBezTo>
                  <a:cubicBezTo>
                    <a:pt x="10492" y="1167"/>
                    <a:pt x="9704" y="221"/>
                    <a:pt x="9641" y="190"/>
                  </a:cubicBezTo>
                  <a:cubicBezTo>
                    <a:pt x="9578" y="95"/>
                    <a:pt x="9484" y="64"/>
                    <a:pt x="9389" y="64"/>
                  </a:cubicBezTo>
                  <a:cubicBezTo>
                    <a:pt x="9263" y="64"/>
                    <a:pt x="9169" y="95"/>
                    <a:pt x="9106" y="190"/>
                  </a:cubicBezTo>
                  <a:cubicBezTo>
                    <a:pt x="9106" y="221"/>
                    <a:pt x="8822" y="473"/>
                    <a:pt x="8633" y="883"/>
                  </a:cubicBezTo>
                  <a:cubicBezTo>
                    <a:pt x="7719" y="316"/>
                    <a:pt x="6743" y="1"/>
                    <a:pt x="56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2" name="Google Shape;11386;p69">
            <a:extLst>
              <a:ext uri="{FF2B5EF4-FFF2-40B4-BE49-F238E27FC236}">
                <a16:creationId xmlns:a16="http://schemas.microsoft.com/office/drawing/2014/main" id="{306FA318-4345-F4C9-72AB-070C4850A291}"/>
              </a:ext>
            </a:extLst>
          </p:cNvPr>
          <p:cNvGrpSpPr/>
          <p:nvPr/>
        </p:nvGrpSpPr>
        <p:grpSpPr>
          <a:xfrm>
            <a:off x="4124084" y="6482426"/>
            <a:ext cx="853071" cy="965077"/>
            <a:chOff x="-54426150" y="2294725"/>
            <a:chExt cx="282000" cy="319025"/>
          </a:xfrm>
          <a:solidFill>
            <a:schemeClr val="bg1"/>
          </a:solidFill>
        </p:grpSpPr>
        <p:sp>
          <p:nvSpPr>
            <p:cNvPr id="363" name="Google Shape;11387;p69">
              <a:extLst>
                <a:ext uri="{FF2B5EF4-FFF2-40B4-BE49-F238E27FC236}">
                  <a16:creationId xmlns:a16="http://schemas.microsoft.com/office/drawing/2014/main" id="{4F9A2AB6-F09B-E543-4B29-5607A56BD1D4}"/>
                </a:ext>
              </a:extLst>
            </p:cNvPr>
            <p:cNvSpPr/>
            <p:nvPr/>
          </p:nvSpPr>
          <p:spPr>
            <a:xfrm>
              <a:off x="-54320600" y="252727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26" y="1001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63" y="40"/>
                    <a:pt x="2568" y="1"/>
                    <a:pt x="2478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4" name="Google Shape;11388;p69">
              <a:extLst>
                <a:ext uri="{FF2B5EF4-FFF2-40B4-BE49-F238E27FC236}">
                  <a16:creationId xmlns:a16="http://schemas.microsoft.com/office/drawing/2014/main" id="{21BBF90E-7FF6-9667-0F36-AA280EE82ECC}"/>
                </a:ext>
              </a:extLst>
            </p:cNvPr>
            <p:cNvSpPr/>
            <p:nvPr/>
          </p:nvSpPr>
          <p:spPr>
            <a:xfrm>
              <a:off x="-54330850" y="2464075"/>
              <a:ext cx="18150" cy="18125"/>
            </a:xfrm>
            <a:custGeom>
              <a:avLst/>
              <a:gdLst/>
              <a:ahLst/>
              <a:cxnLst/>
              <a:rect l="l" t="t" r="r" b="b"/>
              <a:pathLst>
                <a:path w="726" h="725" extrusionOk="0">
                  <a:moveTo>
                    <a:pt x="379" y="0"/>
                  </a:moveTo>
                  <a:cubicBezTo>
                    <a:pt x="190" y="0"/>
                    <a:pt x="1" y="158"/>
                    <a:pt x="1" y="378"/>
                  </a:cubicBezTo>
                  <a:cubicBezTo>
                    <a:pt x="1" y="567"/>
                    <a:pt x="190" y="725"/>
                    <a:pt x="379" y="725"/>
                  </a:cubicBezTo>
                  <a:cubicBezTo>
                    <a:pt x="568" y="725"/>
                    <a:pt x="725" y="567"/>
                    <a:pt x="725" y="378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5" name="Google Shape;11389;p69">
              <a:extLst>
                <a:ext uri="{FF2B5EF4-FFF2-40B4-BE49-F238E27FC236}">
                  <a16:creationId xmlns:a16="http://schemas.microsoft.com/office/drawing/2014/main" id="{CD48F4EC-528E-2F1D-A227-B79B170965DC}"/>
                </a:ext>
              </a:extLst>
            </p:cNvPr>
            <p:cNvSpPr/>
            <p:nvPr/>
          </p:nvSpPr>
          <p:spPr>
            <a:xfrm>
              <a:off x="-54256800" y="2464075"/>
              <a:ext cx="18125" cy="18125"/>
            </a:xfrm>
            <a:custGeom>
              <a:avLst/>
              <a:gdLst/>
              <a:ahLst/>
              <a:cxnLst/>
              <a:rect l="l" t="t" r="r" b="b"/>
              <a:pathLst>
                <a:path w="725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67" y="725"/>
                    <a:pt x="725" y="567"/>
                    <a:pt x="725" y="378"/>
                  </a:cubicBezTo>
                  <a:cubicBezTo>
                    <a:pt x="725" y="158"/>
                    <a:pt x="567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6" name="Google Shape;11390;p69">
              <a:extLst>
                <a:ext uri="{FF2B5EF4-FFF2-40B4-BE49-F238E27FC236}">
                  <a16:creationId xmlns:a16="http://schemas.microsoft.com/office/drawing/2014/main" id="{1BDDC2EA-39D5-B1D1-FAE9-32FADA8DB2B0}"/>
                </a:ext>
              </a:extLst>
            </p:cNvPr>
            <p:cNvSpPr/>
            <p:nvPr/>
          </p:nvSpPr>
          <p:spPr>
            <a:xfrm>
              <a:off x="-54426150" y="2294725"/>
              <a:ext cx="282000" cy="319025"/>
            </a:xfrm>
            <a:custGeom>
              <a:avLst/>
              <a:gdLst/>
              <a:ahLst/>
              <a:cxnLst/>
              <a:rect l="l" t="t" r="r" b="b"/>
              <a:pathLst>
                <a:path w="11280" h="12761" extrusionOk="0">
                  <a:moveTo>
                    <a:pt x="8381" y="757"/>
                  </a:moveTo>
                  <a:cubicBezTo>
                    <a:pt x="9106" y="757"/>
                    <a:pt x="9610" y="1387"/>
                    <a:pt x="9484" y="2049"/>
                  </a:cubicBezTo>
                  <a:lnTo>
                    <a:pt x="9106" y="4538"/>
                  </a:lnTo>
                  <a:lnTo>
                    <a:pt x="2301" y="4538"/>
                  </a:lnTo>
                  <a:lnTo>
                    <a:pt x="1891" y="2049"/>
                  </a:lnTo>
                  <a:cubicBezTo>
                    <a:pt x="1734" y="1387"/>
                    <a:pt x="2238" y="757"/>
                    <a:pt x="2962" y="757"/>
                  </a:cubicBezTo>
                  <a:close/>
                  <a:moveTo>
                    <a:pt x="2962" y="5294"/>
                  </a:moveTo>
                  <a:cubicBezTo>
                    <a:pt x="2836" y="5609"/>
                    <a:pt x="2616" y="5829"/>
                    <a:pt x="2301" y="5955"/>
                  </a:cubicBezTo>
                  <a:lnTo>
                    <a:pt x="2301" y="5294"/>
                  </a:lnTo>
                  <a:close/>
                  <a:moveTo>
                    <a:pt x="9011" y="5294"/>
                  </a:moveTo>
                  <a:lnTo>
                    <a:pt x="9011" y="5955"/>
                  </a:lnTo>
                  <a:cubicBezTo>
                    <a:pt x="8696" y="5829"/>
                    <a:pt x="8476" y="5609"/>
                    <a:pt x="8350" y="5294"/>
                  </a:cubicBezTo>
                  <a:close/>
                  <a:moveTo>
                    <a:pt x="9767" y="6743"/>
                  </a:moveTo>
                  <a:cubicBezTo>
                    <a:pt x="10177" y="6743"/>
                    <a:pt x="10523" y="7058"/>
                    <a:pt x="10523" y="7499"/>
                  </a:cubicBezTo>
                  <a:cubicBezTo>
                    <a:pt x="10523" y="7940"/>
                    <a:pt x="10177" y="8255"/>
                    <a:pt x="9767" y="8255"/>
                  </a:cubicBezTo>
                  <a:lnTo>
                    <a:pt x="9767" y="6743"/>
                  </a:lnTo>
                  <a:close/>
                  <a:moveTo>
                    <a:pt x="1545" y="6774"/>
                  </a:moveTo>
                  <a:lnTo>
                    <a:pt x="1545" y="8287"/>
                  </a:lnTo>
                  <a:cubicBezTo>
                    <a:pt x="1135" y="8255"/>
                    <a:pt x="788" y="7940"/>
                    <a:pt x="788" y="7530"/>
                  </a:cubicBezTo>
                  <a:cubicBezTo>
                    <a:pt x="788" y="7152"/>
                    <a:pt x="1103" y="6774"/>
                    <a:pt x="1545" y="6774"/>
                  </a:cubicBezTo>
                  <a:close/>
                  <a:moveTo>
                    <a:pt x="7593" y="5294"/>
                  </a:moveTo>
                  <a:cubicBezTo>
                    <a:pt x="7751" y="6050"/>
                    <a:pt x="8318" y="6585"/>
                    <a:pt x="9074" y="6743"/>
                  </a:cubicBezTo>
                  <a:lnTo>
                    <a:pt x="9074" y="8633"/>
                  </a:lnTo>
                  <a:cubicBezTo>
                    <a:pt x="9011" y="10492"/>
                    <a:pt x="7530" y="11973"/>
                    <a:pt x="5672" y="11973"/>
                  </a:cubicBezTo>
                  <a:cubicBezTo>
                    <a:pt x="3813" y="11973"/>
                    <a:pt x="2332" y="10492"/>
                    <a:pt x="2332" y="8633"/>
                  </a:cubicBezTo>
                  <a:lnTo>
                    <a:pt x="2332" y="6743"/>
                  </a:lnTo>
                  <a:cubicBezTo>
                    <a:pt x="3088" y="6585"/>
                    <a:pt x="3624" y="6018"/>
                    <a:pt x="3781" y="5294"/>
                  </a:cubicBezTo>
                  <a:close/>
                  <a:moveTo>
                    <a:pt x="2931" y="1"/>
                  </a:moveTo>
                  <a:cubicBezTo>
                    <a:pt x="1797" y="1"/>
                    <a:pt x="883" y="1040"/>
                    <a:pt x="1072" y="2175"/>
                  </a:cubicBezTo>
                  <a:lnTo>
                    <a:pt x="1513" y="4916"/>
                  </a:lnTo>
                  <a:lnTo>
                    <a:pt x="1513" y="6018"/>
                  </a:lnTo>
                  <a:cubicBezTo>
                    <a:pt x="662" y="6018"/>
                    <a:pt x="1" y="6711"/>
                    <a:pt x="1" y="7530"/>
                  </a:cubicBezTo>
                  <a:cubicBezTo>
                    <a:pt x="1" y="8350"/>
                    <a:pt x="662" y="9043"/>
                    <a:pt x="1513" y="9043"/>
                  </a:cubicBezTo>
                  <a:cubicBezTo>
                    <a:pt x="1702" y="11122"/>
                    <a:pt x="3466" y="12760"/>
                    <a:pt x="5609" y="12760"/>
                  </a:cubicBezTo>
                  <a:cubicBezTo>
                    <a:pt x="7719" y="12760"/>
                    <a:pt x="9484" y="11122"/>
                    <a:pt x="9704" y="9043"/>
                  </a:cubicBezTo>
                  <a:cubicBezTo>
                    <a:pt x="10523" y="9043"/>
                    <a:pt x="11185" y="8350"/>
                    <a:pt x="11185" y="7530"/>
                  </a:cubicBezTo>
                  <a:cubicBezTo>
                    <a:pt x="11280" y="6711"/>
                    <a:pt x="10586" y="6018"/>
                    <a:pt x="9767" y="6018"/>
                  </a:cubicBezTo>
                  <a:lnTo>
                    <a:pt x="9767" y="4916"/>
                  </a:lnTo>
                  <a:lnTo>
                    <a:pt x="10208" y="2175"/>
                  </a:lnTo>
                  <a:cubicBezTo>
                    <a:pt x="10397" y="1040"/>
                    <a:pt x="9547" y="1"/>
                    <a:pt x="835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7" name="Google Shape;11391;p69">
              <a:extLst>
                <a:ext uri="{FF2B5EF4-FFF2-40B4-BE49-F238E27FC236}">
                  <a16:creationId xmlns:a16="http://schemas.microsoft.com/office/drawing/2014/main" id="{9FFC276D-3FC2-9EE3-B9B1-CF60B25AF1CB}"/>
                </a:ext>
              </a:extLst>
            </p:cNvPr>
            <p:cNvSpPr/>
            <p:nvPr/>
          </p:nvSpPr>
          <p:spPr>
            <a:xfrm>
              <a:off x="-54312725" y="2334125"/>
              <a:ext cx="54375" cy="53575"/>
            </a:xfrm>
            <a:custGeom>
              <a:avLst/>
              <a:gdLst/>
              <a:ahLst/>
              <a:cxnLst/>
              <a:rect l="l" t="t" r="r" b="b"/>
              <a:pathLst>
                <a:path w="2175" h="2143" extrusionOk="0">
                  <a:moveTo>
                    <a:pt x="1103" y="0"/>
                  </a:moveTo>
                  <a:cubicBezTo>
                    <a:pt x="914" y="0"/>
                    <a:pt x="757" y="158"/>
                    <a:pt x="757" y="347"/>
                  </a:cubicBezTo>
                  <a:lnTo>
                    <a:pt x="757" y="725"/>
                  </a:lnTo>
                  <a:lnTo>
                    <a:pt x="379" y="725"/>
                  </a:lnTo>
                  <a:cubicBezTo>
                    <a:pt x="190" y="725"/>
                    <a:pt x="32" y="882"/>
                    <a:pt x="32" y="1071"/>
                  </a:cubicBezTo>
                  <a:cubicBezTo>
                    <a:pt x="0" y="1229"/>
                    <a:pt x="158" y="1418"/>
                    <a:pt x="379" y="1418"/>
                  </a:cubicBezTo>
                  <a:lnTo>
                    <a:pt x="757" y="1418"/>
                  </a:lnTo>
                  <a:lnTo>
                    <a:pt x="757" y="1796"/>
                  </a:lnTo>
                  <a:cubicBezTo>
                    <a:pt x="757" y="1985"/>
                    <a:pt x="914" y="2142"/>
                    <a:pt x="1103" y="2142"/>
                  </a:cubicBezTo>
                  <a:cubicBezTo>
                    <a:pt x="1292" y="2142"/>
                    <a:pt x="1450" y="1985"/>
                    <a:pt x="1450" y="1796"/>
                  </a:cubicBezTo>
                  <a:lnTo>
                    <a:pt x="1450" y="1418"/>
                  </a:lnTo>
                  <a:lnTo>
                    <a:pt x="1796" y="1418"/>
                  </a:lnTo>
                  <a:cubicBezTo>
                    <a:pt x="2017" y="1418"/>
                    <a:pt x="2174" y="1260"/>
                    <a:pt x="2174" y="1071"/>
                  </a:cubicBezTo>
                  <a:cubicBezTo>
                    <a:pt x="2174" y="882"/>
                    <a:pt x="2017" y="725"/>
                    <a:pt x="1796" y="725"/>
                  </a:cubicBezTo>
                  <a:lnTo>
                    <a:pt x="1450" y="725"/>
                  </a:lnTo>
                  <a:lnTo>
                    <a:pt x="1450" y="347"/>
                  </a:lnTo>
                  <a:cubicBezTo>
                    <a:pt x="1450" y="158"/>
                    <a:pt x="1292" y="0"/>
                    <a:pt x="110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8" name="Google Shape;11392;p69">
            <a:extLst>
              <a:ext uri="{FF2B5EF4-FFF2-40B4-BE49-F238E27FC236}">
                <a16:creationId xmlns:a16="http://schemas.microsoft.com/office/drawing/2014/main" id="{5D373024-36EB-28B1-8B3E-691265AC9744}"/>
              </a:ext>
            </a:extLst>
          </p:cNvPr>
          <p:cNvGrpSpPr/>
          <p:nvPr/>
        </p:nvGrpSpPr>
        <p:grpSpPr>
          <a:xfrm>
            <a:off x="4119314" y="7728985"/>
            <a:ext cx="862602" cy="964999"/>
            <a:chOff x="-54427725" y="2686975"/>
            <a:chExt cx="285150" cy="319000"/>
          </a:xfrm>
          <a:solidFill>
            <a:schemeClr val="bg1"/>
          </a:solidFill>
        </p:grpSpPr>
        <p:sp>
          <p:nvSpPr>
            <p:cNvPr id="369" name="Google Shape;11393;p69">
              <a:extLst>
                <a:ext uri="{FF2B5EF4-FFF2-40B4-BE49-F238E27FC236}">
                  <a16:creationId xmlns:a16="http://schemas.microsoft.com/office/drawing/2014/main" id="{DED64450-DA66-A88A-D483-A5A73709DE43}"/>
                </a:ext>
              </a:extLst>
            </p:cNvPr>
            <p:cNvSpPr/>
            <p:nvPr/>
          </p:nvSpPr>
          <p:spPr>
            <a:xfrm>
              <a:off x="-54320600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5" y="969"/>
                    <a:pt x="977" y="1158"/>
                    <a:pt x="1450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9" y="465"/>
                    <a:pt x="2899" y="213"/>
                    <a:pt x="2741" y="118"/>
                  </a:cubicBezTo>
                  <a:cubicBezTo>
                    <a:pt x="2663" y="39"/>
                    <a:pt x="2568" y="0"/>
                    <a:pt x="2478" y="0"/>
                  </a:cubicBezTo>
                  <a:cubicBezTo>
                    <a:pt x="2387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35" y="433"/>
                    <a:pt x="851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0" name="Google Shape;11394;p69">
              <a:extLst>
                <a:ext uri="{FF2B5EF4-FFF2-40B4-BE49-F238E27FC236}">
                  <a16:creationId xmlns:a16="http://schemas.microsoft.com/office/drawing/2014/main" id="{2F8222FF-4845-1268-D056-8F057AC3291B}"/>
                </a:ext>
              </a:extLst>
            </p:cNvPr>
            <p:cNvSpPr/>
            <p:nvPr/>
          </p:nvSpPr>
          <p:spPr>
            <a:xfrm>
              <a:off x="-54256800" y="285630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67" y="694"/>
                    <a:pt x="725" y="536"/>
                    <a:pt x="725" y="347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1" name="Google Shape;11395;p69">
              <a:extLst>
                <a:ext uri="{FF2B5EF4-FFF2-40B4-BE49-F238E27FC236}">
                  <a16:creationId xmlns:a16="http://schemas.microsoft.com/office/drawing/2014/main" id="{064476E9-73C8-759D-63CC-FF218FA11DF9}"/>
                </a:ext>
              </a:extLst>
            </p:cNvPr>
            <p:cNvSpPr/>
            <p:nvPr/>
          </p:nvSpPr>
          <p:spPr>
            <a:xfrm>
              <a:off x="-54330850" y="28563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1"/>
                  </a:moveTo>
                  <a:cubicBezTo>
                    <a:pt x="190" y="1"/>
                    <a:pt x="1" y="158"/>
                    <a:pt x="1" y="347"/>
                  </a:cubicBezTo>
                  <a:cubicBezTo>
                    <a:pt x="1" y="536"/>
                    <a:pt x="190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2" name="Google Shape;11396;p69">
              <a:extLst>
                <a:ext uri="{FF2B5EF4-FFF2-40B4-BE49-F238E27FC236}">
                  <a16:creationId xmlns:a16="http://schemas.microsoft.com/office/drawing/2014/main" id="{749DD88C-716F-BDE2-D377-96C7FBF04ECA}"/>
                </a:ext>
              </a:extLst>
            </p:cNvPr>
            <p:cNvSpPr/>
            <p:nvPr/>
          </p:nvSpPr>
          <p:spPr>
            <a:xfrm>
              <a:off x="-54427725" y="2686975"/>
              <a:ext cx="285150" cy="319000"/>
            </a:xfrm>
            <a:custGeom>
              <a:avLst/>
              <a:gdLst/>
              <a:ahLst/>
              <a:cxnLst/>
              <a:rect l="l" t="t" r="r" b="b"/>
              <a:pathLst>
                <a:path w="11406" h="12760" extrusionOk="0">
                  <a:moveTo>
                    <a:pt x="8696" y="756"/>
                  </a:moveTo>
                  <a:cubicBezTo>
                    <a:pt x="9326" y="756"/>
                    <a:pt x="9799" y="1260"/>
                    <a:pt x="9799" y="1859"/>
                  </a:cubicBezTo>
                  <a:lnTo>
                    <a:pt x="9799" y="4883"/>
                  </a:lnTo>
                  <a:cubicBezTo>
                    <a:pt x="9799" y="5072"/>
                    <a:pt x="9641" y="5230"/>
                    <a:pt x="9452" y="5230"/>
                  </a:cubicBezTo>
                  <a:lnTo>
                    <a:pt x="2017" y="5230"/>
                  </a:lnTo>
                  <a:cubicBezTo>
                    <a:pt x="1797" y="5230"/>
                    <a:pt x="1639" y="5072"/>
                    <a:pt x="1639" y="4883"/>
                  </a:cubicBezTo>
                  <a:cubicBezTo>
                    <a:pt x="1608" y="4852"/>
                    <a:pt x="1608" y="1922"/>
                    <a:pt x="1608" y="1859"/>
                  </a:cubicBezTo>
                  <a:cubicBezTo>
                    <a:pt x="1608" y="1229"/>
                    <a:pt x="2112" y="756"/>
                    <a:pt x="2710" y="756"/>
                  </a:cubicBezTo>
                  <a:close/>
                  <a:moveTo>
                    <a:pt x="1608" y="5955"/>
                  </a:moveTo>
                  <a:cubicBezTo>
                    <a:pt x="1734" y="5986"/>
                    <a:pt x="1860" y="6018"/>
                    <a:pt x="1954" y="6018"/>
                  </a:cubicBezTo>
                  <a:lnTo>
                    <a:pt x="2301" y="6018"/>
                  </a:lnTo>
                  <a:lnTo>
                    <a:pt x="2301" y="8317"/>
                  </a:lnTo>
                  <a:cubicBezTo>
                    <a:pt x="2301" y="9105"/>
                    <a:pt x="1986" y="9798"/>
                    <a:pt x="1450" y="10334"/>
                  </a:cubicBezTo>
                  <a:cubicBezTo>
                    <a:pt x="1401" y="10433"/>
                    <a:pt x="1317" y="10480"/>
                    <a:pt x="1225" y="10480"/>
                  </a:cubicBezTo>
                  <a:cubicBezTo>
                    <a:pt x="1142" y="10480"/>
                    <a:pt x="1053" y="10440"/>
                    <a:pt x="977" y="10365"/>
                  </a:cubicBezTo>
                  <a:cubicBezTo>
                    <a:pt x="820" y="10208"/>
                    <a:pt x="820" y="9956"/>
                    <a:pt x="977" y="9830"/>
                  </a:cubicBezTo>
                  <a:cubicBezTo>
                    <a:pt x="1355" y="9452"/>
                    <a:pt x="1608" y="8853"/>
                    <a:pt x="1608" y="8317"/>
                  </a:cubicBezTo>
                  <a:lnTo>
                    <a:pt x="1608" y="5955"/>
                  </a:lnTo>
                  <a:close/>
                  <a:moveTo>
                    <a:pt x="9799" y="5955"/>
                  </a:moveTo>
                  <a:lnTo>
                    <a:pt x="9799" y="6805"/>
                  </a:lnTo>
                  <a:cubicBezTo>
                    <a:pt x="9799" y="8853"/>
                    <a:pt x="9988" y="9420"/>
                    <a:pt x="10429" y="9830"/>
                  </a:cubicBezTo>
                  <a:cubicBezTo>
                    <a:pt x="10618" y="9987"/>
                    <a:pt x="10618" y="10239"/>
                    <a:pt x="10460" y="10365"/>
                  </a:cubicBezTo>
                  <a:cubicBezTo>
                    <a:pt x="10382" y="10444"/>
                    <a:pt x="10287" y="10483"/>
                    <a:pt x="10197" y="10483"/>
                  </a:cubicBezTo>
                  <a:cubicBezTo>
                    <a:pt x="10106" y="10483"/>
                    <a:pt x="10019" y="10444"/>
                    <a:pt x="9956" y="10365"/>
                  </a:cubicBezTo>
                  <a:cubicBezTo>
                    <a:pt x="9389" y="9798"/>
                    <a:pt x="9074" y="9042"/>
                    <a:pt x="9074" y="8317"/>
                  </a:cubicBezTo>
                  <a:lnTo>
                    <a:pt x="9074" y="6018"/>
                  </a:lnTo>
                  <a:lnTo>
                    <a:pt x="9452" y="6018"/>
                  </a:lnTo>
                  <a:cubicBezTo>
                    <a:pt x="9547" y="6018"/>
                    <a:pt x="9704" y="5986"/>
                    <a:pt x="9799" y="5955"/>
                  </a:cubicBezTo>
                  <a:close/>
                  <a:moveTo>
                    <a:pt x="8381" y="6018"/>
                  </a:moveTo>
                  <a:lnTo>
                    <a:pt x="8381" y="8317"/>
                  </a:lnTo>
                  <a:cubicBezTo>
                    <a:pt x="8381" y="8948"/>
                    <a:pt x="8539" y="9515"/>
                    <a:pt x="8822" y="10050"/>
                  </a:cubicBezTo>
                  <a:cubicBezTo>
                    <a:pt x="8224" y="11216"/>
                    <a:pt x="7026" y="11972"/>
                    <a:pt x="5735" y="11972"/>
                  </a:cubicBezTo>
                  <a:cubicBezTo>
                    <a:pt x="4443" y="11972"/>
                    <a:pt x="3246" y="11216"/>
                    <a:pt x="2710" y="10050"/>
                  </a:cubicBezTo>
                  <a:cubicBezTo>
                    <a:pt x="2994" y="9515"/>
                    <a:pt x="3151" y="8916"/>
                    <a:pt x="3151" y="8317"/>
                  </a:cubicBezTo>
                  <a:lnTo>
                    <a:pt x="3151" y="6018"/>
                  </a:lnTo>
                  <a:close/>
                  <a:moveTo>
                    <a:pt x="2710" y="0"/>
                  </a:moveTo>
                  <a:cubicBezTo>
                    <a:pt x="1671" y="0"/>
                    <a:pt x="851" y="819"/>
                    <a:pt x="851" y="1859"/>
                  </a:cubicBezTo>
                  <a:lnTo>
                    <a:pt x="851" y="8317"/>
                  </a:lnTo>
                  <a:cubicBezTo>
                    <a:pt x="851" y="8696"/>
                    <a:pt x="694" y="9042"/>
                    <a:pt x="410" y="9326"/>
                  </a:cubicBezTo>
                  <a:cubicBezTo>
                    <a:pt x="1" y="9767"/>
                    <a:pt x="1" y="10460"/>
                    <a:pt x="410" y="10901"/>
                  </a:cubicBezTo>
                  <a:cubicBezTo>
                    <a:pt x="631" y="11121"/>
                    <a:pt x="922" y="11232"/>
                    <a:pt x="1210" y="11232"/>
                  </a:cubicBezTo>
                  <a:cubicBezTo>
                    <a:pt x="1497" y="11232"/>
                    <a:pt x="1781" y="11121"/>
                    <a:pt x="1986" y="10901"/>
                  </a:cubicBezTo>
                  <a:lnTo>
                    <a:pt x="2143" y="10743"/>
                  </a:lnTo>
                  <a:cubicBezTo>
                    <a:pt x="2868" y="11972"/>
                    <a:pt x="4191" y="12760"/>
                    <a:pt x="5672" y="12760"/>
                  </a:cubicBezTo>
                  <a:cubicBezTo>
                    <a:pt x="7152" y="12760"/>
                    <a:pt x="8444" y="11972"/>
                    <a:pt x="9169" y="10743"/>
                  </a:cubicBezTo>
                  <a:cubicBezTo>
                    <a:pt x="9200" y="10838"/>
                    <a:pt x="9295" y="10869"/>
                    <a:pt x="9326" y="10901"/>
                  </a:cubicBezTo>
                  <a:cubicBezTo>
                    <a:pt x="9547" y="11121"/>
                    <a:pt x="9830" y="11232"/>
                    <a:pt x="10114" y="11232"/>
                  </a:cubicBezTo>
                  <a:cubicBezTo>
                    <a:pt x="10397" y="11232"/>
                    <a:pt x="10681" y="11121"/>
                    <a:pt x="10901" y="10901"/>
                  </a:cubicBezTo>
                  <a:cubicBezTo>
                    <a:pt x="11406" y="10460"/>
                    <a:pt x="11406" y="9767"/>
                    <a:pt x="10964" y="9326"/>
                  </a:cubicBezTo>
                  <a:cubicBezTo>
                    <a:pt x="10744" y="9105"/>
                    <a:pt x="10555" y="8727"/>
                    <a:pt x="10555" y="6805"/>
                  </a:cubicBezTo>
                  <a:lnTo>
                    <a:pt x="10555" y="1859"/>
                  </a:lnTo>
                  <a:cubicBezTo>
                    <a:pt x="10555" y="819"/>
                    <a:pt x="9704" y="0"/>
                    <a:pt x="869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3" name="Google Shape;11397;p69">
              <a:extLst>
                <a:ext uri="{FF2B5EF4-FFF2-40B4-BE49-F238E27FC236}">
                  <a16:creationId xmlns:a16="http://schemas.microsoft.com/office/drawing/2014/main" id="{CFC78EAD-ADCD-2D00-DC62-A0195899521B}"/>
                </a:ext>
              </a:extLst>
            </p:cNvPr>
            <p:cNvSpPr/>
            <p:nvPr/>
          </p:nvSpPr>
          <p:spPr>
            <a:xfrm>
              <a:off x="-54330850" y="2717875"/>
              <a:ext cx="93750" cy="85425"/>
            </a:xfrm>
            <a:custGeom>
              <a:avLst/>
              <a:gdLst/>
              <a:ahLst/>
              <a:cxnLst/>
              <a:rect l="l" t="t" r="r" b="b"/>
              <a:pathLst>
                <a:path w="3750" h="3417" extrusionOk="0">
                  <a:moveTo>
                    <a:pt x="1828" y="1285"/>
                  </a:moveTo>
                  <a:lnTo>
                    <a:pt x="1891" y="1474"/>
                  </a:lnTo>
                  <a:cubicBezTo>
                    <a:pt x="1954" y="1600"/>
                    <a:pt x="2049" y="1663"/>
                    <a:pt x="2175" y="1663"/>
                  </a:cubicBezTo>
                  <a:lnTo>
                    <a:pt x="2364" y="1726"/>
                  </a:lnTo>
                  <a:lnTo>
                    <a:pt x="2206" y="1883"/>
                  </a:lnTo>
                  <a:cubicBezTo>
                    <a:pt x="2143" y="1946"/>
                    <a:pt x="2112" y="2072"/>
                    <a:pt x="2112" y="2198"/>
                  </a:cubicBezTo>
                  <a:lnTo>
                    <a:pt x="2143" y="2387"/>
                  </a:lnTo>
                  <a:lnTo>
                    <a:pt x="1954" y="2293"/>
                  </a:lnTo>
                  <a:cubicBezTo>
                    <a:pt x="1891" y="2277"/>
                    <a:pt x="1828" y="2269"/>
                    <a:pt x="1765" y="2269"/>
                  </a:cubicBezTo>
                  <a:cubicBezTo>
                    <a:pt x="1702" y="2269"/>
                    <a:pt x="1639" y="2277"/>
                    <a:pt x="1576" y="2293"/>
                  </a:cubicBezTo>
                  <a:lnTo>
                    <a:pt x="1387" y="2387"/>
                  </a:lnTo>
                  <a:lnTo>
                    <a:pt x="1450" y="2198"/>
                  </a:lnTo>
                  <a:cubicBezTo>
                    <a:pt x="1482" y="2072"/>
                    <a:pt x="1450" y="1946"/>
                    <a:pt x="1324" y="1883"/>
                  </a:cubicBezTo>
                  <a:lnTo>
                    <a:pt x="1167" y="1726"/>
                  </a:lnTo>
                  <a:lnTo>
                    <a:pt x="1482" y="1663"/>
                  </a:lnTo>
                  <a:cubicBezTo>
                    <a:pt x="1576" y="1663"/>
                    <a:pt x="1702" y="1600"/>
                    <a:pt x="1734" y="1474"/>
                  </a:cubicBezTo>
                  <a:lnTo>
                    <a:pt x="1828" y="1285"/>
                  </a:lnTo>
                  <a:close/>
                  <a:moveTo>
                    <a:pt x="1887" y="1"/>
                  </a:moveTo>
                  <a:cubicBezTo>
                    <a:pt x="1749" y="1"/>
                    <a:pt x="1608" y="72"/>
                    <a:pt x="1545" y="213"/>
                  </a:cubicBezTo>
                  <a:lnTo>
                    <a:pt x="1198" y="938"/>
                  </a:lnTo>
                  <a:lnTo>
                    <a:pt x="442" y="1033"/>
                  </a:lnTo>
                  <a:cubicBezTo>
                    <a:pt x="127" y="1096"/>
                    <a:pt x="1" y="1474"/>
                    <a:pt x="253" y="1663"/>
                  </a:cubicBezTo>
                  <a:lnTo>
                    <a:pt x="757" y="2230"/>
                  </a:lnTo>
                  <a:lnTo>
                    <a:pt x="631" y="2986"/>
                  </a:lnTo>
                  <a:cubicBezTo>
                    <a:pt x="607" y="3229"/>
                    <a:pt x="789" y="3416"/>
                    <a:pt x="1004" y="3416"/>
                  </a:cubicBezTo>
                  <a:cubicBezTo>
                    <a:pt x="1067" y="3416"/>
                    <a:pt x="1133" y="3400"/>
                    <a:pt x="1198" y="3364"/>
                  </a:cubicBezTo>
                  <a:lnTo>
                    <a:pt x="1860" y="3017"/>
                  </a:lnTo>
                  <a:lnTo>
                    <a:pt x="2521" y="3364"/>
                  </a:lnTo>
                  <a:cubicBezTo>
                    <a:pt x="2586" y="3400"/>
                    <a:pt x="2652" y="3416"/>
                    <a:pt x="2715" y="3416"/>
                  </a:cubicBezTo>
                  <a:cubicBezTo>
                    <a:pt x="2930" y="3416"/>
                    <a:pt x="3113" y="3229"/>
                    <a:pt x="3088" y="2986"/>
                  </a:cubicBezTo>
                  <a:lnTo>
                    <a:pt x="2962" y="2230"/>
                  </a:lnTo>
                  <a:lnTo>
                    <a:pt x="3529" y="1663"/>
                  </a:lnTo>
                  <a:cubicBezTo>
                    <a:pt x="3750" y="1474"/>
                    <a:pt x="3624" y="1096"/>
                    <a:pt x="3309" y="1033"/>
                  </a:cubicBezTo>
                  <a:lnTo>
                    <a:pt x="2584" y="938"/>
                  </a:lnTo>
                  <a:lnTo>
                    <a:pt x="2206" y="213"/>
                  </a:lnTo>
                  <a:cubicBezTo>
                    <a:pt x="2159" y="72"/>
                    <a:pt x="2025" y="1"/>
                    <a:pt x="18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374" name="CuadroTexto 373">
            <a:extLst>
              <a:ext uri="{FF2B5EF4-FFF2-40B4-BE49-F238E27FC236}">
                <a16:creationId xmlns:a16="http://schemas.microsoft.com/office/drawing/2014/main" id="{419EC8AF-44BF-3F18-7B63-F075E4E3F256}"/>
              </a:ext>
            </a:extLst>
          </p:cNvPr>
          <p:cNvSpPr txBox="1"/>
          <p:nvPr/>
        </p:nvSpPr>
        <p:spPr>
          <a:xfrm rot="21257001">
            <a:off x="11726920" y="7752898"/>
            <a:ext cx="769434" cy="10768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6398" dirty="0">
                <a:solidFill>
                  <a:schemeClr val="tx1"/>
                </a:solidFill>
                <a:latin typeface="adelia" pitchFamily="2" charset="0"/>
              </a:rPr>
              <a:t>y</a:t>
            </a:r>
            <a:endParaRPr lang="es-SV" sz="6398" dirty="0"/>
          </a:p>
        </p:txBody>
      </p:sp>
    </p:spTree>
    <p:extLst>
      <p:ext uri="{BB962C8B-B14F-4D97-AF65-F5344CB8AC3E}">
        <p14:creationId xmlns:p14="http://schemas.microsoft.com/office/powerpoint/2010/main" val="364860340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829598" y="987017"/>
            <a:ext cx="15898960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Investigación y Desarrollo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477759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graphicFrame>
        <p:nvGraphicFramePr>
          <p:cNvPr id="2" name="Chart 94">
            <a:extLst>
              <a:ext uri="{FF2B5EF4-FFF2-40B4-BE49-F238E27FC236}">
                <a16:creationId xmlns:a16="http://schemas.microsoft.com/office/drawing/2014/main" id="{BF540F4D-426F-3FAB-D685-09B5829B7E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9554855"/>
              </p:ext>
            </p:extLst>
          </p:nvPr>
        </p:nvGraphicFramePr>
        <p:xfrm>
          <a:off x="1835066" y="4278463"/>
          <a:ext cx="10674350" cy="45929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" name="TextBox 78">
            <a:extLst>
              <a:ext uri="{FF2B5EF4-FFF2-40B4-BE49-F238E27FC236}">
                <a16:creationId xmlns:a16="http://schemas.microsoft.com/office/drawing/2014/main" id="{BE74BDA9-36E0-D025-8228-630586588C2B}"/>
              </a:ext>
            </a:extLst>
          </p:cNvPr>
          <p:cNvSpPr txBox="1"/>
          <p:nvPr/>
        </p:nvSpPr>
        <p:spPr>
          <a:xfrm>
            <a:off x="4192840" y="3582971"/>
            <a:ext cx="5293437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ACCIONES DE INVESTIGACIÓN</a:t>
            </a:r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F56CF5F5-82D1-7DFD-1B82-6E0878D6B94B}"/>
              </a:ext>
            </a:extLst>
          </p:cNvPr>
          <p:cNvSpPr txBox="1"/>
          <p:nvPr/>
        </p:nvSpPr>
        <p:spPr>
          <a:xfrm>
            <a:off x="1835066" y="10602325"/>
            <a:ext cx="10674350" cy="2308324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457200" marR="0" lvl="0" indent="-4572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s-MX" sz="24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Consulta empresarial: "Necesidades actuales de formación profesional"</a:t>
            </a:r>
          </a:p>
          <a:p>
            <a:pPr marL="457200" marR="0" lvl="0" indent="-4572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s-MX" sz="24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Resultados Curso Piloto: “Auxiliar de cuidados de primera infancia”.</a:t>
            </a:r>
          </a:p>
          <a:p>
            <a:pPr marL="457200" marR="0" lvl="0" indent="-4572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s-MX" sz="24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Estudio de necesidades en materia de formación profesional de personas con discapacidad.</a:t>
            </a:r>
          </a:p>
          <a:p>
            <a:pPr marL="457200" marR="0" lvl="0" indent="-4572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s-MX" sz="24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Investigación para el diseño y puesta en marcha del Centro Especializado en Tecnologías Emergentes.</a:t>
            </a:r>
          </a:p>
        </p:txBody>
      </p:sp>
      <p:sp>
        <p:nvSpPr>
          <p:cNvPr id="5" name="TextBox 78">
            <a:extLst>
              <a:ext uri="{FF2B5EF4-FFF2-40B4-BE49-F238E27FC236}">
                <a16:creationId xmlns:a16="http://schemas.microsoft.com/office/drawing/2014/main" id="{4AFE3024-DD9D-9110-D774-7CBD809F2819}"/>
              </a:ext>
            </a:extLst>
          </p:cNvPr>
          <p:cNvSpPr txBox="1"/>
          <p:nvPr/>
        </p:nvSpPr>
        <p:spPr>
          <a:xfrm>
            <a:off x="16209542" y="3628000"/>
            <a:ext cx="281519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DIAGNÓSTICOS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0C897E68-334B-90CE-4BB5-B865085F7622}"/>
              </a:ext>
            </a:extLst>
          </p:cNvPr>
          <p:cNvSpPr txBox="1"/>
          <p:nvPr/>
        </p:nvSpPr>
        <p:spPr>
          <a:xfrm>
            <a:off x="3507040" y="9439203"/>
            <a:ext cx="78992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1828434" eaLnBrk="1" fontAlgn="auto" latinLnBrk="0" hangingPunct="1">
              <a:buClrTx/>
              <a:buSzTx/>
              <a:buFont typeface="Arial"/>
              <a:buNone/>
              <a:tabLst/>
              <a:defRPr/>
            </a:pPr>
            <a:r>
              <a:rPr lang="es-419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ESTUDIOS, SONDEOS E INVESTIGACIONES REALIZADOS:</a:t>
            </a:r>
          </a:p>
        </p:txBody>
      </p:sp>
      <p:graphicFrame>
        <p:nvGraphicFramePr>
          <p:cNvPr id="7" name="Chart 94">
            <a:extLst>
              <a:ext uri="{FF2B5EF4-FFF2-40B4-BE49-F238E27FC236}">
                <a16:creationId xmlns:a16="http://schemas.microsoft.com/office/drawing/2014/main" id="{F10CA21B-ECDE-2DE1-C350-0BB98FA2A2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8450656"/>
              </p:ext>
            </p:extLst>
          </p:nvPr>
        </p:nvGraphicFramePr>
        <p:xfrm>
          <a:off x="11125284" y="4390722"/>
          <a:ext cx="10674350" cy="45929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8" name="CuadroTexto 7">
            <a:extLst>
              <a:ext uri="{FF2B5EF4-FFF2-40B4-BE49-F238E27FC236}">
                <a16:creationId xmlns:a16="http://schemas.microsoft.com/office/drawing/2014/main" id="{AE648253-7ACA-0DE9-F899-B39E17C459E4}"/>
              </a:ext>
            </a:extLst>
          </p:cNvPr>
          <p:cNvSpPr txBox="1"/>
          <p:nvPr/>
        </p:nvSpPr>
        <p:spPr>
          <a:xfrm>
            <a:off x="14349627" y="10158366"/>
            <a:ext cx="935021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1828434">
              <a:buClrTx/>
              <a:defRPr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Investigación de las necesidades de capacitación en:</a:t>
            </a:r>
          </a:p>
          <a:p>
            <a:pPr marL="457200" indent="-457200" algn="just" defTabSz="1828434">
              <a:buClrTx/>
              <a:buFont typeface="Wingdings" panose="05000000000000000000" pitchFamily="2" charset="2"/>
              <a:buChar char="ü"/>
              <a:defRPr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Departamento de Sonsonate.</a:t>
            </a:r>
          </a:p>
          <a:p>
            <a:pPr marL="457200" indent="-457200" algn="just" defTabSz="1828434">
              <a:buClrTx/>
              <a:buFont typeface="Wingdings" panose="05000000000000000000" pitchFamily="2" charset="2"/>
              <a:buChar char="ü"/>
              <a:defRPr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Departamento de La Libertad.</a:t>
            </a:r>
          </a:p>
          <a:p>
            <a:pPr marL="457200" indent="-457200" algn="just" defTabSz="1828434">
              <a:buClrTx/>
              <a:buFont typeface="Wingdings" panose="05000000000000000000" pitchFamily="2" charset="2"/>
              <a:buChar char="ü"/>
              <a:defRPr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Departamento de San Salvador ( 7 municipios).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E36EA29C-6532-CF29-DC41-9745EAE200F4}"/>
              </a:ext>
            </a:extLst>
          </p:cNvPr>
          <p:cNvSpPr txBox="1"/>
          <p:nvPr/>
        </p:nvSpPr>
        <p:spPr>
          <a:xfrm>
            <a:off x="14406777" y="9440232"/>
            <a:ext cx="64250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s-419" sz="2800" b="1" dirty="0">
                <a:solidFill>
                  <a:srgbClr val="25418D">
                    <a:lumMod val="50000"/>
                  </a:srgbClr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DIAGNÓSTICOS TERRITORIALES</a:t>
            </a:r>
          </a:p>
        </p:txBody>
      </p:sp>
      <p:grpSp>
        <p:nvGrpSpPr>
          <p:cNvPr id="12" name="Google Shape;8660;p115">
            <a:extLst>
              <a:ext uri="{FF2B5EF4-FFF2-40B4-BE49-F238E27FC236}">
                <a16:creationId xmlns:a16="http://schemas.microsoft.com/office/drawing/2014/main" id="{196FD37F-FF12-A194-3847-48B2DD0EF7FC}"/>
              </a:ext>
            </a:extLst>
          </p:cNvPr>
          <p:cNvGrpSpPr/>
          <p:nvPr/>
        </p:nvGrpSpPr>
        <p:grpSpPr>
          <a:xfrm>
            <a:off x="2686135" y="9553503"/>
            <a:ext cx="679126" cy="523220"/>
            <a:chOff x="-40378075" y="3267450"/>
            <a:chExt cx="317425" cy="289075"/>
          </a:xfrm>
          <a:solidFill>
            <a:schemeClr val="accent3"/>
          </a:solidFill>
        </p:grpSpPr>
        <p:sp>
          <p:nvSpPr>
            <p:cNvPr id="13" name="Google Shape;8661;p115">
              <a:extLst>
                <a:ext uri="{FF2B5EF4-FFF2-40B4-BE49-F238E27FC236}">
                  <a16:creationId xmlns:a16="http://schemas.microsoft.com/office/drawing/2014/main" id="{35F9073F-330F-F1F2-33FA-944D21B037C3}"/>
                </a:ext>
              </a:extLst>
            </p:cNvPr>
            <p:cNvSpPr/>
            <p:nvPr/>
          </p:nvSpPr>
          <p:spPr>
            <a:xfrm>
              <a:off x="-40218975" y="3308400"/>
              <a:ext cx="158325" cy="248125"/>
            </a:xfrm>
            <a:custGeom>
              <a:avLst/>
              <a:gdLst/>
              <a:ahLst/>
              <a:cxnLst/>
              <a:rect l="l" t="t" r="r" b="b"/>
              <a:pathLst>
                <a:path w="6333" h="9925" extrusionOk="0">
                  <a:moveTo>
                    <a:pt x="4694" y="1"/>
                  </a:moveTo>
                  <a:lnTo>
                    <a:pt x="4694" y="7877"/>
                  </a:lnTo>
                  <a:cubicBezTo>
                    <a:pt x="4694" y="8097"/>
                    <a:pt x="4474" y="8255"/>
                    <a:pt x="4253" y="8255"/>
                  </a:cubicBezTo>
                  <a:cubicBezTo>
                    <a:pt x="2993" y="8255"/>
                    <a:pt x="1638" y="8696"/>
                    <a:pt x="693" y="9452"/>
                  </a:cubicBezTo>
                  <a:cubicBezTo>
                    <a:pt x="536" y="9546"/>
                    <a:pt x="189" y="9925"/>
                    <a:pt x="0" y="9925"/>
                  </a:cubicBezTo>
                  <a:lnTo>
                    <a:pt x="5073" y="9925"/>
                  </a:lnTo>
                  <a:cubicBezTo>
                    <a:pt x="5734" y="9925"/>
                    <a:pt x="6333" y="9357"/>
                    <a:pt x="6333" y="8696"/>
                  </a:cubicBezTo>
                  <a:lnTo>
                    <a:pt x="6333" y="1229"/>
                  </a:lnTo>
                  <a:cubicBezTo>
                    <a:pt x="6333" y="536"/>
                    <a:pt x="5766" y="1"/>
                    <a:pt x="5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3733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Medium" panose="00000600000000000000" pitchFamily="2" charset="0"/>
                <a:sym typeface="Arial"/>
              </a:endParaRPr>
            </a:p>
          </p:txBody>
        </p:sp>
        <p:sp>
          <p:nvSpPr>
            <p:cNvPr id="14" name="Google Shape;8662;p115">
              <a:extLst>
                <a:ext uri="{FF2B5EF4-FFF2-40B4-BE49-F238E27FC236}">
                  <a16:creationId xmlns:a16="http://schemas.microsoft.com/office/drawing/2014/main" id="{6BDFAA55-130B-1E05-C2CB-483D635732B0}"/>
                </a:ext>
              </a:extLst>
            </p:cNvPr>
            <p:cNvSpPr/>
            <p:nvPr/>
          </p:nvSpPr>
          <p:spPr>
            <a:xfrm>
              <a:off x="-40316650" y="3267450"/>
              <a:ext cx="86675" cy="257575"/>
            </a:xfrm>
            <a:custGeom>
              <a:avLst/>
              <a:gdLst/>
              <a:ahLst/>
              <a:cxnLst/>
              <a:rect l="l" t="t" r="r" b="b"/>
              <a:pathLst>
                <a:path w="3467" h="10303" extrusionOk="0">
                  <a:moveTo>
                    <a:pt x="1" y="0"/>
                  </a:moveTo>
                  <a:lnTo>
                    <a:pt x="1" y="9105"/>
                  </a:lnTo>
                  <a:cubicBezTo>
                    <a:pt x="1166" y="9200"/>
                    <a:pt x="2489" y="9578"/>
                    <a:pt x="3466" y="10302"/>
                  </a:cubicBezTo>
                  <a:lnTo>
                    <a:pt x="3466" y="1197"/>
                  </a:lnTo>
                  <a:cubicBezTo>
                    <a:pt x="2489" y="473"/>
                    <a:pt x="1229" y="95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3733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Medium" panose="00000600000000000000" pitchFamily="2" charset="0"/>
                <a:sym typeface="Arial"/>
              </a:endParaRPr>
            </a:p>
          </p:txBody>
        </p:sp>
        <p:sp>
          <p:nvSpPr>
            <p:cNvPr id="15" name="Google Shape;8663;p115">
              <a:extLst>
                <a:ext uri="{FF2B5EF4-FFF2-40B4-BE49-F238E27FC236}">
                  <a16:creationId xmlns:a16="http://schemas.microsoft.com/office/drawing/2014/main" id="{5CD162BE-A811-66F2-EFC2-C0133F9C3194}"/>
                </a:ext>
              </a:extLst>
            </p:cNvPr>
            <p:cNvSpPr/>
            <p:nvPr/>
          </p:nvSpPr>
          <p:spPr>
            <a:xfrm>
              <a:off x="-40209525" y="3267450"/>
              <a:ext cx="86650" cy="257575"/>
            </a:xfrm>
            <a:custGeom>
              <a:avLst/>
              <a:gdLst/>
              <a:ahLst/>
              <a:cxnLst/>
              <a:rect l="l" t="t" r="r" b="b"/>
              <a:pathLst>
                <a:path w="3466" h="10303" extrusionOk="0">
                  <a:moveTo>
                    <a:pt x="3466" y="0"/>
                  </a:moveTo>
                  <a:cubicBezTo>
                    <a:pt x="2300" y="95"/>
                    <a:pt x="977" y="473"/>
                    <a:pt x="0" y="1197"/>
                  </a:cubicBezTo>
                  <a:lnTo>
                    <a:pt x="0" y="10302"/>
                  </a:lnTo>
                  <a:cubicBezTo>
                    <a:pt x="977" y="9578"/>
                    <a:pt x="2237" y="9200"/>
                    <a:pt x="3466" y="9105"/>
                  </a:cubicBezTo>
                  <a:lnTo>
                    <a:pt x="346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3733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Medium" panose="00000600000000000000" pitchFamily="2" charset="0"/>
                <a:sym typeface="Arial"/>
              </a:endParaRPr>
            </a:p>
          </p:txBody>
        </p:sp>
        <p:sp>
          <p:nvSpPr>
            <p:cNvPr id="16" name="Google Shape;8664;p115">
              <a:extLst>
                <a:ext uri="{FF2B5EF4-FFF2-40B4-BE49-F238E27FC236}">
                  <a16:creationId xmlns:a16="http://schemas.microsoft.com/office/drawing/2014/main" id="{D6810815-DECA-8F89-6FE4-D5312B725B9D}"/>
                </a:ext>
              </a:extLst>
            </p:cNvPr>
            <p:cNvSpPr/>
            <p:nvPr/>
          </p:nvSpPr>
          <p:spPr>
            <a:xfrm>
              <a:off x="-40378075" y="3308400"/>
              <a:ext cx="157550" cy="248125"/>
            </a:xfrm>
            <a:custGeom>
              <a:avLst/>
              <a:gdLst/>
              <a:ahLst/>
              <a:cxnLst/>
              <a:rect l="l" t="t" r="r" b="b"/>
              <a:pathLst>
                <a:path w="6302" h="9925" extrusionOk="0">
                  <a:moveTo>
                    <a:pt x="1229" y="1"/>
                  </a:moveTo>
                  <a:cubicBezTo>
                    <a:pt x="567" y="1"/>
                    <a:pt x="0" y="536"/>
                    <a:pt x="0" y="1198"/>
                  </a:cubicBezTo>
                  <a:lnTo>
                    <a:pt x="0" y="8664"/>
                  </a:lnTo>
                  <a:cubicBezTo>
                    <a:pt x="32" y="9357"/>
                    <a:pt x="567" y="9925"/>
                    <a:pt x="1229" y="9925"/>
                  </a:cubicBezTo>
                  <a:lnTo>
                    <a:pt x="6301" y="9925"/>
                  </a:lnTo>
                  <a:cubicBezTo>
                    <a:pt x="6112" y="9925"/>
                    <a:pt x="5766" y="9609"/>
                    <a:pt x="5608" y="9452"/>
                  </a:cubicBezTo>
                  <a:cubicBezTo>
                    <a:pt x="4631" y="8664"/>
                    <a:pt x="3277" y="8255"/>
                    <a:pt x="2048" y="8255"/>
                  </a:cubicBezTo>
                  <a:cubicBezTo>
                    <a:pt x="1828" y="8255"/>
                    <a:pt x="1638" y="8066"/>
                    <a:pt x="1638" y="7877"/>
                  </a:cubicBezTo>
                  <a:lnTo>
                    <a:pt x="163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3733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Medium" panose="00000600000000000000" pitchFamily="2" charset="0"/>
                <a:sym typeface="Arial"/>
              </a:endParaRPr>
            </a:p>
          </p:txBody>
        </p:sp>
      </p:grpSp>
      <p:grpSp>
        <p:nvGrpSpPr>
          <p:cNvPr id="17" name="Google Shape;8660;p115">
            <a:extLst>
              <a:ext uri="{FF2B5EF4-FFF2-40B4-BE49-F238E27FC236}">
                <a16:creationId xmlns:a16="http://schemas.microsoft.com/office/drawing/2014/main" id="{052E67C7-C380-6C5A-B8CD-5BEE2CC0D5F1}"/>
              </a:ext>
            </a:extLst>
          </p:cNvPr>
          <p:cNvGrpSpPr/>
          <p:nvPr/>
        </p:nvGrpSpPr>
        <p:grpSpPr>
          <a:xfrm>
            <a:off x="14038491" y="9410628"/>
            <a:ext cx="679126" cy="523220"/>
            <a:chOff x="-40378075" y="3267450"/>
            <a:chExt cx="317425" cy="289075"/>
          </a:xfrm>
          <a:solidFill>
            <a:schemeClr val="accent1"/>
          </a:solidFill>
        </p:grpSpPr>
        <p:sp>
          <p:nvSpPr>
            <p:cNvPr id="18" name="Google Shape;8661;p115">
              <a:extLst>
                <a:ext uri="{FF2B5EF4-FFF2-40B4-BE49-F238E27FC236}">
                  <a16:creationId xmlns:a16="http://schemas.microsoft.com/office/drawing/2014/main" id="{4E7BEB6B-BC9C-92F8-2A66-A478FF52D893}"/>
                </a:ext>
              </a:extLst>
            </p:cNvPr>
            <p:cNvSpPr/>
            <p:nvPr/>
          </p:nvSpPr>
          <p:spPr>
            <a:xfrm>
              <a:off x="-40218975" y="3308400"/>
              <a:ext cx="158325" cy="248125"/>
            </a:xfrm>
            <a:custGeom>
              <a:avLst/>
              <a:gdLst/>
              <a:ahLst/>
              <a:cxnLst/>
              <a:rect l="l" t="t" r="r" b="b"/>
              <a:pathLst>
                <a:path w="6333" h="9925" extrusionOk="0">
                  <a:moveTo>
                    <a:pt x="4694" y="1"/>
                  </a:moveTo>
                  <a:lnTo>
                    <a:pt x="4694" y="7877"/>
                  </a:lnTo>
                  <a:cubicBezTo>
                    <a:pt x="4694" y="8097"/>
                    <a:pt x="4474" y="8255"/>
                    <a:pt x="4253" y="8255"/>
                  </a:cubicBezTo>
                  <a:cubicBezTo>
                    <a:pt x="2993" y="8255"/>
                    <a:pt x="1638" y="8696"/>
                    <a:pt x="693" y="9452"/>
                  </a:cubicBezTo>
                  <a:cubicBezTo>
                    <a:pt x="536" y="9546"/>
                    <a:pt x="189" y="9925"/>
                    <a:pt x="0" y="9925"/>
                  </a:cubicBezTo>
                  <a:lnTo>
                    <a:pt x="5073" y="9925"/>
                  </a:lnTo>
                  <a:cubicBezTo>
                    <a:pt x="5734" y="9925"/>
                    <a:pt x="6333" y="9357"/>
                    <a:pt x="6333" y="8696"/>
                  </a:cubicBezTo>
                  <a:lnTo>
                    <a:pt x="6333" y="1229"/>
                  </a:lnTo>
                  <a:cubicBezTo>
                    <a:pt x="6333" y="536"/>
                    <a:pt x="5766" y="1"/>
                    <a:pt x="5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3733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Medium" panose="00000600000000000000" pitchFamily="2" charset="0"/>
                <a:sym typeface="Arial"/>
              </a:endParaRPr>
            </a:p>
          </p:txBody>
        </p:sp>
        <p:sp>
          <p:nvSpPr>
            <p:cNvPr id="19" name="Google Shape;8662;p115">
              <a:extLst>
                <a:ext uri="{FF2B5EF4-FFF2-40B4-BE49-F238E27FC236}">
                  <a16:creationId xmlns:a16="http://schemas.microsoft.com/office/drawing/2014/main" id="{192E3BBB-1841-656D-1C35-383F1DCABCF3}"/>
                </a:ext>
              </a:extLst>
            </p:cNvPr>
            <p:cNvSpPr/>
            <p:nvPr/>
          </p:nvSpPr>
          <p:spPr>
            <a:xfrm>
              <a:off x="-40316650" y="3267450"/>
              <a:ext cx="86675" cy="257575"/>
            </a:xfrm>
            <a:custGeom>
              <a:avLst/>
              <a:gdLst/>
              <a:ahLst/>
              <a:cxnLst/>
              <a:rect l="l" t="t" r="r" b="b"/>
              <a:pathLst>
                <a:path w="3467" h="10303" extrusionOk="0">
                  <a:moveTo>
                    <a:pt x="1" y="0"/>
                  </a:moveTo>
                  <a:lnTo>
                    <a:pt x="1" y="9105"/>
                  </a:lnTo>
                  <a:cubicBezTo>
                    <a:pt x="1166" y="9200"/>
                    <a:pt x="2489" y="9578"/>
                    <a:pt x="3466" y="10302"/>
                  </a:cubicBezTo>
                  <a:lnTo>
                    <a:pt x="3466" y="1197"/>
                  </a:lnTo>
                  <a:cubicBezTo>
                    <a:pt x="2489" y="473"/>
                    <a:pt x="1229" y="95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3733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Medium" panose="00000600000000000000" pitchFamily="2" charset="0"/>
                <a:sym typeface="Arial"/>
              </a:endParaRPr>
            </a:p>
          </p:txBody>
        </p:sp>
        <p:sp>
          <p:nvSpPr>
            <p:cNvPr id="20" name="Google Shape;8663;p115">
              <a:extLst>
                <a:ext uri="{FF2B5EF4-FFF2-40B4-BE49-F238E27FC236}">
                  <a16:creationId xmlns:a16="http://schemas.microsoft.com/office/drawing/2014/main" id="{1573FA19-C9CE-8554-BAB3-4B822D5CFB48}"/>
                </a:ext>
              </a:extLst>
            </p:cNvPr>
            <p:cNvSpPr/>
            <p:nvPr/>
          </p:nvSpPr>
          <p:spPr>
            <a:xfrm>
              <a:off x="-40209525" y="3267450"/>
              <a:ext cx="86650" cy="257575"/>
            </a:xfrm>
            <a:custGeom>
              <a:avLst/>
              <a:gdLst/>
              <a:ahLst/>
              <a:cxnLst/>
              <a:rect l="l" t="t" r="r" b="b"/>
              <a:pathLst>
                <a:path w="3466" h="10303" extrusionOk="0">
                  <a:moveTo>
                    <a:pt x="3466" y="0"/>
                  </a:moveTo>
                  <a:cubicBezTo>
                    <a:pt x="2300" y="95"/>
                    <a:pt x="977" y="473"/>
                    <a:pt x="0" y="1197"/>
                  </a:cubicBezTo>
                  <a:lnTo>
                    <a:pt x="0" y="10302"/>
                  </a:lnTo>
                  <a:cubicBezTo>
                    <a:pt x="977" y="9578"/>
                    <a:pt x="2237" y="9200"/>
                    <a:pt x="3466" y="9105"/>
                  </a:cubicBezTo>
                  <a:lnTo>
                    <a:pt x="346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3733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Medium" panose="00000600000000000000" pitchFamily="2" charset="0"/>
                <a:sym typeface="Arial"/>
              </a:endParaRPr>
            </a:p>
          </p:txBody>
        </p:sp>
        <p:sp>
          <p:nvSpPr>
            <p:cNvPr id="21" name="Google Shape;8664;p115">
              <a:extLst>
                <a:ext uri="{FF2B5EF4-FFF2-40B4-BE49-F238E27FC236}">
                  <a16:creationId xmlns:a16="http://schemas.microsoft.com/office/drawing/2014/main" id="{55A15242-1F77-FAF1-4E10-FA78AC8BD477}"/>
                </a:ext>
              </a:extLst>
            </p:cNvPr>
            <p:cNvSpPr/>
            <p:nvPr/>
          </p:nvSpPr>
          <p:spPr>
            <a:xfrm>
              <a:off x="-40378075" y="3308400"/>
              <a:ext cx="157550" cy="248125"/>
            </a:xfrm>
            <a:custGeom>
              <a:avLst/>
              <a:gdLst/>
              <a:ahLst/>
              <a:cxnLst/>
              <a:rect l="l" t="t" r="r" b="b"/>
              <a:pathLst>
                <a:path w="6302" h="9925" extrusionOk="0">
                  <a:moveTo>
                    <a:pt x="1229" y="1"/>
                  </a:moveTo>
                  <a:cubicBezTo>
                    <a:pt x="567" y="1"/>
                    <a:pt x="0" y="536"/>
                    <a:pt x="0" y="1198"/>
                  </a:cubicBezTo>
                  <a:lnTo>
                    <a:pt x="0" y="8664"/>
                  </a:lnTo>
                  <a:cubicBezTo>
                    <a:pt x="32" y="9357"/>
                    <a:pt x="567" y="9925"/>
                    <a:pt x="1229" y="9925"/>
                  </a:cubicBezTo>
                  <a:lnTo>
                    <a:pt x="6301" y="9925"/>
                  </a:lnTo>
                  <a:cubicBezTo>
                    <a:pt x="6112" y="9925"/>
                    <a:pt x="5766" y="9609"/>
                    <a:pt x="5608" y="9452"/>
                  </a:cubicBezTo>
                  <a:cubicBezTo>
                    <a:pt x="4631" y="8664"/>
                    <a:pt x="3277" y="8255"/>
                    <a:pt x="2048" y="8255"/>
                  </a:cubicBezTo>
                  <a:cubicBezTo>
                    <a:pt x="1828" y="8255"/>
                    <a:pt x="1638" y="8066"/>
                    <a:pt x="1638" y="7877"/>
                  </a:cubicBezTo>
                  <a:lnTo>
                    <a:pt x="163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3733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Medium" panose="00000600000000000000" pitchFamily="2" charset="0"/>
                <a:sym typeface="Arial"/>
              </a:endParaRPr>
            </a:p>
          </p:txBody>
        </p:sp>
      </p:grpSp>
      <p:grpSp>
        <p:nvGrpSpPr>
          <p:cNvPr id="24" name="Google Shape;311;p33">
            <a:extLst>
              <a:ext uri="{FF2B5EF4-FFF2-40B4-BE49-F238E27FC236}">
                <a16:creationId xmlns:a16="http://schemas.microsoft.com/office/drawing/2014/main" id="{5B707CE5-6B2F-4300-0E1F-4CB17BDFBB23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25" name="Google Shape;312;p33">
              <a:extLst>
                <a:ext uri="{FF2B5EF4-FFF2-40B4-BE49-F238E27FC236}">
                  <a16:creationId xmlns:a16="http://schemas.microsoft.com/office/drawing/2014/main" id="{DE7DA36F-F88A-520E-7DDA-F44AE6AF4AD0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6" name="Google Shape;313;p33">
              <a:extLst>
                <a:ext uri="{FF2B5EF4-FFF2-40B4-BE49-F238E27FC236}">
                  <a16:creationId xmlns:a16="http://schemas.microsoft.com/office/drawing/2014/main" id="{598B7CCA-C072-F7C3-2BFF-F5F844DB08DF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7" name="Google Shape;314;p33">
              <a:extLst>
                <a:ext uri="{FF2B5EF4-FFF2-40B4-BE49-F238E27FC236}">
                  <a16:creationId xmlns:a16="http://schemas.microsoft.com/office/drawing/2014/main" id="{D17F5886-E880-3729-4E14-4DAEBC4970B6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" name="Google Shape;315;p33">
              <a:extLst>
                <a:ext uri="{FF2B5EF4-FFF2-40B4-BE49-F238E27FC236}">
                  <a16:creationId xmlns:a16="http://schemas.microsoft.com/office/drawing/2014/main" id="{66B33514-8F53-37EC-A5C3-CE83C16B3B3C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" name="Google Shape;316;p33">
              <a:extLst>
                <a:ext uri="{FF2B5EF4-FFF2-40B4-BE49-F238E27FC236}">
                  <a16:creationId xmlns:a16="http://schemas.microsoft.com/office/drawing/2014/main" id="{45ACD262-F2B6-13D7-5203-82C8E0C5BA3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" name="Google Shape;317;p33">
              <a:extLst>
                <a:ext uri="{FF2B5EF4-FFF2-40B4-BE49-F238E27FC236}">
                  <a16:creationId xmlns:a16="http://schemas.microsoft.com/office/drawing/2014/main" id="{C3FA1316-C44A-1914-6633-1F399DEA72FD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133214788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297;p33">
            <a:extLst>
              <a:ext uri="{FF2B5EF4-FFF2-40B4-BE49-F238E27FC236}">
                <a16:creationId xmlns:a16="http://schemas.microsoft.com/office/drawing/2014/main" id="{AEA395C8-8804-78CF-F560-B4BEB3DB6F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5894" y="1043562"/>
            <a:ext cx="15898960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Investigación y Desarrollo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Google Shape;318;p33">
            <a:extLst>
              <a:ext uri="{FF2B5EF4-FFF2-40B4-BE49-F238E27FC236}">
                <a16:creationId xmlns:a16="http://schemas.microsoft.com/office/drawing/2014/main" id="{EB66E5E0-AE53-F024-5201-C4567017379A}"/>
              </a:ext>
            </a:extLst>
          </p:cNvPr>
          <p:cNvGrpSpPr/>
          <p:nvPr/>
        </p:nvGrpSpPr>
        <p:grpSpPr>
          <a:xfrm>
            <a:off x="13977491" y="1515168"/>
            <a:ext cx="6124351" cy="919760"/>
            <a:chOff x="6126775" y="631775"/>
            <a:chExt cx="2297230" cy="345000"/>
          </a:xfrm>
        </p:grpSpPr>
        <p:sp>
          <p:nvSpPr>
            <p:cNvPr id="9" name="Google Shape;319;p33">
              <a:extLst>
                <a:ext uri="{FF2B5EF4-FFF2-40B4-BE49-F238E27FC236}">
                  <a16:creationId xmlns:a16="http://schemas.microsoft.com/office/drawing/2014/main" id="{6DD25857-E71B-A764-B78C-9B13B4E2E374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0" name="Google Shape;320;p33">
              <a:extLst>
                <a:ext uri="{FF2B5EF4-FFF2-40B4-BE49-F238E27FC236}">
                  <a16:creationId xmlns:a16="http://schemas.microsoft.com/office/drawing/2014/main" id="{281235A6-BC7A-5660-2AD5-CEA93880A247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7" name="Google Shape;321;p33">
                <a:extLst>
                  <a:ext uri="{FF2B5EF4-FFF2-40B4-BE49-F238E27FC236}">
                    <a16:creationId xmlns:a16="http://schemas.microsoft.com/office/drawing/2014/main" id="{6CC65C45-CC21-D817-3070-DA70199A5EC5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8" name="Google Shape;322;p33">
                <a:extLst>
                  <a:ext uri="{FF2B5EF4-FFF2-40B4-BE49-F238E27FC236}">
                    <a16:creationId xmlns:a16="http://schemas.microsoft.com/office/drawing/2014/main" id="{EB1C4847-309E-4C1A-D913-77C12DC34B61}"/>
                  </a:ext>
                </a:extLst>
              </p:cNvPr>
              <p:cNvCxnSpPr>
                <a:stCxn id="17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1" name="Google Shape;323;p33">
              <a:extLst>
                <a:ext uri="{FF2B5EF4-FFF2-40B4-BE49-F238E27FC236}">
                  <a16:creationId xmlns:a16="http://schemas.microsoft.com/office/drawing/2014/main" id="{23F21023-17EB-F149-4AB6-312F87A46B3F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12" name="Google Shape;324;p33">
                <a:extLst>
                  <a:ext uri="{FF2B5EF4-FFF2-40B4-BE49-F238E27FC236}">
                    <a16:creationId xmlns:a16="http://schemas.microsoft.com/office/drawing/2014/main" id="{F44C7B2C-B747-817B-BBF7-66180DC162A3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3" name="Google Shape;325;p33">
                <a:extLst>
                  <a:ext uri="{FF2B5EF4-FFF2-40B4-BE49-F238E27FC236}">
                    <a16:creationId xmlns:a16="http://schemas.microsoft.com/office/drawing/2014/main" id="{9AD56CAD-4724-D00A-0D79-317F04F3F0E5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14" name="Google Shape;326;p33">
                <a:extLst>
                  <a:ext uri="{FF2B5EF4-FFF2-40B4-BE49-F238E27FC236}">
                    <a16:creationId xmlns:a16="http://schemas.microsoft.com/office/drawing/2014/main" id="{5A7E9F00-5E20-5534-A5B6-9D64E8160386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15" name="Google Shape;327;p33">
                <a:extLst>
                  <a:ext uri="{FF2B5EF4-FFF2-40B4-BE49-F238E27FC236}">
                    <a16:creationId xmlns:a16="http://schemas.microsoft.com/office/drawing/2014/main" id="{F5206A00-24BD-BC43-DB14-1A02128E30E3}"/>
                  </a:ext>
                </a:extLst>
              </p:cNvPr>
              <p:cNvCxnSpPr>
                <a:stCxn id="14" idx="7"/>
                <a:endCxn id="12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6" name="Google Shape;328;p33">
                <a:extLst>
                  <a:ext uri="{FF2B5EF4-FFF2-40B4-BE49-F238E27FC236}">
                    <a16:creationId xmlns:a16="http://schemas.microsoft.com/office/drawing/2014/main" id="{D39C659A-2DF5-D399-EB7C-86D987586673}"/>
                  </a:ext>
                </a:extLst>
              </p:cNvPr>
              <p:cNvCxnSpPr>
                <a:stCxn id="14" idx="5"/>
                <a:endCxn id="13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9" name="Imagen 1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7CF9A9A2-0C75-3E4D-50D1-4ADA1C1D00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78" name="Rectangle 8">
            <a:extLst>
              <a:ext uri="{FF2B5EF4-FFF2-40B4-BE49-F238E27FC236}">
                <a16:creationId xmlns:a16="http://schemas.microsoft.com/office/drawing/2014/main" id="{245D2A92-063B-E5BF-DF5D-25A920C5BDD3}"/>
              </a:ext>
            </a:extLst>
          </p:cNvPr>
          <p:cNvSpPr/>
          <p:nvPr/>
        </p:nvSpPr>
        <p:spPr>
          <a:xfrm>
            <a:off x="12884025" y="5870265"/>
            <a:ext cx="9711430" cy="1333546"/>
          </a:xfrm>
          <a:prstGeom prst="roundRect">
            <a:avLst/>
          </a:prstGeom>
          <a:solidFill>
            <a:schemeClr val="tx2"/>
          </a:solidFill>
          <a:ln w="25400" cap="flat" cmpd="sng" algn="ctr">
            <a:solidFill>
              <a:schemeClr val="tx2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Montserrat Medium" panose="00000600000000000000" pitchFamily="2" charset="0"/>
              <a:ea typeface="+mn-ea"/>
            </a:endParaRPr>
          </a:p>
        </p:txBody>
      </p:sp>
      <p:sp>
        <p:nvSpPr>
          <p:cNvPr id="79" name="TextBox 15">
            <a:extLst>
              <a:ext uri="{FF2B5EF4-FFF2-40B4-BE49-F238E27FC236}">
                <a16:creationId xmlns:a16="http://schemas.microsoft.com/office/drawing/2014/main" id="{8166B97E-F508-7D17-FA07-B60B03926C19}"/>
              </a:ext>
            </a:extLst>
          </p:cNvPr>
          <p:cNvSpPr txBox="1"/>
          <p:nvPr/>
        </p:nvSpPr>
        <p:spPr>
          <a:xfrm>
            <a:off x="15530107" y="6100117"/>
            <a:ext cx="700819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s-419" sz="24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PROPUESTAS Y/O ACCIONES DE FORTALECIMIENTO DE LOS ACTORES DE LA FP</a:t>
            </a:r>
          </a:p>
        </p:txBody>
      </p:sp>
      <p:sp>
        <p:nvSpPr>
          <p:cNvPr id="80" name="TextBox 16">
            <a:extLst>
              <a:ext uri="{FF2B5EF4-FFF2-40B4-BE49-F238E27FC236}">
                <a16:creationId xmlns:a16="http://schemas.microsoft.com/office/drawing/2014/main" id="{F8A7671C-57EF-76D0-6498-C3FC4B3DB178}"/>
              </a:ext>
            </a:extLst>
          </p:cNvPr>
          <p:cNvSpPr txBox="1"/>
          <p:nvPr/>
        </p:nvSpPr>
        <p:spPr>
          <a:xfrm>
            <a:off x="13812166" y="5927553"/>
            <a:ext cx="2023706" cy="120032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4800" b="1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18</a:t>
            </a:r>
          </a:p>
          <a:p>
            <a:pPr algn="ctr">
              <a:defRPr/>
            </a:pPr>
            <a:r>
              <a:rPr lang="en-US" sz="24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</a:rPr>
              <a:t>Meta: 13</a:t>
            </a:r>
          </a:p>
        </p:txBody>
      </p:sp>
      <p:sp>
        <p:nvSpPr>
          <p:cNvPr id="81" name="TextBox 78">
            <a:extLst>
              <a:ext uri="{FF2B5EF4-FFF2-40B4-BE49-F238E27FC236}">
                <a16:creationId xmlns:a16="http://schemas.microsoft.com/office/drawing/2014/main" id="{D5915736-9FDA-F7AA-BB47-DE79FA48ED6A}"/>
              </a:ext>
            </a:extLst>
          </p:cNvPr>
          <p:cNvSpPr txBox="1"/>
          <p:nvPr/>
        </p:nvSpPr>
        <p:spPr>
          <a:xfrm>
            <a:off x="13160453" y="3853162"/>
            <a:ext cx="9570249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s-419" sz="2800" b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ACCIONES DE MEJORA CONTINUA E INNOVACIÓN </a:t>
            </a:r>
          </a:p>
        </p:txBody>
      </p:sp>
      <p:sp>
        <p:nvSpPr>
          <p:cNvPr id="82" name="Rectangle 8">
            <a:extLst>
              <a:ext uri="{FF2B5EF4-FFF2-40B4-BE49-F238E27FC236}">
                <a16:creationId xmlns:a16="http://schemas.microsoft.com/office/drawing/2014/main" id="{2C92E394-74E6-8395-361C-EF937C562571}"/>
              </a:ext>
            </a:extLst>
          </p:cNvPr>
          <p:cNvSpPr/>
          <p:nvPr/>
        </p:nvSpPr>
        <p:spPr>
          <a:xfrm>
            <a:off x="12908980" y="4425642"/>
            <a:ext cx="9686475" cy="1323439"/>
          </a:xfrm>
          <a:prstGeom prst="roundRect">
            <a:avLst/>
          </a:prstGeom>
          <a:solidFill>
            <a:schemeClr val="accent2"/>
          </a:solidFill>
          <a:ln w="25400" cap="flat" cmpd="sng" algn="ctr">
            <a:solidFill>
              <a:schemeClr val="accent2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Montserrat Medium" panose="00000600000000000000" pitchFamily="2" charset="0"/>
              <a:ea typeface="+mn-ea"/>
            </a:endParaRPr>
          </a:p>
        </p:txBody>
      </p:sp>
      <p:sp>
        <p:nvSpPr>
          <p:cNvPr id="83" name="TextBox 15">
            <a:extLst>
              <a:ext uri="{FF2B5EF4-FFF2-40B4-BE49-F238E27FC236}">
                <a16:creationId xmlns:a16="http://schemas.microsoft.com/office/drawing/2014/main" id="{E7D283D9-2D9A-A56B-8993-1AD89D7BA8F5}"/>
              </a:ext>
            </a:extLst>
          </p:cNvPr>
          <p:cNvSpPr txBox="1"/>
          <p:nvPr/>
        </p:nvSpPr>
        <p:spPr>
          <a:xfrm>
            <a:off x="15889333" y="4686748"/>
            <a:ext cx="6451939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s-419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ACCIONES DE MEJORA CONTINUA </a:t>
            </a:r>
          </a:p>
          <a:p>
            <a:pPr algn="ctr">
              <a:defRPr/>
            </a:pPr>
            <a:r>
              <a:rPr lang="es-419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 INNOVACIÓN EN LA FP</a:t>
            </a:r>
          </a:p>
        </p:txBody>
      </p:sp>
      <p:sp>
        <p:nvSpPr>
          <p:cNvPr id="84" name="TextBox 16">
            <a:extLst>
              <a:ext uri="{FF2B5EF4-FFF2-40B4-BE49-F238E27FC236}">
                <a16:creationId xmlns:a16="http://schemas.microsoft.com/office/drawing/2014/main" id="{7C843147-181C-0F58-C7B4-9C2B4E0FAF7C}"/>
              </a:ext>
            </a:extLst>
          </p:cNvPr>
          <p:cNvSpPr txBox="1"/>
          <p:nvPr/>
        </p:nvSpPr>
        <p:spPr>
          <a:xfrm>
            <a:off x="13816161" y="4462567"/>
            <a:ext cx="2023706" cy="120032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4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</a:rPr>
              <a:t>4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</a:rPr>
              <a:t>Meta: 4</a:t>
            </a:r>
          </a:p>
        </p:txBody>
      </p:sp>
      <p:sp>
        <p:nvSpPr>
          <p:cNvPr id="85" name="TextBox 15">
            <a:extLst>
              <a:ext uri="{FF2B5EF4-FFF2-40B4-BE49-F238E27FC236}">
                <a16:creationId xmlns:a16="http://schemas.microsoft.com/office/drawing/2014/main" id="{0D550776-AB5C-C87E-1424-5DC5C716F6CE}"/>
              </a:ext>
            </a:extLst>
          </p:cNvPr>
          <p:cNvSpPr txBox="1"/>
          <p:nvPr/>
        </p:nvSpPr>
        <p:spPr>
          <a:xfrm>
            <a:off x="2594704" y="8106765"/>
            <a:ext cx="7646376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s-419" sz="28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REGISTRO , RECONOCIMIENTO Y/O ACREDITACION DE ACTORES DEL SFP</a:t>
            </a:r>
          </a:p>
        </p:txBody>
      </p:sp>
      <p:sp>
        <p:nvSpPr>
          <p:cNvPr id="86" name="Rectangle 8">
            <a:extLst>
              <a:ext uri="{FF2B5EF4-FFF2-40B4-BE49-F238E27FC236}">
                <a16:creationId xmlns:a16="http://schemas.microsoft.com/office/drawing/2014/main" id="{98CE1195-A27D-7853-A26E-144A03541A09}"/>
              </a:ext>
            </a:extLst>
          </p:cNvPr>
          <p:cNvSpPr/>
          <p:nvPr/>
        </p:nvSpPr>
        <p:spPr>
          <a:xfrm>
            <a:off x="1413679" y="9193110"/>
            <a:ext cx="9747028" cy="1273108"/>
          </a:xfrm>
          <a:prstGeom prst="roundRect">
            <a:avLst/>
          </a:prstGeom>
          <a:solidFill>
            <a:schemeClr val="accent3"/>
          </a:solidFill>
          <a:ln w="25400" cap="flat" cmpd="sng" algn="ctr">
            <a:solidFill>
              <a:srgbClr val="FFFFFF">
                <a:lumMod val="60000"/>
                <a:lumOff val="4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Montserrat Medium" panose="00000600000000000000" pitchFamily="2" charset="0"/>
              <a:ea typeface="+mn-ea"/>
            </a:endParaRPr>
          </a:p>
        </p:txBody>
      </p:sp>
      <p:sp>
        <p:nvSpPr>
          <p:cNvPr id="87" name="TextBox 15">
            <a:extLst>
              <a:ext uri="{FF2B5EF4-FFF2-40B4-BE49-F238E27FC236}">
                <a16:creationId xmlns:a16="http://schemas.microsoft.com/office/drawing/2014/main" id="{77166697-5AB4-EE9D-9A7F-2FF9583222DA}"/>
              </a:ext>
            </a:extLst>
          </p:cNvPr>
          <p:cNvSpPr txBox="1"/>
          <p:nvPr/>
        </p:nvSpPr>
        <p:spPr>
          <a:xfrm>
            <a:off x="3729493" y="9526233"/>
            <a:ext cx="5209589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s-419" sz="22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CENTROS DE </a:t>
            </a:r>
          </a:p>
          <a:p>
            <a:pPr>
              <a:defRPr/>
            </a:pPr>
            <a:r>
              <a:rPr lang="es-419" sz="22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FORMACIÓN PROFESIONAL</a:t>
            </a:r>
          </a:p>
        </p:txBody>
      </p:sp>
      <p:sp>
        <p:nvSpPr>
          <p:cNvPr id="88" name="TextBox 16">
            <a:extLst>
              <a:ext uri="{FF2B5EF4-FFF2-40B4-BE49-F238E27FC236}">
                <a16:creationId xmlns:a16="http://schemas.microsoft.com/office/drawing/2014/main" id="{3AFC14B7-8758-265C-174A-976233CD5A30}"/>
              </a:ext>
            </a:extLst>
          </p:cNvPr>
          <p:cNvSpPr txBox="1"/>
          <p:nvPr/>
        </p:nvSpPr>
        <p:spPr>
          <a:xfrm>
            <a:off x="2660538" y="9459511"/>
            <a:ext cx="1063856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4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</a:rPr>
              <a:t>46</a:t>
            </a:r>
          </a:p>
        </p:txBody>
      </p:sp>
      <p:sp>
        <p:nvSpPr>
          <p:cNvPr id="89" name="Rectangle 8">
            <a:extLst>
              <a:ext uri="{FF2B5EF4-FFF2-40B4-BE49-F238E27FC236}">
                <a16:creationId xmlns:a16="http://schemas.microsoft.com/office/drawing/2014/main" id="{AC1CA696-A861-EBBE-2345-B496C6CDA1E1}"/>
              </a:ext>
            </a:extLst>
          </p:cNvPr>
          <p:cNvSpPr/>
          <p:nvPr/>
        </p:nvSpPr>
        <p:spPr>
          <a:xfrm>
            <a:off x="1413679" y="10568482"/>
            <a:ext cx="9754268" cy="1532233"/>
          </a:xfrm>
          <a:prstGeom prst="roundRect">
            <a:avLst/>
          </a:prstGeom>
          <a:solidFill>
            <a:schemeClr val="accent1"/>
          </a:solidFill>
          <a:ln w="25400" cap="flat" cmpd="sng" algn="ctr">
            <a:solidFill>
              <a:schemeClr val="accent1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Montserrat Medium" panose="00000600000000000000" pitchFamily="2" charset="0"/>
              <a:ea typeface="+mn-ea"/>
            </a:endParaRPr>
          </a:p>
        </p:txBody>
      </p:sp>
      <p:sp>
        <p:nvSpPr>
          <p:cNvPr id="90" name="TextBox 16">
            <a:extLst>
              <a:ext uri="{FF2B5EF4-FFF2-40B4-BE49-F238E27FC236}">
                <a16:creationId xmlns:a16="http://schemas.microsoft.com/office/drawing/2014/main" id="{66C3A0C6-5902-F313-3E94-1F5FA51B6059}"/>
              </a:ext>
            </a:extLst>
          </p:cNvPr>
          <p:cNvSpPr txBox="1"/>
          <p:nvPr/>
        </p:nvSpPr>
        <p:spPr>
          <a:xfrm>
            <a:off x="2725413" y="10903794"/>
            <a:ext cx="1853566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4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</a:rPr>
              <a:t>370</a:t>
            </a:r>
          </a:p>
        </p:txBody>
      </p:sp>
      <p:graphicFrame>
        <p:nvGraphicFramePr>
          <p:cNvPr id="91" name="Chart 25">
            <a:extLst>
              <a:ext uri="{FF2B5EF4-FFF2-40B4-BE49-F238E27FC236}">
                <a16:creationId xmlns:a16="http://schemas.microsoft.com/office/drawing/2014/main" id="{B91F5371-079F-3E2E-AC9B-4ED9B25A49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2558021"/>
              </p:ext>
            </p:extLst>
          </p:nvPr>
        </p:nvGraphicFramePr>
        <p:xfrm>
          <a:off x="13154321" y="8393107"/>
          <a:ext cx="8254830" cy="55944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2" name="TextBox 78">
            <a:extLst>
              <a:ext uri="{FF2B5EF4-FFF2-40B4-BE49-F238E27FC236}">
                <a16:creationId xmlns:a16="http://schemas.microsoft.com/office/drawing/2014/main" id="{1618B785-4D2F-46F4-0DED-3D09B7E16848}"/>
              </a:ext>
            </a:extLst>
          </p:cNvPr>
          <p:cNvSpPr txBox="1"/>
          <p:nvPr/>
        </p:nvSpPr>
        <p:spPr>
          <a:xfrm>
            <a:off x="15518944" y="7726420"/>
            <a:ext cx="370165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s-SV" sz="28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</a:t>
            </a:r>
            <a:r>
              <a:rPr lang="es-419" sz="28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ONTO EJECUTADO</a:t>
            </a:r>
          </a:p>
        </p:txBody>
      </p:sp>
      <p:grpSp>
        <p:nvGrpSpPr>
          <p:cNvPr id="93" name="Grupo 92">
            <a:extLst>
              <a:ext uri="{FF2B5EF4-FFF2-40B4-BE49-F238E27FC236}">
                <a16:creationId xmlns:a16="http://schemas.microsoft.com/office/drawing/2014/main" id="{FCAB1F7E-6890-03B9-F078-D16D2E5392B8}"/>
              </a:ext>
            </a:extLst>
          </p:cNvPr>
          <p:cNvGrpSpPr/>
          <p:nvPr/>
        </p:nvGrpSpPr>
        <p:grpSpPr>
          <a:xfrm>
            <a:off x="20438281" y="8758834"/>
            <a:ext cx="2056026" cy="746163"/>
            <a:chOff x="19102820" y="9647571"/>
            <a:chExt cx="2436121" cy="746163"/>
          </a:xfrm>
        </p:grpSpPr>
        <p:sp>
          <p:nvSpPr>
            <p:cNvPr id="94" name="TextBox 18">
              <a:extLst>
                <a:ext uri="{FF2B5EF4-FFF2-40B4-BE49-F238E27FC236}">
                  <a16:creationId xmlns:a16="http://schemas.microsoft.com/office/drawing/2014/main" id="{6D5DC336-9088-6700-2E09-BAE0CD9EAEBA}"/>
                </a:ext>
              </a:extLst>
            </p:cNvPr>
            <p:cNvSpPr txBox="1"/>
            <p:nvPr/>
          </p:nvSpPr>
          <p:spPr>
            <a:xfrm>
              <a:off x="19724294" y="9647571"/>
              <a:ext cx="1193171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  <a:defRPr/>
              </a:pPr>
              <a:r>
                <a:rPr lang="en-US" sz="2000" kern="1200" dirty="0">
                  <a:solidFill>
                    <a:schemeClr val="tx1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81.9%</a:t>
              </a:r>
            </a:p>
          </p:txBody>
        </p:sp>
        <p:sp>
          <p:nvSpPr>
            <p:cNvPr id="95" name="TextBox 15">
              <a:extLst>
                <a:ext uri="{FF2B5EF4-FFF2-40B4-BE49-F238E27FC236}">
                  <a16:creationId xmlns:a16="http://schemas.microsoft.com/office/drawing/2014/main" id="{6CA84705-7851-EED0-42F0-0C8A7A15DEEF}"/>
                </a:ext>
              </a:extLst>
            </p:cNvPr>
            <p:cNvSpPr txBox="1"/>
            <p:nvPr/>
          </p:nvSpPr>
          <p:spPr>
            <a:xfrm>
              <a:off x="19102820" y="9993624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000" kern="1200" dirty="0">
                  <a:solidFill>
                    <a:schemeClr val="tx1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grpSp>
        <p:nvGrpSpPr>
          <p:cNvPr id="96" name="Google Shape;8459;p114">
            <a:extLst>
              <a:ext uri="{FF2B5EF4-FFF2-40B4-BE49-F238E27FC236}">
                <a16:creationId xmlns:a16="http://schemas.microsoft.com/office/drawing/2014/main" id="{3CB56030-2367-E162-1EC3-A12F3E4B1694}"/>
              </a:ext>
            </a:extLst>
          </p:cNvPr>
          <p:cNvGrpSpPr/>
          <p:nvPr/>
        </p:nvGrpSpPr>
        <p:grpSpPr>
          <a:xfrm>
            <a:off x="13229024" y="4738632"/>
            <a:ext cx="647675" cy="742815"/>
            <a:chOff x="898875" y="4399275"/>
            <a:chExt cx="483700" cy="481850"/>
          </a:xfrm>
          <a:solidFill>
            <a:srgbClr val="FFFFFF"/>
          </a:solidFill>
        </p:grpSpPr>
        <p:sp>
          <p:nvSpPr>
            <p:cNvPr id="97" name="Google Shape;8460;p114">
              <a:extLst>
                <a:ext uri="{FF2B5EF4-FFF2-40B4-BE49-F238E27FC236}">
                  <a16:creationId xmlns:a16="http://schemas.microsoft.com/office/drawing/2014/main" id="{C9DAD5B1-6A15-F0D8-DE4C-CD78BD7D2150}"/>
                </a:ext>
              </a:extLst>
            </p:cNvPr>
            <p:cNvSpPr/>
            <p:nvPr/>
          </p:nvSpPr>
          <p:spPr>
            <a:xfrm>
              <a:off x="992750" y="4642900"/>
              <a:ext cx="145300" cy="144100"/>
            </a:xfrm>
            <a:custGeom>
              <a:avLst/>
              <a:gdLst/>
              <a:ahLst/>
              <a:cxnLst/>
              <a:rect l="l" t="t" r="r" b="b"/>
              <a:pathLst>
                <a:path w="5812" h="5764" extrusionOk="0">
                  <a:moveTo>
                    <a:pt x="994" y="0"/>
                  </a:moveTo>
                  <a:lnTo>
                    <a:pt x="988" y="12"/>
                  </a:lnTo>
                  <a:cubicBezTo>
                    <a:pt x="988" y="9"/>
                    <a:pt x="991" y="6"/>
                    <a:pt x="991" y="3"/>
                  </a:cubicBezTo>
                  <a:lnTo>
                    <a:pt x="991" y="3"/>
                  </a:lnTo>
                  <a:lnTo>
                    <a:pt x="979" y="27"/>
                  </a:lnTo>
                  <a:lnTo>
                    <a:pt x="108" y="1759"/>
                  </a:lnTo>
                  <a:cubicBezTo>
                    <a:pt x="0" y="1976"/>
                    <a:pt x="42" y="2241"/>
                    <a:pt x="214" y="2415"/>
                  </a:cubicBezTo>
                  <a:lnTo>
                    <a:pt x="3397" y="5598"/>
                  </a:lnTo>
                  <a:cubicBezTo>
                    <a:pt x="3506" y="5707"/>
                    <a:pt x="3649" y="5763"/>
                    <a:pt x="3795" y="5763"/>
                  </a:cubicBezTo>
                  <a:cubicBezTo>
                    <a:pt x="3883" y="5763"/>
                    <a:pt x="3971" y="5743"/>
                    <a:pt x="4053" y="5701"/>
                  </a:cubicBezTo>
                  <a:lnTo>
                    <a:pt x="5797" y="4827"/>
                  </a:lnTo>
                  <a:lnTo>
                    <a:pt x="5800" y="4824"/>
                  </a:lnTo>
                  <a:lnTo>
                    <a:pt x="5812" y="4818"/>
                  </a:lnTo>
                  <a:lnTo>
                    <a:pt x="99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98" name="Google Shape;8461;p114">
              <a:extLst>
                <a:ext uri="{FF2B5EF4-FFF2-40B4-BE49-F238E27FC236}">
                  <a16:creationId xmlns:a16="http://schemas.microsoft.com/office/drawing/2014/main" id="{BB74DD52-40FC-C257-6EE4-C45578DFABEB}"/>
                </a:ext>
              </a:extLst>
            </p:cNvPr>
            <p:cNvSpPr/>
            <p:nvPr/>
          </p:nvSpPr>
          <p:spPr>
            <a:xfrm>
              <a:off x="1138025" y="47633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99" name="Google Shape;8462;p114">
              <a:extLst>
                <a:ext uri="{FF2B5EF4-FFF2-40B4-BE49-F238E27FC236}">
                  <a16:creationId xmlns:a16="http://schemas.microsoft.com/office/drawing/2014/main" id="{936EA1B0-F03F-5B83-2FF8-3C01E875A34C}"/>
                </a:ext>
              </a:extLst>
            </p:cNvPr>
            <p:cNvSpPr/>
            <p:nvPr/>
          </p:nvSpPr>
          <p:spPr>
            <a:xfrm>
              <a:off x="1269550" y="4399275"/>
              <a:ext cx="113025" cy="112125"/>
            </a:xfrm>
            <a:custGeom>
              <a:avLst/>
              <a:gdLst/>
              <a:ahLst/>
              <a:cxnLst/>
              <a:rect l="l" t="t" r="r" b="b"/>
              <a:pathLst>
                <a:path w="4521" h="4485" extrusionOk="0">
                  <a:moveTo>
                    <a:pt x="3066" y="1"/>
                  </a:moveTo>
                  <a:cubicBezTo>
                    <a:pt x="1947" y="1"/>
                    <a:pt x="938" y="82"/>
                    <a:pt x="0" y="239"/>
                  </a:cubicBezTo>
                  <a:lnTo>
                    <a:pt x="9" y="895"/>
                  </a:lnTo>
                  <a:cubicBezTo>
                    <a:pt x="34" y="2862"/>
                    <a:pt x="1623" y="4452"/>
                    <a:pt x="3590" y="4476"/>
                  </a:cubicBezTo>
                  <a:lnTo>
                    <a:pt x="4243" y="4485"/>
                  </a:lnTo>
                  <a:cubicBezTo>
                    <a:pt x="4439" y="3313"/>
                    <a:pt x="4520" y="2028"/>
                    <a:pt x="4469" y="561"/>
                  </a:cubicBezTo>
                  <a:cubicBezTo>
                    <a:pt x="4457" y="266"/>
                    <a:pt x="4219" y="28"/>
                    <a:pt x="3924" y="16"/>
                  </a:cubicBezTo>
                  <a:cubicBezTo>
                    <a:pt x="3631" y="6"/>
                    <a:pt x="3345" y="1"/>
                    <a:pt x="3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00" name="Google Shape;8463;p114">
              <a:extLst>
                <a:ext uri="{FF2B5EF4-FFF2-40B4-BE49-F238E27FC236}">
                  <a16:creationId xmlns:a16="http://schemas.microsoft.com/office/drawing/2014/main" id="{499B4F3E-2530-F786-B89A-EC5C111B4C0A}"/>
                </a:ext>
              </a:extLst>
            </p:cNvPr>
            <p:cNvSpPr/>
            <p:nvPr/>
          </p:nvSpPr>
          <p:spPr>
            <a:xfrm>
              <a:off x="1161975" y="4531175"/>
              <a:ext cx="91400" cy="84350"/>
            </a:xfrm>
            <a:custGeom>
              <a:avLst/>
              <a:gdLst/>
              <a:ahLst/>
              <a:cxnLst/>
              <a:rect l="l" t="t" r="r" b="b"/>
              <a:pathLst>
                <a:path w="3656" h="3374" extrusionOk="0">
                  <a:moveTo>
                    <a:pt x="1821" y="1"/>
                  </a:moveTo>
                  <a:cubicBezTo>
                    <a:pt x="1137" y="1"/>
                    <a:pt x="523" y="415"/>
                    <a:pt x="262" y="1046"/>
                  </a:cubicBezTo>
                  <a:cubicBezTo>
                    <a:pt x="0" y="1678"/>
                    <a:pt x="145" y="2410"/>
                    <a:pt x="633" y="2894"/>
                  </a:cubicBezTo>
                  <a:cubicBezTo>
                    <a:pt x="952" y="3214"/>
                    <a:pt x="1391" y="3373"/>
                    <a:pt x="1830" y="3373"/>
                  </a:cubicBezTo>
                  <a:cubicBezTo>
                    <a:pt x="2269" y="3373"/>
                    <a:pt x="2707" y="3214"/>
                    <a:pt x="3027" y="2894"/>
                  </a:cubicBezTo>
                  <a:cubicBezTo>
                    <a:pt x="3511" y="2410"/>
                    <a:pt x="3656" y="1681"/>
                    <a:pt x="3394" y="1046"/>
                  </a:cubicBezTo>
                  <a:cubicBezTo>
                    <a:pt x="3132" y="413"/>
                    <a:pt x="2515" y="1"/>
                    <a:pt x="1828" y="1"/>
                  </a:cubicBezTo>
                  <a:cubicBezTo>
                    <a:pt x="1826" y="1"/>
                    <a:pt x="1823" y="1"/>
                    <a:pt x="18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01" name="Google Shape;8464;p114">
              <a:extLst>
                <a:ext uri="{FF2B5EF4-FFF2-40B4-BE49-F238E27FC236}">
                  <a16:creationId xmlns:a16="http://schemas.microsoft.com/office/drawing/2014/main" id="{4AB78476-4424-CC93-9E8B-AEA5FC5CC72D}"/>
                </a:ext>
              </a:extLst>
            </p:cNvPr>
            <p:cNvSpPr/>
            <p:nvPr/>
          </p:nvSpPr>
          <p:spPr>
            <a:xfrm>
              <a:off x="1031050" y="4411100"/>
              <a:ext cx="338650" cy="338725"/>
            </a:xfrm>
            <a:custGeom>
              <a:avLst/>
              <a:gdLst/>
              <a:ahLst/>
              <a:cxnLst/>
              <a:rect l="l" t="t" r="r" b="b"/>
              <a:pathLst>
                <a:path w="13546" h="13549" extrusionOk="0">
                  <a:moveTo>
                    <a:pt x="7066" y="3673"/>
                  </a:moveTo>
                  <a:cubicBezTo>
                    <a:pt x="7800" y="3673"/>
                    <a:pt x="8522" y="3960"/>
                    <a:pt x="9062" y="4500"/>
                  </a:cubicBezTo>
                  <a:cubicBezTo>
                    <a:pt x="10170" y="5602"/>
                    <a:pt x="10170" y="7393"/>
                    <a:pt x="9062" y="8492"/>
                  </a:cubicBezTo>
                  <a:cubicBezTo>
                    <a:pt x="8522" y="9032"/>
                    <a:pt x="7800" y="9319"/>
                    <a:pt x="7066" y="9319"/>
                  </a:cubicBezTo>
                  <a:cubicBezTo>
                    <a:pt x="6702" y="9319"/>
                    <a:pt x="6334" y="9248"/>
                    <a:pt x="5984" y="9104"/>
                  </a:cubicBezTo>
                  <a:cubicBezTo>
                    <a:pt x="4930" y="8667"/>
                    <a:pt x="4244" y="7637"/>
                    <a:pt x="4244" y="6496"/>
                  </a:cubicBezTo>
                  <a:cubicBezTo>
                    <a:pt x="4244" y="5355"/>
                    <a:pt x="4930" y="4325"/>
                    <a:pt x="5984" y="3888"/>
                  </a:cubicBezTo>
                  <a:cubicBezTo>
                    <a:pt x="6334" y="3744"/>
                    <a:pt x="6702" y="3673"/>
                    <a:pt x="7066" y="3673"/>
                  </a:cubicBezTo>
                  <a:close/>
                  <a:moveTo>
                    <a:pt x="3868" y="9124"/>
                  </a:moveTo>
                  <a:cubicBezTo>
                    <a:pt x="4006" y="9124"/>
                    <a:pt x="4147" y="9176"/>
                    <a:pt x="4262" y="9290"/>
                  </a:cubicBezTo>
                  <a:cubicBezTo>
                    <a:pt x="4481" y="9510"/>
                    <a:pt x="4481" y="9869"/>
                    <a:pt x="4262" y="10088"/>
                  </a:cubicBezTo>
                  <a:cubicBezTo>
                    <a:pt x="4147" y="10204"/>
                    <a:pt x="4005" y="10255"/>
                    <a:pt x="3866" y="10255"/>
                  </a:cubicBezTo>
                  <a:cubicBezTo>
                    <a:pt x="3576" y="10255"/>
                    <a:pt x="3298" y="10031"/>
                    <a:pt x="3298" y="9691"/>
                  </a:cubicBezTo>
                  <a:cubicBezTo>
                    <a:pt x="3298" y="9350"/>
                    <a:pt x="3577" y="9124"/>
                    <a:pt x="3868" y="9124"/>
                  </a:cubicBezTo>
                  <a:close/>
                  <a:moveTo>
                    <a:pt x="8414" y="1"/>
                  </a:moveTo>
                  <a:cubicBezTo>
                    <a:pt x="6466" y="507"/>
                    <a:pt x="4888" y="1425"/>
                    <a:pt x="3518" y="2846"/>
                  </a:cubicBezTo>
                  <a:cubicBezTo>
                    <a:pt x="2169" y="4244"/>
                    <a:pt x="1000" y="6282"/>
                    <a:pt x="1" y="8212"/>
                  </a:cubicBezTo>
                  <a:lnTo>
                    <a:pt x="5337" y="13548"/>
                  </a:lnTo>
                  <a:cubicBezTo>
                    <a:pt x="7267" y="12549"/>
                    <a:pt x="9309" y="11380"/>
                    <a:pt x="10706" y="10031"/>
                  </a:cubicBezTo>
                  <a:cubicBezTo>
                    <a:pt x="12124" y="8664"/>
                    <a:pt x="13039" y="7086"/>
                    <a:pt x="13545" y="5138"/>
                  </a:cubicBezTo>
                  <a:lnTo>
                    <a:pt x="13112" y="5129"/>
                  </a:lnTo>
                  <a:cubicBezTo>
                    <a:pt x="10534" y="5099"/>
                    <a:pt x="8453" y="3015"/>
                    <a:pt x="8420" y="440"/>
                  </a:cubicBezTo>
                  <a:lnTo>
                    <a:pt x="841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02" name="Google Shape;8465;p114">
              <a:extLst>
                <a:ext uri="{FF2B5EF4-FFF2-40B4-BE49-F238E27FC236}">
                  <a16:creationId xmlns:a16="http://schemas.microsoft.com/office/drawing/2014/main" id="{69FA58D1-8060-83D0-0D19-DDACA5F87F08}"/>
                </a:ext>
              </a:extLst>
            </p:cNvPr>
            <p:cNvSpPr/>
            <p:nvPr/>
          </p:nvSpPr>
          <p:spPr>
            <a:xfrm>
              <a:off x="1130500" y="4740450"/>
              <a:ext cx="108950" cy="111250"/>
            </a:xfrm>
            <a:custGeom>
              <a:avLst/>
              <a:gdLst/>
              <a:ahLst/>
              <a:cxnLst/>
              <a:rect l="l" t="t" r="r" b="b"/>
              <a:pathLst>
                <a:path w="4358" h="4450" extrusionOk="0">
                  <a:moveTo>
                    <a:pt x="4358" y="1"/>
                  </a:moveTo>
                  <a:lnTo>
                    <a:pt x="4358" y="1"/>
                  </a:lnTo>
                  <a:cubicBezTo>
                    <a:pt x="2906" y="877"/>
                    <a:pt x="1437" y="1609"/>
                    <a:pt x="1" y="2332"/>
                  </a:cubicBezTo>
                  <a:cubicBezTo>
                    <a:pt x="58" y="3090"/>
                    <a:pt x="112" y="3789"/>
                    <a:pt x="118" y="3882"/>
                  </a:cubicBezTo>
                  <a:cubicBezTo>
                    <a:pt x="118" y="4211"/>
                    <a:pt x="387" y="4450"/>
                    <a:pt x="683" y="4450"/>
                  </a:cubicBezTo>
                  <a:cubicBezTo>
                    <a:pt x="767" y="4450"/>
                    <a:pt x="854" y="4430"/>
                    <a:pt x="937" y="4388"/>
                  </a:cubicBezTo>
                  <a:cubicBezTo>
                    <a:pt x="1039" y="4295"/>
                    <a:pt x="3858" y="3208"/>
                    <a:pt x="435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03" name="Google Shape;8466;p114">
              <a:extLst>
                <a:ext uri="{FF2B5EF4-FFF2-40B4-BE49-F238E27FC236}">
                  <a16:creationId xmlns:a16="http://schemas.microsoft.com/office/drawing/2014/main" id="{8BE039DA-C500-4E56-7F8E-3F5A5F590DB0}"/>
                </a:ext>
              </a:extLst>
            </p:cNvPr>
            <p:cNvSpPr/>
            <p:nvPr/>
          </p:nvSpPr>
          <p:spPr>
            <a:xfrm>
              <a:off x="927325" y="4539825"/>
              <a:ext cx="114150" cy="109800"/>
            </a:xfrm>
            <a:custGeom>
              <a:avLst/>
              <a:gdLst/>
              <a:ahLst/>
              <a:cxnLst/>
              <a:rect l="l" t="t" r="r" b="b"/>
              <a:pathLst>
                <a:path w="4566" h="4392" extrusionOk="0">
                  <a:moveTo>
                    <a:pt x="4565" y="1"/>
                  </a:moveTo>
                  <a:lnTo>
                    <a:pt x="4565" y="1"/>
                  </a:lnTo>
                  <a:cubicBezTo>
                    <a:pt x="1268" y="459"/>
                    <a:pt x="184" y="3334"/>
                    <a:pt x="91" y="3437"/>
                  </a:cubicBezTo>
                  <a:cubicBezTo>
                    <a:pt x="0" y="3611"/>
                    <a:pt x="9" y="3822"/>
                    <a:pt x="112" y="3988"/>
                  </a:cubicBezTo>
                  <a:cubicBezTo>
                    <a:pt x="295" y="4286"/>
                    <a:pt x="606" y="4232"/>
                    <a:pt x="723" y="4256"/>
                  </a:cubicBezTo>
                  <a:lnTo>
                    <a:pt x="2214" y="4391"/>
                  </a:lnTo>
                  <a:cubicBezTo>
                    <a:pt x="2945" y="2928"/>
                    <a:pt x="3680" y="1458"/>
                    <a:pt x="45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04" name="Google Shape;8467;p114">
              <a:extLst>
                <a:ext uri="{FF2B5EF4-FFF2-40B4-BE49-F238E27FC236}">
                  <a16:creationId xmlns:a16="http://schemas.microsoft.com/office/drawing/2014/main" id="{3CA4B82F-BC3F-3007-3FF0-01EE9002B6C3}"/>
                </a:ext>
              </a:extLst>
            </p:cNvPr>
            <p:cNvSpPr/>
            <p:nvPr/>
          </p:nvSpPr>
          <p:spPr>
            <a:xfrm>
              <a:off x="898875" y="4711550"/>
              <a:ext cx="170825" cy="169575"/>
            </a:xfrm>
            <a:custGeom>
              <a:avLst/>
              <a:gdLst/>
              <a:ahLst/>
              <a:cxnLst/>
              <a:rect l="l" t="t" r="r" b="b"/>
              <a:pathLst>
                <a:path w="6833" h="6783" extrusionOk="0">
                  <a:moveTo>
                    <a:pt x="2846" y="1"/>
                  </a:moveTo>
                  <a:cubicBezTo>
                    <a:pt x="1747" y="1052"/>
                    <a:pt x="503" y="4602"/>
                    <a:pt x="63" y="6050"/>
                  </a:cubicBezTo>
                  <a:cubicBezTo>
                    <a:pt x="0" y="6252"/>
                    <a:pt x="54" y="6469"/>
                    <a:pt x="202" y="6616"/>
                  </a:cubicBezTo>
                  <a:cubicBezTo>
                    <a:pt x="309" y="6724"/>
                    <a:pt x="454" y="6782"/>
                    <a:pt x="602" y="6782"/>
                  </a:cubicBezTo>
                  <a:cubicBezTo>
                    <a:pt x="656" y="6782"/>
                    <a:pt x="711" y="6774"/>
                    <a:pt x="765" y="6758"/>
                  </a:cubicBezTo>
                  <a:cubicBezTo>
                    <a:pt x="2225" y="6318"/>
                    <a:pt x="5782" y="5084"/>
                    <a:pt x="6833" y="3981"/>
                  </a:cubicBezTo>
                  <a:cubicBezTo>
                    <a:pt x="6655" y="3900"/>
                    <a:pt x="6492" y="3789"/>
                    <a:pt x="6354" y="3650"/>
                  </a:cubicBezTo>
                  <a:lnTo>
                    <a:pt x="5167" y="2464"/>
                  </a:lnTo>
                  <a:lnTo>
                    <a:pt x="4767" y="2861"/>
                  </a:lnTo>
                  <a:cubicBezTo>
                    <a:pt x="4658" y="2967"/>
                    <a:pt x="4517" y="3020"/>
                    <a:pt x="4375" y="3020"/>
                  </a:cubicBezTo>
                  <a:cubicBezTo>
                    <a:pt x="4231" y="3020"/>
                    <a:pt x="4086" y="2965"/>
                    <a:pt x="3975" y="2855"/>
                  </a:cubicBezTo>
                  <a:cubicBezTo>
                    <a:pt x="3758" y="2638"/>
                    <a:pt x="3755" y="2286"/>
                    <a:pt x="3969" y="2063"/>
                  </a:cubicBezTo>
                  <a:lnTo>
                    <a:pt x="4369" y="1663"/>
                  </a:lnTo>
                  <a:lnTo>
                    <a:pt x="3171" y="464"/>
                  </a:lnTo>
                  <a:cubicBezTo>
                    <a:pt x="3035" y="329"/>
                    <a:pt x="2927" y="172"/>
                    <a:pt x="284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105" name="Google Shape;9298;p116">
            <a:extLst>
              <a:ext uri="{FF2B5EF4-FFF2-40B4-BE49-F238E27FC236}">
                <a16:creationId xmlns:a16="http://schemas.microsoft.com/office/drawing/2014/main" id="{4BF4E078-54DB-11A2-B358-9DA8A5FF51A5}"/>
              </a:ext>
            </a:extLst>
          </p:cNvPr>
          <p:cNvGrpSpPr/>
          <p:nvPr/>
        </p:nvGrpSpPr>
        <p:grpSpPr>
          <a:xfrm>
            <a:off x="13150628" y="6095382"/>
            <a:ext cx="794986" cy="859229"/>
            <a:chOff x="4991425" y="3234750"/>
            <a:chExt cx="296175" cy="297225"/>
          </a:xfrm>
          <a:solidFill>
            <a:schemeClr val="tx1"/>
          </a:solidFill>
        </p:grpSpPr>
        <p:sp>
          <p:nvSpPr>
            <p:cNvPr id="106" name="Google Shape;9299;p116">
              <a:extLst>
                <a:ext uri="{FF2B5EF4-FFF2-40B4-BE49-F238E27FC236}">
                  <a16:creationId xmlns:a16="http://schemas.microsoft.com/office/drawing/2014/main" id="{3E238154-5A83-F284-BA38-FEF305AE21AB}"/>
                </a:ext>
              </a:extLst>
            </p:cNvPr>
            <p:cNvSpPr/>
            <p:nvPr/>
          </p:nvSpPr>
          <p:spPr>
            <a:xfrm>
              <a:off x="5077275" y="3304450"/>
              <a:ext cx="122100" cy="99275"/>
            </a:xfrm>
            <a:custGeom>
              <a:avLst/>
              <a:gdLst/>
              <a:ahLst/>
              <a:cxnLst/>
              <a:rect l="l" t="t" r="r" b="b"/>
              <a:pathLst>
                <a:path w="4884" h="3971" extrusionOk="0">
                  <a:moveTo>
                    <a:pt x="2426" y="1"/>
                  </a:moveTo>
                  <a:cubicBezTo>
                    <a:pt x="1103" y="1"/>
                    <a:pt x="0" y="1104"/>
                    <a:pt x="0" y="2427"/>
                  </a:cubicBezTo>
                  <a:cubicBezTo>
                    <a:pt x="0" y="3025"/>
                    <a:pt x="190" y="3530"/>
                    <a:pt x="536" y="3971"/>
                  </a:cubicBezTo>
                  <a:cubicBezTo>
                    <a:pt x="820" y="3624"/>
                    <a:pt x="1103" y="3309"/>
                    <a:pt x="1481" y="3057"/>
                  </a:cubicBezTo>
                  <a:cubicBezTo>
                    <a:pt x="1261" y="2805"/>
                    <a:pt x="1103" y="2458"/>
                    <a:pt x="1103" y="2112"/>
                  </a:cubicBezTo>
                  <a:cubicBezTo>
                    <a:pt x="1103" y="1356"/>
                    <a:pt x="1733" y="726"/>
                    <a:pt x="2489" y="726"/>
                  </a:cubicBezTo>
                  <a:cubicBezTo>
                    <a:pt x="3214" y="726"/>
                    <a:pt x="3844" y="1356"/>
                    <a:pt x="3844" y="2112"/>
                  </a:cubicBezTo>
                  <a:cubicBezTo>
                    <a:pt x="3844" y="2458"/>
                    <a:pt x="3687" y="2805"/>
                    <a:pt x="3466" y="3057"/>
                  </a:cubicBezTo>
                  <a:cubicBezTo>
                    <a:pt x="3844" y="3246"/>
                    <a:pt x="4128" y="3561"/>
                    <a:pt x="4317" y="3971"/>
                  </a:cubicBezTo>
                  <a:cubicBezTo>
                    <a:pt x="4695" y="3530"/>
                    <a:pt x="4884" y="3025"/>
                    <a:pt x="4884" y="2427"/>
                  </a:cubicBezTo>
                  <a:cubicBezTo>
                    <a:pt x="4884" y="1104"/>
                    <a:pt x="3781" y="1"/>
                    <a:pt x="24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07" name="Google Shape;9300;p116">
              <a:extLst>
                <a:ext uri="{FF2B5EF4-FFF2-40B4-BE49-F238E27FC236}">
                  <a16:creationId xmlns:a16="http://schemas.microsoft.com/office/drawing/2014/main" id="{C4651F3C-7FC2-9745-361B-A60C4F1B0DEF}"/>
                </a:ext>
              </a:extLst>
            </p:cNvPr>
            <p:cNvSpPr/>
            <p:nvPr/>
          </p:nvSpPr>
          <p:spPr>
            <a:xfrm>
              <a:off x="5121375" y="3339900"/>
              <a:ext cx="35475" cy="35475"/>
            </a:xfrm>
            <a:custGeom>
              <a:avLst/>
              <a:gdLst/>
              <a:ahLst/>
              <a:cxnLst/>
              <a:rect l="l" t="t" r="r" b="b"/>
              <a:pathLst>
                <a:path w="1419" h="1419" extrusionOk="0">
                  <a:moveTo>
                    <a:pt x="725" y="1"/>
                  </a:moveTo>
                  <a:cubicBezTo>
                    <a:pt x="316" y="1"/>
                    <a:pt x="1" y="316"/>
                    <a:pt x="1" y="694"/>
                  </a:cubicBezTo>
                  <a:cubicBezTo>
                    <a:pt x="1" y="1103"/>
                    <a:pt x="316" y="1418"/>
                    <a:pt x="725" y="1418"/>
                  </a:cubicBezTo>
                  <a:cubicBezTo>
                    <a:pt x="1103" y="1418"/>
                    <a:pt x="1418" y="1103"/>
                    <a:pt x="1418" y="694"/>
                  </a:cubicBezTo>
                  <a:cubicBezTo>
                    <a:pt x="1418" y="316"/>
                    <a:pt x="1103" y="1"/>
                    <a:pt x="7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08" name="Google Shape;9301;p116">
              <a:extLst>
                <a:ext uri="{FF2B5EF4-FFF2-40B4-BE49-F238E27FC236}">
                  <a16:creationId xmlns:a16="http://schemas.microsoft.com/office/drawing/2014/main" id="{81C6A0BA-6272-08DC-D7B8-786F8739C264}"/>
                </a:ext>
              </a:extLst>
            </p:cNvPr>
            <p:cNvSpPr/>
            <p:nvPr/>
          </p:nvSpPr>
          <p:spPr>
            <a:xfrm>
              <a:off x="5009550" y="3234750"/>
              <a:ext cx="259150" cy="261125"/>
            </a:xfrm>
            <a:custGeom>
              <a:avLst/>
              <a:gdLst/>
              <a:ahLst/>
              <a:cxnLst/>
              <a:rect l="l" t="t" r="r" b="b"/>
              <a:pathLst>
                <a:path w="10366" h="10445" extrusionOk="0">
                  <a:moveTo>
                    <a:pt x="5198" y="2159"/>
                  </a:moveTo>
                  <a:cubicBezTo>
                    <a:pt x="6931" y="2159"/>
                    <a:pt x="8286" y="3514"/>
                    <a:pt x="8286" y="5246"/>
                  </a:cubicBezTo>
                  <a:cubicBezTo>
                    <a:pt x="8286" y="6916"/>
                    <a:pt x="6931" y="8365"/>
                    <a:pt x="5198" y="8365"/>
                  </a:cubicBezTo>
                  <a:cubicBezTo>
                    <a:pt x="3340" y="8365"/>
                    <a:pt x="2079" y="6822"/>
                    <a:pt x="2079" y="5246"/>
                  </a:cubicBezTo>
                  <a:cubicBezTo>
                    <a:pt x="2079" y="3514"/>
                    <a:pt x="3497" y="2159"/>
                    <a:pt x="5198" y="2159"/>
                  </a:cubicBezTo>
                  <a:close/>
                  <a:moveTo>
                    <a:pt x="5167" y="1"/>
                  </a:moveTo>
                  <a:cubicBezTo>
                    <a:pt x="5088" y="1"/>
                    <a:pt x="5009" y="17"/>
                    <a:pt x="4946" y="48"/>
                  </a:cubicBezTo>
                  <a:lnTo>
                    <a:pt x="4001" y="836"/>
                  </a:lnTo>
                  <a:lnTo>
                    <a:pt x="2773" y="678"/>
                  </a:lnTo>
                  <a:cubicBezTo>
                    <a:pt x="2756" y="675"/>
                    <a:pt x="2739" y="673"/>
                    <a:pt x="2723" y="673"/>
                  </a:cubicBezTo>
                  <a:cubicBezTo>
                    <a:pt x="2583" y="673"/>
                    <a:pt x="2454" y="786"/>
                    <a:pt x="2426" y="899"/>
                  </a:cubicBezTo>
                  <a:lnTo>
                    <a:pt x="1953" y="2033"/>
                  </a:lnTo>
                  <a:lnTo>
                    <a:pt x="819" y="2505"/>
                  </a:lnTo>
                  <a:cubicBezTo>
                    <a:pt x="662" y="2568"/>
                    <a:pt x="567" y="2694"/>
                    <a:pt x="630" y="2852"/>
                  </a:cubicBezTo>
                  <a:lnTo>
                    <a:pt x="788" y="4081"/>
                  </a:lnTo>
                  <a:lnTo>
                    <a:pt x="32" y="5026"/>
                  </a:lnTo>
                  <a:cubicBezTo>
                    <a:pt x="0" y="5183"/>
                    <a:pt x="0" y="5341"/>
                    <a:pt x="63" y="5467"/>
                  </a:cubicBezTo>
                  <a:lnTo>
                    <a:pt x="819" y="6381"/>
                  </a:lnTo>
                  <a:lnTo>
                    <a:pt x="662" y="7609"/>
                  </a:lnTo>
                  <a:cubicBezTo>
                    <a:pt x="630" y="7767"/>
                    <a:pt x="725" y="7924"/>
                    <a:pt x="851" y="7956"/>
                  </a:cubicBezTo>
                  <a:lnTo>
                    <a:pt x="1985" y="8428"/>
                  </a:lnTo>
                  <a:lnTo>
                    <a:pt x="2457" y="9594"/>
                  </a:lnTo>
                  <a:cubicBezTo>
                    <a:pt x="2536" y="9725"/>
                    <a:pt x="2637" y="9791"/>
                    <a:pt x="2741" y="9791"/>
                  </a:cubicBezTo>
                  <a:cubicBezTo>
                    <a:pt x="2762" y="9791"/>
                    <a:pt x="2783" y="9788"/>
                    <a:pt x="2804" y="9783"/>
                  </a:cubicBezTo>
                  <a:lnTo>
                    <a:pt x="4033" y="9626"/>
                  </a:lnTo>
                  <a:lnTo>
                    <a:pt x="4978" y="10382"/>
                  </a:lnTo>
                  <a:cubicBezTo>
                    <a:pt x="5072" y="10413"/>
                    <a:pt x="5104" y="10445"/>
                    <a:pt x="5167" y="10445"/>
                  </a:cubicBezTo>
                  <a:cubicBezTo>
                    <a:pt x="5261" y="10445"/>
                    <a:pt x="5324" y="10413"/>
                    <a:pt x="5387" y="10382"/>
                  </a:cubicBezTo>
                  <a:lnTo>
                    <a:pt x="6333" y="9626"/>
                  </a:lnTo>
                  <a:lnTo>
                    <a:pt x="7530" y="9783"/>
                  </a:lnTo>
                  <a:cubicBezTo>
                    <a:pt x="7687" y="9783"/>
                    <a:pt x="7876" y="9689"/>
                    <a:pt x="7908" y="9594"/>
                  </a:cubicBezTo>
                  <a:lnTo>
                    <a:pt x="8380" y="8428"/>
                  </a:lnTo>
                  <a:lnTo>
                    <a:pt x="9515" y="7956"/>
                  </a:lnTo>
                  <a:cubicBezTo>
                    <a:pt x="9672" y="7893"/>
                    <a:pt x="9735" y="7767"/>
                    <a:pt x="9704" y="7609"/>
                  </a:cubicBezTo>
                  <a:lnTo>
                    <a:pt x="9546" y="6381"/>
                  </a:lnTo>
                  <a:lnTo>
                    <a:pt x="10302" y="5467"/>
                  </a:lnTo>
                  <a:cubicBezTo>
                    <a:pt x="10365" y="5341"/>
                    <a:pt x="10365" y="5120"/>
                    <a:pt x="10302" y="5026"/>
                  </a:cubicBezTo>
                  <a:lnTo>
                    <a:pt x="9546" y="4081"/>
                  </a:lnTo>
                  <a:lnTo>
                    <a:pt x="9704" y="2852"/>
                  </a:lnTo>
                  <a:cubicBezTo>
                    <a:pt x="9735" y="2694"/>
                    <a:pt x="9641" y="2537"/>
                    <a:pt x="9515" y="2505"/>
                  </a:cubicBezTo>
                  <a:lnTo>
                    <a:pt x="8380" y="2033"/>
                  </a:lnTo>
                  <a:lnTo>
                    <a:pt x="7908" y="899"/>
                  </a:lnTo>
                  <a:cubicBezTo>
                    <a:pt x="7826" y="762"/>
                    <a:pt x="7719" y="672"/>
                    <a:pt x="7589" y="672"/>
                  </a:cubicBezTo>
                  <a:cubicBezTo>
                    <a:pt x="7570" y="672"/>
                    <a:pt x="7550" y="674"/>
                    <a:pt x="7530" y="678"/>
                  </a:cubicBezTo>
                  <a:lnTo>
                    <a:pt x="6333" y="836"/>
                  </a:lnTo>
                  <a:lnTo>
                    <a:pt x="5387" y="48"/>
                  </a:lnTo>
                  <a:cubicBezTo>
                    <a:pt x="5324" y="17"/>
                    <a:pt x="5246" y="1"/>
                    <a:pt x="5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09" name="Google Shape;9302;p116">
              <a:extLst>
                <a:ext uri="{FF2B5EF4-FFF2-40B4-BE49-F238E27FC236}">
                  <a16:creationId xmlns:a16="http://schemas.microsoft.com/office/drawing/2014/main" id="{B51CD23F-3B23-EA27-45BB-40F0849FBC05}"/>
                </a:ext>
              </a:extLst>
            </p:cNvPr>
            <p:cNvSpPr/>
            <p:nvPr/>
          </p:nvSpPr>
          <p:spPr>
            <a:xfrm>
              <a:off x="5105625" y="3391900"/>
              <a:ext cx="66975" cy="34675"/>
            </a:xfrm>
            <a:custGeom>
              <a:avLst/>
              <a:gdLst/>
              <a:ahLst/>
              <a:cxnLst/>
              <a:rect l="l" t="t" r="r" b="b"/>
              <a:pathLst>
                <a:path w="2679" h="1387" extrusionOk="0">
                  <a:moveTo>
                    <a:pt x="1355" y="0"/>
                  </a:moveTo>
                  <a:cubicBezTo>
                    <a:pt x="725" y="0"/>
                    <a:pt x="190" y="441"/>
                    <a:pt x="1" y="977"/>
                  </a:cubicBezTo>
                  <a:cubicBezTo>
                    <a:pt x="410" y="1229"/>
                    <a:pt x="820" y="1386"/>
                    <a:pt x="1355" y="1386"/>
                  </a:cubicBezTo>
                  <a:cubicBezTo>
                    <a:pt x="1859" y="1386"/>
                    <a:pt x="2301" y="1229"/>
                    <a:pt x="2679" y="977"/>
                  </a:cubicBezTo>
                  <a:cubicBezTo>
                    <a:pt x="2521" y="410"/>
                    <a:pt x="1985" y="0"/>
                    <a:pt x="13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10" name="Google Shape;9303;p116">
              <a:extLst>
                <a:ext uri="{FF2B5EF4-FFF2-40B4-BE49-F238E27FC236}">
                  <a16:creationId xmlns:a16="http://schemas.microsoft.com/office/drawing/2014/main" id="{C2067A33-3692-4F59-3CEC-3DEE3DCA74D9}"/>
                </a:ext>
              </a:extLst>
            </p:cNvPr>
            <p:cNvSpPr/>
            <p:nvPr/>
          </p:nvSpPr>
          <p:spPr>
            <a:xfrm>
              <a:off x="5192275" y="3443075"/>
              <a:ext cx="95325" cy="86975"/>
            </a:xfrm>
            <a:custGeom>
              <a:avLst/>
              <a:gdLst/>
              <a:ahLst/>
              <a:cxnLst/>
              <a:rect l="l" t="t" r="r" b="b"/>
              <a:pathLst>
                <a:path w="3813" h="3479" extrusionOk="0">
                  <a:moveTo>
                    <a:pt x="2867" y="1"/>
                  </a:moveTo>
                  <a:cubicBezTo>
                    <a:pt x="2741" y="127"/>
                    <a:pt x="2647" y="221"/>
                    <a:pt x="2489" y="284"/>
                  </a:cubicBezTo>
                  <a:lnTo>
                    <a:pt x="1607" y="631"/>
                  </a:lnTo>
                  <a:lnTo>
                    <a:pt x="1260" y="1482"/>
                  </a:lnTo>
                  <a:cubicBezTo>
                    <a:pt x="1103" y="1891"/>
                    <a:pt x="693" y="2112"/>
                    <a:pt x="284" y="2112"/>
                  </a:cubicBezTo>
                  <a:lnTo>
                    <a:pt x="158" y="2112"/>
                  </a:lnTo>
                  <a:lnTo>
                    <a:pt x="0" y="2080"/>
                  </a:lnTo>
                  <a:lnTo>
                    <a:pt x="1166" y="3372"/>
                  </a:lnTo>
                  <a:cubicBezTo>
                    <a:pt x="1237" y="3443"/>
                    <a:pt x="1343" y="3478"/>
                    <a:pt x="1445" y="3478"/>
                  </a:cubicBezTo>
                  <a:cubicBezTo>
                    <a:pt x="1479" y="3478"/>
                    <a:pt x="1512" y="3474"/>
                    <a:pt x="1544" y="3466"/>
                  </a:cubicBezTo>
                  <a:cubicBezTo>
                    <a:pt x="1638" y="3403"/>
                    <a:pt x="1764" y="3340"/>
                    <a:pt x="1764" y="3183"/>
                  </a:cubicBezTo>
                  <a:lnTo>
                    <a:pt x="2080" y="1639"/>
                  </a:lnTo>
                  <a:lnTo>
                    <a:pt x="3497" y="1324"/>
                  </a:lnTo>
                  <a:cubicBezTo>
                    <a:pt x="3532" y="1338"/>
                    <a:pt x="3563" y="1344"/>
                    <a:pt x="3592" y="1344"/>
                  </a:cubicBezTo>
                  <a:cubicBezTo>
                    <a:pt x="3693" y="1344"/>
                    <a:pt x="3756" y="1265"/>
                    <a:pt x="3781" y="1167"/>
                  </a:cubicBezTo>
                  <a:cubicBezTo>
                    <a:pt x="3812" y="1072"/>
                    <a:pt x="3781" y="946"/>
                    <a:pt x="3686" y="820"/>
                  </a:cubicBezTo>
                  <a:lnTo>
                    <a:pt x="286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11" name="Google Shape;9304;p116">
              <a:extLst>
                <a:ext uri="{FF2B5EF4-FFF2-40B4-BE49-F238E27FC236}">
                  <a16:creationId xmlns:a16="http://schemas.microsoft.com/office/drawing/2014/main" id="{9F3A1D47-740D-BF46-54C8-B47C151EF757}"/>
                </a:ext>
              </a:extLst>
            </p:cNvPr>
            <p:cNvSpPr/>
            <p:nvPr/>
          </p:nvSpPr>
          <p:spPr>
            <a:xfrm>
              <a:off x="4991425" y="3444650"/>
              <a:ext cx="95325" cy="87325"/>
            </a:xfrm>
            <a:custGeom>
              <a:avLst/>
              <a:gdLst/>
              <a:ahLst/>
              <a:cxnLst/>
              <a:rect l="l" t="t" r="r" b="b"/>
              <a:pathLst>
                <a:path w="3813" h="3493" extrusionOk="0">
                  <a:moveTo>
                    <a:pt x="946" y="1"/>
                  </a:moveTo>
                  <a:lnTo>
                    <a:pt x="126" y="851"/>
                  </a:lnTo>
                  <a:cubicBezTo>
                    <a:pt x="0" y="851"/>
                    <a:pt x="0" y="1009"/>
                    <a:pt x="32" y="1104"/>
                  </a:cubicBezTo>
                  <a:cubicBezTo>
                    <a:pt x="95" y="1230"/>
                    <a:pt x="158" y="1324"/>
                    <a:pt x="315" y="1356"/>
                  </a:cubicBezTo>
                  <a:lnTo>
                    <a:pt x="1733" y="1671"/>
                  </a:lnTo>
                  <a:lnTo>
                    <a:pt x="2048" y="3214"/>
                  </a:lnTo>
                  <a:cubicBezTo>
                    <a:pt x="2080" y="3309"/>
                    <a:pt x="2174" y="3435"/>
                    <a:pt x="2300" y="3466"/>
                  </a:cubicBezTo>
                  <a:cubicBezTo>
                    <a:pt x="2328" y="3485"/>
                    <a:pt x="2361" y="3492"/>
                    <a:pt x="2396" y="3492"/>
                  </a:cubicBezTo>
                  <a:cubicBezTo>
                    <a:pt x="2482" y="3492"/>
                    <a:pt x="2580" y="3448"/>
                    <a:pt x="2647" y="3403"/>
                  </a:cubicBezTo>
                  <a:lnTo>
                    <a:pt x="3813" y="2112"/>
                  </a:lnTo>
                  <a:lnTo>
                    <a:pt x="3813" y="2112"/>
                  </a:lnTo>
                  <a:lnTo>
                    <a:pt x="3624" y="2143"/>
                  </a:lnTo>
                  <a:lnTo>
                    <a:pt x="3561" y="2143"/>
                  </a:lnTo>
                  <a:cubicBezTo>
                    <a:pt x="3119" y="2143"/>
                    <a:pt x="2773" y="1891"/>
                    <a:pt x="2552" y="1513"/>
                  </a:cubicBezTo>
                  <a:lnTo>
                    <a:pt x="2206" y="631"/>
                  </a:lnTo>
                  <a:lnTo>
                    <a:pt x="1355" y="284"/>
                  </a:lnTo>
                  <a:cubicBezTo>
                    <a:pt x="1198" y="221"/>
                    <a:pt x="1072" y="127"/>
                    <a:pt x="94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112" name="Google Shape;9084;p116">
            <a:extLst>
              <a:ext uri="{FF2B5EF4-FFF2-40B4-BE49-F238E27FC236}">
                <a16:creationId xmlns:a16="http://schemas.microsoft.com/office/drawing/2014/main" id="{AF27E6C3-284E-276C-EC25-40C09DEC6CD7}"/>
              </a:ext>
            </a:extLst>
          </p:cNvPr>
          <p:cNvGrpSpPr/>
          <p:nvPr/>
        </p:nvGrpSpPr>
        <p:grpSpPr>
          <a:xfrm>
            <a:off x="1923954" y="9518875"/>
            <a:ext cx="521773" cy="663575"/>
            <a:chOff x="-62148800" y="3377700"/>
            <a:chExt cx="311125" cy="316750"/>
          </a:xfrm>
          <a:solidFill>
            <a:srgbClr val="FFFFFF"/>
          </a:solidFill>
        </p:grpSpPr>
        <p:sp>
          <p:nvSpPr>
            <p:cNvPr id="113" name="Google Shape;9085;p116">
              <a:extLst>
                <a:ext uri="{FF2B5EF4-FFF2-40B4-BE49-F238E27FC236}">
                  <a16:creationId xmlns:a16="http://schemas.microsoft.com/office/drawing/2014/main" id="{B29AFF2C-70EA-9E50-0B93-BBFFD52F30C3}"/>
                </a:ext>
              </a:extLst>
            </p:cNvPr>
            <p:cNvSpPr/>
            <p:nvPr/>
          </p:nvSpPr>
          <p:spPr>
            <a:xfrm>
              <a:off x="-62085775" y="3653375"/>
              <a:ext cx="185875" cy="41075"/>
            </a:xfrm>
            <a:custGeom>
              <a:avLst/>
              <a:gdLst/>
              <a:ahLst/>
              <a:cxnLst/>
              <a:rect l="l" t="t" r="r" b="b"/>
              <a:pathLst>
                <a:path w="7435" h="1643" extrusionOk="0">
                  <a:moveTo>
                    <a:pt x="819" y="1"/>
                  </a:moveTo>
                  <a:cubicBezTo>
                    <a:pt x="347" y="1"/>
                    <a:pt x="0" y="347"/>
                    <a:pt x="0" y="851"/>
                  </a:cubicBezTo>
                  <a:lnTo>
                    <a:pt x="0" y="1229"/>
                  </a:lnTo>
                  <a:cubicBezTo>
                    <a:pt x="0" y="1481"/>
                    <a:pt x="189" y="1639"/>
                    <a:pt x="410" y="1639"/>
                  </a:cubicBezTo>
                  <a:lnTo>
                    <a:pt x="7026" y="1639"/>
                  </a:lnTo>
                  <a:cubicBezTo>
                    <a:pt x="7044" y="1641"/>
                    <a:pt x="7062" y="1642"/>
                    <a:pt x="7080" y="1642"/>
                  </a:cubicBezTo>
                  <a:cubicBezTo>
                    <a:pt x="7300" y="1642"/>
                    <a:pt x="7435" y="1463"/>
                    <a:pt x="7435" y="1229"/>
                  </a:cubicBezTo>
                  <a:lnTo>
                    <a:pt x="7435" y="851"/>
                  </a:lnTo>
                  <a:cubicBezTo>
                    <a:pt x="7435" y="379"/>
                    <a:pt x="7089" y="1"/>
                    <a:pt x="661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14" name="Google Shape;9086;p116">
              <a:extLst>
                <a:ext uri="{FF2B5EF4-FFF2-40B4-BE49-F238E27FC236}">
                  <a16:creationId xmlns:a16="http://schemas.microsoft.com/office/drawing/2014/main" id="{7634C83F-4460-87DF-91AE-368A97BCB2CE}"/>
                </a:ext>
              </a:extLst>
            </p:cNvPr>
            <p:cNvSpPr/>
            <p:nvPr/>
          </p:nvSpPr>
          <p:spPr>
            <a:xfrm>
              <a:off x="-62148800" y="3377700"/>
              <a:ext cx="311125" cy="254425"/>
            </a:xfrm>
            <a:custGeom>
              <a:avLst/>
              <a:gdLst/>
              <a:ahLst/>
              <a:cxnLst/>
              <a:rect l="l" t="t" r="r" b="b"/>
              <a:pathLst>
                <a:path w="12445" h="10177" extrusionOk="0">
                  <a:moveTo>
                    <a:pt x="11626" y="1608"/>
                  </a:moveTo>
                  <a:lnTo>
                    <a:pt x="11626" y="2899"/>
                  </a:lnTo>
                  <a:cubicBezTo>
                    <a:pt x="11626" y="3939"/>
                    <a:pt x="10807" y="4853"/>
                    <a:pt x="9767" y="4916"/>
                  </a:cubicBezTo>
                  <a:cubicBezTo>
                    <a:pt x="9893" y="4538"/>
                    <a:pt x="9956" y="4128"/>
                    <a:pt x="9956" y="3718"/>
                  </a:cubicBezTo>
                  <a:lnTo>
                    <a:pt x="9956" y="1608"/>
                  </a:lnTo>
                  <a:close/>
                  <a:moveTo>
                    <a:pt x="2521" y="1639"/>
                  </a:moveTo>
                  <a:lnTo>
                    <a:pt x="2521" y="3718"/>
                  </a:lnTo>
                  <a:cubicBezTo>
                    <a:pt x="2521" y="4160"/>
                    <a:pt x="2616" y="4538"/>
                    <a:pt x="2710" y="4947"/>
                  </a:cubicBezTo>
                  <a:cubicBezTo>
                    <a:pt x="1702" y="4853"/>
                    <a:pt x="883" y="4002"/>
                    <a:pt x="883" y="2899"/>
                  </a:cubicBezTo>
                  <a:lnTo>
                    <a:pt x="883" y="1639"/>
                  </a:lnTo>
                  <a:close/>
                  <a:moveTo>
                    <a:pt x="6176" y="1576"/>
                  </a:moveTo>
                  <a:cubicBezTo>
                    <a:pt x="6333" y="1576"/>
                    <a:pt x="6491" y="1671"/>
                    <a:pt x="6554" y="1828"/>
                  </a:cubicBezTo>
                  <a:lnTo>
                    <a:pt x="6932" y="2647"/>
                  </a:lnTo>
                  <a:lnTo>
                    <a:pt x="7845" y="2773"/>
                  </a:lnTo>
                  <a:cubicBezTo>
                    <a:pt x="8003" y="2805"/>
                    <a:pt x="8129" y="2899"/>
                    <a:pt x="8160" y="3025"/>
                  </a:cubicBezTo>
                  <a:cubicBezTo>
                    <a:pt x="8349" y="3214"/>
                    <a:pt x="8318" y="3403"/>
                    <a:pt x="8192" y="3466"/>
                  </a:cubicBezTo>
                  <a:lnTo>
                    <a:pt x="7530" y="4097"/>
                  </a:lnTo>
                  <a:lnTo>
                    <a:pt x="7688" y="5010"/>
                  </a:lnTo>
                  <a:cubicBezTo>
                    <a:pt x="7719" y="5168"/>
                    <a:pt x="7656" y="5325"/>
                    <a:pt x="7530" y="5420"/>
                  </a:cubicBezTo>
                  <a:cubicBezTo>
                    <a:pt x="7452" y="5459"/>
                    <a:pt x="7363" y="5486"/>
                    <a:pt x="7268" y="5486"/>
                  </a:cubicBezTo>
                  <a:cubicBezTo>
                    <a:pt x="7210" y="5486"/>
                    <a:pt x="7149" y="5475"/>
                    <a:pt x="7089" y="5451"/>
                  </a:cubicBezTo>
                  <a:lnTo>
                    <a:pt x="6270" y="5010"/>
                  </a:lnTo>
                  <a:lnTo>
                    <a:pt x="5451" y="5451"/>
                  </a:lnTo>
                  <a:cubicBezTo>
                    <a:pt x="5380" y="5480"/>
                    <a:pt x="5309" y="5495"/>
                    <a:pt x="5241" y="5495"/>
                  </a:cubicBezTo>
                  <a:cubicBezTo>
                    <a:pt x="5158" y="5495"/>
                    <a:pt x="5079" y="5472"/>
                    <a:pt x="5010" y="5420"/>
                  </a:cubicBezTo>
                  <a:cubicBezTo>
                    <a:pt x="4884" y="5325"/>
                    <a:pt x="4821" y="5168"/>
                    <a:pt x="4852" y="5010"/>
                  </a:cubicBezTo>
                  <a:lnTo>
                    <a:pt x="5010" y="4097"/>
                  </a:lnTo>
                  <a:lnTo>
                    <a:pt x="4348" y="3466"/>
                  </a:lnTo>
                  <a:cubicBezTo>
                    <a:pt x="4222" y="3340"/>
                    <a:pt x="4191" y="3214"/>
                    <a:pt x="4222" y="3025"/>
                  </a:cubicBezTo>
                  <a:cubicBezTo>
                    <a:pt x="4254" y="2899"/>
                    <a:pt x="4411" y="2773"/>
                    <a:pt x="4537" y="2773"/>
                  </a:cubicBezTo>
                  <a:lnTo>
                    <a:pt x="5451" y="2647"/>
                  </a:lnTo>
                  <a:lnTo>
                    <a:pt x="5829" y="1828"/>
                  </a:lnTo>
                  <a:cubicBezTo>
                    <a:pt x="5924" y="1671"/>
                    <a:pt x="6018" y="1576"/>
                    <a:pt x="6176" y="1576"/>
                  </a:cubicBezTo>
                  <a:close/>
                  <a:moveTo>
                    <a:pt x="2931" y="1"/>
                  </a:moveTo>
                  <a:cubicBezTo>
                    <a:pt x="2679" y="1"/>
                    <a:pt x="2521" y="190"/>
                    <a:pt x="2521" y="410"/>
                  </a:cubicBezTo>
                  <a:lnTo>
                    <a:pt x="2521" y="852"/>
                  </a:lnTo>
                  <a:lnTo>
                    <a:pt x="442" y="852"/>
                  </a:lnTo>
                  <a:cubicBezTo>
                    <a:pt x="190" y="852"/>
                    <a:pt x="1" y="1041"/>
                    <a:pt x="1" y="1230"/>
                  </a:cubicBezTo>
                  <a:lnTo>
                    <a:pt x="1" y="2899"/>
                  </a:lnTo>
                  <a:cubicBezTo>
                    <a:pt x="1" y="4506"/>
                    <a:pt x="1292" y="5766"/>
                    <a:pt x="2931" y="5766"/>
                  </a:cubicBezTo>
                  <a:lnTo>
                    <a:pt x="3120" y="5766"/>
                  </a:lnTo>
                  <a:cubicBezTo>
                    <a:pt x="3561" y="6428"/>
                    <a:pt x="4222" y="6932"/>
                    <a:pt x="4978" y="7216"/>
                  </a:cubicBezTo>
                  <a:lnTo>
                    <a:pt x="4978" y="8507"/>
                  </a:lnTo>
                  <a:cubicBezTo>
                    <a:pt x="4506" y="8507"/>
                    <a:pt x="4128" y="8854"/>
                    <a:pt x="4128" y="9358"/>
                  </a:cubicBezTo>
                  <a:lnTo>
                    <a:pt x="4128" y="10177"/>
                  </a:lnTo>
                  <a:lnTo>
                    <a:pt x="8286" y="10177"/>
                  </a:lnTo>
                  <a:lnTo>
                    <a:pt x="8286" y="9358"/>
                  </a:lnTo>
                  <a:cubicBezTo>
                    <a:pt x="8286" y="8885"/>
                    <a:pt x="7908" y="8507"/>
                    <a:pt x="7436" y="8507"/>
                  </a:cubicBezTo>
                  <a:lnTo>
                    <a:pt x="7436" y="7216"/>
                  </a:lnTo>
                  <a:cubicBezTo>
                    <a:pt x="8192" y="6932"/>
                    <a:pt x="8854" y="6428"/>
                    <a:pt x="9295" y="5766"/>
                  </a:cubicBezTo>
                  <a:lnTo>
                    <a:pt x="9484" y="5766"/>
                  </a:lnTo>
                  <a:cubicBezTo>
                    <a:pt x="11122" y="5766"/>
                    <a:pt x="12414" y="4475"/>
                    <a:pt x="12414" y="2899"/>
                  </a:cubicBezTo>
                  <a:lnTo>
                    <a:pt x="12414" y="1230"/>
                  </a:lnTo>
                  <a:cubicBezTo>
                    <a:pt x="12445" y="978"/>
                    <a:pt x="12288" y="852"/>
                    <a:pt x="12067" y="852"/>
                  </a:cubicBezTo>
                  <a:lnTo>
                    <a:pt x="9956" y="852"/>
                  </a:lnTo>
                  <a:lnTo>
                    <a:pt x="9956" y="410"/>
                  </a:lnTo>
                  <a:cubicBezTo>
                    <a:pt x="9956" y="158"/>
                    <a:pt x="9767" y="1"/>
                    <a:pt x="95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</p:grpSp>
      <p:sp>
        <p:nvSpPr>
          <p:cNvPr id="115" name="TextBox 15">
            <a:extLst>
              <a:ext uri="{FF2B5EF4-FFF2-40B4-BE49-F238E27FC236}">
                <a16:creationId xmlns:a16="http://schemas.microsoft.com/office/drawing/2014/main" id="{67A3B83B-2347-D650-41A8-57BFAB7A0C00}"/>
              </a:ext>
            </a:extLst>
          </p:cNvPr>
          <p:cNvSpPr txBox="1"/>
          <p:nvPr/>
        </p:nvSpPr>
        <p:spPr>
          <a:xfrm>
            <a:off x="7952644" y="9547402"/>
            <a:ext cx="3587990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342900" indent="-342900">
              <a:buClr>
                <a:srgbClr val="FCFCEE"/>
              </a:buClr>
              <a:buFontTx/>
              <a:buChar char="-"/>
              <a:defRPr/>
            </a:pPr>
            <a:r>
              <a:rPr lang="es-419" sz="220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21 nuevos </a:t>
            </a:r>
          </a:p>
          <a:p>
            <a:pPr marL="342900" indent="-342900">
              <a:buClr>
                <a:srgbClr val="FCFCEE"/>
              </a:buClr>
              <a:buFontTx/>
              <a:buChar char="-"/>
              <a:defRPr/>
            </a:pPr>
            <a:r>
              <a:rPr lang="es-419" sz="220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25 actualizaciones</a:t>
            </a:r>
          </a:p>
        </p:txBody>
      </p:sp>
      <p:sp>
        <p:nvSpPr>
          <p:cNvPr id="116" name="TextBox 78">
            <a:extLst>
              <a:ext uri="{FF2B5EF4-FFF2-40B4-BE49-F238E27FC236}">
                <a16:creationId xmlns:a16="http://schemas.microsoft.com/office/drawing/2014/main" id="{D132527F-01D9-0D03-8A73-49ED3BC6A998}"/>
              </a:ext>
            </a:extLst>
          </p:cNvPr>
          <p:cNvSpPr txBox="1"/>
          <p:nvPr/>
        </p:nvSpPr>
        <p:spPr>
          <a:xfrm>
            <a:off x="2519749" y="4214236"/>
            <a:ext cx="7696338" cy="954107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s-419" sz="28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NUEVOS DISEÑOS Y </a:t>
            </a:r>
          </a:p>
          <a:p>
            <a:pPr algn="ctr">
              <a:defRPr/>
            </a:pPr>
            <a:r>
              <a:rPr lang="es-419" sz="28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ACTUALIZACIONES  DE OFERTA FORMATIVA</a:t>
            </a:r>
          </a:p>
        </p:txBody>
      </p:sp>
      <p:sp>
        <p:nvSpPr>
          <p:cNvPr id="117" name="Rectangle 8">
            <a:extLst>
              <a:ext uri="{FF2B5EF4-FFF2-40B4-BE49-F238E27FC236}">
                <a16:creationId xmlns:a16="http://schemas.microsoft.com/office/drawing/2014/main" id="{A8E6EC6F-9EFD-EF59-9545-7E4658DE6943}"/>
              </a:ext>
            </a:extLst>
          </p:cNvPr>
          <p:cNvSpPr/>
          <p:nvPr/>
        </p:nvSpPr>
        <p:spPr>
          <a:xfrm>
            <a:off x="1449774" y="5383860"/>
            <a:ext cx="9671650" cy="1367009"/>
          </a:xfrm>
          <a:prstGeom prst="roundRect">
            <a:avLst/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Montserrat Medium" panose="00000600000000000000" pitchFamily="2" charset="0"/>
              <a:ea typeface="+mn-ea"/>
            </a:endParaRPr>
          </a:p>
        </p:txBody>
      </p:sp>
      <p:sp>
        <p:nvSpPr>
          <p:cNvPr id="118" name="TextBox 15">
            <a:extLst>
              <a:ext uri="{FF2B5EF4-FFF2-40B4-BE49-F238E27FC236}">
                <a16:creationId xmlns:a16="http://schemas.microsoft.com/office/drawing/2014/main" id="{6919D22F-FD76-9ED3-9A8A-30BF8BE30093}"/>
              </a:ext>
            </a:extLst>
          </p:cNvPr>
          <p:cNvSpPr txBox="1"/>
          <p:nvPr/>
        </p:nvSpPr>
        <p:spPr>
          <a:xfrm>
            <a:off x="4140572" y="5576704"/>
            <a:ext cx="7382899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s-419" sz="2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DOCUMENTOS CURRICULARES DISEÑADOS O ACTUALIZADOS</a:t>
            </a:r>
          </a:p>
        </p:txBody>
      </p:sp>
      <p:sp>
        <p:nvSpPr>
          <p:cNvPr id="119" name="TextBox 16">
            <a:extLst>
              <a:ext uri="{FF2B5EF4-FFF2-40B4-BE49-F238E27FC236}">
                <a16:creationId xmlns:a16="http://schemas.microsoft.com/office/drawing/2014/main" id="{E860A85B-B4C9-C32C-B15B-4BF281D5B090}"/>
              </a:ext>
            </a:extLst>
          </p:cNvPr>
          <p:cNvSpPr txBox="1"/>
          <p:nvPr/>
        </p:nvSpPr>
        <p:spPr>
          <a:xfrm>
            <a:off x="2836445" y="5466229"/>
            <a:ext cx="2023706" cy="120032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4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</a:rPr>
              <a:t>36</a:t>
            </a:r>
          </a:p>
          <a:p>
            <a:pPr algn="ctr">
              <a:defRPr/>
            </a:pP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</a:rPr>
              <a:t>Meta: 35</a:t>
            </a:r>
          </a:p>
        </p:txBody>
      </p:sp>
      <p:grpSp>
        <p:nvGrpSpPr>
          <p:cNvPr id="121" name="Google Shape;8660;p115">
            <a:extLst>
              <a:ext uri="{FF2B5EF4-FFF2-40B4-BE49-F238E27FC236}">
                <a16:creationId xmlns:a16="http://schemas.microsoft.com/office/drawing/2014/main" id="{10988E25-1F78-2FA0-1A7C-385AC331CEE3}"/>
              </a:ext>
            </a:extLst>
          </p:cNvPr>
          <p:cNvGrpSpPr/>
          <p:nvPr/>
        </p:nvGrpSpPr>
        <p:grpSpPr>
          <a:xfrm>
            <a:off x="1935936" y="5803462"/>
            <a:ext cx="679126" cy="523220"/>
            <a:chOff x="-40378075" y="3267450"/>
            <a:chExt cx="317425" cy="289075"/>
          </a:xfrm>
          <a:solidFill>
            <a:srgbClr val="FFFFFF"/>
          </a:solidFill>
        </p:grpSpPr>
        <p:sp>
          <p:nvSpPr>
            <p:cNvPr id="122" name="Google Shape;8661;p115">
              <a:extLst>
                <a:ext uri="{FF2B5EF4-FFF2-40B4-BE49-F238E27FC236}">
                  <a16:creationId xmlns:a16="http://schemas.microsoft.com/office/drawing/2014/main" id="{DFC4EAB3-07A2-0EEF-AAA2-4A026C525113}"/>
                </a:ext>
              </a:extLst>
            </p:cNvPr>
            <p:cNvSpPr/>
            <p:nvPr/>
          </p:nvSpPr>
          <p:spPr>
            <a:xfrm>
              <a:off x="-40218975" y="3308400"/>
              <a:ext cx="158325" cy="248125"/>
            </a:xfrm>
            <a:custGeom>
              <a:avLst/>
              <a:gdLst/>
              <a:ahLst/>
              <a:cxnLst/>
              <a:rect l="l" t="t" r="r" b="b"/>
              <a:pathLst>
                <a:path w="6333" h="9925" extrusionOk="0">
                  <a:moveTo>
                    <a:pt x="4694" y="1"/>
                  </a:moveTo>
                  <a:lnTo>
                    <a:pt x="4694" y="7877"/>
                  </a:lnTo>
                  <a:cubicBezTo>
                    <a:pt x="4694" y="8097"/>
                    <a:pt x="4474" y="8255"/>
                    <a:pt x="4253" y="8255"/>
                  </a:cubicBezTo>
                  <a:cubicBezTo>
                    <a:pt x="2993" y="8255"/>
                    <a:pt x="1638" y="8696"/>
                    <a:pt x="693" y="9452"/>
                  </a:cubicBezTo>
                  <a:cubicBezTo>
                    <a:pt x="536" y="9546"/>
                    <a:pt x="189" y="9925"/>
                    <a:pt x="0" y="9925"/>
                  </a:cubicBezTo>
                  <a:lnTo>
                    <a:pt x="5073" y="9925"/>
                  </a:lnTo>
                  <a:cubicBezTo>
                    <a:pt x="5734" y="9925"/>
                    <a:pt x="6333" y="9357"/>
                    <a:pt x="6333" y="8696"/>
                  </a:cubicBezTo>
                  <a:lnTo>
                    <a:pt x="6333" y="1229"/>
                  </a:lnTo>
                  <a:cubicBezTo>
                    <a:pt x="6333" y="536"/>
                    <a:pt x="5766" y="1"/>
                    <a:pt x="5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23" name="Google Shape;8662;p115">
              <a:extLst>
                <a:ext uri="{FF2B5EF4-FFF2-40B4-BE49-F238E27FC236}">
                  <a16:creationId xmlns:a16="http://schemas.microsoft.com/office/drawing/2014/main" id="{2CE108D1-9EA7-7026-53CD-95A6C81810FB}"/>
                </a:ext>
              </a:extLst>
            </p:cNvPr>
            <p:cNvSpPr/>
            <p:nvPr/>
          </p:nvSpPr>
          <p:spPr>
            <a:xfrm>
              <a:off x="-40316650" y="3267450"/>
              <a:ext cx="86675" cy="257575"/>
            </a:xfrm>
            <a:custGeom>
              <a:avLst/>
              <a:gdLst/>
              <a:ahLst/>
              <a:cxnLst/>
              <a:rect l="l" t="t" r="r" b="b"/>
              <a:pathLst>
                <a:path w="3467" h="10303" extrusionOk="0">
                  <a:moveTo>
                    <a:pt x="1" y="0"/>
                  </a:moveTo>
                  <a:lnTo>
                    <a:pt x="1" y="9105"/>
                  </a:lnTo>
                  <a:cubicBezTo>
                    <a:pt x="1166" y="9200"/>
                    <a:pt x="2489" y="9578"/>
                    <a:pt x="3466" y="10302"/>
                  </a:cubicBezTo>
                  <a:lnTo>
                    <a:pt x="3466" y="1197"/>
                  </a:lnTo>
                  <a:cubicBezTo>
                    <a:pt x="2489" y="473"/>
                    <a:pt x="1229" y="95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24" name="Google Shape;8663;p115">
              <a:extLst>
                <a:ext uri="{FF2B5EF4-FFF2-40B4-BE49-F238E27FC236}">
                  <a16:creationId xmlns:a16="http://schemas.microsoft.com/office/drawing/2014/main" id="{9FF21D1B-313F-420F-BF47-E9BF22FD7A9B}"/>
                </a:ext>
              </a:extLst>
            </p:cNvPr>
            <p:cNvSpPr/>
            <p:nvPr/>
          </p:nvSpPr>
          <p:spPr>
            <a:xfrm>
              <a:off x="-40209525" y="3267450"/>
              <a:ext cx="86650" cy="257575"/>
            </a:xfrm>
            <a:custGeom>
              <a:avLst/>
              <a:gdLst/>
              <a:ahLst/>
              <a:cxnLst/>
              <a:rect l="l" t="t" r="r" b="b"/>
              <a:pathLst>
                <a:path w="3466" h="10303" extrusionOk="0">
                  <a:moveTo>
                    <a:pt x="3466" y="0"/>
                  </a:moveTo>
                  <a:cubicBezTo>
                    <a:pt x="2300" y="95"/>
                    <a:pt x="977" y="473"/>
                    <a:pt x="0" y="1197"/>
                  </a:cubicBezTo>
                  <a:lnTo>
                    <a:pt x="0" y="10302"/>
                  </a:lnTo>
                  <a:cubicBezTo>
                    <a:pt x="977" y="9578"/>
                    <a:pt x="2237" y="9200"/>
                    <a:pt x="3466" y="9105"/>
                  </a:cubicBezTo>
                  <a:lnTo>
                    <a:pt x="346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125" name="Google Shape;8664;p115">
              <a:extLst>
                <a:ext uri="{FF2B5EF4-FFF2-40B4-BE49-F238E27FC236}">
                  <a16:creationId xmlns:a16="http://schemas.microsoft.com/office/drawing/2014/main" id="{C1C2ECF8-A7FE-EE71-D45C-DFBBA0F6F599}"/>
                </a:ext>
              </a:extLst>
            </p:cNvPr>
            <p:cNvSpPr/>
            <p:nvPr/>
          </p:nvSpPr>
          <p:spPr>
            <a:xfrm>
              <a:off x="-40378075" y="3308400"/>
              <a:ext cx="157550" cy="248125"/>
            </a:xfrm>
            <a:custGeom>
              <a:avLst/>
              <a:gdLst/>
              <a:ahLst/>
              <a:cxnLst/>
              <a:rect l="l" t="t" r="r" b="b"/>
              <a:pathLst>
                <a:path w="6302" h="9925" extrusionOk="0">
                  <a:moveTo>
                    <a:pt x="1229" y="1"/>
                  </a:moveTo>
                  <a:cubicBezTo>
                    <a:pt x="567" y="1"/>
                    <a:pt x="0" y="536"/>
                    <a:pt x="0" y="1198"/>
                  </a:cubicBezTo>
                  <a:lnTo>
                    <a:pt x="0" y="8664"/>
                  </a:lnTo>
                  <a:cubicBezTo>
                    <a:pt x="32" y="9357"/>
                    <a:pt x="567" y="9925"/>
                    <a:pt x="1229" y="9925"/>
                  </a:cubicBezTo>
                  <a:lnTo>
                    <a:pt x="6301" y="9925"/>
                  </a:lnTo>
                  <a:cubicBezTo>
                    <a:pt x="6112" y="9925"/>
                    <a:pt x="5766" y="9609"/>
                    <a:pt x="5608" y="9452"/>
                  </a:cubicBezTo>
                  <a:cubicBezTo>
                    <a:pt x="4631" y="8664"/>
                    <a:pt x="3277" y="8255"/>
                    <a:pt x="2048" y="8255"/>
                  </a:cubicBezTo>
                  <a:cubicBezTo>
                    <a:pt x="1828" y="8255"/>
                    <a:pt x="1638" y="8066"/>
                    <a:pt x="1638" y="7877"/>
                  </a:cubicBezTo>
                  <a:lnTo>
                    <a:pt x="163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</p:grpSp>
      <p:sp>
        <p:nvSpPr>
          <p:cNvPr id="129" name="TextBox 15">
            <a:extLst>
              <a:ext uri="{FF2B5EF4-FFF2-40B4-BE49-F238E27FC236}">
                <a16:creationId xmlns:a16="http://schemas.microsoft.com/office/drawing/2014/main" id="{393C1064-0530-EEEA-C661-23A0318574C2}"/>
              </a:ext>
            </a:extLst>
          </p:cNvPr>
          <p:cNvSpPr txBox="1"/>
          <p:nvPr/>
        </p:nvSpPr>
        <p:spPr>
          <a:xfrm>
            <a:off x="4392224" y="10965350"/>
            <a:ext cx="6199991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s-419" sz="22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FACILITADORES / INSTRUCTORES </a:t>
            </a:r>
          </a:p>
          <a:p>
            <a:pPr algn="ctr">
              <a:defRPr/>
            </a:pPr>
            <a:r>
              <a:rPr lang="es-419" sz="22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Y EQUIPOS PSICOPEDAGÓGICOS VALIDADOS </a:t>
            </a:r>
          </a:p>
        </p:txBody>
      </p:sp>
      <p:grpSp>
        <p:nvGrpSpPr>
          <p:cNvPr id="130" name="Google Shape;11186;p120">
            <a:extLst>
              <a:ext uri="{FF2B5EF4-FFF2-40B4-BE49-F238E27FC236}">
                <a16:creationId xmlns:a16="http://schemas.microsoft.com/office/drawing/2014/main" id="{9402D87D-0B2B-71EF-BE15-1817359C7245}"/>
              </a:ext>
            </a:extLst>
          </p:cNvPr>
          <p:cNvGrpSpPr/>
          <p:nvPr/>
        </p:nvGrpSpPr>
        <p:grpSpPr>
          <a:xfrm>
            <a:off x="1752916" y="10926615"/>
            <a:ext cx="840924" cy="833324"/>
            <a:chOff x="-5971525" y="3273750"/>
            <a:chExt cx="292250" cy="290650"/>
          </a:xfrm>
          <a:solidFill>
            <a:schemeClr val="bg1"/>
          </a:solidFill>
        </p:grpSpPr>
        <p:sp>
          <p:nvSpPr>
            <p:cNvPr id="131" name="Google Shape;11187;p120">
              <a:extLst>
                <a:ext uri="{FF2B5EF4-FFF2-40B4-BE49-F238E27FC236}">
                  <a16:creationId xmlns:a16="http://schemas.microsoft.com/office/drawing/2014/main" id="{B3B7EB24-6D76-8E2A-17EF-C1C07CA16028}"/>
                </a:ext>
              </a:extLst>
            </p:cNvPr>
            <p:cNvSpPr/>
            <p:nvPr/>
          </p:nvSpPr>
          <p:spPr>
            <a:xfrm>
              <a:off x="-5868325" y="3273750"/>
              <a:ext cx="85075" cy="84300"/>
            </a:xfrm>
            <a:custGeom>
              <a:avLst/>
              <a:gdLst/>
              <a:ahLst/>
              <a:cxnLst/>
              <a:rect l="l" t="t" r="r" b="b"/>
              <a:pathLst>
                <a:path w="3403" h="3372" extrusionOk="0">
                  <a:moveTo>
                    <a:pt x="1701" y="0"/>
                  </a:moveTo>
                  <a:cubicBezTo>
                    <a:pt x="788" y="0"/>
                    <a:pt x="0" y="756"/>
                    <a:pt x="0" y="1702"/>
                  </a:cubicBezTo>
                  <a:cubicBezTo>
                    <a:pt x="0" y="2615"/>
                    <a:pt x="788" y="3371"/>
                    <a:pt x="1701" y="3371"/>
                  </a:cubicBezTo>
                  <a:cubicBezTo>
                    <a:pt x="2646" y="3371"/>
                    <a:pt x="3403" y="2615"/>
                    <a:pt x="3403" y="1702"/>
                  </a:cubicBezTo>
                  <a:cubicBezTo>
                    <a:pt x="3403" y="756"/>
                    <a:pt x="2646" y="0"/>
                    <a:pt x="170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32" name="Google Shape;11188;p120">
              <a:extLst>
                <a:ext uri="{FF2B5EF4-FFF2-40B4-BE49-F238E27FC236}">
                  <a16:creationId xmlns:a16="http://schemas.microsoft.com/office/drawing/2014/main" id="{1A68568F-4499-5A7E-0348-E29AE2197432}"/>
                </a:ext>
              </a:extLst>
            </p:cNvPr>
            <p:cNvSpPr/>
            <p:nvPr/>
          </p:nvSpPr>
          <p:spPr>
            <a:xfrm>
              <a:off x="-5971525" y="3308400"/>
              <a:ext cx="292250" cy="256000"/>
            </a:xfrm>
            <a:custGeom>
              <a:avLst/>
              <a:gdLst/>
              <a:ahLst/>
              <a:cxnLst/>
              <a:rect l="l" t="t" r="r" b="b"/>
              <a:pathLst>
                <a:path w="11690" h="10240" extrusionOk="0">
                  <a:moveTo>
                    <a:pt x="2049" y="1"/>
                  </a:moveTo>
                  <a:cubicBezTo>
                    <a:pt x="1324" y="1"/>
                    <a:pt x="694" y="599"/>
                    <a:pt x="694" y="1355"/>
                  </a:cubicBezTo>
                  <a:cubicBezTo>
                    <a:pt x="694" y="1733"/>
                    <a:pt x="852" y="2080"/>
                    <a:pt x="1072" y="2300"/>
                  </a:cubicBezTo>
                  <a:cubicBezTo>
                    <a:pt x="442" y="2647"/>
                    <a:pt x="1" y="3340"/>
                    <a:pt x="1" y="4096"/>
                  </a:cubicBezTo>
                  <a:lnTo>
                    <a:pt x="1" y="5766"/>
                  </a:lnTo>
                  <a:cubicBezTo>
                    <a:pt x="1" y="6207"/>
                    <a:pt x="284" y="6617"/>
                    <a:pt x="694" y="6774"/>
                  </a:cubicBezTo>
                  <a:lnTo>
                    <a:pt x="694" y="8538"/>
                  </a:lnTo>
                  <a:cubicBezTo>
                    <a:pt x="694" y="9074"/>
                    <a:pt x="1167" y="9546"/>
                    <a:pt x="1702" y="9546"/>
                  </a:cubicBezTo>
                  <a:lnTo>
                    <a:pt x="2364" y="9546"/>
                  </a:lnTo>
                  <a:cubicBezTo>
                    <a:pt x="2931" y="9546"/>
                    <a:pt x="3403" y="9074"/>
                    <a:pt x="3403" y="8538"/>
                  </a:cubicBezTo>
                  <a:lnTo>
                    <a:pt x="3403" y="6774"/>
                  </a:lnTo>
                  <a:cubicBezTo>
                    <a:pt x="3529" y="6711"/>
                    <a:pt x="3624" y="6648"/>
                    <a:pt x="3750" y="6522"/>
                  </a:cubicBezTo>
                  <a:cubicBezTo>
                    <a:pt x="3876" y="6585"/>
                    <a:pt x="3939" y="6680"/>
                    <a:pt x="4097" y="6774"/>
                  </a:cubicBezTo>
                  <a:lnTo>
                    <a:pt x="4097" y="9200"/>
                  </a:lnTo>
                  <a:cubicBezTo>
                    <a:pt x="4097" y="9735"/>
                    <a:pt x="4569" y="10240"/>
                    <a:pt x="5136" y="10240"/>
                  </a:cubicBezTo>
                  <a:lnTo>
                    <a:pt x="6522" y="10240"/>
                  </a:lnTo>
                  <a:cubicBezTo>
                    <a:pt x="7058" y="10240"/>
                    <a:pt x="7562" y="9767"/>
                    <a:pt x="7562" y="9200"/>
                  </a:cubicBezTo>
                  <a:lnTo>
                    <a:pt x="7562" y="6774"/>
                  </a:lnTo>
                  <a:cubicBezTo>
                    <a:pt x="7688" y="6711"/>
                    <a:pt x="7814" y="6648"/>
                    <a:pt x="7940" y="6522"/>
                  </a:cubicBezTo>
                  <a:cubicBezTo>
                    <a:pt x="8035" y="6585"/>
                    <a:pt x="8129" y="6680"/>
                    <a:pt x="8287" y="6774"/>
                  </a:cubicBezTo>
                  <a:lnTo>
                    <a:pt x="8287" y="8538"/>
                  </a:lnTo>
                  <a:cubicBezTo>
                    <a:pt x="8287" y="9074"/>
                    <a:pt x="8759" y="9546"/>
                    <a:pt x="9295" y="9546"/>
                  </a:cubicBezTo>
                  <a:lnTo>
                    <a:pt x="9988" y="9546"/>
                  </a:lnTo>
                  <a:cubicBezTo>
                    <a:pt x="10524" y="9546"/>
                    <a:pt x="10996" y="9074"/>
                    <a:pt x="10996" y="8538"/>
                  </a:cubicBezTo>
                  <a:lnTo>
                    <a:pt x="10996" y="6774"/>
                  </a:lnTo>
                  <a:cubicBezTo>
                    <a:pt x="11406" y="6617"/>
                    <a:pt x="11658" y="6238"/>
                    <a:pt x="11658" y="5766"/>
                  </a:cubicBezTo>
                  <a:lnTo>
                    <a:pt x="11658" y="4096"/>
                  </a:lnTo>
                  <a:cubicBezTo>
                    <a:pt x="11689" y="3340"/>
                    <a:pt x="11280" y="2678"/>
                    <a:pt x="10650" y="2300"/>
                  </a:cubicBezTo>
                  <a:cubicBezTo>
                    <a:pt x="10870" y="2080"/>
                    <a:pt x="11028" y="1733"/>
                    <a:pt x="11028" y="1355"/>
                  </a:cubicBezTo>
                  <a:cubicBezTo>
                    <a:pt x="11028" y="599"/>
                    <a:pt x="10398" y="1"/>
                    <a:pt x="9641" y="1"/>
                  </a:cubicBezTo>
                  <a:cubicBezTo>
                    <a:pt x="8917" y="1"/>
                    <a:pt x="8287" y="599"/>
                    <a:pt x="8287" y="1355"/>
                  </a:cubicBezTo>
                  <a:cubicBezTo>
                    <a:pt x="8287" y="1733"/>
                    <a:pt x="8444" y="2080"/>
                    <a:pt x="8665" y="2300"/>
                  </a:cubicBezTo>
                  <a:cubicBezTo>
                    <a:pt x="8444" y="2426"/>
                    <a:pt x="8224" y="2584"/>
                    <a:pt x="8066" y="2773"/>
                  </a:cubicBezTo>
                  <a:cubicBezTo>
                    <a:pt x="7972" y="2521"/>
                    <a:pt x="7751" y="2237"/>
                    <a:pt x="7562" y="2017"/>
                  </a:cubicBezTo>
                  <a:cubicBezTo>
                    <a:pt x="7216" y="2395"/>
                    <a:pt x="6743" y="2584"/>
                    <a:pt x="6239" y="2647"/>
                  </a:cubicBezTo>
                  <a:lnTo>
                    <a:pt x="6239" y="4380"/>
                  </a:lnTo>
                  <a:cubicBezTo>
                    <a:pt x="6239" y="4604"/>
                    <a:pt x="6043" y="4722"/>
                    <a:pt x="5851" y="4722"/>
                  </a:cubicBezTo>
                  <a:cubicBezTo>
                    <a:pt x="5665" y="4722"/>
                    <a:pt x="5483" y="4612"/>
                    <a:pt x="5483" y="4380"/>
                  </a:cubicBezTo>
                  <a:lnTo>
                    <a:pt x="5483" y="2647"/>
                  </a:lnTo>
                  <a:cubicBezTo>
                    <a:pt x="4979" y="2584"/>
                    <a:pt x="4506" y="2332"/>
                    <a:pt x="4160" y="2017"/>
                  </a:cubicBezTo>
                  <a:cubicBezTo>
                    <a:pt x="3908" y="2237"/>
                    <a:pt x="3750" y="2521"/>
                    <a:pt x="3624" y="2773"/>
                  </a:cubicBezTo>
                  <a:cubicBezTo>
                    <a:pt x="3466" y="2584"/>
                    <a:pt x="3277" y="2426"/>
                    <a:pt x="3057" y="2300"/>
                  </a:cubicBezTo>
                  <a:cubicBezTo>
                    <a:pt x="3277" y="2080"/>
                    <a:pt x="3435" y="1733"/>
                    <a:pt x="3435" y="1355"/>
                  </a:cubicBezTo>
                  <a:cubicBezTo>
                    <a:pt x="3435" y="599"/>
                    <a:pt x="2805" y="1"/>
                    <a:pt x="204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" name="Google Shape;311;p33">
            <a:extLst>
              <a:ext uri="{FF2B5EF4-FFF2-40B4-BE49-F238E27FC236}">
                <a16:creationId xmlns:a16="http://schemas.microsoft.com/office/drawing/2014/main" id="{08E12DD3-77DF-9C20-9E26-A7446A343490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23" name="Google Shape;312;p33">
              <a:extLst>
                <a:ext uri="{FF2B5EF4-FFF2-40B4-BE49-F238E27FC236}">
                  <a16:creationId xmlns:a16="http://schemas.microsoft.com/office/drawing/2014/main" id="{07A6A148-93A0-27CB-858E-6458E60FD570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4" name="Google Shape;313;p33">
              <a:extLst>
                <a:ext uri="{FF2B5EF4-FFF2-40B4-BE49-F238E27FC236}">
                  <a16:creationId xmlns:a16="http://schemas.microsoft.com/office/drawing/2014/main" id="{BE5A0D4E-6311-280E-18B3-DAD85C177F9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5" name="Google Shape;314;p33">
              <a:extLst>
                <a:ext uri="{FF2B5EF4-FFF2-40B4-BE49-F238E27FC236}">
                  <a16:creationId xmlns:a16="http://schemas.microsoft.com/office/drawing/2014/main" id="{2AAF5D03-3BB4-CFC4-4AD6-DF120329E47D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6" name="Google Shape;315;p33">
              <a:extLst>
                <a:ext uri="{FF2B5EF4-FFF2-40B4-BE49-F238E27FC236}">
                  <a16:creationId xmlns:a16="http://schemas.microsoft.com/office/drawing/2014/main" id="{36DC9BFB-EA1A-2600-5243-3FED12CC4FD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7" name="Google Shape;316;p33">
              <a:extLst>
                <a:ext uri="{FF2B5EF4-FFF2-40B4-BE49-F238E27FC236}">
                  <a16:creationId xmlns:a16="http://schemas.microsoft.com/office/drawing/2014/main" id="{A184E894-708F-3C4B-F144-1F546CEB6226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" name="Google Shape;317;p33">
              <a:extLst>
                <a:ext uri="{FF2B5EF4-FFF2-40B4-BE49-F238E27FC236}">
                  <a16:creationId xmlns:a16="http://schemas.microsoft.com/office/drawing/2014/main" id="{B261EC24-8515-396D-D157-5B264AD5A136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151527473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4" name="Google Shape;1114;p45"/>
          <p:cNvGrpSpPr/>
          <p:nvPr/>
        </p:nvGrpSpPr>
        <p:grpSpPr>
          <a:xfrm>
            <a:off x="1868249" y="1441411"/>
            <a:ext cx="3333665" cy="370304"/>
            <a:chOff x="7173550" y="540000"/>
            <a:chExt cx="1250450" cy="138900"/>
          </a:xfrm>
        </p:grpSpPr>
        <p:sp>
          <p:nvSpPr>
            <p:cNvPr id="1115" name="Google Shape;1115;p4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6" name="Google Shape;1116;p4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7" name="Google Shape;1117;p4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8" name="Google Shape;1118;p4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9" name="Google Shape;1119;p4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0" name="Google Shape;1120;p4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" name="Google Shape;342;p34">
            <a:extLst>
              <a:ext uri="{FF2B5EF4-FFF2-40B4-BE49-F238E27FC236}">
                <a16:creationId xmlns:a16="http://schemas.microsoft.com/office/drawing/2014/main" id="{276EE36E-77B4-7953-9494-7D795A419C23}"/>
              </a:ext>
            </a:extLst>
          </p:cNvPr>
          <p:cNvGrpSpPr/>
          <p:nvPr/>
        </p:nvGrpSpPr>
        <p:grpSpPr>
          <a:xfrm>
            <a:off x="16894199" y="11904285"/>
            <a:ext cx="3333665" cy="370304"/>
            <a:chOff x="7173550" y="540000"/>
            <a:chExt cx="1250450" cy="138900"/>
          </a:xfrm>
        </p:grpSpPr>
        <p:sp>
          <p:nvSpPr>
            <p:cNvPr id="10" name="Google Shape;343;p34">
              <a:extLst>
                <a:ext uri="{FF2B5EF4-FFF2-40B4-BE49-F238E27FC236}">
                  <a16:creationId xmlns:a16="http://schemas.microsoft.com/office/drawing/2014/main" id="{827720A3-4F60-4E72-F7C2-3C24999689B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44;p34">
              <a:extLst>
                <a:ext uri="{FF2B5EF4-FFF2-40B4-BE49-F238E27FC236}">
                  <a16:creationId xmlns:a16="http://schemas.microsoft.com/office/drawing/2014/main" id="{CEDEEA6F-A1AD-A2D0-6AD2-BC06241FCAE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345;p34">
              <a:extLst>
                <a:ext uri="{FF2B5EF4-FFF2-40B4-BE49-F238E27FC236}">
                  <a16:creationId xmlns:a16="http://schemas.microsoft.com/office/drawing/2014/main" id="{662B797F-55C2-006F-17D6-ABBB16551F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6;p34">
              <a:extLst>
                <a:ext uri="{FF2B5EF4-FFF2-40B4-BE49-F238E27FC236}">
                  <a16:creationId xmlns:a16="http://schemas.microsoft.com/office/drawing/2014/main" id="{DD0655FE-6C0D-9742-8AD5-3A5DEB9CFCE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347;p34">
              <a:extLst>
                <a:ext uri="{FF2B5EF4-FFF2-40B4-BE49-F238E27FC236}">
                  <a16:creationId xmlns:a16="http://schemas.microsoft.com/office/drawing/2014/main" id="{6A7FC653-296C-B042-2821-44C1992983B8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48;p34">
              <a:extLst>
                <a:ext uri="{FF2B5EF4-FFF2-40B4-BE49-F238E27FC236}">
                  <a16:creationId xmlns:a16="http://schemas.microsoft.com/office/drawing/2014/main" id="{80D2111E-46DF-27FF-0EB3-7F2A81F5A35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" name="Google Shape;349;p34">
            <a:extLst>
              <a:ext uri="{FF2B5EF4-FFF2-40B4-BE49-F238E27FC236}">
                <a16:creationId xmlns:a16="http://schemas.microsoft.com/office/drawing/2014/main" id="{CE51E85F-0F27-37E2-0CD7-41EFE1FDFA6A}"/>
              </a:ext>
            </a:extLst>
          </p:cNvPr>
          <p:cNvGrpSpPr/>
          <p:nvPr/>
        </p:nvGrpSpPr>
        <p:grpSpPr>
          <a:xfrm>
            <a:off x="16045440" y="1686078"/>
            <a:ext cx="7617229" cy="919760"/>
            <a:chOff x="5566800" y="631775"/>
            <a:chExt cx="2857205" cy="345000"/>
          </a:xfrm>
        </p:grpSpPr>
        <p:sp>
          <p:nvSpPr>
            <p:cNvPr id="17" name="Google Shape;350;p34">
              <a:extLst>
                <a:ext uri="{FF2B5EF4-FFF2-40B4-BE49-F238E27FC236}">
                  <a16:creationId xmlns:a16="http://schemas.microsoft.com/office/drawing/2014/main" id="{E9CA0C97-D226-2735-23C8-EFCE6CC50E42}"/>
                </a:ext>
              </a:extLst>
            </p:cNvPr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51;p34">
              <a:extLst>
                <a:ext uri="{FF2B5EF4-FFF2-40B4-BE49-F238E27FC236}">
                  <a16:creationId xmlns:a16="http://schemas.microsoft.com/office/drawing/2014/main" id="{05F4A8D0-B198-B2D9-E2B4-D897C4572078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5" name="Google Shape;352;p34">
                <a:extLst>
                  <a:ext uri="{FF2B5EF4-FFF2-40B4-BE49-F238E27FC236}">
                    <a16:creationId xmlns:a16="http://schemas.microsoft.com/office/drawing/2014/main" id="{D1A9909C-D33C-CBCE-1B41-9EE89659851A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" name="Google Shape;353;p34">
                <a:extLst>
                  <a:ext uri="{FF2B5EF4-FFF2-40B4-BE49-F238E27FC236}">
                    <a16:creationId xmlns:a16="http://schemas.microsoft.com/office/drawing/2014/main" id="{3D40E74D-8C05-5F3F-7483-9BF3E31C02EA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54;p34">
              <a:extLst>
                <a:ext uri="{FF2B5EF4-FFF2-40B4-BE49-F238E27FC236}">
                  <a16:creationId xmlns:a16="http://schemas.microsoft.com/office/drawing/2014/main" id="{2A422EAB-E811-F8EA-F731-6D4F94646196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55;p34">
                <a:extLst>
                  <a:ext uri="{FF2B5EF4-FFF2-40B4-BE49-F238E27FC236}">
                    <a16:creationId xmlns:a16="http://schemas.microsoft.com/office/drawing/2014/main" id="{A51A4418-7716-F45D-3052-28F261F935D0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1" name="Google Shape;356;p34">
                <a:extLst>
                  <a:ext uri="{FF2B5EF4-FFF2-40B4-BE49-F238E27FC236}">
                    <a16:creationId xmlns:a16="http://schemas.microsoft.com/office/drawing/2014/main" id="{DCF8FE11-8F5F-F2B4-DAFA-ED3CA4DC182A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57;p34">
                <a:extLst>
                  <a:ext uri="{FF2B5EF4-FFF2-40B4-BE49-F238E27FC236}">
                    <a16:creationId xmlns:a16="http://schemas.microsoft.com/office/drawing/2014/main" id="{1EE1015F-45D8-3BED-21EB-EA8CB7A4F36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3" name="Google Shape;358;p34">
                <a:extLst>
                  <a:ext uri="{FF2B5EF4-FFF2-40B4-BE49-F238E27FC236}">
                    <a16:creationId xmlns:a16="http://schemas.microsoft.com/office/drawing/2014/main" id="{4E1D8BF5-8C90-3C59-9305-3FF55B222520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59;p34">
                <a:extLst>
                  <a:ext uri="{FF2B5EF4-FFF2-40B4-BE49-F238E27FC236}">
                    <a16:creationId xmlns:a16="http://schemas.microsoft.com/office/drawing/2014/main" id="{DAE92DEE-AB7C-B65D-CB1B-BEA875D3E569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3A2C0A2-D3A1-8090-75BD-BEA6B4FF7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6992" y="11480767"/>
            <a:ext cx="2009007" cy="1098311"/>
          </a:xfrm>
          <a:prstGeom prst="rect">
            <a:avLst/>
          </a:prstGeom>
        </p:spPr>
      </p:pic>
      <p:grpSp>
        <p:nvGrpSpPr>
          <p:cNvPr id="28" name="Google Shape;11205;p69">
            <a:extLst>
              <a:ext uri="{FF2B5EF4-FFF2-40B4-BE49-F238E27FC236}">
                <a16:creationId xmlns:a16="http://schemas.microsoft.com/office/drawing/2014/main" id="{08F10EDA-4C94-A9B0-BEB0-73FDBFEBAE5A}"/>
              </a:ext>
            </a:extLst>
          </p:cNvPr>
          <p:cNvGrpSpPr/>
          <p:nvPr/>
        </p:nvGrpSpPr>
        <p:grpSpPr>
          <a:xfrm>
            <a:off x="20748970" y="5113353"/>
            <a:ext cx="969841" cy="962656"/>
            <a:chOff x="-56012425" y="1903275"/>
            <a:chExt cx="320600" cy="318225"/>
          </a:xfrm>
          <a:solidFill>
            <a:schemeClr val="bg1"/>
          </a:solidFill>
        </p:grpSpPr>
        <p:sp>
          <p:nvSpPr>
            <p:cNvPr id="29" name="Google Shape;11206;p69">
              <a:extLst>
                <a:ext uri="{FF2B5EF4-FFF2-40B4-BE49-F238E27FC236}">
                  <a16:creationId xmlns:a16="http://schemas.microsoft.com/office/drawing/2014/main" id="{F8F5D8A1-D83A-C7D3-1961-8D793DF3993E}"/>
                </a:ext>
              </a:extLst>
            </p:cNvPr>
            <p:cNvSpPr/>
            <p:nvPr/>
          </p:nvSpPr>
          <p:spPr>
            <a:xfrm>
              <a:off x="-55897425" y="20151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" name="Google Shape;11207;p69">
              <a:extLst>
                <a:ext uri="{FF2B5EF4-FFF2-40B4-BE49-F238E27FC236}">
                  <a16:creationId xmlns:a16="http://schemas.microsoft.com/office/drawing/2014/main" id="{17EC023F-99B7-63B9-B48B-5A4705B98EE5}"/>
                </a:ext>
              </a:extLst>
            </p:cNvPr>
            <p:cNvSpPr/>
            <p:nvPr/>
          </p:nvSpPr>
          <p:spPr>
            <a:xfrm>
              <a:off x="-56012425" y="1903275"/>
              <a:ext cx="320600" cy="318225"/>
            </a:xfrm>
            <a:custGeom>
              <a:avLst/>
              <a:gdLst/>
              <a:ahLst/>
              <a:cxnLst/>
              <a:rect l="l" t="t" r="r" b="b"/>
              <a:pathLst>
                <a:path w="12824" h="12729" extrusionOk="0">
                  <a:moveTo>
                    <a:pt x="5262" y="946"/>
                  </a:moveTo>
                  <a:lnTo>
                    <a:pt x="5262" y="946"/>
                  </a:lnTo>
                  <a:cubicBezTo>
                    <a:pt x="5010" y="1923"/>
                    <a:pt x="4254" y="2679"/>
                    <a:pt x="3277" y="2899"/>
                  </a:cubicBezTo>
                  <a:cubicBezTo>
                    <a:pt x="3592" y="2017"/>
                    <a:pt x="4348" y="1293"/>
                    <a:pt x="5262" y="946"/>
                  </a:cubicBezTo>
                  <a:close/>
                  <a:moveTo>
                    <a:pt x="2301" y="5231"/>
                  </a:moveTo>
                  <a:lnTo>
                    <a:pt x="2301" y="6333"/>
                  </a:lnTo>
                  <a:lnTo>
                    <a:pt x="2301" y="6680"/>
                  </a:lnTo>
                  <a:cubicBezTo>
                    <a:pt x="1891" y="6680"/>
                    <a:pt x="1545" y="6365"/>
                    <a:pt x="1545" y="5955"/>
                  </a:cubicBezTo>
                  <a:cubicBezTo>
                    <a:pt x="1545" y="5514"/>
                    <a:pt x="1891" y="5231"/>
                    <a:pt x="2301" y="5231"/>
                  </a:cubicBezTo>
                  <a:close/>
                  <a:moveTo>
                    <a:pt x="10555" y="5231"/>
                  </a:moveTo>
                  <a:cubicBezTo>
                    <a:pt x="10965" y="5231"/>
                    <a:pt x="11311" y="5546"/>
                    <a:pt x="11311" y="5987"/>
                  </a:cubicBezTo>
                  <a:cubicBezTo>
                    <a:pt x="11311" y="6365"/>
                    <a:pt x="10965" y="6743"/>
                    <a:pt x="10555" y="6743"/>
                  </a:cubicBezTo>
                  <a:lnTo>
                    <a:pt x="10555" y="5231"/>
                  </a:lnTo>
                  <a:close/>
                  <a:moveTo>
                    <a:pt x="1103" y="6837"/>
                  </a:moveTo>
                  <a:cubicBezTo>
                    <a:pt x="1387" y="7216"/>
                    <a:pt x="1828" y="7436"/>
                    <a:pt x="2301" y="7436"/>
                  </a:cubicBezTo>
                  <a:cubicBezTo>
                    <a:pt x="2301" y="7877"/>
                    <a:pt x="1986" y="8192"/>
                    <a:pt x="1545" y="8192"/>
                  </a:cubicBezTo>
                  <a:cubicBezTo>
                    <a:pt x="1166" y="8192"/>
                    <a:pt x="788" y="7877"/>
                    <a:pt x="788" y="7436"/>
                  </a:cubicBezTo>
                  <a:cubicBezTo>
                    <a:pt x="788" y="7216"/>
                    <a:pt x="914" y="6963"/>
                    <a:pt x="1103" y="6837"/>
                  </a:cubicBezTo>
                  <a:close/>
                  <a:moveTo>
                    <a:pt x="11752" y="6837"/>
                  </a:moveTo>
                  <a:cubicBezTo>
                    <a:pt x="11941" y="6995"/>
                    <a:pt x="12067" y="7216"/>
                    <a:pt x="12067" y="7436"/>
                  </a:cubicBezTo>
                  <a:cubicBezTo>
                    <a:pt x="12067" y="7877"/>
                    <a:pt x="11721" y="8192"/>
                    <a:pt x="11311" y="8192"/>
                  </a:cubicBezTo>
                  <a:cubicBezTo>
                    <a:pt x="10933" y="8192"/>
                    <a:pt x="10555" y="7877"/>
                    <a:pt x="10555" y="7436"/>
                  </a:cubicBezTo>
                  <a:cubicBezTo>
                    <a:pt x="11028" y="7436"/>
                    <a:pt x="11469" y="7216"/>
                    <a:pt x="11752" y="6837"/>
                  </a:cubicBezTo>
                  <a:close/>
                  <a:moveTo>
                    <a:pt x="5325" y="2490"/>
                  </a:moveTo>
                  <a:lnTo>
                    <a:pt x="5325" y="2647"/>
                  </a:lnTo>
                  <a:cubicBezTo>
                    <a:pt x="5325" y="3529"/>
                    <a:pt x="5955" y="4286"/>
                    <a:pt x="6837" y="4443"/>
                  </a:cubicBezTo>
                  <a:lnTo>
                    <a:pt x="6837" y="7405"/>
                  </a:lnTo>
                  <a:cubicBezTo>
                    <a:pt x="6711" y="7436"/>
                    <a:pt x="6585" y="7468"/>
                    <a:pt x="6491" y="7468"/>
                  </a:cubicBezTo>
                  <a:cubicBezTo>
                    <a:pt x="6176" y="7468"/>
                    <a:pt x="5892" y="7373"/>
                    <a:pt x="5703" y="7153"/>
                  </a:cubicBezTo>
                  <a:cubicBezTo>
                    <a:pt x="5624" y="7074"/>
                    <a:pt x="5522" y="7034"/>
                    <a:pt x="5424" y="7034"/>
                  </a:cubicBezTo>
                  <a:cubicBezTo>
                    <a:pt x="5325" y="7034"/>
                    <a:pt x="5231" y="7074"/>
                    <a:pt x="5168" y="7153"/>
                  </a:cubicBezTo>
                  <a:cubicBezTo>
                    <a:pt x="5010" y="7310"/>
                    <a:pt x="5010" y="7562"/>
                    <a:pt x="5168" y="7688"/>
                  </a:cubicBezTo>
                  <a:cubicBezTo>
                    <a:pt x="5514" y="8035"/>
                    <a:pt x="6018" y="8224"/>
                    <a:pt x="6491" y="8224"/>
                  </a:cubicBezTo>
                  <a:cubicBezTo>
                    <a:pt x="6585" y="8224"/>
                    <a:pt x="6711" y="8224"/>
                    <a:pt x="6837" y="8192"/>
                  </a:cubicBezTo>
                  <a:lnTo>
                    <a:pt x="6837" y="9326"/>
                  </a:lnTo>
                  <a:lnTo>
                    <a:pt x="6837" y="9673"/>
                  </a:lnTo>
                  <a:cubicBezTo>
                    <a:pt x="6711" y="9673"/>
                    <a:pt x="6554" y="9736"/>
                    <a:pt x="6428" y="9736"/>
                  </a:cubicBezTo>
                  <a:cubicBezTo>
                    <a:pt x="4569" y="9673"/>
                    <a:pt x="3057" y="8192"/>
                    <a:pt x="3057" y="6333"/>
                  </a:cubicBezTo>
                  <a:cubicBezTo>
                    <a:pt x="3057" y="3908"/>
                    <a:pt x="3057" y="3971"/>
                    <a:pt x="3088" y="3687"/>
                  </a:cubicBezTo>
                  <a:cubicBezTo>
                    <a:pt x="3939" y="3592"/>
                    <a:pt x="4790" y="3151"/>
                    <a:pt x="5325" y="2490"/>
                  </a:cubicBezTo>
                  <a:close/>
                  <a:moveTo>
                    <a:pt x="6459" y="694"/>
                  </a:moveTo>
                  <a:cubicBezTo>
                    <a:pt x="8287" y="757"/>
                    <a:pt x="9830" y="2238"/>
                    <a:pt x="9830" y="4097"/>
                  </a:cubicBezTo>
                  <a:lnTo>
                    <a:pt x="9830" y="11941"/>
                  </a:lnTo>
                  <a:cubicBezTo>
                    <a:pt x="8570" y="11721"/>
                    <a:pt x="7562" y="10618"/>
                    <a:pt x="7562" y="9295"/>
                  </a:cubicBezTo>
                  <a:lnTo>
                    <a:pt x="7562" y="4065"/>
                  </a:lnTo>
                  <a:cubicBezTo>
                    <a:pt x="7562" y="3845"/>
                    <a:pt x="7404" y="3687"/>
                    <a:pt x="7215" y="3687"/>
                  </a:cubicBezTo>
                  <a:cubicBezTo>
                    <a:pt x="6585" y="3687"/>
                    <a:pt x="6113" y="3183"/>
                    <a:pt x="6113" y="2584"/>
                  </a:cubicBezTo>
                  <a:lnTo>
                    <a:pt x="6113" y="757"/>
                  </a:lnTo>
                  <a:cubicBezTo>
                    <a:pt x="6239" y="757"/>
                    <a:pt x="6365" y="694"/>
                    <a:pt x="6459" y="694"/>
                  </a:cubicBezTo>
                  <a:close/>
                  <a:moveTo>
                    <a:pt x="3057" y="8665"/>
                  </a:moveTo>
                  <a:cubicBezTo>
                    <a:pt x="3781" y="9704"/>
                    <a:pt x="5010" y="10429"/>
                    <a:pt x="6428" y="10429"/>
                  </a:cubicBezTo>
                  <a:cubicBezTo>
                    <a:pt x="6617" y="10429"/>
                    <a:pt x="6774" y="10429"/>
                    <a:pt x="6995" y="10398"/>
                  </a:cubicBezTo>
                  <a:cubicBezTo>
                    <a:pt x="7184" y="11028"/>
                    <a:pt x="7562" y="11563"/>
                    <a:pt x="8098" y="11973"/>
                  </a:cubicBezTo>
                  <a:lnTo>
                    <a:pt x="3057" y="11973"/>
                  </a:lnTo>
                  <a:lnTo>
                    <a:pt x="3057" y="8665"/>
                  </a:lnTo>
                  <a:close/>
                  <a:moveTo>
                    <a:pt x="6396" y="1"/>
                  </a:moveTo>
                  <a:cubicBezTo>
                    <a:pt x="4096" y="1"/>
                    <a:pt x="2269" y="1860"/>
                    <a:pt x="2269" y="4097"/>
                  </a:cubicBezTo>
                  <a:lnTo>
                    <a:pt x="2269" y="4443"/>
                  </a:lnTo>
                  <a:cubicBezTo>
                    <a:pt x="1356" y="4443"/>
                    <a:pt x="631" y="5231"/>
                    <a:pt x="757" y="6144"/>
                  </a:cubicBezTo>
                  <a:cubicBezTo>
                    <a:pt x="284" y="6428"/>
                    <a:pt x="1" y="6900"/>
                    <a:pt x="1" y="7436"/>
                  </a:cubicBezTo>
                  <a:cubicBezTo>
                    <a:pt x="1" y="8255"/>
                    <a:pt x="694" y="8948"/>
                    <a:pt x="1513" y="8948"/>
                  </a:cubicBezTo>
                  <a:cubicBezTo>
                    <a:pt x="1797" y="8948"/>
                    <a:pt x="2017" y="8854"/>
                    <a:pt x="2269" y="8728"/>
                  </a:cubicBezTo>
                  <a:lnTo>
                    <a:pt x="2269" y="12351"/>
                  </a:lnTo>
                  <a:cubicBezTo>
                    <a:pt x="2269" y="12571"/>
                    <a:pt x="2427" y="12729"/>
                    <a:pt x="2616" y="12729"/>
                  </a:cubicBezTo>
                  <a:lnTo>
                    <a:pt x="10145" y="12729"/>
                  </a:lnTo>
                  <a:cubicBezTo>
                    <a:pt x="10334" y="12729"/>
                    <a:pt x="10492" y="12571"/>
                    <a:pt x="10492" y="12351"/>
                  </a:cubicBezTo>
                  <a:lnTo>
                    <a:pt x="10492" y="8728"/>
                  </a:lnTo>
                  <a:cubicBezTo>
                    <a:pt x="10712" y="8854"/>
                    <a:pt x="10965" y="8948"/>
                    <a:pt x="11248" y="8948"/>
                  </a:cubicBezTo>
                  <a:cubicBezTo>
                    <a:pt x="12067" y="8948"/>
                    <a:pt x="12729" y="8255"/>
                    <a:pt x="12729" y="7436"/>
                  </a:cubicBezTo>
                  <a:cubicBezTo>
                    <a:pt x="12823" y="6932"/>
                    <a:pt x="12508" y="6428"/>
                    <a:pt x="12036" y="6144"/>
                  </a:cubicBezTo>
                  <a:cubicBezTo>
                    <a:pt x="12130" y="5231"/>
                    <a:pt x="11437" y="4443"/>
                    <a:pt x="10523" y="4443"/>
                  </a:cubicBezTo>
                  <a:lnTo>
                    <a:pt x="10523" y="4097"/>
                  </a:lnTo>
                  <a:cubicBezTo>
                    <a:pt x="10523" y="1860"/>
                    <a:pt x="8665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1" name="Google Shape;11208;p69">
            <a:extLst>
              <a:ext uri="{FF2B5EF4-FFF2-40B4-BE49-F238E27FC236}">
                <a16:creationId xmlns:a16="http://schemas.microsoft.com/office/drawing/2014/main" id="{116DC831-4EAD-4AC7-00DE-0B57C21D7859}"/>
              </a:ext>
            </a:extLst>
          </p:cNvPr>
          <p:cNvGrpSpPr/>
          <p:nvPr/>
        </p:nvGrpSpPr>
        <p:grpSpPr>
          <a:xfrm>
            <a:off x="20751344" y="6377477"/>
            <a:ext cx="965077" cy="965077"/>
            <a:chOff x="-56010850" y="2294725"/>
            <a:chExt cx="319025" cy="319025"/>
          </a:xfrm>
          <a:solidFill>
            <a:schemeClr val="bg1"/>
          </a:solidFill>
        </p:grpSpPr>
        <p:sp>
          <p:nvSpPr>
            <p:cNvPr id="32" name="Google Shape;11209;p69">
              <a:extLst>
                <a:ext uri="{FF2B5EF4-FFF2-40B4-BE49-F238E27FC236}">
                  <a16:creationId xmlns:a16="http://schemas.microsoft.com/office/drawing/2014/main" id="{98303282-3C90-1A08-B15F-5224F5035456}"/>
                </a:ext>
              </a:extLst>
            </p:cNvPr>
            <p:cNvSpPr/>
            <p:nvPr/>
          </p:nvSpPr>
          <p:spPr>
            <a:xfrm>
              <a:off x="-55906875" y="25272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58" y="1001"/>
                    <a:pt x="2773" y="623"/>
                  </a:cubicBezTo>
                  <a:cubicBezTo>
                    <a:pt x="2930" y="465"/>
                    <a:pt x="2930" y="245"/>
                    <a:pt x="2773" y="119"/>
                  </a:cubicBezTo>
                  <a:cubicBezTo>
                    <a:pt x="2694" y="40"/>
                    <a:pt x="2592" y="1"/>
                    <a:pt x="2493" y="1"/>
                  </a:cubicBezTo>
                  <a:cubicBezTo>
                    <a:pt x="2395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83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210;p69">
              <a:extLst>
                <a:ext uri="{FF2B5EF4-FFF2-40B4-BE49-F238E27FC236}">
                  <a16:creationId xmlns:a16="http://schemas.microsoft.com/office/drawing/2014/main" id="{8CFBE6A6-BD6E-1EDA-B33E-C3FA9CD4C8E5}"/>
                </a:ext>
              </a:extLst>
            </p:cNvPr>
            <p:cNvSpPr/>
            <p:nvPr/>
          </p:nvSpPr>
          <p:spPr>
            <a:xfrm>
              <a:off x="-5591632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211;p69">
              <a:extLst>
                <a:ext uri="{FF2B5EF4-FFF2-40B4-BE49-F238E27FC236}">
                  <a16:creationId xmlns:a16="http://schemas.microsoft.com/office/drawing/2014/main" id="{41CF7D9A-3B9C-69D6-34EE-9840582D7C27}"/>
                </a:ext>
              </a:extLst>
            </p:cNvPr>
            <p:cNvSpPr/>
            <p:nvPr/>
          </p:nvSpPr>
          <p:spPr>
            <a:xfrm>
              <a:off x="-55842300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5" name="Google Shape;11212;p69">
              <a:extLst>
                <a:ext uri="{FF2B5EF4-FFF2-40B4-BE49-F238E27FC236}">
                  <a16:creationId xmlns:a16="http://schemas.microsoft.com/office/drawing/2014/main" id="{FBEFD642-64D3-DA55-18E1-B190C73CF63B}"/>
                </a:ext>
              </a:extLst>
            </p:cNvPr>
            <p:cNvSpPr/>
            <p:nvPr/>
          </p:nvSpPr>
          <p:spPr>
            <a:xfrm>
              <a:off x="-56010850" y="2294725"/>
              <a:ext cx="319025" cy="319025"/>
            </a:xfrm>
            <a:custGeom>
              <a:avLst/>
              <a:gdLst/>
              <a:ahLst/>
              <a:cxnLst/>
              <a:rect l="l" t="t" r="r" b="b"/>
              <a:pathLst>
                <a:path w="12761" h="12761" extrusionOk="0">
                  <a:moveTo>
                    <a:pt x="6333" y="4506"/>
                  </a:moveTo>
                  <a:cubicBezTo>
                    <a:pt x="6522" y="4506"/>
                    <a:pt x="6680" y="4664"/>
                    <a:pt x="6680" y="4853"/>
                  </a:cubicBezTo>
                  <a:lnTo>
                    <a:pt x="6680" y="5199"/>
                  </a:lnTo>
                  <a:lnTo>
                    <a:pt x="4475" y="5199"/>
                  </a:lnTo>
                  <a:lnTo>
                    <a:pt x="4475" y="4853"/>
                  </a:lnTo>
                  <a:cubicBezTo>
                    <a:pt x="4475" y="4664"/>
                    <a:pt x="4632" y="4506"/>
                    <a:pt x="4821" y="4506"/>
                  </a:cubicBezTo>
                  <a:close/>
                  <a:moveTo>
                    <a:pt x="5577" y="757"/>
                  </a:moveTo>
                  <a:cubicBezTo>
                    <a:pt x="7814" y="757"/>
                    <a:pt x="9673" y="2616"/>
                    <a:pt x="9673" y="4853"/>
                  </a:cubicBezTo>
                  <a:lnTo>
                    <a:pt x="9673" y="5199"/>
                  </a:lnTo>
                  <a:lnTo>
                    <a:pt x="7436" y="5199"/>
                  </a:lnTo>
                  <a:lnTo>
                    <a:pt x="7436" y="4853"/>
                  </a:lnTo>
                  <a:cubicBezTo>
                    <a:pt x="7436" y="4222"/>
                    <a:pt x="6932" y="3750"/>
                    <a:pt x="6333" y="3750"/>
                  </a:cubicBezTo>
                  <a:lnTo>
                    <a:pt x="4821" y="3750"/>
                  </a:lnTo>
                  <a:cubicBezTo>
                    <a:pt x="4191" y="3750"/>
                    <a:pt x="3718" y="4254"/>
                    <a:pt x="3718" y="4853"/>
                  </a:cubicBezTo>
                  <a:lnTo>
                    <a:pt x="3718" y="5199"/>
                  </a:lnTo>
                  <a:lnTo>
                    <a:pt x="1482" y="5199"/>
                  </a:lnTo>
                  <a:lnTo>
                    <a:pt x="1482" y="4853"/>
                  </a:lnTo>
                  <a:cubicBezTo>
                    <a:pt x="1482" y="2616"/>
                    <a:pt x="3340" y="757"/>
                    <a:pt x="5577" y="757"/>
                  </a:cubicBezTo>
                  <a:close/>
                  <a:moveTo>
                    <a:pt x="1482" y="5955"/>
                  </a:moveTo>
                  <a:lnTo>
                    <a:pt x="1482" y="7467"/>
                  </a:lnTo>
                  <a:cubicBezTo>
                    <a:pt x="1103" y="7467"/>
                    <a:pt x="725" y="7152"/>
                    <a:pt x="725" y="6711"/>
                  </a:cubicBezTo>
                  <a:cubicBezTo>
                    <a:pt x="725" y="6302"/>
                    <a:pt x="1103" y="5955"/>
                    <a:pt x="1482" y="5955"/>
                  </a:cubicBezTo>
                  <a:close/>
                  <a:moveTo>
                    <a:pt x="9704" y="5955"/>
                  </a:moveTo>
                  <a:cubicBezTo>
                    <a:pt x="10114" y="5955"/>
                    <a:pt x="10460" y="6302"/>
                    <a:pt x="10460" y="6711"/>
                  </a:cubicBezTo>
                  <a:cubicBezTo>
                    <a:pt x="10460" y="7089"/>
                    <a:pt x="10145" y="7467"/>
                    <a:pt x="9704" y="7467"/>
                  </a:cubicBezTo>
                  <a:lnTo>
                    <a:pt x="9704" y="5955"/>
                  </a:lnTo>
                  <a:close/>
                  <a:moveTo>
                    <a:pt x="9011" y="5955"/>
                  </a:moveTo>
                  <a:cubicBezTo>
                    <a:pt x="8980" y="6270"/>
                    <a:pt x="8980" y="8318"/>
                    <a:pt x="8980" y="8633"/>
                  </a:cubicBezTo>
                  <a:cubicBezTo>
                    <a:pt x="8980" y="10492"/>
                    <a:pt x="7467" y="11973"/>
                    <a:pt x="5609" y="11973"/>
                  </a:cubicBezTo>
                  <a:cubicBezTo>
                    <a:pt x="3781" y="11973"/>
                    <a:pt x="2269" y="10492"/>
                    <a:pt x="2269" y="8633"/>
                  </a:cubicBezTo>
                  <a:lnTo>
                    <a:pt x="2269" y="5955"/>
                  </a:lnTo>
                  <a:close/>
                  <a:moveTo>
                    <a:pt x="5577" y="1"/>
                  </a:moveTo>
                  <a:cubicBezTo>
                    <a:pt x="2899" y="1"/>
                    <a:pt x="725" y="2175"/>
                    <a:pt x="725" y="4853"/>
                  </a:cubicBezTo>
                  <a:lnTo>
                    <a:pt x="725" y="5451"/>
                  </a:lnTo>
                  <a:cubicBezTo>
                    <a:pt x="316" y="5703"/>
                    <a:pt x="1" y="6207"/>
                    <a:pt x="1" y="6743"/>
                  </a:cubicBezTo>
                  <a:cubicBezTo>
                    <a:pt x="1" y="7562"/>
                    <a:pt x="662" y="8255"/>
                    <a:pt x="1482" y="8255"/>
                  </a:cubicBezTo>
                  <a:lnTo>
                    <a:pt x="1482" y="8665"/>
                  </a:lnTo>
                  <a:cubicBezTo>
                    <a:pt x="1482" y="10933"/>
                    <a:pt x="3340" y="12760"/>
                    <a:pt x="5577" y="12760"/>
                  </a:cubicBezTo>
                  <a:cubicBezTo>
                    <a:pt x="7814" y="12760"/>
                    <a:pt x="9673" y="10933"/>
                    <a:pt x="9673" y="8665"/>
                  </a:cubicBezTo>
                  <a:lnTo>
                    <a:pt x="9673" y="8255"/>
                  </a:lnTo>
                  <a:cubicBezTo>
                    <a:pt x="10492" y="8255"/>
                    <a:pt x="11185" y="7562"/>
                    <a:pt x="11185" y="6743"/>
                  </a:cubicBezTo>
                  <a:cubicBezTo>
                    <a:pt x="11185" y="6459"/>
                    <a:pt x="11091" y="6239"/>
                    <a:pt x="10965" y="5987"/>
                  </a:cubicBezTo>
                  <a:lnTo>
                    <a:pt x="12351" y="5987"/>
                  </a:lnTo>
                  <a:cubicBezTo>
                    <a:pt x="12540" y="5987"/>
                    <a:pt x="12697" y="5829"/>
                    <a:pt x="12697" y="5640"/>
                  </a:cubicBezTo>
                  <a:cubicBezTo>
                    <a:pt x="12760" y="5420"/>
                    <a:pt x="12540" y="5199"/>
                    <a:pt x="12351" y="5199"/>
                  </a:cubicBezTo>
                  <a:lnTo>
                    <a:pt x="10429" y="5199"/>
                  </a:lnTo>
                  <a:lnTo>
                    <a:pt x="10429" y="4853"/>
                  </a:lnTo>
                  <a:cubicBezTo>
                    <a:pt x="10429" y="2175"/>
                    <a:pt x="825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" name="Google Shape;11213;p69">
            <a:extLst>
              <a:ext uri="{FF2B5EF4-FFF2-40B4-BE49-F238E27FC236}">
                <a16:creationId xmlns:a16="http://schemas.microsoft.com/office/drawing/2014/main" id="{B10A9763-F8C8-7555-BF38-FE37BD16E965}"/>
              </a:ext>
            </a:extLst>
          </p:cNvPr>
          <p:cNvGrpSpPr/>
          <p:nvPr/>
        </p:nvGrpSpPr>
        <p:grpSpPr>
          <a:xfrm>
            <a:off x="20751391" y="7584053"/>
            <a:ext cx="964999" cy="962656"/>
            <a:chOff x="-56010050" y="2686975"/>
            <a:chExt cx="319000" cy="318225"/>
          </a:xfrm>
          <a:solidFill>
            <a:schemeClr val="bg1"/>
          </a:solidFill>
        </p:grpSpPr>
        <p:sp>
          <p:nvSpPr>
            <p:cNvPr id="37" name="Google Shape;11214;p69">
              <a:extLst>
                <a:ext uri="{FF2B5EF4-FFF2-40B4-BE49-F238E27FC236}">
                  <a16:creationId xmlns:a16="http://schemas.microsoft.com/office/drawing/2014/main" id="{9502A415-F88B-6EFC-ED8A-0C501406B2BF}"/>
                </a:ext>
              </a:extLst>
            </p:cNvPr>
            <p:cNvSpPr/>
            <p:nvPr/>
          </p:nvSpPr>
          <p:spPr>
            <a:xfrm>
              <a:off x="-55887975" y="2917925"/>
              <a:ext cx="72475" cy="29775"/>
            </a:xfrm>
            <a:custGeom>
              <a:avLst/>
              <a:gdLst/>
              <a:ahLst/>
              <a:cxnLst/>
              <a:rect l="l" t="t" r="r" b="b"/>
              <a:pathLst>
                <a:path w="2899" h="1191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7"/>
                    <a:pt x="1" y="529"/>
                    <a:pt x="158" y="655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26" y="1001"/>
                    <a:pt x="2742" y="655"/>
                  </a:cubicBezTo>
                  <a:cubicBezTo>
                    <a:pt x="2899" y="497"/>
                    <a:pt x="2899" y="245"/>
                    <a:pt x="2742" y="119"/>
                  </a:cubicBezTo>
                  <a:cubicBezTo>
                    <a:pt x="2694" y="72"/>
                    <a:pt x="2608" y="48"/>
                    <a:pt x="2513" y="48"/>
                  </a:cubicBezTo>
                  <a:cubicBezTo>
                    <a:pt x="2419" y="48"/>
                    <a:pt x="2316" y="72"/>
                    <a:pt x="2237" y="119"/>
                  </a:cubicBezTo>
                  <a:cubicBezTo>
                    <a:pt x="2048" y="340"/>
                    <a:pt x="1733" y="434"/>
                    <a:pt x="1450" y="434"/>
                  </a:cubicBezTo>
                  <a:cubicBezTo>
                    <a:pt x="1135" y="434"/>
                    <a:pt x="851" y="340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215;p69">
              <a:extLst>
                <a:ext uri="{FF2B5EF4-FFF2-40B4-BE49-F238E27FC236}">
                  <a16:creationId xmlns:a16="http://schemas.microsoft.com/office/drawing/2014/main" id="{BE4B865E-E6ED-D526-158C-B471A37C553B}"/>
                </a:ext>
              </a:extLst>
            </p:cNvPr>
            <p:cNvSpPr/>
            <p:nvPr/>
          </p:nvSpPr>
          <p:spPr>
            <a:xfrm>
              <a:off x="-55897425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216;p69">
              <a:extLst>
                <a:ext uri="{FF2B5EF4-FFF2-40B4-BE49-F238E27FC236}">
                  <a16:creationId xmlns:a16="http://schemas.microsoft.com/office/drawing/2014/main" id="{FE43D4EB-9647-E182-E64D-4809D5D38D26}"/>
                </a:ext>
              </a:extLst>
            </p:cNvPr>
            <p:cNvSpPr/>
            <p:nvPr/>
          </p:nvSpPr>
          <p:spPr>
            <a:xfrm>
              <a:off x="-55822600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217;p69">
              <a:extLst>
                <a:ext uri="{FF2B5EF4-FFF2-40B4-BE49-F238E27FC236}">
                  <a16:creationId xmlns:a16="http://schemas.microsoft.com/office/drawing/2014/main" id="{E69C3F5D-3055-EF61-2C77-006670773E5E}"/>
                </a:ext>
              </a:extLst>
            </p:cNvPr>
            <p:cNvSpPr/>
            <p:nvPr/>
          </p:nvSpPr>
          <p:spPr>
            <a:xfrm>
              <a:off x="-56010050" y="2686975"/>
              <a:ext cx="319000" cy="318225"/>
            </a:xfrm>
            <a:custGeom>
              <a:avLst/>
              <a:gdLst/>
              <a:ahLst/>
              <a:cxnLst/>
              <a:rect l="l" t="t" r="r" b="b"/>
              <a:pathLst>
                <a:path w="12760" h="12729" extrusionOk="0">
                  <a:moveTo>
                    <a:pt x="2962" y="756"/>
                  </a:moveTo>
                  <a:cubicBezTo>
                    <a:pt x="3686" y="756"/>
                    <a:pt x="4285" y="1260"/>
                    <a:pt x="4443" y="1954"/>
                  </a:cubicBezTo>
                  <a:cubicBezTo>
                    <a:pt x="4096" y="2174"/>
                    <a:pt x="3749" y="2395"/>
                    <a:pt x="3434" y="2710"/>
                  </a:cubicBezTo>
                  <a:cubicBezTo>
                    <a:pt x="3119" y="3025"/>
                    <a:pt x="2867" y="3340"/>
                    <a:pt x="2678" y="3686"/>
                  </a:cubicBezTo>
                  <a:cubicBezTo>
                    <a:pt x="1954" y="3592"/>
                    <a:pt x="1450" y="2962"/>
                    <a:pt x="1450" y="2237"/>
                  </a:cubicBezTo>
                  <a:cubicBezTo>
                    <a:pt x="1450" y="1418"/>
                    <a:pt x="2111" y="756"/>
                    <a:pt x="2962" y="756"/>
                  </a:cubicBezTo>
                  <a:close/>
                  <a:moveTo>
                    <a:pt x="9735" y="756"/>
                  </a:moveTo>
                  <a:cubicBezTo>
                    <a:pt x="10554" y="756"/>
                    <a:pt x="11216" y="1418"/>
                    <a:pt x="11216" y="2237"/>
                  </a:cubicBezTo>
                  <a:cubicBezTo>
                    <a:pt x="11216" y="2993"/>
                    <a:pt x="10712" y="3592"/>
                    <a:pt x="9987" y="3686"/>
                  </a:cubicBezTo>
                  <a:cubicBezTo>
                    <a:pt x="9798" y="3340"/>
                    <a:pt x="9578" y="2993"/>
                    <a:pt x="9263" y="2710"/>
                  </a:cubicBezTo>
                  <a:cubicBezTo>
                    <a:pt x="8948" y="2395"/>
                    <a:pt x="8570" y="2174"/>
                    <a:pt x="8223" y="1954"/>
                  </a:cubicBezTo>
                  <a:cubicBezTo>
                    <a:pt x="8381" y="1260"/>
                    <a:pt x="8979" y="756"/>
                    <a:pt x="9735" y="756"/>
                  </a:cubicBezTo>
                  <a:close/>
                  <a:moveTo>
                    <a:pt x="5986" y="2237"/>
                  </a:moveTo>
                  <a:lnTo>
                    <a:pt x="5986" y="2584"/>
                  </a:lnTo>
                  <a:cubicBezTo>
                    <a:pt x="5986" y="4064"/>
                    <a:pt x="4789" y="5230"/>
                    <a:pt x="3340" y="5230"/>
                  </a:cubicBezTo>
                  <a:lnTo>
                    <a:pt x="2993" y="5230"/>
                  </a:lnTo>
                  <a:cubicBezTo>
                    <a:pt x="3151" y="3655"/>
                    <a:pt x="4411" y="2395"/>
                    <a:pt x="5986" y="2237"/>
                  </a:cubicBezTo>
                  <a:close/>
                  <a:moveTo>
                    <a:pt x="6742" y="2237"/>
                  </a:moveTo>
                  <a:cubicBezTo>
                    <a:pt x="8318" y="2395"/>
                    <a:pt x="9578" y="3655"/>
                    <a:pt x="9735" y="5230"/>
                  </a:cubicBezTo>
                  <a:lnTo>
                    <a:pt x="9357" y="5230"/>
                  </a:lnTo>
                  <a:cubicBezTo>
                    <a:pt x="7908" y="5230"/>
                    <a:pt x="6742" y="4064"/>
                    <a:pt x="6742" y="2584"/>
                  </a:cubicBezTo>
                  <a:lnTo>
                    <a:pt x="6742" y="2237"/>
                  </a:lnTo>
                  <a:close/>
                  <a:moveTo>
                    <a:pt x="2206" y="5986"/>
                  </a:moveTo>
                  <a:lnTo>
                    <a:pt x="2206" y="7467"/>
                  </a:lnTo>
                  <a:cubicBezTo>
                    <a:pt x="1796" y="7467"/>
                    <a:pt x="1450" y="7152"/>
                    <a:pt x="1450" y="6742"/>
                  </a:cubicBezTo>
                  <a:cubicBezTo>
                    <a:pt x="1450" y="6301"/>
                    <a:pt x="1796" y="5986"/>
                    <a:pt x="2206" y="5986"/>
                  </a:cubicBezTo>
                  <a:close/>
                  <a:moveTo>
                    <a:pt x="10460" y="5986"/>
                  </a:moveTo>
                  <a:cubicBezTo>
                    <a:pt x="10870" y="5986"/>
                    <a:pt x="11216" y="6301"/>
                    <a:pt x="11216" y="6742"/>
                  </a:cubicBezTo>
                  <a:cubicBezTo>
                    <a:pt x="11216" y="7120"/>
                    <a:pt x="10870" y="7467"/>
                    <a:pt x="10460" y="7467"/>
                  </a:cubicBezTo>
                  <a:lnTo>
                    <a:pt x="10460" y="5986"/>
                  </a:lnTo>
                  <a:close/>
                  <a:moveTo>
                    <a:pt x="1008" y="7624"/>
                  </a:moveTo>
                  <a:cubicBezTo>
                    <a:pt x="1292" y="8002"/>
                    <a:pt x="1733" y="8223"/>
                    <a:pt x="2206" y="8223"/>
                  </a:cubicBezTo>
                  <a:cubicBezTo>
                    <a:pt x="2206" y="8633"/>
                    <a:pt x="1891" y="8979"/>
                    <a:pt x="1450" y="8979"/>
                  </a:cubicBezTo>
                  <a:cubicBezTo>
                    <a:pt x="1071" y="8979"/>
                    <a:pt x="693" y="8664"/>
                    <a:pt x="693" y="8223"/>
                  </a:cubicBezTo>
                  <a:cubicBezTo>
                    <a:pt x="693" y="8002"/>
                    <a:pt x="819" y="7750"/>
                    <a:pt x="1008" y="7624"/>
                  </a:cubicBezTo>
                  <a:close/>
                  <a:moveTo>
                    <a:pt x="11657" y="7624"/>
                  </a:moveTo>
                  <a:cubicBezTo>
                    <a:pt x="11846" y="7782"/>
                    <a:pt x="11972" y="8002"/>
                    <a:pt x="11972" y="8223"/>
                  </a:cubicBezTo>
                  <a:cubicBezTo>
                    <a:pt x="11972" y="8633"/>
                    <a:pt x="11626" y="8979"/>
                    <a:pt x="11216" y="8979"/>
                  </a:cubicBezTo>
                  <a:cubicBezTo>
                    <a:pt x="10838" y="8979"/>
                    <a:pt x="10460" y="8664"/>
                    <a:pt x="10460" y="8223"/>
                  </a:cubicBezTo>
                  <a:cubicBezTo>
                    <a:pt x="10933" y="8223"/>
                    <a:pt x="11374" y="8002"/>
                    <a:pt x="11657" y="7624"/>
                  </a:cubicBezTo>
                  <a:close/>
                  <a:moveTo>
                    <a:pt x="6333" y="4127"/>
                  </a:moveTo>
                  <a:cubicBezTo>
                    <a:pt x="6490" y="4442"/>
                    <a:pt x="6679" y="4726"/>
                    <a:pt x="6963" y="5009"/>
                  </a:cubicBezTo>
                  <a:cubicBezTo>
                    <a:pt x="7593" y="5640"/>
                    <a:pt x="8475" y="5986"/>
                    <a:pt x="9357" y="5986"/>
                  </a:cubicBezTo>
                  <a:lnTo>
                    <a:pt x="9735" y="5986"/>
                  </a:lnTo>
                  <a:lnTo>
                    <a:pt x="9735" y="8570"/>
                  </a:lnTo>
                  <a:cubicBezTo>
                    <a:pt x="9735" y="10428"/>
                    <a:pt x="8192" y="11972"/>
                    <a:pt x="6333" y="11972"/>
                  </a:cubicBezTo>
                  <a:cubicBezTo>
                    <a:pt x="4474" y="11972"/>
                    <a:pt x="2962" y="10428"/>
                    <a:pt x="2962" y="8570"/>
                  </a:cubicBezTo>
                  <a:lnTo>
                    <a:pt x="2962" y="5986"/>
                  </a:lnTo>
                  <a:lnTo>
                    <a:pt x="3308" y="5986"/>
                  </a:lnTo>
                  <a:cubicBezTo>
                    <a:pt x="4222" y="5986"/>
                    <a:pt x="5041" y="5640"/>
                    <a:pt x="5703" y="5009"/>
                  </a:cubicBezTo>
                  <a:cubicBezTo>
                    <a:pt x="5955" y="4757"/>
                    <a:pt x="6175" y="4442"/>
                    <a:pt x="6333" y="4127"/>
                  </a:cubicBezTo>
                  <a:close/>
                  <a:moveTo>
                    <a:pt x="2962" y="0"/>
                  </a:moveTo>
                  <a:cubicBezTo>
                    <a:pt x="1733" y="0"/>
                    <a:pt x="693" y="977"/>
                    <a:pt x="693" y="2237"/>
                  </a:cubicBezTo>
                  <a:cubicBezTo>
                    <a:pt x="693" y="3277"/>
                    <a:pt x="1418" y="4159"/>
                    <a:pt x="2395" y="4411"/>
                  </a:cubicBezTo>
                  <a:cubicBezTo>
                    <a:pt x="2332" y="4694"/>
                    <a:pt x="2237" y="4946"/>
                    <a:pt x="2237" y="5230"/>
                  </a:cubicBezTo>
                  <a:cubicBezTo>
                    <a:pt x="1355" y="5230"/>
                    <a:pt x="630" y="6018"/>
                    <a:pt x="756" y="6931"/>
                  </a:cubicBezTo>
                  <a:cubicBezTo>
                    <a:pt x="284" y="7215"/>
                    <a:pt x="0" y="7687"/>
                    <a:pt x="0" y="8223"/>
                  </a:cubicBezTo>
                  <a:cubicBezTo>
                    <a:pt x="0" y="9042"/>
                    <a:pt x="662" y="9735"/>
                    <a:pt x="1513" y="9735"/>
                  </a:cubicBezTo>
                  <a:cubicBezTo>
                    <a:pt x="1828" y="9735"/>
                    <a:pt x="2080" y="9641"/>
                    <a:pt x="2332" y="9452"/>
                  </a:cubicBezTo>
                  <a:cubicBezTo>
                    <a:pt x="2710" y="11310"/>
                    <a:pt x="4379" y="12728"/>
                    <a:pt x="6396" y="12728"/>
                  </a:cubicBezTo>
                  <a:cubicBezTo>
                    <a:pt x="8381" y="12728"/>
                    <a:pt x="10050" y="11310"/>
                    <a:pt x="10428" y="9452"/>
                  </a:cubicBezTo>
                  <a:cubicBezTo>
                    <a:pt x="10680" y="9609"/>
                    <a:pt x="10964" y="9735"/>
                    <a:pt x="11279" y="9735"/>
                  </a:cubicBezTo>
                  <a:cubicBezTo>
                    <a:pt x="12098" y="9735"/>
                    <a:pt x="12760" y="9042"/>
                    <a:pt x="12760" y="8223"/>
                  </a:cubicBezTo>
                  <a:cubicBezTo>
                    <a:pt x="12728" y="7687"/>
                    <a:pt x="12413" y="7152"/>
                    <a:pt x="11941" y="6931"/>
                  </a:cubicBezTo>
                  <a:cubicBezTo>
                    <a:pt x="12035" y="6018"/>
                    <a:pt x="11342" y="5230"/>
                    <a:pt x="10428" y="5230"/>
                  </a:cubicBezTo>
                  <a:cubicBezTo>
                    <a:pt x="10397" y="4946"/>
                    <a:pt x="10365" y="4694"/>
                    <a:pt x="10271" y="4411"/>
                  </a:cubicBezTo>
                  <a:cubicBezTo>
                    <a:pt x="11248" y="4159"/>
                    <a:pt x="11972" y="3277"/>
                    <a:pt x="11972" y="2237"/>
                  </a:cubicBezTo>
                  <a:cubicBezTo>
                    <a:pt x="11972" y="1008"/>
                    <a:pt x="10996" y="0"/>
                    <a:pt x="9735" y="0"/>
                  </a:cubicBezTo>
                  <a:cubicBezTo>
                    <a:pt x="8664" y="0"/>
                    <a:pt x="7814" y="693"/>
                    <a:pt x="7530" y="1638"/>
                  </a:cubicBezTo>
                  <a:cubicBezTo>
                    <a:pt x="7120" y="1544"/>
                    <a:pt x="6742" y="1481"/>
                    <a:pt x="6333" y="1481"/>
                  </a:cubicBezTo>
                  <a:cubicBezTo>
                    <a:pt x="5955" y="1481"/>
                    <a:pt x="5514" y="1575"/>
                    <a:pt x="5167" y="1638"/>
                  </a:cubicBezTo>
                  <a:cubicBezTo>
                    <a:pt x="4915" y="693"/>
                    <a:pt x="4033" y="0"/>
                    <a:pt x="296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1" name="Google Shape;11330;p69">
            <a:extLst>
              <a:ext uri="{FF2B5EF4-FFF2-40B4-BE49-F238E27FC236}">
                <a16:creationId xmlns:a16="http://schemas.microsoft.com/office/drawing/2014/main" id="{536D7D72-9241-5D5D-3134-BCA4E998CA1A}"/>
              </a:ext>
            </a:extLst>
          </p:cNvPr>
          <p:cNvGrpSpPr/>
          <p:nvPr/>
        </p:nvGrpSpPr>
        <p:grpSpPr>
          <a:xfrm>
            <a:off x="18439384" y="5115774"/>
            <a:ext cx="845886" cy="962656"/>
            <a:chOff x="-56774050" y="1904075"/>
            <a:chExt cx="279625" cy="318225"/>
          </a:xfrm>
          <a:solidFill>
            <a:schemeClr val="bg1"/>
          </a:solidFill>
        </p:grpSpPr>
        <p:sp>
          <p:nvSpPr>
            <p:cNvPr id="42" name="Google Shape;11331;p69">
              <a:extLst>
                <a:ext uri="{FF2B5EF4-FFF2-40B4-BE49-F238E27FC236}">
                  <a16:creationId xmlns:a16="http://schemas.microsoft.com/office/drawing/2014/main" id="{97223FE5-DDFB-2C00-FA26-0280F1C5AD38}"/>
                </a:ext>
              </a:extLst>
            </p:cNvPr>
            <p:cNvSpPr/>
            <p:nvPr/>
          </p:nvSpPr>
          <p:spPr>
            <a:xfrm>
              <a:off x="-5667165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98" y="1"/>
                  </a:moveTo>
                  <a:cubicBezTo>
                    <a:pt x="307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62" y="40"/>
                    <a:pt x="2568" y="1"/>
                    <a:pt x="2477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8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3" name="Google Shape;11332;p69">
              <a:extLst>
                <a:ext uri="{FF2B5EF4-FFF2-40B4-BE49-F238E27FC236}">
                  <a16:creationId xmlns:a16="http://schemas.microsoft.com/office/drawing/2014/main" id="{A5183B82-BD8D-55F9-3617-9940EF449374}"/>
                </a:ext>
              </a:extLst>
            </p:cNvPr>
            <p:cNvSpPr/>
            <p:nvPr/>
          </p:nvSpPr>
          <p:spPr>
            <a:xfrm>
              <a:off x="-56774050" y="19040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45" y="757"/>
                  </a:moveTo>
                  <a:cubicBezTo>
                    <a:pt x="7278" y="757"/>
                    <a:pt x="8696" y="2048"/>
                    <a:pt x="8885" y="3750"/>
                  </a:cubicBezTo>
                  <a:lnTo>
                    <a:pt x="4789" y="3750"/>
                  </a:lnTo>
                  <a:cubicBezTo>
                    <a:pt x="3056" y="3750"/>
                    <a:pt x="1639" y="2395"/>
                    <a:pt x="1450" y="757"/>
                  </a:cubicBezTo>
                  <a:close/>
                  <a:moveTo>
                    <a:pt x="2710" y="3844"/>
                  </a:moveTo>
                  <a:cubicBezTo>
                    <a:pt x="3277" y="4254"/>
                    <a:pt x="4002" y="4506"/>
                    <a:pt x="4789" y="4506"/>
                  </a:cubicBezTo>
                  <a:lnTo>
                    <a:pt x="8885" y="4506"/>
                  </a:lnTo>
                  <a:lnTo>
                    <a:pt x="8885" y="5608"/>
                  </a:lnTo>
                  <a:cubicBezTo>
                    <a:pt x="8570" y="5356"/>
                    <a:pt x="8192" y="5230"/>
                    <a:pt x="7782" y="5230"/>
                  </a:cubicBezTo>
                  <a:cubicBezTo>
                    <a:pt x="6900" y="5230"/>
                    <a:pt x="6144" y="5860"/>
                    <a:pt x="5986" y="6742"/>
                  </a:cubicBezTo>
                  <a:lnTo>
                    <a:pt x="5167" y="6742"/>
                  </a:lnTo>
                  <a:cubicBezTo>
                    <a:pt x="5010" y="5860"/>
                    <a:pt x="4222" y="5230"/>
                    <a:pt x="3340" y="5230"/>
                  </a:cubicBezTo>
                  <a:cubicBezTo>
                    <a:pt x="2899" y="5230"/>
                    <a:pt x="2552" y="5388"/>
                    <a:pt x="2237" y="5608"/>
                  </a:cubicBezTo>
                  <a:cubicBezTo>
                    <a:pt x="2237" y="4978"/>
                    <a:pt x="2395" y="4380"/>
                    <a:pt x="2710" y="3844"/>
                  </a:cubicBezTo>
                  <a:close/>
                  <a:moveTo>
                    <a:pt x="1450" y="5986"/>
                  </a:moveTo>
                  <a:lnTo>
                    <a:pt x="1450" y="7467"/>
                  </a:lnTo>
                  <a:cubicBezTo>
                    <a:pt x="1432" y="7468"/>
                    <a:pt x="1415" y="7469"/>
                    <a:pt x="1398" y="7469"/>
                  </a:cubicBezTo>
                  <a:cubicBezTo>
                    <a:pt x="984" y="7469"/>
                    <a:pt x="694" y="7106"/>
                    <a:pt x="694" y="6742"/>
                  </a:cubicBezTo>
                  <a:cubicBezTo>
                    <a:pt x="694" y="6333"/>
                    <a:pt x="1009" y="5986"/>
                    <a:pt x="1450" y="5986"/>
                  </a:cubicBezTo>
                  <a:close/>
                  <a:moveTo>
                    <a:pt x="9641" y="5986"/>
                  </a:moveTo>
                  <a:cubicBezTo>
                    <a:pt x="10051" y="5986"/>
                    <a:pt x="10397" y="6301"/>
                    <a:pt x="10397" y="6742"/>
                  </a:cubicBezTo>
                  <a:cubicBezTo>
                    <a:pt x="10397" y="7184"/>
                    <a:pt x="10051" y="7499"/>
                    <a:pt x="9641" y="7499"/>
                  </a:cubicBezTo>
                  <a:lnTo>
                    <a:pt x="9641" y="5986"/>
                  </a:lnTo>
                  <a:close/>
                  <a:moveTo>
                    <a:pt x="3309" y="5986"/>
                  </a:moveTo>
                  <a:cubicBezTo>
                    <a:pt x="3939" y="5986"/>
                    <a:pt x="4411" y="6490"/>
                    <a:pt x="4411" y="7089"/>
                  </a:cubicBezTo>
                  <a:cubicBezTo>
                    <a:pt x="4411" y="7719"/>
                    <a:pt x="3907" y="8192"/>
                    <a:pt x="3309" y="8192"/>
                  </a:cubicBezTo>
                  <a:cubicBezTo>
                    <a:pt x="2678" y="8192"/>
                    <a:pt x="2206" y="7688"/>
                    <a:pt x="2206" y="7089"/>
                  </a:cubicBezTo>
                  <a:cubicBezTo>
                    <a:pt x="2206" y="6459"/>
                    <a:pt x="2710" y="5986"/>
                    <a:pt x="3309" y="5986"/>
                  </a:cubicBezTo>
                  <a:close/>
                  <a:moveTo>
                    <a:pt x="7782" y="6018"/>
                  </a:moveTo>
                  <a:cubicBezTo>
                    <a:pt x="8412" y="6018"/>
                    <a:pt x="8885" y="6553"/>
                    <a:pt x="8885" y="7121"/>
                  </a:cubicBezTo>
                  <a:cubicBezTo>
                    <a:pt x="8885" y="7719"/>
                    <a:pt x="8381" y="8223"/>
                    <a:pt x="7782" y="8223"/>
                  </a:cubicBezTo>
                  <a:cubicBezTo>
                    <a:pt x="7152" y="8223"/>
                    <a:pt x="6680" y="7719"/>
                    <a:pt x="6680" y="7121"/>
                  </a:cubicBezTo>
                  <a:cubicBezTo>
                    <a:pt x="6680" y="6490"/>
                    <a:pt x="7215" y="6018"/>
                    <a:pt x="7782" y="6018"/>
                  </a:cubicBezTo>
                  <a:close/>
                  <a:moveTo>
                    <a:pt x="5955" y="7436"/>
                  </a:moveTo>
                  <a:cubicBezTo>
                    <a:pt x="6112" y="8318"/>
                    <a:pt x="6900" y="8948"/>
                    <a:pt x="7751" y="8948"/>
                  </a:cubicBezTo>
                  <a:cubicBezTo>
                    <a:pt x="8192" y="8948"/>
                    <a:pt x="8538" y="8790"/>
                    <a:pt x="8853" y="8601"/>
                  </a:cubicBezTo>
                  <a:lnTo>
                    <a:pt x="8853" y="8601"/>
                  </a:lnTo>
                  <a:cubicBezTo>
                    <a:pt x="8885" y="10334"/>
                    <a:pt x="7593" y="11783"/>
                    <a:pt x="5892" y="11941"/>
                  </a:cubicBezTo>
                  <a:lnTo>
                    <a:pt x="5892" y="11594"/>
                  </a:lnTo>
                  <a:cubicBezTo>
                    <a:pt x="5892" y="11374"/>
                    <a:pt x="5734" y="11216"/>
                    <a:pt x="5545" y="11216"/>
                  </a:cubicBezTo>
                  <a:cubicBezTo>
                    <a:pt x="5356" y="11216"/>
                    <a:pt x="5199" y="11374"/>
                    <a:pt x="5199" y="11594"/>
                  </a:cubicBezTo>
                  <a:lnTo>
                    <a:pt x="5199" y="11941"/>
                  </a:lnTo>
                  <a:cubicBezTo>
                    <a:pt x="3498" y="11752"/>
                    <a:pt x="2206" y="10334"/>
                    <a:pt x="2206" y="8601"/>
                  </a:cubicBezTo>
                  <a:lnTo>
                    <a:pt x="2206" y="8601"/>
                  </a:lnTo>
                  <a:cubicBezTo>
                    <a:pt x="2521" y="8822"/>
                    <a:pt x="2899" y="8948"/>
                    <a:pt x="3309" y="8948"/>
                  </a:cubicBezTo>
                  <a:cubicBezTo>
                    <a:pt x="4222" y="8948"/>
                    <a:pt x="4947" y="8318"/>
                    <a:pt x="5136" y="7436"/>
                  </a:cubicBezTo>
                  <a:close/>
                  <a:moveTo>
                    <a:pt x="1072" y="0"/>
                  </a:moveTo>
                  <a:cubicBezTo>
                    <a:pt x="851" y="0"/>
                    <a:pt x="725" y="158"/>
                    <a:pt x="725" y="347"/>
                  </a:cubicBezTo>
                  <a:cubicBezTo>
                    <a:pt x="725" y="1576"/>
                    <a:pt x="1229" y="2678"/>
                    <a:pt x="2080" y="3434"/>
                  </a:cubicBezTo>
                  <a:cubicBezTo>
                    <a:pt x="1733" y="3970"/>
                    <a:pt x="1544" y="4569"/>
                    <a:pt x="1513" y="5230"/>
                  </a:cubicBezTo>
                  <a:cubicBezTo>
                    <a:pt x="662" y="5230"/>
                    <a:pt x="0" y="5923"/>
                    <a:pt x="0" y="6742"/>
                  </a:cubicBezTo>
                  <a:cubicBezTo>
                    <a:pt x="0" y="7562"/>
                    <a:pt x="662" y="8223"/>
                    <a:pt x="1513" y="8223"/>
                  </a:cubicBezTo>
                  <a:lnTo>
                    <a:pt x="1513" y="8601"/>
                  </a:lnTo>
                  <a:cubicBezTo>
                    <a:pt x="1513" y="10870"/>
                    <a:pt x="3340" y="12728"/>
                    <a:pt x="5577" y="12728"/>
                  </a:cubicBezTo>
                  <a:cubicBezTo>
                    <a:pt x="7845" y="12728"/>
                    <a:pt x="9673" y="10870"/>
                    <a:pt x="9673" y="8601"/>
                  </a:cubicBezTo>
                  <a:lnTo>
                    <a:pt x="9673" y="8223"/>
                  </a:lnTo>
                  <a:cubicBezTo>
                    <a:pt x="10523" y="8223"/>
                    <a:pt x="11185" y="7562"/>
                    <a:pt x="11185" y="6742"/>
                  </a:cubicBezTo>
                  <a:cubicBezTo>
                    <a:pt x="11153" y="5923"/>
                    <a:pt x="10460" y="5230"/>
                    <a:pt x="9641" y="5230"/>
                  </a:cubicBezTo>
                  <a:lnTo>
                    <a:pt x="9641" y="4128"/>
                  </a:lnTo>
                  <a:cubicBezTo>
                    <a:pt x="9641" y="1859"/>
                    <a:pt x="7782" y="0"/>
                    <a:pt x="554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4" name="Google Shape;11333;p69">
            <a:extLst>
              <a:ext uri="{FF2B5EF4-FFF2-40B4-BE49-F238E27FC236}">
                <a16:creationId xmlns:a16="http://schemas.microsoft.com/office/drawing/2014/main" id="{F6A9FA97-C69F-7ED3-3229-27D8159285E9}"/>
              </a:ext>
            </a:extLst>
          </p:cNvPr>
          <p:cNvGrpSpPr/>
          <p:nvPr/>
        </p:nvGrpSpPr>
        <p:grpSpPr>
          <a:xfrm>
            <a:off x="18439384" y="6377477"/>
            <a:ext cx="845886" cy="962656"/>
            <a:chOff x="-56774850" y="2294725"/>
            <a:chExt cx="279625" cy="318225"/>
          </a:xfrm>
          <a:solidFill>
            <a:schemeClr val="bg1"/>
          </a:solidFill>
        </p:grpSpPr>
        <p:sp>
          <p:nvSpPr>
            <p:cNvPr id="45" name="Google Shape;11334;p69">
              <a:extLst>
                <a:ext uri="{FF2B5EF4-FFF2-40B4-BE49-F238E27FC236}">
                  <a16:creationId xmlns:a16="http://schemas.microsoft.com/office/drawing/2014/main" id="{4E73C3A3-19BB-4C00-7DE8-881299A48132}"/>
                </a:ext>
              </a:extLst>
            </p:cNvPr>
            <p:cNvSpPr/>
            <p:nvPr/>
          </p:nvSpPr>
          <p:spPr>
            <a:xfrm>
              <a:off x="-56681100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6" name="Google Shape;11335;p69">
              <a:extLst>
                <a:ext uri="{FF2B5EF4-FFF2-40B4-BE49-F238E27FC236}">
                  <a16:creationId xmlns:a16="http://schemas.microsoft.com/office/drawing/2014/main" id="{0409CBB4-536A-D694-21B7-22B46C57DCE0}"/>
                </a:ext>
              </a:extLst>
            </p:cNvPr>
            <p:cNvSpPr/>
            <p:nvPr/>
          </p:nvSpPr>
          <p:spPr>
            <a:xfrm>
              <a:off x="-56606275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7" name="Google Shape;11336;p69">
              <a:extLst>
                <a:ext uri="{FF2B5EF4-FFF2-40B4-BE49-F238E27FC236}">
                  <a16:creationId xmlns:a16="http://schemas.microsoft.com/office/drawing/2014/main" id="{1DAAFC0A-3C54-7B7D-2AEB-F7F4617025C0}"/>
                </a:ext>
              </a:extLst>
            </p:cNvPr>
            <p:cNvSpPr/>
            <p:nvPr/>
          </p:nvSpPr>
          <p:spPr>
            <a:xfrm>
              <a:off x="-56774850" y="229472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88"/>
                  </a:moveTo>
                  <a:cubicBezTo>
                    <a:pt x="6775" y="788"/>
                    <a:pt x="7783" y="1198"/>
                    <a:pt x="8665" y="1891"/>
                  </a:cubicBezTo>
                  <a:cubicBezTo>
                    <a:pt x="8098" y="2553"/>
                    <a:pt x="6932" y="3057"/>
                    <a:pt x="5577" y="3057"/>
                  </a:cubicBezTo>
                  <a:cubicBezTo>
                    <a:pt x="4254" y="3057"/>
                    <a:pt x="3057" y="2584"/>
                    <a:pt x="2521" y="1891"/>
                  </a:cubicBezTo>
                  <a:cubicBezTo>
                    <a:pt x="3341" y="1198"/>
                    <a:pt x="4412" y="788"/>
                    <a:pt x="5577" y="788"/>
                  </a:cubicBezTo>
                  <a:close/>
                  <a:moveTo>
                    <a:pt x="5577" y="5325"/>
                  </a:moveTo>
                  <a:lnTo>
                    <a:pt x="8917" y="7341"/>
                  </a:lnTo>
                  <a:lnTo>
                    <a:pt x="8917" y="8633"/>
                  </a:lnTo>
                  <a:cubicBezTo>
                    <a:pt x="8917" y="9830"/>
                    <a:pt x="8350" y="10838"/>
                    <a:pt x="7436" y="11437"/>
                  </a:cubicBezTo>
                  <a:lnTo>
                    <a:pt x="7436" y="9673"/>
                  </a:lnTo>
                  <a:cubicBezTo>
                    <a:pt x="7436" y="9547"/>
                    <a:pt x="7342" y="9421"/>
                    <a:pt x="7247" y="9358"/>
                  </a:cubicBezTo>
                  <a:cubicBezTo>
                    <a:pt x="6727" y="9090"/>
                    <a:pt x="6152" y="8956"/>
                    <a:pt x="5581" y="8956"/>
                  </a:cubicBezTo>
                  <a:cubicBezTo>
                    <a:pt x="5010" y="8956"/>
                    <a:pt x="4443" y="9090"/>
                    <a:pt x="3939" y="9358"/>
                  </a:cubicBezTo>
                  <a:cubicBezTo>
                    <a:pt x="3813" y="9421"/>
                    <a:pt x="3719" y="9547"/>
                    <a:pt x="3719" y="9673"/>
                  </a:cubicBezTo>
                  <a:lnTo>
                    <a:pt x="3719" y="11437"/>
                  </a:lnTo>
                  <a:cubicBezTo>
                    <a:pt x="2836" y="10838"/>
                    <a:pt x="2238" y="9767"/>
                    <a:pt x="2238" y="8633"/>
                  </a:cubicBezTo>
                  <a:lnTo>
                    <a:pt x="2238" y="7341"/>
                  </a:lnTo>
                  <a:lnTo>
                    <a:pt x="5577" y="5325"/>
                  </a:lnTo>
                  <a:close/>
                  <a:moveTo>
                    <a:pt x="5562" y="9736"/>
                  </a:moveTo>
                  <a:cubicBezTo>
                    <a:pt x="5948" y="9736"/>
                    <a:pt x="6333" y="9799"/>
                    <a:pt x="6680" y="9925"/>
                  </a:cubicBezTo>
                  <a:lnTo>
                    <a:pt x="6680" y="11815"/>
                  </a:lnTo>
                  <a:cubicBezTo>
                    <a:pt x="6333" y="11941"/>
                    <a:pt x="5987" y="12036"/>
                    <a:pt x="5577" y="12036"/>
                  </a:cubicBezTo>
                  <a:cubicBezTo>
                    <a:pt x="5199" y="12036"/>
                    <a:pt x="4790" y="11941"/>
                    <a:pt x="4443" y="11815"/>
                  </a:cubicBezTo>
                  <a:lnTo>
                    <a:pt x="4443" y="9925"/>
                  </a:lnTo>
                  <a:cubicBezTo>
                    <a:pt x="4790" y="9799"/>
                    <a:pt x="5176" y="9736"/>
                    <a:pt x="5562" y="9736"/>
                  </a:cubicBezTo>
                  <a:close/>
                  <a:moveTo>
                    <a:pt x="9200" y="2427"/>
                  </a:moveTo>
                  <a:cubicBezTo>
                    <a:pt x="9988" y="3277"/>
                    <a:pt x="10429" y="4411"/>
                    <a:pt x="10429" y="5640"/>
                  </a:cubicBezTo>
                  <a:lnTo>
                    <a:pt x="10429" y="12036"/>
                  </a:lnTo>
                  <a:lnTo>
                    <a:pt x="7940" y="12036"/>
                  </a:lnTo>
                  <a:cubicBezTo>
                    <a:pt x="9011" y="11280"/>
                    <a:pt x="9705" y="10051"/>
                    <a:pt x="9705" y="8633"/>
                  </a:cubicBezTo>
                  <a:lnTo>
                    <a:pt x="9705" y="7152"/>
                  </a:lnTo>
                  <a:cubicBezTo>
                    <a:pt x="9705" y="7026"/>
                    <a:pt x="9642" y="6900"/>
                    <a:pt x="9515" y="6837"/>
                  </a:cubicBezTo>
                  <a:lnTo>
                    <a:pt x="5766" y="4569"/>
                  </a:lnTo>
                  <a:cubicBezTo>
                    <a:pt x="5719" y="4538"/>
                    <a:pt x="5656" y="4522"/>
                    <a:pt x="5589" y="4522"/>
                  </a:cubicBezTo>
                  <a:cubicBezTo>
                    <a:pt x="5522" y="4522"/>
                    <a:pt x="5451" y="4538"/>
                    <a:pt x="5388" y="4569"/>
                  </a:cubicBezTo>
                  <a:lnTo>
                    <a:pt x="1639" y="6837"/>
                  </a:lnTo>
                  <a:cubicBezTo>
                    <a:pt x="1513" y="6900"/>
                    <a:pt x="1450" y="7026"/>
                    <a:pt x="1450" y="7152"/>
                  </a:cubicBezTo>
                  <a:lnTo>
                    <a:pt x="1450" y="8633"/>
                  </a:lnTo>
                  <a:cubicBezTo>
                    <a:pt x="1450" y="10019"/>
                    <a:pt x="2143" y="11280"/>
                    <a:pt x="3214" y="12036"/>
                  </a:cubicBezTo>
                  <a:lnTo>
                    <a:pt x="726" y="12036"/>
                  </a:lnTo>
                  <a:lnTo>
                    <a:pt x="726" y="5640"/>
                  </a:lnTo>
                  <a:cubicBezTo>
                    <a:pt x="726" y="4380"/>
                    <a:pt x="1198" y="3246"/>
                    <a:pt x="1954" y="2427"/>
                  </a:cubicBezTo>
                  <a:cubicBezTo>
                    <a:pt x="2679" y="3246"/>
                    <a:pt x="4034" y="3750"/>
                    <a:pt x="5577" y="3750"/>
                  </a:cubicBezTo>
                  <a:cubicBezTo>
                    <a:pt x="7121" y="3750"/>
                    <a:pt x="8507" y="3246"/>
                    <a:pt x="9200" y="2427"/>
                  </a:cubicBezTo>
                  <a:close/>
                  <a:moveTo>
                    <a:pt x="5577" y="1"/>
                  </a:moveTo>
                  <a:cubicBezTo>
                    <a:pt x="2521" y="1"/>
                    <a:pt x="1" y="2521"/>
                    <a:pt x="1" y="5640"/>
                  </a:cubicBezTo>
                  <a:lnTo>
                    <a:pt x="1" y="12382"/>
                  </a:lnTo>
                  <a:cubicBezTo>
                    <a:pt x="1" y="12571"/>
                    <a:pt x="159" y="12729"/>
                    <a:pt x="348" y="12729"/>
                  </a:cubicBezTo>
                  <a:lnTo>
                    <a:pt x="10776" y="12729"/>
                  </a:lnTo>
                  <a:cubicBezTo>
                    <a:pt x="10965" y="12729"/>
                    <a:pt x="11122" y="12571"/>
                    <a:pt x="11122" y="12382"/>
                  </a:cubicBezTo>
                  <a:lnTo>
                    <a:pt x="11122" y="5640"/>
                  </a:lnTo>
                  <a:cubicBezTo>
                    <a:pt x="11185" y="2584"/>
                    <a:pt x="866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8" name="Google Shape;11337;p69">
            <a:extLst>
              <a:ext uri="{FF2B5EF4-FFF2-40B4-BE49-F238E27FC236}">
                <a16:creationId xmlns:a16="http://schemas.microsoft.com/office/drawing/2014/main" id="{1712C271-CD65-A412-830F-A3CC819E9BBA}"/>
              </a:ext>
            </a:extLst>
          </p:cNvPr>
          <p:cNvGrpSpPr/>
          <p:nvPr/>
        </p:nvGrpSpPr>
        <p:grpSpPr>
          <a:xfrm>
            <a:off x="18495387" y="7584054"/>
            <a:ext cx="733884" cy="960235"/>
            <a:chOff x="-56756725" y="2686975"/>
            <a:chExt cx="242600" cy="317425"/>
          </a:xfrm>
          <a:solidFill>
            <a:schemeClr val="bg1"/>
          </a:solidFill>
        </p:grpSpPr>
        <p:sp>
          <p:nvSpPr>
            <p:cNvPr id="49" name="Google Shape;11338;p69">
              <a:extLst>
                <a:ext uri="{FF2B5EF4-FFF2-40B4-BE49-F238E27FC236}">
                  <a16:creationId xmlns:a16="http://schemas.microsoft.com/office/drawing/2014/main" id="{63D56F61-9DE3-6F02-5721-7CB6D44DB42B}"/>
                </a:ext>
              </a:extLst>
            </p:cNvPr>
            <p:cNvSpPr/>
            <p:nvPr/>
          </p:nvSpPr>
          <p:spPr>
            <a:xfrm>
              <a:off x="-56681100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0" name="Google Shape;11339;p69">
              <a:extLst>
                <a:ext uri="{FF2B5EF4-FFF2-40B4-BE49-F238E27FC236}">
                  <a16:creationId xmlns:a16="http://schemas.microsoft.com/office/drawing/2014/main" id="{05CE0967-E606-F5AE-CAD5-A5EDF04A051C}"/>
                </a:ext>
              </a:extLst>
            </p:cNvPr>
            <p:cNvSpPr/>
            <p:nvPr/>
          </p:nvSpPr>
          <p:spPr>
            <a:xfrm>
              <a:off x="-56606275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1" name="Google Shape;11340;p69">
              <a:extLst>
                <a:ext uri="{FF2B5EF4-FFF2-40B4-BE49-F238E27FC236}">
                  <a16:creationId xmlns:a16="http://schemas.microsoft.com/office/drawing/2014/main" id="{F01B9F08-5DBC-8687-9574-5E4F2F725014}"/>
                </a:ext>
              </a:extLst>
            </p:cNvPr>
            <p:cNvSpPr/>
            <p:nvPr/>
          </p:nvSpPr>
          <p:spPr>
            <a:xfrm>
              <a:off x="-56756725" y="2686975"/>
              <a:ext cx="242600" cy="317425"/>
            </a:xfrm>
            <a:custGeom>
              <a:avLst/>
              <a:gdLst/>
              <a:ahLst/>
              <a:cxnLst/>
              <a:rect l="l" t="t" r="r" b="b"/>
              <a:pathLst>
                <a:path w="9704" h="12697" extrusionOk="0">
                  <a:moveTo>
                    <a:pt x="5955" y="4442"/>
                  </a:moveTo>
                  <a:lnTo>
                    <a:pt x="7058" y="5199"/>
                  </a:lnTo>
                  <a:lnTo>
                    <a:pt x="5798" y="5199"/>
                  </a:lnTo>
                  <a:cubicBezTo>
                    <a:pt x="5924" y="5009"/>
                    <a:pt x="5955" y="4757"/>
                    <a:pt x="5955" y="4442"/>
                  </a:cubicBezTo>
                  <a:close/>
                  <a:moveTo>
                    <a:pt x="3750" y="4127"/>
                  </a:moveTo>
                  <a:lnTo>
                    <a:pt x="3750" y="4127"/>
                  </a:lnTo>
                  <a:cubicBezTo>
                    <a:pt x="3718" y="4253"/>
                    <a:pt x="3718" y="4379"/>
                    <a:pt x="3718" y="4474"/>
                  </a:cubicBezTo>
                  <a:cubicBezTo>
                    <a:pt x="3718" y="4757"/>
                    <a:pt x="3781" y="5009"/>
                    <a:pt x="3876" y="5230"/>
                  </a:cubicBezTo>
                  <a:lnTo>
                    <a:pt x="2363" y="5230"/>
                  </a:lnTo>
                  <a:lnTo>
                    <a:pt x="3750" y="4127"/>
                  </a:lnTo>
                  <a:close/>
                  <a:moveTo>
                    <a:pt x="4821" y="3749"/>
                  </a:moveTo>
                  <a:cubicBezTo>
                    <a:pt x="4947" y="3749"/>
                    <a:pt x="5167" y="4001"/>
                    <a:pt x="5167" y="4474"/>
                  </a:cubicBezTo>
                  <a:cubicBezTo>
                    <a:pt x="5167" y="4946"/>
                    <a:pt x="4947" y="5230"/>
                    <a:pt x="4821" y="5230"/>
                  </a:cubicBezTo>
                  <a:cubicBezTo>
                    <a:pt x="4695" y="5230"/>
                    <a:pt x="4474" y="4946"/>
                    <a:pt x="4474" y="4474"/>
                  </a:cubicBezTo>
                  <a:cubicBezTo>
                    <a:pt x="4474" y="4001"/>
                    <a:pt x="4695" y="3749"/>
                    <a:pt x="4821" y="3749"/>
                  </a:cubicBezTo>
                  <a:close/>
                  <a:moveTo>
                    <a:pt x="6806" y="756"/>
                  </a:moveTo>
                  <a:lnTo>
                    <a:pt x="757" y="5545"/>
                  </a:lnTo>
                  <a:lnTo>
                    <a:pt x="757" y="2584"/>
                  </a:lnTo>
                  <a:cubicBezTo>
                    <a:pt x="725" y="1607"/>
                    <a:pt x="1576" y="756"/>
                    <a:pt x="2616" y="756"/>
                  </a:cubicBezTo>
                  <a:close/>
                  <a:moveTo>
                    <a:pt x="7814" y="914"/>
                  </a:moveTo>
                  <a:cubicBezTo>
                    <a:pt x="8475" y="1166"/>
                    <a:pt x="8948" y="1859"/>
                    <a:pt x="8948" y="2647"/>
                  </a:cubicBezTo>
                  <a:lnTo>
                    <a:pt x="8948" y="5640"/>
                  </a:lnTo>
                  <a:lnTo>
                    <a:pt x="5167" y="2993"/>
                  </a:lnTo>
                  <a:lnTo>
                    <a:pt x="7814" y="914"/>
                  </a:lnTo>
                  <a:close/>
                  <a:moveTo>
                    <a:pt x="8160" y="5955"/>
                  </a:moveTo>
                  <a:lnTo>
                    <a:pt x="8255" y="5986"/>
                  </a:lnTo>
                  <a:lnTo>
                    <a:pt x="8255" y="8633"/>
                  </a:lnTo>
                  <a:lnTo>
                    <a:pt x="8192" y="8633"/>
                  </a:lnTo>
                  <a:cubicBezTo>
                    <a:pt x="8192" y="9767"/>
                    <a:pt x="7625" y="10838"/>
                    <a:pt x="6711" y="11405"/>
                  </a:cubicBezTo>
                  <a:lnTo>
                    <a:pt x="6711" y="9357"/>
                  </a:lnTo>
                  <a:cubicBezTo>
                    <a:pt x="6711" y="9200"/>
                    <a:pt x="6617" y="9105"/>
                    <a:pt x="6522" y="9042"/>
                  </a:cubicBezTo>
                  <a:cubicBezTo>
                    <a:pt x="6002" y="8790"/>
                    <a:pt x="5427" y="8664"/>
                    <a:pt x="4856" y="8664"/>
                  </a:cubicBezTo>
                  <a:cubicBezTo>
                    <a:pt x="4285" y="8664"/>
                    <a:pt x="3718" y="8790"/>
                    <a:pt x="3214" y="9042"/>
                  </a:cubicBezTo>
                  <a:cubicBezTo>
                    <a:pt x="3088" y="9137"/>
                    <a:pt x="2994" y="9263"/>
                    <a:pt x="2994" y="9357"/>
                  </a:cubicBezTo>
                  <a:lnTo>
                    <a:pt x="2994" y="11405"/>
                  </a:lnTo>
                  <a:cubicBezTo>
                    <a:pt x="2111" y="10838"/>
                    <a:pt x="1513" y="9798"/>
                    <a:pt x="1513" y="8633"/>
                  </a:cubicBezTo>
                  <a:lnTo>
                    <a:pt x="1513" y="5955"/>
                  </a:lnTo>
                  <a:close/>
                  <a:moveTo>
                    <a:pt x="4837" y="9428"/>
                  </a:moveTo>
                  <a:cubicBezTo>
                    <a:pt x="5223" y="9428"/>
                    <a:pt x="5608" y="9499"/>
                    <a:pt x="5955" y="9641"/>
                  </a:cubicBezTo>
                  <a:lnTo>
                    <a:pt x="5955" y="11815"/>
                  </a:lnTo>
                  <a:cubicBezTo>
                    <a:pt x="5608" y="11941"/>
                    <a:pt x="5262" y="12004"/>
                    <a:pt x="4852" y="12004"/>
                  </a:cubicBezTo>
                  <a:cubicBezTo>
                    <a:pt x="4474" y="12004"/>
                    <a:pt x="4065" y="11941"/>
                    <a:pt x="3718" y="11815"/>
                  </a:cubicBezTo>
                  <a:lnTo>
                    <a:pt x="3718" y="9641"/>
                  </a:lnTo>
                  <a:cubicBezTo>
                    <a:pt x="4065" y="9499"/>
                    <a:pt x="4451" y="9428"/>
                    <a:pt x="4837" y="9428"/>
                  </a:cubicBezTo>
                  <a:close/>
                  <a:moveTo>
                    <a:pt x="2616" y="0"/>
                  </a:moveTo>
                  <a:cubicBezTo>
                    <a:pt x="1166" y="0"/>
                    <a:pt x="1" y="1166"/>
                    <a:pt x="1" y="2584"/>
                  </a:cubicBezTo>
                  <a:lnTo>
                    <a:pt x="1" y="6333"/>
                  </a:lnTo>
                  <a:cubicBezTo>
                    <a:pt x="1" y="6554"/>
                    <a:pt x="188" y="6698"/>
                    <a:pt x="375" y="6698"/>
                  </a:cubicBezTo>
                  <a:cubicBezTo>
                    <a:pt x="454" y="6698"/>
                    <a:pt x="534" y="6672"/>
                    <a:pt x="599" y="6616"/>
                  </a:cubicBezTo>
                  <a:lnTo>
                    <a:pt x="757" y="6490"/>
                  </a:lnTo>
                  <a:lnTo>
                    <a:pt x="757" y="8601"/>
                  </a:lnTo>
                  <a:cubicBezTo>
                    <a:pt x="757" y="10869"/>
                    <a:pt x="2616" y="12697"/>
                    <a:pt x="4852" y="12697"/>
                  </a:cubicBezTo>
                  <a:cubicBezTo>
                    <a:pt x="7089" y="12697"/>
                    <a:pt x="8948" y="10869"/>
                    <a:pt x="8948" y="8601"/>
                  </a:cubicBezTo>
                  <a:lnTo>
                    <a:pt x="8948" y="6522"/>
                  </a:lnTo>
                  <a:lnTo>
                    <a:pt x="9106" y="6648"/>
                  </a:lnTo>
                  <a:cubicBezTo>
                    <a:pt x="9173" y="6690"/>
                    <a:pt x="9247" y="6710"/>
                    <a:pt x="9320" y="6710"/>
                  </a:cubicBezTo>
                  <a:cubicBezTo>
                    <a:pt x="9518" y="6710"/>
                    <a:pt x="9704" y="6563"/>
                    <a:pt x="9704" y="6333"/>
                  </a:cubicBezTo>
                  <a:lnTo>
                    <a:pt x="9704" y="2584"/>
                  </a:lnTo>
                  <a:cubicBezTo>
                    <a:pt x="9704" y="1166"/>
                    <a:pt x="8507" y="0"/>
                    <a:pt x="70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2" name="Google Shape;11372;p69">
            <a:extLst>
              <a:ext uri="{FF2B5EF4-FFF2-40B4-BE49-F238E27FC236}">
                <a16:creationId xmlns:a16="http://schemas.microsoft.com/office/drawing/2014/main" id="{BE0A35EC-053D-0101-7518-5765EEDCD255}"/>
              </a:ext>
            </a:extLst>
          </p:cNvPr>
          <p:cNvGrpSpPr/>
          <p:nvPr/>
        </p:nvGrpSpPr>
        <p:grpSpPr>
          <a:xfrm>
            <a:off x="19547366" y="5111311"/>
            <a:ext cx="988822" cy="962352"/>
            <a:chOff x="-56407800" y="1902600"/>
            <a:chExt cx="326875" cy="318125"/>
          </a:xfrm>
          <a:solidFill>
            <a:schemeClr val="bg1"/>
          </a:solidFill>
        </p:grpSpPr>
        <p:sp>
          <p:nvSpPr>
            <p:cNvPr id="53" name="Google Shape;11373;p69">
              <a:extLst>
                <a:ext uri="{FF2B5EF4-FFF2-40B4-BE49-F238E27FC236}">
                  <a16:creationId xmlns:a16="http://schemas.microsoft.com/office/drawing/2014/main" id="{8ADC78B6-58B7-69AA-B63D-368B499881E1}"/>
                </a:ext>
              </a:extLst>
            </p:cNvPr>
            <p:cNvSpPr/>
            <p:nvPr/>
          </p:nvSpPr>
          <p:spPr>
            <a:xfrm>
              <a:off x="-56289650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4" name="Google Shape;11374;p69">
              <a:extLst>
                <a:ext uri="{FF2B5EF4-FFF2-40B4-BE49-F238E27FC236}">
                  <a16:creationId xmlns:a16="http://schemas.microsoft.com/office/drawing/2014/main" id="{7D08F28D-0EA8-A067-3709-7ADB7ACBE7E4}"/>
                </a:ext>
              </a:extLst>
            </p:cNvPr>
            <p:cNvSpPr/>
            <p:nvPr/>
          </p:nvSpPr>
          <p:spPr>
            <a:xfrm>
              <a:off x="-56215625" y="20726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5" name="Google Shape;11375;p69">
              <a:extLst>
                <a:ext uri="{FF2B5EF4-FFF2-40B4-BE49-F238E27FC236}">
                  <a16:creationId xmlns:a16="http://schemas.microsoft.com/office/drawing/2014/main" id="{1FAB0047-E3B0-65DE-1223-5D25973B593D}"/>
                </a:ext>
              </a:extLst>
            </p:cNvPr>
            <p:cNvSpPr/>
            <p:nvPr/>
          </p:nvSpPr>
          <p:spPr>
            <a:xfrm>
              <a:off x="-56407800" y="1902600"/>
              <a:ext cx="326875" cy="318125"/>
            </a:xfrm>
            <a:custGeom>
              <a:avLst/>
              <a:gdLst/>
              <a:ahLst/>
              <a:cxnLst/>
              <a:rect l="l" t="t" r="r" b="b"/>
              <a:pathLst>
                <a:path w="13075" h="12725" extrusionOk="0">
                  <a:moveTo>
                    <a:pt x="8371" y="824"/>
                  </a:moveTo>
                  <a:cubicBezTo>
                    <a:pt x="8854" y="824"/>
                    <a:pt x="9303" y="1142"/>
                    <a:pt x="9420" y="1635"/>
                  </a:cubicBezTo>
                  <a:lnTo>
                    <a:pt x="9924" y="3714"/>
                  </a:lnTo>
                  <a:cubicBezTo>
                    <a:pt x="9641" y="3777"/>
                    <a:pt x="9420" y="3809"/>
                    <a:pt x="9137" y="3809"/>
                  </a:cubicBezTo>
                  <a:lnTo>
                    <a:pt x="3907" y="3809"/>
                  </a:lnTo>
                  <a:cubicBezTo>
                    <a:pt x="3623" y="3809"/>
                    <a:pt x="3340" y="3777"/>
                    <a:pt x="3119" y="3714"/>
                  </a:cubicBezTo>
                  <a:lnTo>
                    <a:pt x="3655" y="1635"/>
                  </a:lnTo>
                  <a:cubicBezTo>
                    <a:pt x="3772" y="1142"/>
                    <a:pt x="4239" y="824"/>
                    <a:pt x="4717" y="824"/>
                  </a:cubicBezTo>
                  <a:cubicBezTo>
                    <a:pt x="4881" y="824"/>
                    <a:pt x="5046" y="861"/>
                    <a:pt x="5199" y="942"/>
                  </a:cubicBezTo>
                  <a:lnTo>
                    <a:pt x="6364" y="1509"/>
                  </a:lnTo>
                  <a:cubicBezTo>
                    <a:pt x="6427" y="1540"/>
                    <a:pt x="6490" y="1556"/>
                    <a:pt x="6545" y="1556"/>
                  </a:cubicBezTo>
                  <a:cubicBezTo>
                    <a:pt x="6601" y="1556"/>
                    <a:pt x="6648" y="1540"/>
                    <a:pt x="6679" y="1509"/>
                  </a:cubicBezTo>
                  <a:lnTo>
                    <a:pt x="7877" y="942"/>
                  </a:lnTo>
                  <a:cubicBezTo>
                    <a:pt x="8037" y="861"/>
                    <a:pt x="8206" y="824"/>
                    <a:pt x="8371" y="824"/>
                  </a:cubicBezTo>
                  <a:close/>
                  <a:moveTo>
                    <a:pt x="1299" y="3783"/>
                  </a:moveTo>
                  <a:cubicBezTo>
                    <a:pt x="1359" y="3783"/>
                    <a:pt x="1422" y="3800"/>
                    <a:pt x="1481" y="3840"/>
                  </a:cubicBezTo>
                  <a:lnTo>
                    <a:pt x="2017" y="4092"/>
                  </a:lnTo>
                  <a:cubicBezTo>
                    <a:pt x="2584" y="4344"/>
                    <a:pt x="3308" y="4565"/>
                    <a:pt x="3970" y="4565"/>
                  </a:cubicBezTo>
                  <a:lnTo>
                    <a:pt x="9200" y="4565"/>
                  </a:lnTo>
                  <a:cubicBezTo>
                    <a:pt x="9893" y="4565"/>
                    <a:pt x="10586" y="4376"/>
                    <a:pt x="11185" y="4092"/>
                  </a:cubicBezTo>
                  <a:lnTo>
                    <a:pt x="11689" y="3840"/>
                  </a:lnTo>
                  <a:cubicBezTo>
                    <a:pt x="11737" y="3824"/>
                    <a:pt x="11788" y="3816"/>
                    <a:pt x="11839" y="3816"/>
                  </a:cubicBezTo>
                  <a:cubicBezTo>
                    <a:pt x="11983" y="3816"/>
                    <a:pt x="12123" y="3881"/>
                    <a:pt x="12193" y="3998"/>
                  </a:cubicBezTo>
                  <a:cubicBezTo>
                    <a:pt x="12256" y="4187"/>
                    <a:pt x="12161" y="4439"/>
                    <a:pt x="11972" y="4502"/>
                  </a:cubicBezTo>
                  <a:lnTo>
                    <a:pt x="11468" y="4754"/>
                  </a:lnTo>
                  <a:cubicBezTo>
                    <a:pt x="10743" y="5100"/>
                    <a:pt x="9924" y="5289"/>
                    <a:pt x="9168" y="5289"/>
                  </a:cubicBezTo>
                  <a:lnTo>
                    <a:pt x="3938" y="5289"/>
                  </a:lnTo>
                  <a:cubicBezTo>
                    <a:pt x="3182" y="5289"/>
                    <a:pt x="2363" y="5100"/>
                    <a:pt x="1639" y="4754"/>
                  </a:cubicBezTo>
                  <a:lnTo>
                    <a:pt x="1134" y="4502"/>
                  </a:lnTo>
                  <a:cubicBezTo>
                    <a:pt x="945" y="4439"/>
                    <a:pt x="851" y="4187"/>
                    <a:pt x="977" y="3998"/>
                  </a:cubicBezTo>
                  <a:cubicBezTo>
                    <a:pt x="1042" y="3868"/>
                    <a:pt x="1166" y="3783"/>
                    <a:pt x="1299" y="3783"/>
                  </a:cubicBezTo>
                  <a:close/>
                  <a:moveTo>
                    <a:pt x="2426" y="6801"/>
                  </a:moveTo>
                  <a:lnTo>
                    <a:pt x="2426" y="8282"/>
                  </a:lnTo>
                  <a:cubicBezTo>
                    <a:pt x="2048" y="8282"/>
                    <a:pt x="1702" y="7936"/>
                    <a:pt x="1702" y="7558"/>
                  </a:cubicBezTo>
                  <a:cubicBezTo>
                    <a:pt x="1702" y="7148"/>
                    <a:pt x="2017" y="6801"/>
                    <a:pt x="2426" y="6801"/>
                  </a:cubicBezTo>
                  <a:close/>
                  <a:moveTo>
                    <a:pt x="10680" y="6801"/>
                  </a:moveTo>
                  <a:cubicBezTo>
                    <a:pt x="11059" y="6801"/>
                    <a:pt x="11405" y="7117"/>
                    <a:pt x="11405" y="7558"/>
                  </a:cubicBezTo>
                  <a:cubicBezTo>
                    <a:pt x="11405" y="7936"/>
                    <a:pt x="11059" y="8282"/>
                    <a:pt x="10680" y="8282"/>
                  </a:cubicBezTo>
                  <a:lnTo>
                    <a:pt x="10680" y="6801"/>
                  </a:lnTo>
                  <a:close/>
                  <a:moveTo>
                    <a:pt x="3214" y="5982"/>
                  </a:moveTo>
                  <a:cubicBezTo>
                    <a:pt x="3466" y="6014"/>
                    <a:pt x="3686" y="6014"/>
                    <a:pt x="3970" y="6014"/>
                  </a:cubicBezTo>
                  <a:lnTo>
                    <a:pt x="9200" y="6014"/>
                  </a:lnTo>
                  <a:cubicBezTo>
                    <a:pt x="9452" y="6014"/>
                    <a:pt x="9672" y="6014"/>
                    <a:pt x="9956" y="5982"/>
                  </a:cubicBezTo>
                  <a:lnTo>
                    <a:pt x="9956" y="5982"/>
                  </a:lnTo>
                  <a:cubicBezTo>
                    <a:pt x="9924" y="6297"/>
                    <a:pt x="9924" y="8219"/>
                    <a:pt x="9924" y="8503"/>
                  </a:cubicBezTo>
                  <a:lnTo>
                    <a:pt x="9924" y="8849"/>
                  </a:lnTo>
                  <a:lnTo>
                    <a:pt x="6742" y="7558"/>
                  </a:lnTo>
                  <a:cubicBezTo>
                    <a:pt x="6695" y="7526"/>
                    <a:pt x="6640" y="7510"/>
                    <a:pt x="6589" y="7510"/>
                  </a:cubicBezTo>
                  <a:cubicBezTo>
                    <a:pt x="6538" y="7510"/>
                    <a:pt x="6490" y="7526"/>
                    <a:pt x="6459" y="7558"/>
                  </a:cubicBezTo>
                  <a:lnTo>
                    <a:pt x="3214" y="8849"/>
                  </a:lnTo>
                  <a:lnTo>
                    <a:pt x="3214" y="8660"/>
                  </a:lnTo>
                  <a:lnTo>
                    <a:pt x="3214" y="5982"/>
                  </a:lnTo>
                  <a:close/>
                  <a:moveTo>
                    <a:pt x="6585" y="8282"/>
                  </a:moveTo>
                  <a:lnTo>
                    <a:pt x="9767" y="9542"/>
                  </a:lnTo>
                  <a:cubicBezTo>
                    <a:pt x="9262" y="11157"/>
                    <a:pt x="7905" y="12034"/>
                    <a:pt x="6522" y="12034"/>
                  </a:cubicBezTo>
                  <a:cubicBezTo>
                    <a:pt x="5746" y="12034"/>
                    <a:pt x="4962" y="11758"/>
                    <a:pt x="4316" y="11181"/>
                  </a:cubicBezTo>
                  <a:cubicBezTo>
                    <a:pt x="3844" y="10740"/>
                    <a:pt x="3529" y="10172"/>
                    <a:pt x="3340" y="9605"/>
                  </a:cubicBezTo>
                  <a:lnTo>
                    <a:pt x="6585" y="8282"/>
                  </a:lnTo>
                  <a:close/>
                  <a:moveTo>
                    <a:pt x="8390" y="1"/>
                  </a:moveTo>
                  <a:cubicBezTo>
                    <a:pt x="8109" y="1"/>
                    <a:pt x="7824" y="69"/>
                    <a:pt x="7561" y="217"/>
                  </a:cubicBezTo>
                  <a:lnTo>
                    <a:pt x="6522" y="721"/>
                  </a:lnTo>
                  <a:lnTo>
                    <a:pt x="5514" y="217"/>
                  </a:lnTo>
                  <a:cubicBezTo>
                    <a:pt x="5240" y="88"/>
                    <a:pt x="4955" y="27"/>
                    <a:pt x="4676" y="27"/>
                  </a:cubicBezTo>
                  <a:cubicBezTo>
                    <a:pt x="3863" y="27"/>
                    <a:pt x="3110" y="546"/>
                    <a:pt x="2899" y="1414"/>
                  </a:cubicBezTo>
                  <a:lnTo>
                    <a:pt x="2395" y="3462"/>
                  </a:lnTo>
                  <a:lnTo>
                    <a:pt x="1765" y="3147"/>
                  </a:lnTo>
                  <a:cubicBezTo>
                    <a:pt x="1607" y="3063"/>
                    <a:pt x="1435" y="3024"/>
                    <a:pt x="1265" y="3024"/>
                  </a:cubicBezTo>
                  <a:cubicBezTo>
                    <a:pt x="859" y="3024"/>
                    <a:pt x="462" y="3251"/>
                    <a:pt x="284" y="3651"/>
                  </a:cubicBezTo>
                  <a:cubicBezTo>
                    <a:pt x="0" y="4187"/>
                    <a:pt x="221" y="4880"/>
                    <a:pt x="788" y="5132"/>
                  </a:cubicBezTo>
                  <a:lnTo>
                    <a:pt x="1292" y="5384"/>
                  </a:lnTo>
                  <a:cubicBezTo>
                    <a:pt x="1639" y="5573"/>
                    <a:pt x="2048" y="5699"/>
                    <a:pt x="2426" y="5793"/>
                  </a:cubicBezTo>
                  <a:lnTo>
                    <a:pt x="2426" y="6014"/>
                  </a:lnTo>
                  <a:cubicBezTo>
                    <a:pt x="1607" y="6014"/>
                    <a:pt x="945" y="6675"/>
                    <a:pt x="945" y="7495"/>
                  </a:cubicBezTo>
                  <a:cubicBezTo>
                    <a:pt x="945" y="8282"/>
                    <a:pt x="1576" y="9007"/>
                    <a:pt x="2426" y="9007"/>
                  </a:cubicBezTo>
                  <a:cubicBezTo>
                    <a:pt x="2521" y="10015"/>
                    <a:pt x="3025" y="10992"/>
                    <a:pt x="3781" y="11685"/>
                  </a:cubicBezTo>
                  <a:cubicBezTo>
                    <a:pt x="4537" y="12378"/>
                    <a:pt x="5514" y="12724"/>
                    <a:pt x="6522" y="12724"/>
                  </a:cubicBezTo>
                  <a:cubicBezTo>
                    <a:pt x="8696" y="12724"/>
                    <a:pt x="10365" y="11055"/>
                    <a:pt x="10586" y="9007"/>
                  </a:cubicBezTo>
                  <a:cubicBezTo>
                    <a:pt x="11500" y="9007"/>
                    <a:pt x="12130" y="8282"/>
                    <a:pt x="12130" y="7495"/>
                  </a:cubicBezTo>
                  <a:cubicBezTo>
                    <a:pt x="12130" y="6675"/>
                    <a:pt x="11468" y="6014"/>
                    <a:pt x="10617" y="6014"/>
                  </a:cubicBezTo>
                  <a:lnTo>
                    <a:pt x="10617" y="5793"/>
                  </a:lnTo>
                  <a:cubicBezTo>
                    <a:pt x="11027" y="5699"/>
                    <a:pt x="11405" y="5573"/>
                    <a:pt x="11783" y="5384"/>
                  </a:cubicBezTo>
                  <a:lnTo>
                    <a:pt x="12287" y="5132"/>
                  </a:lnTo>
                  <a:cubicBezTo>
                    <a:pt x="12886" y="4911"/>
                    <a:pt x="13075" y="4250"/>
                    <a:pt x="12791" y="3682"/>
                  </a:cubicBezTo>
                  <a:cubicBezTo>
                    <a:pt x="12588" y="3299"/>
                    <a:pt x="12191" y="3061"/>
                    <a:pt x="11785" y="3061"/>
                  </a:cubicBezTo>
                  <a:cubicBezTo>
                    <a:pt x="11625" y="3061"/>
                    <a:pt x="11462" y="3098"/>
                    <a:pt x="11311" y="3178"/>
                  </a:cubicBezTo>
                  <a:lnTo>
                    <a:pt x="10775" y="3399"/>
                  </a:lnTo>
                  <a:cubicBezTo>
                    <a:pt x="10743" y="3399"/>
                    <a:pt x="10712" y="3462"/>
                    <a:pt x="10680" y="3462"/>
                  </a:cubicBezTo>
                  <a:lnTo>
                    <a:pt x="10145" y="1414"/>
                  </a:lnTo>
                  <a:cubicBezTo>
                    <a:pt x="9959" y="552"/>
                    <a:pt x="9187" y="1"/>
                    <a:pt x="839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6" name="Google Shape;11376;p69">
            <a:extLst>
              <a:ext uri="{FF2B5EF4-FFF2-40B4-BE49-F238E27FC236}">
                <a16:creationId xmlns:a16="http://schemas.microsoft.com/office/drawing/2014/main" id="{9C3CC1DB-5753-AAF4-97B3-F36890922B1F}"/>
              </a:ext>
            </a:extLst>
          </p:cNvPr>
          <p:cNvGrpSpPr/>
          <p:nvPr/>
        </p:nvGrpSpPr>
        <p:grpSpPr>
          <a:xfrm>
            <a:off x="19562831" y="6408485"/>
            <a:ext cx="957892" cy="903061"/>
            <a:chOff x="-56401500" y="2304975"/>
            <a:chExt cx="316650" cy="298525"/>
          </a:xfrm>
          <a:solidFill>
            <a:schemeClr val="bg1"/>
          </a:solidFill>
        </p:grpSpPr>
        <p:sp>
          <p:nvSpPr>
            <p:cNvPr id="57" name="Google Shape;11377;p69">
              <a:extLst>
                <a:ext uri="{FF2B5EF4-FFF2-40B4-BE49-F238E27FC236}">
                  <a16:creationId xmlns:a16="http://schemas.microsoft.com/office/drawing/2014/main" id="{FE7EBA87-66A4-8C67-7BF9-0D21863B6C4B}"/>
                </a:ext>
              </a:extLst>
            </p:cNvPr>
            <p:cNvSpPr/>
            <p:nvPr/>
          </p:nvSpPr>
          <p:spPr>
            <a:xfrm>
              <a:off x="-56289650" y="2436500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378;p69">
              <a:extLst>
                <a:ext uri="{FF2B5EF4-FFF2-40B4-BE49-F238E27FC236}">
                  <a16:creationId xmlns:a16="http://schemas.microsoft.com/office/drawing/2014/main" id="{DCEB6EA0-FBE2-B5E4-5214-B8418A2CD83C}"/>
                </a:ext>
              </a:extLst>
            </p:cNvPr>
            <p:cNvSpPr/>
            <p:nvPr/>
          </p:nvSpPr>
          <p:spPr>
            <a:xfrm>
              <a:off x="-56215625" y="243650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379;p69">
              <a:extLst>
                <a:ext uri="{FF2B5EF4-FFF2-40B4-BE49-F238E27FC236}">
                  <a16:creationId xmlns:a16="http://schemas.microsoft.com/office/drawing/2014/main" id="{0DCE9DAB-6F23-6E84-EA5F-8CDF9FFA1F90}"/>
                </a:ext>
              </a:extLst>
            </p:cNvPr>
            <p:cNvSpPr/>
            <p:nvPr/>
          </p:nvSpPr>
          <p:spPr>
            <a:xfrm>
              <a:off x="-56280200" y="2499700"/>
              <a:ext cx="73250" cy="29775"/>
            </a:xfrm>
            <a:custGeom>
              <a:avLst/>
              <a:gdLst/>
              <a:ahLst/>
              <a:cxnLst/>
              <a:rect l="l" t="t" r="r" b="b"/>
              <a:pathLst>
                <a:path w="2930" h="1191" extrusionOk="0">
                  <a:moveTo>
                    <a:pt x="414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7"/>
                    <a:pt x="0" y="529"/>
                    <a:pt x="158" y="623"/>
                  </a:cubicBezTo>
                  <a:cubicBezTo>
                    <a:pt x="536" y="1001"/>
                    <a:pt x="1008" y="1190"/>
                    <a:pt x="1481" y="1190"/>
                  </a:cubicBezTo>
                  <a:cubicBezTo>
                    <a:pt x="1953" y="1190"/>
                    <a:pt x="2457" y="1001"/>
                    <a:pt x="2773" y="623"/>
                  </a:cubicBezTo>
                  <a:cubicBezTo>
                    <a:pt x="2930" y="466"/>
                    <a:pt x="2930" y="245"/>
                    <a:pt x="2773" y="119"/>
                  </a:cubicBezTo>
                  <a:cubicBezTo>
                    <a:pt x="2694" y="40"/>
                    <a:pt x="2591" y="1"/>
                    <a:pt x="2497" y="1"/>
                  </a:cubicBezTo>
                  <a:cubicBezTo>
                    <a:pt x="2402" y="1"/>
                    <a:pt x="2316" y="40"/>
                    <a:pt x="2268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66" y="434"/>
                    <a:pt x="882" y="308"/>
                    <a:pt x="693" y="119"/>
                  </a:cubicBezTo>
                  <a:cubicBezTo>
                    <a:pt x="614" y="40"/>
                    <a:pt x="512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0" name="Google Shape;11380;p69">
              <a:extLst>
                <a:ext uri="{FF2B5EF4-FFF2-40B4-BE49-F238E27FC236}">
                  <a16:creationId xmlns:a16="http://schemas.microsoft.com/office/drawing/2014/main" id="{781CA06C-BBB6-D96D-AC4B-D1274E9DE8E6}"/>
                </a:ext>
              </a:extLst>
            </p:cNvPr>
            <p:cNvSpPr/>
            <p:nvPr/>
          </p:nvSpPr>
          <p:spPr>
            <a:xfrm>
              <a:off x="-56401500" y="2304975"/>
              <a:ext cx="316650" cy="298525"/>
            </a:xfrm>
            <a:custGeom>
              <a:avLst/>
              <a:gdLst/>
              <a:ahLst/>
              <a:cxnLst/>
              <a:rect l="l" t="t" r="r" b="b"/>
              <a:pathLst>
                <a:path w="12666" h="11941" extrusionOk="0">
                  <a:moveTo>
                    <a:pt x="6411" y="785"/>
                  </a:moveTo>
                  <a:cubicBezTo>
                    <a:pt x="7105" y="785"/>
                    <a:pt x="7692" y="1003"/>
                    <a:pt x="8223" y="1387"/>
                  </a:cubicBezTo>
                  <a:lnTo>
                    <a:pt x="6270" y="2899"/>
                  </a:lnTo>
                  <a:lnTo>
                    <a:pt x="4348" y="1387"/>
                  </a:lnTo>
                  <a:cubicBezTo>
                    <a:pt x="4915" y="977"/>
                    <a:pt x="5577" y="788"/>
                    <a:pt x="6270" y="788"/>
                  </a:cubicBezTo>
                  <a:cubicBezTo>
                    <a:pt x="6317" y="786"/>
                    <a:pt x="6365" y="785"/>
                    <a:pt x="6411" y="785"/>
                  </a:cubicBezTo>
                  <a:close/>
                  <a:moveTo>
                    <a:pt x="2174" y="4474"/>
                  </a:moveTo>
                  <a:lnTo>
                    <a:pt x="2174" y="5986"/>
                  </a:lnTo>
                  <a:cubicBezTo>
                    <a:pt x="1796" y="5986"/>
                    <a:pt x="1450" y="5640"/>
                    <a:pt x="1450" y="5230"/>
                  </a:cubicBezTo>
                  <a:cubicBezTo>
                    <a:pt x="1450" y="4821"/>
                    <a:pt x="1765" y="4474"/>
                    <a:pt x="2174" y="4474"/>
                  </a:cubicBezTo>
                  <a:close/>
                  <a:moveTo>
                    <a:pt x="10428" y="4474"/>
                  </a:moveTo>
                  <a:cubicBezTo>
                    <a:pt x="10838" y="4474"/>
                    <a:pt x="11153" y="4821"/>
                    <a:pt x="11153" y="5230"/>
                  </a:cubicBezTo>
                  <a:cubicBezTo>
                    <a:pt x="11153" y="5608"/>
                    <a:pt x="10807" y="5986"/>
                    <a:pt x="10428" y="5986"/>
                  </a:cubicBezTo>
                  <a:lnTo>
                    <a:pt x="10428" y="4474"/>
                  </a:lnTo>
                  <a:close/>
                  <a:moveTo>
                    <a:pt x="1008" y="6144"/>
                  </a:moveTo>
                  <a:cubicBezTo>
                    <a:pt x="1292" y="6490"/>
                    <a:pt x="1702" y="6742"/>
                    <a:pt x="2174" y="6742"/>
                  </a:cubicBezTo>
                  <a:cubicBezTo>
                    <a:pt x="2174" y="7152"/>
                    <a:pt x="1828" y="7467"/>
                    <a:pt x="1450" y="7467"/>
                  </a:cubicBezTo>
                  <a:cubicBezTo>
                    <a:pt x="1040" y="7467"/>
                    <a:pt x="693" y="7120"/>
                    <a:pt x="693" y="6742"/>
                  </a:cubicBezTo>
                  <a:cubicBezTo>
                    <a:pt x="693" y="6490"/>
                    <a:pt x="819" y="6270"/>
                    <a:pt x="1008" y="6144"/>
                  </a:cubicBezTo>
                  <a:close/>
                  <a:moveTo>
                    <a:pt x="11594" y="6144"/>
                  </a:moveTo>
                  <a:cubicBezTo>
                    <a:pt x="11783" y="6301"/>
                    <a:pt x="11909" y="6490"/>
                    <a:pt x="11909" y="6742"/>
                  </a:cubicBezTo>
                  <a:cubicBezTo>
                    <a:pt x="11909" y="7152"/>
                    <a:pt x="11594" y="7467"/>
                    <a:pt x="11153" y="7467"/>
                  </a:cubicBezTo>
                  <a:cubicBezTo>
                    <a:pt x="10775" y="7467"/>
                    <a:pt x="10428" y="7120"/>
                    <a:pt x="10428" y="6742"/>
                  </a:cubicBezTo>
                  <a:cubicBezTo>
                    <a:pt x="10901" y="6742"/>
                    <a:pt x="11311" y="6490"/>
                    <a:pt x="11594" y="6144"/>
                  </a:cubicBezTo>
                  <a:close/>
                  <a:moveTo>
                    <a:pt x="8759" y="1859"/>
                  </a:moveTo>
                  <a:cubicBezTo>
                    <a:pt x="9326" y="2426"/>
                    <a:pt x="9672" y="3214"/>
                    <a:pt x="9672" y="4128"/>
                  </a:cubicBezTo>
                  <a:lnTo>
                    <a:pt x="9672" y="7120"/>
                  </a:lnTo>
                  <a:cubicBezTo>
                    <a:pt x="9672" y="8507"/>
                    <a:pt x="8853" y="9735"/>
                    <a:pt x="7562" y="10239"/>
                  </a:cubicBezTo>
                  <a:cubicBezTo>
                    <a:pt x="7215" y="9924"/>
                    <a:pt x="6774" y="9735"/>
                    <a:pt x="6301" y="9735"/>
                  </a:cubicBezTo>
                  <a:cubicBezTo>
                    <a:pt x="5829" y="9735"/>
                    <a:pt x="5356" y="9924"/>
                    <a:pt x="5041" y="10239"/>
                  </a:cubicBezTo>
                  <a:cubicBezTo>
                    <a:pt x="3781" y="9735"/>
                    <a:pt x="2899" y="8507"/>
                    <a:pt x="2899" y="7120"/>
                  </a:cubicBezTo>
                  <a:lnTo>
                    <a:pt x="2899" y="4128"/>
                  </a:lnTo>
                  <a:cubicBezTo>
                    <a:pt x="2899" y="3277"/>
                    <a:pt x="3245" y="2489"/>
                    <a:pt x="3812" y="1859"/>
                  </a:cubicBezTo>
                  <a:lnTo>
                    <a:pt x="6049" y="3655"/>
                  </a:lnTo>
                  <a:cubicBezTo>
                    <a:pt x="6112" y="3718"/>
                    <a:pt x="6191" y="3749"/>
                    <a:pt x="6274" y="3749"/>
                  </a:cubicBezTo>
                  <a:cubicBezTo>
                    <a:pt x="6356" y="3749"/>
                    <a:pt x="6443" y="3718"/>
                    <a:pt x="6522" y="3655"/>
                  </a:cubicBezTo>
                  <a:lnTo>
                    <a:pt x="8759" y="1859"/>
                  </a:lnTo>
                  <a:close/>
                  <a:moveTo>
                    <a:pt x="6333" y="10460"/>
                  </a:moveTo>
                  <a:cubicBezTo>
                    <a:pt x="6805" y="10460"/>
                    <a:pt x="7215" y="10775"/>
                    <a:pt x="7373" y="11216"/>
                  </a:cubicBezTo>
                  <a:lnTo>
                    <a:pt x="5262" y="11216"/>
                  </a:lnTo>
                  <a:cubicBezTo>
                    <a:pt x="5419" y="10775"/>
                    <a:pt x="5797" y="10460"/>
                    <a:pt x="6333" y="10460"/>
                  </a:cubicBezTo>
                  <a:close/>
                  <a:moveTo>
                    <a:pt x="6333" y="0"/>
                  </a:moveTo>
                  <a:cubicBezTo>
                    <a:pt x="4159" y="0"/>
                    <a:pt x="2395" y="1639"/>
                    <a:pt x="2237" y="3718"/>
                  </a:cubicBezTo>
                  <a:cubicBezTo>
                    <a:pt x="1324" y="3718"/>
                    <a:pt x="599" y="4506"/>
                    <a:pt x="725" y="5419"/>
                  </a:cubicBezTo>
                  <a:cubicBezTo>
                    <a:pt x="252" y="5703"/>
                    <a:pt x="0" y="6175"/>
                    <a:pt x="0" y="6742"/>
                  </a:cubicBezTo>
                  <a:cubicBezTo>
                    <a:pt x="0" y="7562"/>
                    <a:pt x="662" y="8223"/>
                    <a:pt x="1481" y="8223"/>
                  </a:cubicBezTo>
                  <a:cubicBezTo>
                    <a:pt x="1796" y="8223"/>
                    <a:pt x="2080" y="8160"/>
                    <a:pt x="2300" y="7940"/>
                  </a:cubicBezTo>
                  <a:cubicBezTo>
                    <a:pt x="2584" y="9263"/>
                    <a:pt x="3497" y="10271"/>
                    <a:pt x="4632" y="10838"/>
                  </a:cubicBezTo>
                  <a:cubicBezTo>
                    <a:pt x="4506" y="11059"/>
                    <a:pt x="4474" y="11311"/>
                    <a:pt x="4474" y="11563"/>
                  </a:cubicBezTo>
                  <a:cubicBezTo>
                    <a:pt x="4474" y="11783"/>
                    <a:pt x="4632" y="11941"/>
                    <a:pt x="4821" y="11941"/>
                  </a:cubicBezTo>
                  <a:lnTo>
                    <a:pt x="7814" y="11941"/>
                  </a:lnTo>
                  <a:cubicBezTo>
                    <a:pt x="8034" y="11941"/>
                    <a:pt x="8192" y="11783"/>
                    <a:pt x="8192" y="11563"/>
                  </a:cubicBezTo>
                  <a:cubicBezTo>
                    <a:pt x="8192" y="11311"/>
                    <a:pt x="8129" y="11059"/>
                    <a:pt x="8034" y="10838"/>
                  </a:cubicBezTo>
                  <a:cubicBezTo>
                    <a:pt x="9168" y="10302"/>
                    <a:pt x="10082" y="9263"/>
                    <a:pt x="10334" y="7940"/>
                  </a:cubicBezTo>
                  <a:cubicBezTo>
                    <a:pt x="10586" y="8097"/>
                    <a:pt x="10870" y="8223"/>
                    <a:pt x="11185" y="8223"/>
                  </a:cubicBezTo>
                  <a:cubicBezTo>
                    <a:pt x="12004" y="8223"/>
                    <a:pt x="12665" y="7562"/>
                    <a:pt x="12665" y="6742"/>
                  </a:cubicBezTo>
                  <a:cubicBezTo>
                    <a:pt x="12665" y="6175"/>
                    <a:pt x="12382" y="5703"/>
                    <a:pt x="11909" y="5419"/>
                  </a:cubicBezTo>
                  <a:cubicBezTo>
                    <a:pt x="12035" y="4506"/>
                    <a:pt x="11311" y="3718"/>
                    <a:pt x="10428" y="3718"/>
                  </a:cubicBezTo>
                  <a:cubicBezTo>
                    <a:pt x="10208" y="1639"/>
                    <a:pt x="8444" y="0"/>
                    <a:pt x="63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1" name="Google Shape;11425;p69">
            <a:extLst>
              <a:ext uri="{FF2B5EF4-FFF2-40B4-BE49-F238E27FC236}">
                <a16:creationId xmlns:a16="http://schemas.microsoft.com/office/drawing/2014/main" id="{302A91F7-1E69-A306-EF62-8F771041BA57}"/>
              </a:ext>
            </a:extLst>
          </p:cNvPr>
          <p:cNvSpPr/>
          <p:nvPr/>
        </p:nvSpPr>
        <p:spPr>
          <a:xfrm>
            <a:off x="19592632" y="7586285"/>
            <a:ext cx="915010" cy="965493"/>
          </a:xfrm>
          <a:custGeom>
            <a:avLst/>
            <a:gdLst/>
            <a:ahLst/>
            <a:cxnLst/>
            <a:rect l="l" t="t" r="r" b="b"/>
            <a:pathLst>
              <a:path w="10621" h="11207" extrusionOk="0">
                <a:moveTo>
                  <a:pt x="6412" y="614"/>
                </a:moveTo>
                <a:lnTo>
                  <a:pt x="6690" y="1980"/>
                </a:lnTo>
                <a:cubicBezTo>
                  <a:pt x="6384" y="2063"/>
                  <a:pt x="6105" y="2203"/>
                  <a:pt x="5854" y="2426"/>
                </a:cubicBezTo>
                <a:cubicBezTo>
                  <a:pt x="5548" y="2119"/>
                  <a:pt x="5129" y="1952"/>
                  <a:pt x="4711" y="1952"/>
                </a:cubicBezTo>
                <a:cubicBezTo>
                  <a:pt x="4265" y="1952"/>
                  <a:pt x="3875" y="2119"/>
                  <a:pt x="3568" y="2426"/>
                </a:cubicBezTo>
                <a:cubicBezTo>
                  <a:pt x="3345" y="2231"/>
                  <a:pt x="3039" y="2063"/>
                  <a:pt x="2732" y="1980"/>
                </a:cubicBezTo>
                <a:lnTo>
                  <a:pt x="3011" y="614"/>
                </a:lnTo>
                <a:close/>
                <a:moveTo>
                  <a:pt x="7192" y="1088"/>
                </a:moveTo>
                <a:lnTo>
                  <a:pt x="8530" y="2147"/>
                </a:lnTo>
                <a:cubicBezTo>
                  <a:pt x="8447" y="2259"/>
                  <a:pt x="8335" y="2370"/>
                  <a:pt x="8251" y="2482"/>
                </a:cubicBezTo>
                <a:cubicBezTo>
                  <a:pt x="8028" y="2231"/>
                  <a:pt x="7750" y="2008"/>
                  <a:pt x="7359" y="1952"/>
                </a:cubicBezTo>
                <a:lnTo>
                  <a:pt x="7192" y="1088"/>
                </a:lnTo>
                <a:close/>
                <a:moveTo>
                  <a:pt x="9339" y="2565"/>
                </a:moveTo>
                <a:cubicBezTo>
                  <a:pt x="9729" y="2565"/>
                  <a:pt x="10008" y="2844"/>
                  <a:pt x="10008" y="3234"/>
                </a:cubicBezTo>
                <a:cubicBezTo>
                  <a:pt x="9980" y="3624"/>
                  <a:pt x="9701" y="3903"/>
                  <a:pt x="9339" y="3903"/>
                </a:cubicBezTo>
                <a:cubicBezTo>
                  <a:pt x="9004" y="3903"/>
                  <a:pt x="8670" y="3624"/>
                  <a:pt x="8670" y="3234"/>
                </a:cubicBezTo>
                <a:cubicBezTo>
                  <a:pt x="8670" y="2900"/>
                  <a:pt x="8948" y="2565"/>
                  <a:pt x="9339" y="2565"/>
                </a:cubicBezTo>
                <a:close/>
                <a:moveTo>
                  <a:pt x="7081" y="2565"/>
                </a:moveTo>
                <a:cubicBezTo>
                  <a:pt x="7638" y="2565"/>
                  <a:pt x="8056" y="3039"/>
                  <a:pt x="8056" y="3541"/>
                </a:cubicBezTo>
                <a:cubicBezTo>
                  <a:pt x="8056" y="4070"/>
                  <a:pt x="7610" y="4516"/>
                  <a:pt x="7081" y="4516"/>
                </a:cubicBezTo>
                <a:cubicBezTo>
                  <a:pt x="6718" y="4516"/>
                  <a:pt x="6384" y="4321"/>
                  <a:pt x="6217" y="4015"/>
                </a:cubicBezTo>
                <a:cubicBezTo>
                  <a:pt x="6147" y="3889"/>
                  <a:pt x="6028" y="3827"/>
                  <a:pt x="5910" y="3827"/>
                </a:cubicBezTo>
                <a:cubicBezTo>
                  <a:pt x="5791" y="3827"/>
                  <a:pt x="5673" y="3889"/>
                  <a:pt x="5603" y="4015"/>
                </a:cubicBezTo>
                <a:cubicBezTo>
                  <a:pt x="5436" y="4321"/>
                  <a:pt x="5102" y="4516"/>
                  <a:pt x="4739" y="4516"/>
                </a:cubicBezTo>
                <a:cubicBezTo>
                  <a:pt x="4405" y="4516"/>
                  <a:pt x="4042" y="4321"/>
                  <a:pt x="3875" y="4015"/>
                </a:cubicBezTo>
                <a:cubicBezTo>
                  <a:pt x="3805" y="3889"/>
                  <a:pt x="3694" y="3827"/>
                  <a:pt x="3582" y="3827"/>
                </a:cubicBezTo>
                <a:cubicBezTo>
                  <a:pt x="3471" y="3827"/>
                  <a:pt x="3359" y="3889"/>
                  <a:pt x="3290" y="4015"/>
                </a:cubicBezTo>
                <a:cubicBezTo>
                  <a:pt x="3094" y="4321"/>
                  <a:pt x="2760" y="4516"/>
                  <a:pt x="2398" y="4516"/>
                </a:cubicBezTo>
                <a:cubicBezTo>
                  <a:pt x="1840" y="4516"/>
                  <a:pt x="1422" y="4070"/>
                  <a:pt x="1422" y="3541"/>
                </a:cubicBezTo>
                <a:cubicBezTo>
                  <a:pt x="1422" y="3039"/>
                  <a:pt x="1840" y="2565"/>
                  <a:pt x="2398" y="2565"/>
                </a:cubicBezTo>
                <a:cubicBezTo>
                  <a:pt x="2760" y="2565"/>
                  <a:pt x="3094" y="2788"/>
                  <a:pt x="3290" y="3095"/>
                </a:cubicBezTo>
                <a:cubicBezTo>
                  <a:pt x="3359" y="3220"/>
                  <a:pt x="3471" y="3283"/>
                  <a:pt x="3582" y="3283"/>
                </a:cubicBezTo>
                <a:cubicBezTo>
                  <a:pt x="3694" y="3283"/>
                  <a:pt x="3805" y="3220"/>
                  <a:pt x="3875" y="3095"/>
                </a:cubicBezTo>
                <a:cubicBezTo>
                  <a:pt x="4042" y="2788"/>
                  <a:pt x="4405" y="2565"/>
                  <a:pt x="4739" y="2565"/>
                </a:cubicBezTo>
                <a:cubicBezTo>
                  <a:pt x="5102" y="2565"/>
                  <a:pt x="5436" y="2788"/>
                  <a:pt x="5603" y="3095"/>
                </a:cubicBezTo>
                <a:cubicBezTo>
                  <a:pt x="5673" y="3220"/>
                  <a:pt x="5791" y="3283"/>
                  <a:pt x="5910" y="3283"/>
                </a:cubicBezTo>
                <a:cubicBezTo>
                  <a:pt x="6028" y="3283"/>
                  <a:pt x="6147" y="3220"/>
                  <a:pt x="6217" y="3095"/>
                </a:cubicBezTo>
                <a:cubicBezTo>
                  <a:pt x="6384" y="2788"/>
                  <a:pt x="6718" y="2565"/>
                  <a:pt x="7081" y="2565"/>
                </a:cubicBezTo>
                <a:close/>
                <a:moveTo>
                  <a:pt x="5798" y="4767"/>
                </a:moveTo>
                <a:cubicBezTo>
                  <a:pt x="6105" y="5074"/>
                  <a:pt x="6523" y="5269"/>
                  <a:pt x="6941" y="5269"/>
                </a:cubicBezTo>
                <a:cubicBezTo>
                  <a:pt x="7192" y="5269"/>
                  <a:pt x="7387" y="5213"/>
                  <a:pt x="7610" y="5130"/>
                </a:cubicBezTo>
                <a:lnTo>
                  <a:pt x="7610" y="6273"/>
                </a:lnTo>
                <a:lnTo>
                  <a:pt x="7109" y="6440"/>
                </a:lnTo>
                <a:cubicBezTo>
                  <a:pt x="7055" y="6463"/>
                  <a:pt x="6997" y="6473"/>
                  <a:pt x="6938" y="6473"/>
                </a:cubicBezTo>
                <a:cubicBezTo>
                  <a:pt x="6782" y="6473"/>
                  <a:pt x="6616" y="6402"/>
                  <a:pt x="6495" y="6301"/>
                </a:cubicBezTo>
                <a:cubicBezTo>
                  <a:pt x="6241" y="6046"/>
                  <a:pt x="5923" y="5927"/>
                  <a:pt x="5608" y="5927"/>
                </a:cubicBezTo>
                <a:cubicBezTo>
                  <a:pt x="5267" y="5927"/>
                  <a:pt x="4930" y="6067"/>
                  <a:pt x="4683" y="6328"/>
                </a:cubicBezTo>
                <a:cubicBezTo>
                  <a:pt x="4433" y="6078"/>
                  <a:pt x="4082" y="5937"/>
                  <a:pt x="3733" y="5937"/>
                </a:cubicBezTo>
                <a:cubicBezTo>
                  <a:pt x="3420" y="5937"/>
                  <a:pt x="3109" y="6050"/>
                  <a:pt x="2871" y="6301"/>
                </a:cubicBezTo>
                <a:cubicBezTo>
                  <a:pt x="2737" y="6416"/>
                  <a:pt x="2602" y="6478"/>
                  <a:pt x="2449" y="6478"/>
                </a:cubicBezTo>
                <a:cubicBezTo>
                  <a:pt x="2380" y="6478"/>
                  <a:pt x="2308" y="6466"/>
                  <a:pt x="2230" y="6440"/>
                </a:cubicBezTo>
                <a:lnTo>
                  <a:pt x="1673" y="6273"/>
                </a:lnTo>
                <a:lnTo>
                  <a:pt x="1673" y="5130"/>
                </a:lnTo>
                <a:cubicBezTo>
                  <a:pt x="1896" y="5213"/>
                  <a:pt x="2091" y="5269"/>
                  <a:pt x="2342" y="5269"/>
                </a:cubicBezTo>
                <a:cubicBezTo>
                  <a:pt x="2788" y="5269"/>
                  <a:pt x="3178" y="5074"/>
                  <a:pt x="3485" y="4767"/>
                </a:cubicBezTo>
                <a:cubicBezTo>
                  <a:pt x="3791" y="5074"/>
                  <a:pt x="4209" y="5269"/>
                  <a:pt x="4628" y="5269"/>
                </a:cubicBezTo>
                <a:cubicBezTo>
                  <a:pt x="5102" y="5269"/>
                  <a:pt x="5464" y="5074"/>
                  <a:pt x="5798" y="4767"/>
                </a:cubicBezTo>
                <a:close/>
                <a:moveTo>
                  <a:pt x="3791" y="6577"/>
                </a:moveTo>
                <a:cubicBezTo>
                  <a:pt x="4000" y="6577"/>
                  <a:pt x="4207" y="6680"/>
                  <a:pt x="4321" y="6858"/>
                </a:cubicBezTo>
                <a:lnTo>
                  <a:pt x="4182" y="6997"/>
                </a:lnTo>
                <a:cubicBezTo>
                  <a:pt x="3826" y="7340"/>
                  <a:pt x="3371" y="7508"/>
                  <a:pt x="2920" y="7508"/>
                </a:cubicBezTo>
                <a:cubicBezTo>
                  <a:pt x="2415" y="7508"/>
                  <a:pt x="1914" y="7298"/>
                  <a:pt x="1561" y="6886"/>
                </a:cubicBezTo>
                <a:lnTo>
                  <a:pt x="1561" y="6886"/>
                </a:lnTo>
                <a:lnTo>
                  <a:pt x="2091" y="7081"/>
                </a:lnTo>
                <a:cubicBezTo>
                  <a:pt x="2215" y="7120"/>
                  <a:pt x="2343" y="7139"/>
                  <a:pt x="2471" y="7139"/>
                </a:cubicBezTo>
                <a:cubicBezTo>
                  <a:pt x="2803" y="7139"/>
                  <a:pt x="3132" y="7008"/>
                  <a:pt x="3373" y="6747"/>
                </a:cubicBezTo>
                <a:cubicBezTo>
                  <a:pt x="3490" y="6630"/>
                  <a:pt x="3641" y="6577"/>
                  <a:pt x="3791" y="6577"/>
                </a:cubicBezTo>
                <a:close/>
                <a:moveTo>
                  <a:pt x="5591" y="6621"/>
                </a:moveTo>
                <a:cubicBezTo>
                  <a:pt x="5743" y="6621"/>
                  <a:pt x="5898" y="6679"/>
                  <a:pt x="6021" y="6802"/>
                </a:cubicBezTo>
                <a:cubicBezTo>
                  <a:pt x="6282" y="7042"/>
                  <a:pt x="6599" y="7168"/>
                  <a:pt x="6933" y="7168"/>
                </a:cubicBezTo>
                <a:cubicBezTo>
                  <a:pt x="7064" y="7168"/>
                  <a:pt x="7198" y="7148"/>
                  <a:pt x="7332" y="7109"/>
                </a:cubicBezTo>
                <a:lnTo>
                  <a:pt x="7833" y="6886"/>
                </a:lnTo>
                <a:lnTo>
                  <a:pt x="7833" y="6886"/>
                </a:lnTo>
                <a:cubicBezTo>
                  <a:pt x="7503" y="7299"/>
                  <a:pt x="7003" y="7529"/>
                  <a:pt x="6483" y="7529"/>
                </a:cubicBezTo>
                <a:cubicBezTo>
                  <a:pt x="6302" y="7529"/>
                  <a:pt x="6118" y="7501"/>
                  <a:pt x="5938" y="7443"/>
                </a:cubicBezTo>
                <a:cubicBezTo>
                  <a:pt x="5464" y="7304"/>
                  <a:pt x="5269" y="7025"/>
                  <a:pt x="5102" y="6886"/>
                </a:cubicBezTo>
                <a:cubicBezTo>
                  <a:pt x="5211" y="6714"/>
                  <a:pt x="5398" y="6621"/>
                  <a:pt x="5591" y="6621"/>
                </a:cubicBezTo>
                <a:close/>
                <a:moveTo>
                  <a:pt x="4628" y="7416"/>
                </a:moveTo>
                <a:cubicBezTo>
                  <a:pt x="4906" y="7694"/>
                  <a:pt x="5185" y="7945"/>
                  <a:pt x="5659" y="8085"/>
                </a:cubicBezTo>
                <a:cubicBezTo>
                  <a:pt x="5882" y="8140"/>
                  <a:pt x="6161" y="8224"/>
                  <a:pt x="6412" y="8224"/>
                </a:cubicBezTo>
                <a:cubicBezTo>
                  <a:pt x="7053" y="8224"/>
                  <a:pt x="7666" y="7973"/>
                  <a:pt x="8112" y="7527"/>
                </a:cubicBezTo>
                <a:cubicBezTo>
                  <a:pt x="8224" y="7639"/>
                  <a:pt x="8251" y="7806"/>
                  <a:pt x="8251" y="7945"/>
                </a:cubicBezTo>
                <a:cubicBezTo>
                  <a:pt x="8335" y="8280"/>
                  <a:pt x="8056" y="8558"/>
                  <a:pt x="7666" y="8558"/>
                </a:cubicBezTo>
                <a:cubicBezTo>
                  <a:pt x="7555" y="8558"/>
                  <a:pt x="7471" y="8531"/>
                  <a:pt x="7387" y="8503"/>
                </a:cubicBezTo>
                <a:cubicBezTo>
                  <a:pt x="7339" y="8479"/>
                  <a:pt x="7291" y="8468"/>
                  <a:pt x="7243" y="8468"/>
                </a:cubicBezTo>
                <a:cubicBezTo>
                  <a:pt x="7016" y="8468"/>
                  <a:pt x="6826" y="8718"/>
                  <a:pt x="6941" y="8949"/>
                </a:cubicBezTo>
                <a:cubicBezTo>
                  <a:pt x="6969" y="9060"/>
                  <a:pt x="6997" y="9172"/>
                  <a:pt x="6997" y="9227"/>
                </a:cubicBezTo>
                <a:cubicBezTo>
                  <a:pt x="6997" y="9590"/>
                  <a:pt x="6718" y="9896"/>
                  <a:pt x="6356" y="9896"/>
                </a:cubicBezTo>
                <a:cubicBezTo>
                  <a:pt x="6161" y="9896"/>
                  <a:pt x="6021" y="9813"/>
                  <a:pt x="5882" y="9729"/>
                </a:cubicBezTo>
                <a:cubicBezTo>
                  <a:pt x="5815" y="9662"/>
                  <a:pt x="5734" y="9631"/>
                  <a:pt x="5655" y="9631"/>
                </a:cubicBezTo>
                <a:cubicBezTo>
                  <a:pt x="5505" y="9631"/>
                  <a:pt x="5361" y="9742"/>
                  <a:pt x="5325" y="9924"/>
                </a:cubicBezTo>
                <a:cubicBezTo>
                  <a:pt x="5297" y="10287"/>
                  <a:pt x="5018" y="10565"/>
                  <a:pt x="4683" y="10565"/>
                </a:cubicBezTo>
                <a:cubicBezTo>
                  <a:pt x="4321" y="10565"/>
                  <a:pt x="4042" y="10287"/>
                  <a:pt x="4014" y="9924"/>
                </a:cubicBezTo>
                <a:cubicBezTo>
                  <a:pt x="3996" y="9741"/>
                  <a:pt x="3846" y="9619"/>
                  <a:pt x="3690" y="9619"/>
                </a:cubicBezTo>
                <a:cubicBezTo>
                  <a:pt x="3608" y="9619"/>
                  <a:pt x="3524" y="9652"/>
                  <a:pt x="3457" y="9729"/>
                </a:cubicBezTo>
                <a:cubicBezTo>
                  <a:pt x="3317" y="9813"/>
                  <a:pt x="3178" y="9896"/>
                  <a:pt x="3011" y="9896"/>
                </a:cubicBezTo>
                <a:cubicBezTo>
                  <a:pt x="2648" y="9896"/>
                  <a:pt x="2342" y="9618"/>
                  <a:pt x="2342" y="9227"/>
                </a:cubicBezTo>
                <a:cubicBezTo>
                  <a:pt x="2342" y="9116"/>
                  <a:pt x="2370" y="9032"/>
                  <a:pt x="2398" y="8949"/>
                </a:cubicBezTo>
                <a:cubicBezTo>
                  <a:pt x="2513" y="8718"/>
                  <a:pt x="2323" y="8468"/>
                  <a:pt x="2095" y="8468"/>
                </a:cubicBezTo>
                <a:cubicBezTo>
                  <a:pt x="2048" y="8468"/>
                  <a:pt x="2000" y="8479"/>
                  <a:pt x="1952" y="8503"/>
                </a:cubicBezTo>
                <a:cubicBezTo>
                  <a:pt x="1859" y="8555"/>
                  <a:pt x="1755" y="8583"/>
                  <a:pt x="1653" y="8583"/>
                </a:cubicBezTo>
                <a:cubicBezTo>
                  <a:pt x="1538" y="8583"/>
                  <a:pt x="1427" y="8548"/>
                  <a:pt x="1338" y="8475"/>
                </a:cubicBezTo>
                <a:cubicBezTo>
                  <a:pt x="1115" y="8335"/>
                  <a:pt x="1004" y="8112"/>
                  <a:pt x="1004" y="7917"/>
                </a:cubicBezTo>
                <a:cubicBezTo>
                  <a:pt x="1004" y="7722"/>
                  <a:pt x="1087" y="7583"/>
                  <a:pt x="1143" y="7499"/>
                </a:cubicBezTo>
                <a:cubicBezTo>
                  <a:pt x="1617" y="7945"/>
                  <a:pt x="2230" y="8196"/>
                  <a:pt x="2871" y="8196"/>
                </a:cubicBezTo>
                <a:cubicBezTo>
                  <a:pt x="3485" y="8196"/>
                  <a:pt x="4126" y="7945"/>
                  <a:pt x="4572" y="7499"/>
                </a:cubicBezTo>
                <a:lnTo>
                  <a:pt x="4628" y="7416"/>
                </a:lnTo>
                <a:close/>
                <a:moveTo>
                  <a:pt x="2732" y="1"/>
                </a:moveTo>
                <a:cubicBezTo>
                  <a:pt x="2537" y="1"/>
                  <a:pt x="2453" y="112"/>
                  <a:pt x="2398" y="279"/>
                </a:cubicBezTo>
                <a:lnTo>
                  <a:pt x="2063" y="2008"/>
                </a:lnTo>
                <a:cubicBezTo>
                  <a:pt x="1310" y="2203"/>
                  <a:pt x="753" y="2844"/>
                  <a:pt x="753" y="3624"/>
                </a:cubicBezTo>
                <a:cubicBezTo>
                  <a:pt x="753" y="4015"/>
                  <a:pt x="892" y="4321"/>
                  <a:pt x="1087" y="4600"/>
                </a:cubicBezTo>
                <a:lnTo>
                  <a:pt x="1087" y="6050"/>
                </a:lnTo>
                <a:lnTo>
                  <a:pt x="864" y="5994"/>
                </a:lnTo>
                <a:cubicBezTo>
                  <a:pt x="832" y="5987"/>
                  <a:pt x="799" y="5984"/>
                  <a:pt x="766" y="5984"/>
                </a:cubicBezTo>
                <a:cubicBezTo>
                  <a:pt x="662" y="5984"/>
                  <a:pt x="566" y="6020"/>
                  <a:pt x="502" y="6105"/>
                </a:cubicBezTo>
                <a:cubicBezTo>
                  <a:pt x="418" y="6189"/>
                  <a:pt x="391" y="6384"/>
                  <a:pt x="502" y="6468"/>
                </a:cubicBezTo>
                <a:lnTo>
                  <a:pt x="837" y="6997"/>
                </a:lnTo>
                <a:cubicBezTo>
                  <a:pt x="0" y="7806"/>
                  <a:pt x="558" y="9255"/>
                  <a:pt x="1756" y="9255"/>
                </a:cubicBezTo>
                <a:cubicBezTo>
                  <a:pt x="1756" y="10001"/>
                  <a:pt x="2361" y="10582"/>
                  <a:pt x="3036" y="10582"/>
                </a:cubicBezTo>
                <a:cubicBezTo>
                  <a:pt x="3193" y="10582"/>
                  <a:pt x="3354" y="10550"/>
                  <a:pt x="3513" y="10482"/>
                </a:cubicBezTo>
                <a:cubicBezTo>
                  <a:pt x="3736" y="10928"/>
                  <a:pt x="4182" y="11207"/>
                  <a:pt x="4711" y="11207"/>
                </a:cubicBezTo>
                <a:cubicBezTo>
                  <a:pt x="5241" y="11207"/>
                  <a:pt x="5687" y="10900"/>
                  <a:pt x="5882" y="10482"/>
                </a:cubicBezTo>
                <a:cubicBezTo>
                  <a:pt x="6040" y="10536"/>
                  <a:pt x="6198" y="10562"/>
                  <a:pt x="6351" y="10562"/>
                </a:cubicBezTo>
                <a:cubicBezTo>
                  <a:pt x="7062" y="10562"/>
                  <a:pt x="7666" y="10012"/>
                  <a:pt x="7666" y="9255"/>
                </a:cubicBezTo>
                <a:cubicBezTo>
                  <a:pt x="8865" y="9255"/>
                  <a:pt x="9450" y="7806"/>
                  <a:pt x="8586" y="6997"/>
                </a:cubicBezTo>
                <a:lnTo>
                  <a:pt x="8920" y="6468"/>
                </a:lnTo>
                <a:cubicBezTo>
                  <a:pt x="9066" y="6273"/>
                  <a:pt x="8894" y="5973"/>
                  <a:pt x="8645" y="5973"/>
                </a:cubicBezTo>
                <a:cubicBezTo>
                  <a:pt x="8608" y="5973"/>
                  <a:pt x="8570" y="5980"/>
                  <a:pt x="8530" y="5994"/>
                </a:cubicBezTo>
                <a:lnTo>
                  <a:pt x="8335" y="6050"/>
                </a:lnTo>
                <a:lnTo>
                  <a:pt x="8335" y="4600"/>
                </a:lnTo>
                <a:cubicBezTo>
                  <a:pt x="8391" y="4489"/>
                  <a:pt x="8474" y="4433"/>
                  <a:pt x="8502" y="4321"/>
                </a:cubicBezTo>
                <a:cubicBezTo>
                  <a:pt x="8725" y="4489"/>
                  <a:pt x="9032" y="4600"/>
                  <a:pt x="9311" y="4600"/>
                </a:cubicBezTo>
                <a:cubicBezTo>
                  <a:pt x="10035" y="4600"/>
                  <a:pt x="10621" y="4015"/>
                  <a:pt x="10621" y="3262"/>
                </a:cubicBezTo>
                <a:cubicBezTo>
                  <a:pt x="10621" y="2537"/>
                  <a:pt x="10035" y="1924"/>
                  <a:pt x="9339" y="1924"/>
                </a:cubicBezTo>
                <a:lnTo>
                  <a:pt x="9311" y="1924"/>
                </a:lnTo>
                <a:lnTo>
                  <a:pt x="694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1B35473D-16E5-8B33-9DF3-ADE0BBB77847}"/>
              </a:ext>
            </a:extLst>
          </p:cNvPr>
          <p:cNvSpPr txBox="1">
            <a:spLocks/>
          </p:cNvSpPr>
          <p:nvPr/>
        </p:nvSpPr>
        <p:spPr>
          <a:xfrm>
            <a:off x="1646415" y="5206362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5996" dirty="0">
                <a:solidFill>
                  <a:schemeClr val="accent2"/>
                </a:solidFill>
              </a:rPr>
              <a:t>Mo</a:t>
            </a:r>
            <a:r>
              <a:rPr lang="es-SV" sz="15996" dirty="0">
                <a:solidFill>
                  <a:schemeClr val="tx2"/>
                </a:solidFill>
              </a:rPr>
              <a:t>ni</a:t>
            </a:r>
            <a:r>
              <a:rPr lang="es-SV" sz="15996" dirty="0">
                <a:solidFill>
                  <a:schemeClr val="accent1"/>
                </a:solidFill>
              </a:rPr>
              <a:t>to</a:t>
            </a:r>
            <a:r>
              <a:rPr lang="es-SV" sz="15996" dirty="0">
                <a:solidFill>
                  <a:schemeClr val="accent2"/>
                </a:solidFill>
              </a:rPr>
              <a:t>r</a:t>
            </a:r>
            <a:r>
              <a:rPr lang="es-SV" sz="15996" dirty="0">
                <a:solidFill>
                  <a:schemeClr val="accent3"/>
                </a:solidFill>
              </a:rPr>
              <a:t>eo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BF9C532C-4687-4D70-162D-A3AC2FEEA6C5}"/>
              </a:ext>
            </a:extLst>
          </p:cNvPr>
          <p:cNvSpPr txBox="1"/>
          <p:nvPr/>
        </p:nvSpPr>
        <p:spPr>
          <a:xfrm rot="21193814">
            <a:off x="3351682" y="4182829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Unidad de </a:t>
            </a:r>
            <a:endParaRPr lang="es-SV" sz="8531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5F5E4FEA-A1F1-F211-8695-9FBFA184CFBF}"/>
              </a:ext>
            </a:extLst>
          </p:cNvPr>
          <p:cNvSpPr txBox="1"/>
          <p:nvPr/>
        </p:nvSpPr>
        <p:spPr>
          <a:xfrm>
            <a:off x="650175" y="6548126"/>
            <a:ext cx="14458266" cy="2553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  E</a:t>
            </a:r>
            <a:r>
              <a:rPr lang="es-SV" sz="15996" dirty="0">
                <a:solidFill>
                  <a:schemeClr val="tx2"/>
                </a:solidFill>
                <a:latin typeface="Lexend Deca SemiBold" panose="020B0604020202020204" charset="0"/>
              </a:rPr>
              <a:t>va</a:t>
            </a:r>
            <a:r>
              <a:rPr lang="es-SV" sz="15996" dirty="0">
                <a:solidFill>
                  <a:schemeClr val="accent1"/>
                </a:solidFill>
                <a:latin typeface="Lexend Deca SemiBold" panose="020B0604020202020204" charset="0"/>
              </a:rPr>
              <a:t>lu</a:t>
            </a:r>
            <a:r>
              <a:rPr lang="es-SV" sz="15996" dirty="0">
                <a:solidFill>
                  <a:schemeClr val="accent2"/>
                </a:solidFill>
                <a:latin typeface="Lexend Deca SemiBold" panose="020B0604020202020204" charset="0"/>
              </a:rPr>
              <a:t>ac</a:t>
            </a:r>
            <a:r>
              <a:rPr lang="es-SV" sz="15996" dirty="0">
                <a:solidFill>
                  <a:schemeClr val="accent3"/>
                </a:solidFill>
                <a:latin typeface="Lexend Deca SemiBold" panose="020B0604020202020204" charset="0"/>
              </a:rPr>
              <a:t>ión</a:t>
            </a:r>
            <a:endParaRPr lang="es-SV" sz="15996" dirty="0">
              <a:latin typeface="Lexend Deca SemiBold" panose="020B0604020202020204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D291B67A-616F-CC9A-8461-BA758E834B92}"/>
              </a:ext>
            </a:extLst>
          </p:cNvPr>
          <p:cNvSpPr txBox="1"/>
          <p:nvPr/>
        </p:nvSpPr>
        <p:spPr>
          <a:xfrm rot="21257001">
            <a:off x="13092863" y="6119918"/>
            <a:ext cx="769434" cy="10768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6398" dirty="0">
                <a:solidFill>
                  <a:schemeClr val="tx1"/>
                </a:solidFill>
                <a:latin typeface="adelia" pitchFamily="2" charset="0"/>
              </a:rPr>
              <a:t>y</a:t>
            </a:r>
            <a:endParaRPr lang="es-SV" sz="6398" dirty="0"/>
          </a:p>
        </p:txBody>
      </p:sp>
    </p:spTree>
    <p:extLst>
      <p:ext uri="{BB962C8B-B14F-4D97-AF65-F5344CB8AC3E}">
        <p14:creationId xmlns:p14="http://schemas.microsoft.com/office/powerpoint/2010/main" val="393745129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634963" y="928845"/>
            <a:ext cx="14809081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Monitoreo y Evaluación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4037146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74" name="TextBox 78">
            <a:extLst>
              <a:ext uri="{FF2B5EF4-FFF2-40B4-BE49-F238E27FC236}">
                <a16:creationId xmlns:a16="http://schemas.microsoft.com/office/drawing/2014/main" id="{5FBAC5E2-B7A2-7E7C-74A9-C31C5FEDDE0D}"/>
              </a:ext>
            </a:extLst>
          </p:cNvPr>
          <p:cNvSpPr txBox="1"/>
          <p:nvPr/>
        </p:nvSpPr>
        <p:spPr>
          <a:xfrm>
            <a:off x="2323311" y="3205946"/>
            <a:ext cx="6604692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MONITOREO ACCIONES FORMATIVAS</a:t>
            </a:r>
          </a:p>
        </p:txBody>
      </p:sp>
      <p:grpSp>
        <p:nvGrpSpPr>
          <p:cNvPr id="275" name="Grupo 274">
            <a:extLst>
              <a:ext uri="{FF2B5EF4-FFF2-40B4-BE49-F238E27FC236}">
                <a16:creationId xmlns:a16="http://schemas.microsoft.com/office/drawing/2014/main" id="{1B3491B5-7574-B16A-67D0-37D44E772DA1}"/>
              </a:ext>
            </a:extLst>
          </p:cNvPr>
          <p:cNvGrpSpPr/>
          <p:nvPr/>
        </p:nvGrpSpPr>
        <p:grpSpPr>
          <a:xfrm>
            <a:off x="8712794" y="3166165"/>
            <a:ext cx="2056028" cy="792524"/>
            <a:chOff x="19070914" y="9647572"/>
            <a:chExt cx="2436121" cy="792524"/>
          </a:xfrm>
        </p:grpSpPr>
        <p:sp>
          <p:nvSpPr>
            <p:cNvPr id="276" name="TextBox 18">
              <a:extLst>
                <a:ext uri="{FF2B5EF4-FFF2-40B4-BE49-F238E27FC236}">
                  <a16:creationId xmlns:a16="http://schemas.microsoft.com/office/drawing/2014/main" id="{6A67DF8C-D7E7-E235-E0E3-CC88F42E14C1}"/>
                </a:ext>
              </a:extLst>
            </p:cNvPr>
            <p:cNvSpPr txBox="1"/>
            <p:nvPr/>
          </p:nvSpPr>
          <p:spPr>
            <a:xfrm>
              <a:off x="19799321" y="9647572"/>
              <a:ext cx="1043122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3,200</a:t>
              </a:r>
            </a:p>
          </p:txBody>
        </p:sp>
        <p:sp>
          <p:nvSpPr>
            <p:cNvPr id="277" name="TextBox 15">
              <a:extLst>
                <a:ext uri="{FF2B5EF4-FFF2-40B4-BE49-F238E27FC236}">
                  <a16:creationId xmlns:a16="http://schemas.microsoft.com/office/drawing/2014/main" id="{92FB19A5-6FA7-0D69-ACC3-8000E32F2EF4}"/>
                </a:ext>
              </a:extLst>
            </p:cNvPr>
            <p:cNvSpPr txBox="1"/>
            <p:nvPr/>
          </p:nvSpPr>
          <p:spPr>
            <a:xfrm>
              <a:off x="19070914" y="1003998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</a:t>
              </a:r>
            </a:p>
          </p:txBody>
        </p:sp>
      </p:grpSp>
      <p:grpSp>
        <p:nvGrpSpPr>
          <p:cNvPr id="278" name="Grupo 277">
            <a:extLst>
              <a:ext uri="{FF2B5EF4-FFF2-40B4-BE49-F238E27FC236}">
                <a16:creationId xmlns:a16="http://schemas.microsoft.com/office/drawing/2014/main" id="{7F7889B6-6113-29BD-84C3-9B7FF8C8A64C}"/>
              </a:ext>
            </a:extLst>
          </p:cNvPr>
          <p:cNvGrpSpPr/>
          <p:nvPr/>
        </p:nvGrpSpPr>
        <p:grpSpPr>
          <a:xfrm>
            <a:off x="10667781" y="3166165"/>
            <a:ext cx="2158557" cy="792524"/>
            <a:chOff x="19026534" y="9647572"/>
            <a:chExt cx="2557606" cy="792524"/>
          </a:xfrm>
        </p:grpSpPr>
        <p:sp>
          <p:nvSpPr>
            <p:cNvPr id="279" name="TextBox 18">
              <a:extLst>
                <a:ext uri="{FF2B5EF4-FFF2-40B4-BE49-F238E27FC236}">
                  <a16:creationId xmlns:a16="http://schemas.microsoft.com/office/drawing/2014/main" id="{A772F2E3-3200-3FDA-05EF-CF3EFB42DF9C}"/>
                </a:ext>
              </a:extLst>
            </p:cNvPr>
            <p:cNvSpPr txBox="1"/>
            <p:nvPr/>
          </p:nvSpPr>
          <p:spPr>
            <a:xfrm>
              <a:off x="19057628" y="9647572"/>
              <a:ext cx="2526512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000" kern="1200" dirty="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3,633 (+13.5%)</a:t>
              </a:r>
            </a:p>
          </p:txBody>
        </p:sp>
        <p:sp>
          <p:nvSpPr>
            <p:cNvPr id="280" name="TextBox 15">
              <a:extLst>
                <a:ext uri="{FF2B5EF4-FFF2-40B4-BE49-F238E27FC236}">
                  <a16:creationId xmlns:a16="http://schemas.microsoft.com/office/drawing/2014/main" id="{327D78A0-A79C-BF43-F314-8EFE027560EE}"/>
                </a:ext>
              </a:extLst>
            </p:cNvPr>
            <p:cNvSpPr txBox="1"/>
            <p:nvPr/>
          </p:nvSpPr>
          <p:spPr>
            <a:xfrm>
              <a:off x="19026534" y="1003998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282" name="TextBox 78">
            <a:extLst>
              <a:ext uri="{FF2B5EF4-FFF2-40B4-BE49-F238E27FC236}">
                <a16:creationId xmlns:a16="http://schemas.microsoft.com/office/drawing/2014/main" id="{500051B0-6A01-86F8-2D1E-BE957AFCF30B}"/>
              </a:ext>
            </a:extLst>
          </p:cNvPr>
          <p:cNvSpPr txBox="1"/>
          <p:nvPr/>
        </p:nvSpPr>
        <p:spPr>
          <a:xfrm>
            <a:off x="14520471" y="2925188"/>
            <a:ext cx="5061001" cy="954107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EVALUACIONES </a:t>
            </a:r>
          </a:p>
          <a:p>
            <a:pPr algn="ctr">
              <a:defRPr/>
            </a:pPr>
            <a:r>
              <a:rPr lang="en-US" sz="2800" b="1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REALIZADAS A PROGRAMAS</a:t>
            </a:r>
          </a:p>
        </p:txBody>
      </p:sp>
      <p:graphicFrame>
        <p:nvGraphicFramePr>
          <p:cNvPr id="283" name="Chart 94">
            <a:extLst>
              <a:ext uri="{FF2B5EF4-FFF2-40B4-BE49-F238E27FC236}">
                <a16:creationId xmlns:a16="http://schemas.microsoft.com/office/drawing/2014/main" id="{171CABC4-CB10-BB9C-3BAD-65656A395B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9030027"/>
              </p:ext>
            </p:extLst>
          </p:nvPr>
        </p:nvGraphicFramePr>
        <p:xfrm>
          <a:off x="14144991" y="3976980"/>
          <a:ext cx="8300763" cy="38815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284" name="Grupo 283">
            <a:extLst>
              <a:ext uri="{FF2B5EF4-FFF2-40B4-BE49-F238E27FC236}">
                <a16:creationId xmlns:a16="http://schemas.microsoft.com/office/drawing/2014/main" id="{B71DC640-A670-F800-B938-D46B43CA7A5E}"/>
              </a:ext>
            </a:extLst>
          </p:cNvPr>
          <p:cNvGrpSpPr/>
          <p:nvPr/>
        </p:nvGrpSpPr>
        <p:grpSpPr>
          <a:xfrm>
            <a:off x="19369348" y="3110940"/>
            <a:ext cx="2056028" cy="791117"/>
            <a:chOff x="19102819" y="9647572"/>
            <a:chExt cx="2436121" cy="791117"/>
          </a:xfrm>
        </p:grpSpPr>
        <p:sp>
          <p:nvSpPr>
            <p:cNvPr id="285" name="TextBox 18">
              <a:extLst>
                <a:ext uri="{FF2B5EF4-FFF2-40B4-BE49-F238E27FC236}">
                  <a16:creationId xmlns:a16="http://schemas.microsoft.com/office/drawing/2014/main" id="{541A98A0-B716-D6ED-0FB6-BF85E586D407}"/>
                </a:ext>
              </a:extLst>
            </p:cNvPr>
            <p:cNvSpPr txBox="1"/>
            <p:nvPr/>
          </p:nvSpPr>
          <p:spPr>
            <a:xfrm>
              <a:off x="19928475" y="9647572"/>
              <a:ext cx="784810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650</a:t>
              </a:r>
            </a:p>
          </p:txBody>
        </p:sp>
        <p:sp>
          <p:nvSpPr>
            <p:cNvPr id="286" name="TextBox 15">
              <a:extLst>
                <a:ext uri="{FF2B5EF4-FFF2-40B4-BE49-F238E27FC236}">
                  <a16:creationId xmlns:a16="http://schemas.microsoft.com/office/drawing/2014/main" id="{AC196A8D-EF36-3686-C77F-D24B396B1107}"/>
                </a:ext>
              </a:extLst>
            </p:cNvPr>
            <p:cNvSpPr txBox="1"/>
            <p:nvPr/>
          </p:nvSpPr>
          <p:spPr>
            <a:xfrm>
              <a:off x="19102819" y="10038579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</a:t>
              </a:r>
            </a:p>
          </p:txBody>
        </p:sp>
      </p:grpSp>
      <p:grpSp>
        <p:nvGrpSpPr>
          <p:cNvPr id="287" name="Grupo 286">
            <a:extLst>
              <a:ext uri="{FF2B5EF4-FFF2-40B4-BE49-F238E27FC236}">
                <a16:creationId xmlns:a16="http://schemas.microsoft.com/office/drawing/2014/main" id="{1FB7A549-9D14-A27A-5E2E-D7925D194C08}"/>
              </a:ext>
            </a:extLst>
          </p:cNvPr>
          <p:cNvGrpSpPr/>
          <p:nvPr/>
        </p:nvGrpSpPr>
        <p:grpSpPr>
          <a:xfrm>
            <a:off x="21000836" y="3078283"/>
            <a:ext cx="2056027" cy="810167"/>
            <a:chOff x="19102820" y="9746090"/>
            <a:chExt cx="2436121" cy="810167"/>
          </a:xfrm>
        </p:grpSpPr>
        <p:sp>
          <p:nvSpPr>
            <p:cNvPr id="288" name="TextBox 18">
              <a:extLst>
                <a:ext uri="{FF2B5EF4-FFF2-40B4-BE49-F238E27FC236}">
                  <a16:creationId xmlns:a16="http://schemas.microsoft.com/office/drawing/2014/main" id="{9810A10B-BCB3-7AF0-6186-D94053A4E863}"/>
                </a:ext>
              </a:extLst>
            </p:cNvPr>
            <p:cNvSpPr txBox="1"/>
            <p:nvPr/>
          </p:nvSpPr>
          <p:spPr>
            <a:xfrm>
              <a:off x="19183565" y="9746090"/>
              <a:ext cx="2066870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000" kern="1200" dirty="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670 (+3.1%)</a:t>
              </a:r>
            </a:p>
          </p:txBody>
        </p:sp>
        <p:sp>
          <p:nvSpPr>
            <p:cNvPr id="289" name="TextBox 15">
              <a:extLst>
                <a:ext uri="{FF2B5EF4-FFF2-40B4-BE49-F238E27FC236}">
                  <a16:creationId xmlns:a16="http://schemas.microsoft.com/office/drawing/2014/main" id="{B6251264-513B-F07A-2921-6DC0FE11FFE7}"/>
                </a:ext>
              </a:extLst>
            </p:cNvPr>
            <p:cNvSpPr txBox="1"/>
            <p:nvPr/>
          </p:nvSpPr>
          <p:spPr>
            <a:xfrm>
              <a:off x="19102820" y="10156147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290" name="TextBox 78">
            <a:extLst>
              <a:ext uri="{FF2B5EF4-FFF2-40B4-BE49-F238E27FC236}">
                <a16:creationId xmlns:a16="http://schemas.microsoft.com/office/drawing/2014/main" id="{BA721720-E95B-D38B-98B8-27D5F004BFAF}"/>
              </a:ext>
            </a:extLst>
          </p:cNvPr>
          <p:cNvSpPr txBox="1"/>
          <p:nvPr/>
        </p:nvSpPr>
        <p:spPr>
          <a:xfrm>
            <a:off x="2348515" y="8778891"/>
            <a:ext cx="6906058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FORTALECIMIENTO METODOLÓGICO</a:t>
            </a:r>
          </a:p>
        </p:txBody>
      </p:sp>
      <p:graphicFrame>
        <p:nvGraphicFramePr>
          <p:cNvPr id="291" name="Chart 94">
            <a:extLst>
              <a:ext uri="{FF2B5EF4-FFF2-40B4-BE49-F238E27FC236}">
                <a16:creationId xmlns:a16="http://schemas.microsoft.com/office/drawing/2014/main" id="{CBC2CDC8-3AD2-EDDE-788B-A9331D1627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1984747"/>
              </p:ext>
            </p:extLst>
          </p:nvPr>
        </p:nvGraphicFramePr>
        <p:xfrm>
          <a:off x="-59656" y="9183821"/>
          <a:ext cx="9636752" cy="4061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292" name="Grupo 291">
            <a:extLst>
              <a:ext uri="{FF2B5EF4-FFF2-40B4-BE49-F238E27FC236}">
                <a16:creationId xmlns:a16="http://schemas.microsoft.com/office/drawing/2014/main" id="{D51D24E3-FA18-814A-990A-6E68FB76BDAD}"/>
              </a:ext>
            </a:extLst>
          </p:cNvPr>
          <p:cNvGrpSpPr/>
          <p:nvPr/>
        </p:nvGrpSpPr>
        <p:grpSpPr>
          <a:xfrm>
            <a:off x="8868409" y="8744454"/>
            <a:ext cx="2056028" cy="788943"/>
            <a:chOff x="19102820" y="9647572"/>
            <a:chExt cx="2436121" cy="788943"/>
          </a:xfrm>
        </p:grpSpPr>
        <p:sp>
          <p:nvSpPr>
            <p:cNvPr id="293" name="TextBox 18">
              <a:extLst>
                <a:ext uri="{FF2B5EF4-FFF2-40B4-BE49-F238E27FC236}">
                  <a16:creationId xmlns:a16="http://schemas.microsoft.com/office/drawing/2014/main" id="{3B81BB63-9855-51AA-4C60-8A85600841F4}"/>
                </a:ext>
              </a:extLst>
            </p:cNvPr>
            <p:cNvSpPr txBox="1"/>
            <p:nvPr/>
          </p:nvSpPr>
          <p:spPr>
            <a:xfrm>
              <a:off x="19920877" y="9647572"/>
              <a:ext cx="800005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000" kern="1200" dirty="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300</a:t>
              </a:r>
            </a:p>
          </p:txBody>
        </p:sp>
        <p:sp>
          <p:nvSpPr>
            <p:cNvPr id="294" name="TextBox 15">
              <a:extLst>
                <a:ext uri="{FF2B5EF4-FFF2-40B4-BE49-F238E27FC236}">
                  <a16:creationId xmlns:a16="http://schemas.microsoft.com/office/drawing/2014/main" id="{8E1EB13F-D08C-CE2A-BD77-D2286E971755}"/>
                </a:ext>
              </a:extLst>
            </p:cNvPr>
            <p:cNvSpPr txBox="1"/>
            <p:nvPr/>
          </p:nvSpPr>
          <p:spPr>
            <a:xfrm>
              <a:off x="19102820" y="1003640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</a:t>
              </a:r>
            </a:p>
          </p:txBody>
        </p:sp>
      </p:grpSp>
      <p:grpSp>
        <p:nvGrpSpPr>
          <p:cNvPr id="295" name="Grupo 294">
            <a:extLst>
              <a:ext uri="{FF2B5EF4-FFF2-40B4-BE49-F238E27FC236}">
                <a16:creationId xmlns:a16="http://schemas.microsoft.com/office/drawing/2014/main" id="{BB8E360D-B6C2-9454-1ACD-54FBC636BB93}"/>
              </a:ext>
            </a:extLst>
          </p:cNvPr>
          <p:cNvGrpSpPr/>
          <p:nvPr/>
        </p:nvGrpSpPr>
        <p:grpSpPr>
          <a:xfrm>
            <a:off x="10653442" y="8732116"/>
            <a:ext cx="2056027" cy="788943"/>
            <a:chOff x="19102820" y="9647572"/>
            <a:chExt cx="2436121" cy="788943"/>
          </a:xfrm>
        </p:grpSpPr>
        <p:sp>
          <p:nvSpPr>
            <p:cNvPr id="296" name="TextBox 18">
              <a:extLst>
                <a:ext uri="{FF2B5EF4-FFF2-40B4-BE49-F238E27FC236}">
                  <a16:creationId xmlns:a16="http://schemas.microsoft.com/office/drawing/2014/main" id="{4FE71BCD-9FA1-5030-983F-250E7F9A8CA2}"/>
                </a:ext>
              </a:extLst>
            </p:cNvPr>
            <p:cNvSpPr txBox="1"/>
            <p:nvPr/>
          </p:nvSpPr>
          <p:spPr>
            <a:xfrm>
              <a:off x="19195332" y="9647572"/>
              <a:ext cx="2251106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000" kern="1200" dirty="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394 (+31.3%)</a:t>
              </a:r>
            </a:p>
          </p:txBody>
        </p:sp>
        <p:sp>
          <p:nvSpPr>
            <p:cNvPr id="298" name="TextBox 15">
              <a:extLst>
                <a:ext uri="{FF2B5EF4-FFF2-40B4-BE49-F238E27FC236}">
                  <a16:creationId xmlns:a16="http://schemas.microsoft.com/office/drawing/2014/main" id="{5EA8F3F7-712B-2955-8415-ED3E6C3419D0}"/>
                </a:ext>
              </a:extLst>
            </p:cNvPr>
            <p:cNvSpPr txBox="1"/>
            <p:nvPr/>
          </p:nvSpPr>
          <p:spPr>
            <a:xfrm>
              <a:off x="19102820" y="1003640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303" name="TextBox 78">
            <a:extLst>
              <a:ext uri="{FF2B5EF4-FFF2-40B4-BE49-F238E27FC236}">
                <a16:creationId xmlns:a16="http://schemas.microsoft.com/office/drawing/2014/main" id="{86D953EE-6BFE-5A25-03CD-49B63D591096}"/>
              </a:ext>
            </a:extLst>
          </p:cNvPr>
          <p:cNvSpPr txBox="1"/>
          <p:nvPr/>
        </p:nvSpPr>
        <p:spPr>
          <a:xfrm>
            <a:off x="16969689" y="8334358"/>
            <a:ext cx="370165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s-SV" sz="2800" b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M</a:t>
            </a:r>
            <a:r>
              <a:rPr lang="es-419" sz="2800" b="1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ONTO EJECUTADO</a:t>
            </a: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70A6DA60-B8CB-8B36-9825-A26DE1B8292E}"/>
              </a:ext>
            </a:extLst>
          </p:cNvPr>
          <p:cNvGrpSpPr/>
          <p:nvPr/>
        </p:nvGrpSpPr>
        <p:grpSpPr>
          <a:xfrm>
            <a:off x="6081071" y="12321956"/>
            <a:ext cx="4038140" cy="865252"/>
            <a:chOff x="10694024" y="11774416"/>
            <a:chExt cx="4038140" cy="865252"/>
          </a:xfrm>
        </p:grpSpPr>
        <p:sp>
          <p:nvSpPr>
            <p:cNvPr id="299" name="TextBox 15">
              <a:extLst>
                <a:ext uri="{FF2B5EF4-FFF2-40B4-BE49-F238E27FC236}">
                  <a16:creationId xmlns:a16="http://schemas.microsoft.com/office/drawing/2014/main" id="{F0C03ED5-D495-A15E-E074-EEF519D85608}"/>
                </a:ext>
              </a:extLst>
            </p:cNvPr>
            <p:cNvSpPr txBox="1"/>
            <p:nvPr/>
          </p:nvSpPr>
          <p:spPr>
            <a:xfrm>
              <a:off x="10694024" y="11856475"/>
              <a:ext cx="4038140" cy="783193"/>
            </a:xfrm>
            <a:prstGeom prst="round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419" sz="20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95% Nivel de</a:t>
              </a:r>
              <a:r>
                <a:rPr kumimoji="0" lang="es-419" sz="20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 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419" sz="20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satisfacción de participación</a:t>
              </a:r>
            </a:p>
          </p:txBody>
        </p:sp>
        <p:grpSp>
          <p:nvGrpSpPr>
            <p:cNvPr id="305" name="Google Shape;9084;p116">
              <a:extLst>
                <a:ext uri="{FF2B5EF4-FFF2-40B4-BE49-F238E27FC236}">
                  <a16:creationId xmlns:a16="http://schemas.microsoft.com/office/drawing/2014/main" id="{378EE4AC-4DC0-2CA7-C3A2-CB43749E3B24}"/>
                </a:ext>
              </a:extLst>
            </p:cNvPr>
            <p:cNvGrpSpPr/>
            <p:nvPr/>
          </p:nvGrpSpPr>
          <p:grpSpPr>
            <a:xfrm>
              <a:off x="11419746" y="11774416"/>
              <a:ext cx="470240" cy="464653"/>
              <a:chOff x="-61579923" y="3217733"/>
              <a:chExt cx="311125" cy="316750"/>
            </a:xfrm>
            <a:solidFill>
              <a:srgbClr val="132047"/>
            </a:solidFill>
          </p:grpSpPr>
          <p:sp>
            <p:nvSpPr>
              <p:cNvPr id="306" name="Google Shape;9085;p116">
                <a:extLst>
                  <a:ext uri="{FF2B5EF4-FFF2-40B4-BE49-F238E27FC236}">
                    <a16:creationId xmlns:a16="http://schemas.microsoft.com/office/drawing/2014/main" id="{20C7EF23-712C-7977-E77D-584D2463972C}"/>
                  </a:ext>
                </a:extLst>
              </p:cNvPr>
              <p:cNvSpPr/>
              <p:nvPr/>
            </p:nvSpPr>
            <p:spPr>
              <a:xfrm>
                <a:off x="-61516899" y="3493408"/>
                <a:ext cx="185875" cy="41075"/>
              </a:xfrm>
              <a:custGeom>
                <a:avLst/>
                <a:gdLst/>
                <a:ahLst/>
                <a:cxnLst/>
                <a:rect l="l" t="t" r="r" b="b"/>
                <a:pathLst>
                  <a:path w="7435" h="1643" extrusionOk="0">
                    <a:moveTo>
                      <a:pt x="819" y="1"/>
                    </a:moveTo>
                    <a:cubicBezTo>
                      <a:pt x="347" y="1"/>
                      <a:pt x="0" y="347"/>
                      <a:pt x="0" y="851"/>
                    </a:cubicBezTo>
                    <a:lnTo>
                      <a:pt x="0" y="1229"/>
                    </a:lnTo>
                    <a:cubicBezTo>
                      <a:pt x="0" y="1481"/>
                      <a:pt x="189" y="1639"/>
                      <a:pt x="410" y="1639"/>
                    </a:cubicBezTo>
                    <a:lnTo>
                      <a:pt x="7026" y="1639"/>
                    </a:lnTo>
                    <a:cubicBezTo>
                      <a:pt x="7044" y="1641"/>
                      <a:pt x="7062" y="1642"/>
                      <a:pt x="7080" y="1642"/>
                    </a:cubicBezTo>
                    <a:cubicBezTo>
                      <a:pt x="7300" y="1642"/>
                      <a:pt x="7435" y="1463"/>
                      <a:pt x="7435" y="1229"/>
                    </a:cubicBezTo>
                    <a:lnTo>
                      <a:pt x="7435" y="851"/>
                    </a:lnTo>
                    <a:cubicBezTo>
                      <a:pt x="7435" y="379"/>
                      <a:pt x="7089" y="1"/>
                      <a:pt x="6616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07" name="Google Shape;9086;p116">
                <a:extLst>
                  <a:ext uri="{FF2B5EF4-FFF2-40B4-BE49-F238E27FC236}">
                    <a16:creationId xmlns:a16="http://schemas.microsoft.com/office/drawing/2014/main" id="{B98D4B3F-9129-5434-A1A8-02230511DE1E}"/>
                  </a:ext>
                </a:extLst>
              </p:cNvPr>
              <p:cNvSpPr/>
              <p:nvPr/>
            </p:nvSpPr>
            <p:spPr>
              <a:xfrm>
                <a:off x="-61579923" y="3217733"/>
                <a:ext cx="311125" cy="254425"/>
              </a:xfrm>
              <a:custGeom>
                <a:avLst/>
                <a:gdLst/>
                <a:ahLst/>
                <a:cxnLst/>
                <a:rect l="l" t="t" r="r" b="b"/>
                <a:pathLst>
                  <a:path w="12445" h="10177" extrusionOk="0">
                    <a:moveTo>
                      <a:pt x="11626" y="1608"/>
                    </a:moveTo>
                    <a:lnTo>
                      <a:pt x="11626" y="2899"/>
                    </a:lnTo>
                    <a:cubicBezTo>
                      <a:pt x="11626" y="3939"/>
                      <a:pt x="10807" y="4853"/>
                      <a:pt x="9767" y="4916"/>
                    </a:cubicBezTo>
                    <a:cubicBezTo>
                      <a:pt x="9893" y="4538"/>
                      <a:pt x="9956" y="4128"/>
                      <a:pt x="9956" y="3718"/>
                    </a:cubicBezTo>
                    <a:lnTo>
                      <a:pt x="9956" y="1608"/>
                    </a:lnTo>
                    <a:close/>
                    <a:moveTo>
                      <a:pt x="2521" y="1639"/>
                    </a:moveTo>
                    <a:lnTo>
                      <a:pt x="2521" y="3718"/>
                    </a:lnTo>
                    <a:cubicBezTo>
                      <a:pt x="2521" y="4160"/>
                      <a:pt x="2616" y="4538"/>
                      <a:pt x="2710" y="4947"/>
                    </a:cubicBezTo>
                    <a:cubicBezTo>
                      <a:pt x="1702" y="4853"/>
                      <a:pt x="883" y="4002"/>
                      <a:pt x="883" y="2899"/>
                    </a:cubicBezTo>
                    <a:lnTo>
                      <a:pt x="883" y="1639"/>
                    </a:lnTo>
                    <a:close/>
                    <a:moveTo>
                      <a:pt x="6176" y="1576"/>
                    </a:moveTo>
                    <a:cubicBezTo>
                      <a:pt x="6333" y="1576"/>
                      <a:pt x="6491" y="1671"/>
                      <a:pt x="6554" y="1828"/>
                    </a:cubicBezTo>
                    <a:lnTo>
                      <a:pt x="6932" y="2647"/>
                    </a:lnTo>
                    <a:lnTo>
                      <a:pt x="7845" y="2773"/>
                    </a:lnTo>
                    <a:cubicBezTo>
                      <a:pt x="8003" y="2805"/>
                      <a:pt x="8129" y="2899"/>
                      <a:pt x="8160" y="3025"/>
                    </a:cubicBezTo>
                    <a:cubicBezTo>
                      <a:pt x="8349" y="3214"/>
                      <a:pt x="8318" y="3403"/>
                      <a:pt x="8192" y="3466"/>
                    </a:cubicBezTo>
                    <a:lnTo>
                      <a:pt x="7530" y="4097"/>
                    </a:lnTo>
                    <a:lnTo>
                      <a:pt x="7688" y="5010"/>
                    </a:lnTo>
                    <a:cubicBezTo>
                      <a:pt x="7719" y="5168"/>
                      <a:pt x="7656" y="5325"/>
                      <a:pt x="7530" y="5420"/>
                    </a:cubicBezTo>
                    <a:cubicBezTo>
                      <a:pt x="7452" y="5459"/>
                      <a:pt x="7363" y="5486"/>
                      <a:pt x="7268" y="5486"/>
                    </a:cubicBezTo>
                    <a:cubicBezTo>
                      <a:pt x="7210" y="5486"/>
                      <a:pt x="7149" y="5475"/>
                      <a:pt x="7089" y="5451"/>
                    </a:cubicBezTo>
                    <a:lnTo>
                      <a:pt x="6270" y="5010"/>
                    </a:lnTo>
                    <a:lnTo>
                      <a:pt x="5451" y="5451"/>
                    </a:lnTo>
                    <a:cubicBezTo>
                      <a:pt x="5380" y="5480"/>
                      <a:pt x="5309" y="5495"/>
                      <a:pt x="5241" y="5495"/>
                    </a:cubicBezTo>
                    <a:cubicBezTo>
                      <a:pt x="5158" y="5495"/>
                      <a:pt x="5079" y="5472"/>
                      <a:pt x="5010" y="5420"/>
                    </a:cubicBezTo>
                    <a:cubicBezTo>
                      <a:pt x="4884" y="5325"/>
                      <a:pt x="4821" y="5168"/>
                      <a:pt x="4852" y="5010"/>
                    </a:cubicBezTo>
                    <a:lnTo>
                      <a:pt x="5010" y="4097"/>
                    </a:lnTo>
                    <a:lnTo>
                      <a:pt x="4348" y="3466"/>
                    </a:lnTo>
                    <a:cubicBezTo>
                      <a:pt x="4222" y="3340"/>
                      <a:pt x="4191" y="3214"/>
                      <a:pt x="4222" y="3025"/>
                    </a:cubicBezTo>
                    <a:cubicBezTo>
                      <a:pt x="4254" y="2899"/>
                      <a:pt x="4411" y="2773"/>
                      <a:pt x="4537" y="2773"/>
                    </a:cubicBezTo>
                    <a:lnTo>
                      <a:pt x="5451" y="2647"/>
                    </a:lnTo>
                    <a:lnTo>
                      <a:pt x="5829" y="1828"/>
                    </a:lnTo>
                    <a:cubicBezTo>
                      <a:pt x="5924" y="1671"/>
                      <a:pt x="6018" y="1576"/>
                      <a:pt x="6176" y="1576"/>
                    </a:cubicBezTo>
                    <a:close/>
                    <a:moveTo>
                      <a:pt x="2931" y="1"/>
                    </a:moveTo>
                    <a:cubicBezTo>
                      <a:pt x="2679" y="1"/>
                      <a:pt x="2521" y="190"/>
                      <a:pt x="2521" y="410"/>
                    </a:cubicBezTo>
                    <a:lnTo>
                      <a:pt x="2521" y="852"/>
                    </a:lnTo>
                    <a:lnTo>
                      <a:pt x="442" y="852"/>
                    </a:lnTo>
                    <a:cubicBezTo>
                      <a:pt x="190" y="852"/>
                      <a:pt x="1" y="1041"/>
                      <a:pt x="1" y="1230"/>
                    </a:cubicBezTo>
                    <a:lnTo>
                      <a:pt x="1" y="2899"/>
                    </a:lnTo>
                    <a:cubicBezTo>
                      <a:pt x="1" y="4506"/>
                      <a:pt x="1292" y="5766"/>
                      <a:pt x="2931" y="5766"/>
                    </a:cubicBezTo>
                    <a:lnTo>
                      <a:pt x="3120" y="5766"/>
                    </a:lnTo>
                    <a:cubicBezTo>
                      <a:pt x="3561" y="6428"/>
                      <a:pt x="4222" y="6932"/>
                      <a:pt x="4978" y="7216"/>
                    </a:cubicBezTo>
                    <a:lnTo>
                      <a:pt x="4978" y="8507"/>
                    </a:lnTo>
                    <a:cubicBezTo>
                      <a:pt x="4506" y="8507"/>
                      <a:pt x="4128" y="8854"/>
                      <a:pt x="4128" y="9358"/>
                    </a:cubicBezTo>
                    <a:lnTo>
                      <a:pt x="4128" y="10177"/>
                    </a:lnTo>
                    <a:lnTo>
                      <a:pt x="8286" y="10177"/>
                    </a:lnTo>
                    <a:lnTo>
                      <a:pt x="8286" y="9358"/>
                    </a:lnTo>
                    <a:cubicBezTo>
                      <a:pt x="8286" y="8885"/>
                      <a:pt x="7908" y="8507"/>
                      <a:pt x="7436" y="8507"/>
                    </a:cubicBezTo>
                    <a:lnTo>
                      <a:pt x="7436" y="7216"/>
                    </a:lnTo>
                    <a:cubicBezTo>
                      <a:pt x="8192" y="6932"/>
                      <a:pt x="8854" y="6428"/>
                      <a:pt x="9295" y="5766"/>
                    </a:cubicBezTo>
                    <a:lnTo>
                      <a:pt x="9484" y="5766"/>
                    </a:lnTo>
                    <a:cubicBezTo>
                      <a:pt x="11122" y="5766"/>
                      <a:pt x="12414" y="4475"/>
                      <a:pt x="12414" y="2899"/>
                    </a:cubicBezTo>
                    <a:lnTo>
                      <a:pt x="12414" y="1230"/>
                    </a:lnTo>
                    <a:cubicBezTo>
                      <a:pt x="12445" y="978"/>
                      <a:pt x="12288" y="852"/>
                      <a:pt x="12067" y="852"/>
                    </a:cubicBezTo>
                    <a:lnTo>
                      <a:pt x="9956" y="852"/>
                    </a:lnTo>
                    <a:lnTo>
                      <a:pt x="9956" y="410"/>
                    </a:lnTo>
                    <a:cubicBezTo>
                      <a:pt x="9956" y="158"/>
                      <a:pt x="9767" y="1"/>
                      <a:pt x="9547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</p:grpSp>
      </p:grpSp>
      <p:graphicFrame>
        <p:nvGraphicFramePr>
          <p:cNvPr id="308" name="Chart 94">
            <a:extLst>
              <a:ext uri="{FF2B5EF4-FFF2-40B4-BE49-F238E27FC236}">
                <a16:creationId xmlns:a16="http://schemas.microsoft.com/office/drawing/2014/main" id="{9D7CDBE6-6C6B-6E49-0447-05786C3459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8316045"/>
              </p:ext>
            </p:extLst>
          </p:nvPr>
        </p:nvGraphicFramePr>
        <p:xfrm>
          <a:off x="1539519" y="3893753"/>
          <a:ext cx="12400664" cy="44716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329" name="Chart 25">
            <a:extLst>
              <a:ext uri="{FF2B5EF4-FFF2-40B4-BE49-F238E27FC236}">
                <a16:creationId xmlns:a16="http://schemas.microsoft.com/office/drawing/2014/main" id="{0D0369BF-D2C9-87F4-E1B2-BDDF0C2A64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6215611"/>
              </p:ext>
            </p:extLst>
          </p:nvPr>
        </p:nvGraphicFramePr>
        <p:xfrm>
          <a:off x="13817716" y="9019241"/>
          <a:ext cx="8344581" cy="46967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30" name="TextBox 18">
            <a:extLst>
              <a:ext uri="{FF2B5EF4-FFF2-40B4-BE49-F238E27FC236}">
                <a16:creationId xmlns:a16="http://schemas.microsoft.com/office/drawing/2014/main" id="{4765CC17-B2B6-6E1D-19C5-DF8D2FFBA3D7}"/>
              </a:ext>
            </a:extLst>
          </p:cNvPr>
          <p:cNvSpPr txBox="1"/>
          <p:nvPr/>
        </p:nvSpPr>
        <p:spPr>
          <a:xfrm>
            <a:off x="21401815" y="9002659"/>
            <a:ext cx="1007007" cy="40011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1828434">
              <a:buClrTx/>
              <a:defRPr/>
            </a:pPr>
            <a:r>
              <a:rPr lang="en-US" sz="20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77.4%</a:t>
            </a:r>
          </a:p>
        </p:txBody>
      </p:sp>
      <p:sp>
        <p:nvSpPr>
          <p:cNvPr id="331" name="TextBox 15">
            <a:extLst>
              <a:ext uri="{FF2B5EF4-FFF2-40B4-BE49-F238E27FC236}">
                <a16:creationId xmlns:a16="http://schemas.microsoft.com/office/drawing/2014/main" id="{F695204B-B127-617A-15CB-A842C77B5946}"/>
              </a:ext>
            </a:extLst>
          </p:cNvPr>
          <p:cNvSpPr txBox="1"/>
          <p:nvPr/>
        </p:nvSpPr>
        <p:spPr>
          <a:xfrm>
            <a:off x="20576815" y="9349925"/>
            <a:ext cx="2436121" cy="4001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000" kern="120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EJECUCIÓN</a:t>
            </a:r>
          </a:p>
        </p:txBody>
      </p:sp>
      <p:graphicFrame>
        <p:nvGraphicFramePr>
          <p:cNvPr id="4" name="Tabla 6">
            <a:extLst>
              <a:ext uri="{FF2B5EF4-FFF2-40B4-BE49-F238E27FC236}">
                <a16:creationId xmlns:a16="http://schemas.microsoft.com/office/drawing/2014/main" id="{10E42E65-CA01-C9D9-2BB4-3E7CEAE7EC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179462"/>
              </p:ext>
            </p:extLst>
          </p:nvPr>
        </p:nvGraphicFramePr>
        <p:xfrm>
          <a:off x="633510" y="3979328"/>
          <a:ext cx="2473603" cy="100584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896645">
                  <a:extLst>
                    <a:ext uri="{9D8B030D-6E8A-4147-A177-3AD203B41FA5}">
                      <a16:colId xmlns:a16="http://schemas.microsoft.com/office/drawing/2014/main" val="160702646"/>
                    </a:ext>
                  </a:extLst>
                </a:gridCol>
                <a:gridCol w="1576958">
                  <a:extLst>
                    <a:ext uri="{9D8B030D-6E8A-4147-A177-3AD203B41FA5}">
                      <a16:colId xmlns:a16="http://schemas.microsoft.com/office/drawing/2014/main" val="3557250245"/>
                    </a:ext>
                  </a:extLst>
                </a:gridCol>
              </a:tblGrid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600" b="0" i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FC</a:t>
                      </a:r>
                      <a:endParaRPr lang="es-SV" sz="1600" b="0" i="0" u="none" strike="noStrike" cap="none" dirty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600" b="0" i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2,215 (61%)</a:t>
                      </a:r>
                      <a:endParaRPr lang="es-SV" sz="1600" b="0" i="0" u="none" strike="noStrike" cap="none" dirty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64865350"/>
                  </a:ext>
                </a:extLst>
              </a:tr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600" b="0" i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FI</a:t>
                      </a:r>
                      <a:endParaRPr lang="es-SV" sz="1600" b="0" i="0" u="none" strike="noStrike" cap="none" dirty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600" b="0" i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1,272 (35%)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48449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s-SV" sz="1600" b="0" i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Baloo 2" panose="03080502040302020200" pitchFamily="66" charset="0"/>
                          <a:sym typeface="Arial"/>
                        </a:rPr>
                        <a:t>CFPSB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600" b="0" i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146 (4%)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1476280"/>
                  </a:ext>
                </a:extLst>
              </a:tr>
            </a:tbl>
          </a:graphicData>
        </a:graphic>
      </p:graphicFrame>
      <p:graphicFrame>
        <p:nvGraphicFramePr>
          <p:cNvPr id="6" name="Tabla 6">
            <a:extLst>
              <a:ext uri="{FF2B5EF4-FFF2-40B4-BE49-F238E27FC236}">
                <a16:creationId xmlns:a16="http://schemas.microsoft.com/office/drawing/2014/main" id="{A11437E2-EFBF-4F24-8A7A-7A5D9A99E0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9256788"/>
              </p:ext>
            </p:extLst>
          </p:nvPr>
        </p:nvGraphicFramePr>
        <p:xfrm>
          <a:off x="21153140" y="5053276"/>
          <a:ext cx="2819599" cy="109728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998070">
                  <a:extLst>
                    <a:ext uri="{9D8B030D-6E8A-4147-A177-3AD203B41FA5}">
                      <a16:colId xmlns:a16="http://schemas.microsoft.com/office/drawing/2014/main" val="160702646"/>
                    </a:ext>
                  </a:extLst>
                </a:gridCol>
                <a:gridCol w="1821529">
                  <a:extLst>
                    <a:ext uri="{9D8B030D-6E8A-4147-A177-3AD203B41FA5}">
                      <a16:colId xmlns:a16="http://schemas.microsoft.com/office/drawing/2014/main" val="3557250245"/>
                    </a:ext>
                  </a:extLst>
                </a:gridCol>
              </a:tblGrid>
              <a:tr h="288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FC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 175 (26%)</a:t>
                      </a:r>
                      <a:endParaRPr lang="es-SV" sz="1800" b="0" i="0" u="none" strike="noStrike" cap="none" dirty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64865350"/>
                  </a:ext>
                </a:extLst>
              </a:tr>
              <a:tr h="288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FI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412 (62%)</a:t>
                      </a:r>
                      <a:endParaRPr lang="es-SV" sz="1800" b="0" i="0" u="none" strike="noStrike" cap="none" dirty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484492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CFPSB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b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83</a:t>
                      </a:r>
                      <a:r>
                        <a:rPr lang="es-SV" sz="1800" b="0" u="none" strike="noStrike" cap="none" dirty="0">
                          <a:solidFill>
                            <a:schemeClr val="tx1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sym typeface="Arial"/>
                        </a:rPr>
                        <a:t> (12%)</a:t>
                      </a:r>
                      <a:endParaRPr lang="es-MX" sz="1800" b="0" i="0" u="none" strike="noStrike" cap="none" dirty="0">
                        <a:solidFill>
                          <a:schemeClr val="tx1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080697"/>
                  </a:ext>
                </a:extLst>
              </a:tr>
            </a:tbl>
          </a:graphicData>
        </a:graphic>
      </p:graphicFrame>
      <p:grpSp>
        <p:nvGrpSpPr>
          <p:cNvPr id="2" name="Google Shape;311;p33">
            <a:extLst>
              <a:ext uri="{FF2B5EF4-FFF2-40B4-BE49-F238E27FC236}">
                <a16:creationId xmlns:a16="http://schemas.microsoft.com/office/drawing/2014/main" id="{16F2FF52-DD95-8CCD-E29D-BEA9D2858947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3" name="Google Shape;312;p33">
              <a:extLst>
                <a:ext uri="{FF2B5EF4-FFF2-40B4-BE49-F238E27FC236}">
                  <a16:creationId xmlns:a16="http://schemas.microsoft.com/office/drawing/2014/main" id="{BCF158F7-48AF-23FC-BB02-1A22D327EEF9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313;p33">
              <a:extLst>
                <a:ext uri="{FF2B5EF4-FFF2-40B4-BE49-F238E27FC236}">
                  <a16:creationId xmlns:a16="http://schemas.microsoft.com/office/drawing/2014/main" id="{AEA98FF3-6AA7-790F-2E42-F547EBC1EE34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14;p33">
              <a:extLst>
                <a:ext uri="{FF2B5EF4-FFF2-40B4-BE49-F238E27FC236}">
                  <a16:creationId xmlns:a16="http://schemas.microsoft.com/office/drawing/2014/main" id="{362C8935-84DB-CEBC-CFDF-87E7DB53A264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" name="Google Shape;315;p33">
              <a:extLst>
                <a:ext uri="{FF2B5EF4-FFF2-40B4-BE49-F238E27FC236}">
                  <a16:creationId xmlns:a16="http://schemas.microsoft.com/office/drawing/2014/main" id="{AF4DA49E-7FB1-8B4A-BAF7-2B057B25944F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" name="Google Shape;316;p33">
              <a:extLst>
                <a:ext uri="{FF2B5EF4-FFF2-40B4-BE49-F238E27FC236}">
                  <a16:creationId xmlns:a16="http://schemas.microsoft.com/office/drawing/2014/main" id="{2CC0D7E8-46E6-3E04-CE08-644273957272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" name="Google Shape;317;p33">
              <a:extLst>
                <a:ext uri="{FF2B5EF4-FFF2-40B4-BE49-F238E27FC236}">
                  <a16:creationId xmlns:a16="http://schemas.microsoft.com/office/drawing/2014/main" id="{10F7B2CA-5B24-09F8-DE75-72C2C31C0842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8" name="TextBox 15">
            <a:extLst>
              <a:ext uri="{FF2B5EF4-FFF2-40B4-BE49-F238E27FC236}">
                <a16:creationId xmlns:a16="http://schemas.microsoft.com/office/drawing/2014/main" id="{3274835F-0264-09CC-C69C-3693586512A5}"/>
              </a:ext>
            </a:extLst>
          </p:cNvPr>
          <p:cNvSpPr txBox="1"/>
          <p:nvPr/>
        </p:nvSpPr>
        <p:spPr>
          <a:xfrm>
            <a:off x="9956390" y="9984639"/>
            <a:ext cx="4038140" cy="1804749"/>
          </a:xfrm>
          <a:prstGeom prst="round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419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CONTENIDOS:</a:t>
            </a:r>
          </a:p>
          <a:p>
            <a:pPr marL="342900" marR="0" lvl="0" indent="-3429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419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Coaching y mentoría para manejo emocional.</a:t>
            </a:r>
          </a:p>
          <a:p>
            <a:pPr marL="342900" marR="0" lvl="0" indent="-3429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s-419" sz="20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Elaboración material didáctico – plan de sesión.</a:t>
            </a:r>
            <a:endParaRPr kumimoji="0" lang="es-419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9" name="TextBox 15">
            <a:extLst>
              <a:ext uri="{FF2B5EF4-FFF2-40B4-BE49-F238E27FC236}">
                <a16:creationId xmlns:a16="http://schemas.microsoft.com/office/drawing/2014/main" id="{6B6B82A3-973A-7BE9-354F-E0EEEEDF4837}"/>
              </a:ext>
            </a:extLst>
          </p:cNvPr>
          <p:cNvSpPr txBox="1"/>
          <p:nvPr/>
        </p:nvSpPr>
        <p:spPr>
          <a:xfrm>
            <a:off x="9956390" y="11733341"/>
            <a:ext cx="4038140" cy="1464231"/>
          </a:xfrm>
          <a:prstGeom prst="round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419" sz="2000" b="1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PARTICIPANTES:</a:t>
            </a:r>
            <a:endParaRPr kumimoji="0" lang="es-419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  <a:p>
            <a:pPr marL="342900" marR="0" lvl="0" indent="-3429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s-419" sz="20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Facilitadores/as.</a:t>
            </a:r>
          </a:p>
          <a:p>
            <a:pPr marL="342900" marR="0" lvl="0" indent="-3429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419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Instructores/as.</a:t>
            </a:r>
          </a:p>
          <a:p>
            <a:pPr marL="342900" marR="0" lvl="0" indent="-3429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s-419" sz="20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Equipo psicopedagógico.</a:t>
            </a:r>
            <a:endParaRPr kumimoji="0" lang="es-419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8196340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9" name="Google Shape;1079;p44"/>
          <p:cNvSpPr txBox="1">
            <a:spLocks noGrp="1"/>
          </p:cNvSpPr>
          <p:nvPr>
            <p:ph type="title"/>
          </p:nvPr>
        </p:nvSpPr>
        <p:spPr>
          <a:xfrm>
            <a:off x="3976777" y="10439896"/>
            <a:ext cx="9568713" cy="2279406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dirty="0"/>
              <a:t>Administrativa Financiera</a:t>
            </a:r>
            <a:endParaRPr dirty="0"/>
          </a:p>
        </p:txBody>
      </p:sp>
      <p:sp>
        <p:nvSpPr>
          <p:cNvPr id="1080" name="Google Shape;1080;p44"/>
          <p:cNvSpPr txBox="1">
            <a:spLocks noGrp="1"/>
          </p:cNvSpPr>
          <p:nvPr>
            <p:ph type="subTitle" idx="1"/>
          </p:nvPr>
        </p:nvSpPr>
        <p:spPr>
          <a:xfrm>
            <a:off x="6158684" y="7975903"/>
            <a:ext cx="7250911" cy="1908303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pPr marL="0" indent="0"/>
            <a:r>
              <a:rPr lang="en" sz="5332" dirty="0"/>
              <a:t>Resultados </a:t>
            </a:r>
          </a:p>
          <a:p>
            <a:pPr marL="0" indent="0"/>
            <a:r>
              <a:rPr lang="en" sz="5332" dirty="0"/>
              <a:t>Plan de Gestión</a:t>
            </a:r>
            <a:endParaRPr sz="5332" dirty="0"/>
          </a:p>
        </p:txBody>
      </p:sp>
      <p:sp>
        <p:nvSpPr>
          <p:cNvPr id="1081" name="Google Shape;1081;p44"/>
          <p:cNvSpPr txBox="1">
            <a:spLocks noGrp="1"/>
          </p:cNvSpPr>
          <p:nvPr>
            <p:ph type="title" idx="2"/>
          </p:nvPr>
        </p:nvSpPr>
        <p:spPr>
          <a:xfrm>
            <a:off x="13711748" y="1764087"/>
            <a:ext cx="6516703" cy="5234636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82" name="Google Shape;1082;p44"/>
          <p:cNvSpPr/>
          <p:nvPr/>
        </p:nvSpPr>
        <p:spPr>
          <a:xfrm flipH="1">
            <a:off x="15096569" y="8451212"/>
            <a:ext cx="3747024" cy="374702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cxnSp>
        <p:nvCxnSpPr>
          <p:cNvPr id="1083" name="Google Shape;1083;p44"/>
          <p:cNvCxnSpPr/>
          <p:nvPr/>
        </p:nvCxnSpPr>
        <p:spPr>
          <a:xfrm rot="10800000">
            <a:off x="5670011" y="9977057"/>
            <a:ext cx="7739584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084" name="Google Shape;1084;p44"/>
          <p:cNvGrpSpPr/>
          <p:nvPr/>
        </p:nvGrpSpPr>
        <p:grpSpPr>
          <a:xfrm rot="5400000" flipH="1">
            <a:off x="20606166" y="4196226"/>
            <a:ext cx="3333665" cy="370304"/>
            <a:chOff x="7173550" y="540000"/>
            <a:chExt cx="1250450" cy="138900"/>
          </a:xfrm>
        </p:grpSpPr>
        <p:sp>
          <p:nvSpPr>
            <p:cNvPr id="1085" name="Google Shape;1085;p4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6" name="Google Shape;1086;p4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7" name="Google Shape;1087;p4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8" name="Google Shape;1088;p4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9" name="Google Shape;1089;p4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0" name="Google Shape;1090;p4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091" name="Google Shape;1091;p44"/>
          <p:cNvGrpSpPr/>
          <p:nvPr/>
        </p:nvGrpSpPr>
        <p:grpSpPr>
          <a:xfrm rot="-5400000" flipH="1">
            <a:off x="437819" y="10139545"/>
            <a:ext cx="3333665" cy="370304"/>
            <a:chOff x="7173550" y="540000"/>
            <a:chExt cx="1250450" cy="138900"/>
          </a:xfrm>
        </p:grpSpPr>
        <p:sp>
          <p:nvSpPr>
            <p:cNvPr id="1092" name="Google Shape;1092;p4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3" name="Google Shape;1093;p4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4" name="Google Shape;1094;p4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5" name="Google Shape;1095;p4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6" name="Google Shape;1096;p4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7" name="Google Shape;1097;p4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2" name="Imagen 1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A1D47E10-E73D-A7C7-CE76-47AF2534E5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5300" y="1218832"/>
            <a:ext cx="2009007" cy="1098311"/>
          </a:xfrm>
          <a:prstGeom prst="rect">
            <a:avLst/>
          </a:prstGeom>
        </p:spPr>
      </p:pic>
      <p:grpSp>
        <p:nvGrpSpPr>
          <p:cNvPr id="3" name="Google Shape;1502;p54">
            <a:extLst>
              <a:ext uri="{FF2B5EF4-FFF2-40B4-BE49-F238E27FC236}">
                <a16:creationId xmlns:a16="http://schemas.microsoft.com/office/drawing/2014/main" id="{BD146DCD-3897-6F5C-0669-B39295AD31A7}"/>
              </a:ext>
            </a:extLst>
          </p:cNvPr>
          <p:cNvGrpSpPr/>
          <p:nvPr/>
        </p:nvGrpSpPr>
        <p:grpSpPr>
          <a:xfrm>
            <a:off x="15976705" y="9386725"/>
            <a:ext cx="2011375" cy="1757148"/>
            <a:chOff x="5324099" y="2004247"/>
            <a:chExt cx="343509" cy="343756"/>
          </a:xfrm>
          <a:solidFill>
            <a:schemeClr val="bg1"/>
          </a:solidFill>
        </p:grpSpPr>
        <p:sp>
          <p:nvSpPr>
            <p:cNvPr id="4" name="Google Shape;1503;p54">
              <a:extLst>
                <a:ext uri="{FF2B5EF4-FFF2-40B4-BE49-F238E27FC236}">
                  <a16:creationId xmlns:a16="http://schemas.microsoft.com/office/drawing/2014/main" id="{501C854E-148A-9226-078C-8FC988F600F9}"/>
                </a:ext>
              </a:extLst>
            </p:cNvPr>
            <p:cNvSpPr/>
            <p:nvPr/>
          </p:nvSpPr>
          <p:spPr>
            <a:xfrm>
              <a:off x="5324099" y="2004247"/>
              <a:ext cx="343509" cy="343756"/>
            </a:xfrm>
            <a:custGeom>
              <a:avLst/>
              <a:gdLst/>
              <a:ahLst/>
              <a:cxnLst/>
              <a:rect l="l" t="t" r="r" b="b"/>
              <a:pathLst>
                <a:path w="16657" h="16669" extrusionOk="0">
                  <a:moveTo>
                    <a:pt x="9310" y="982"/>
                  </a:moveTo>
                  <a:cubicBezTo>
                    <a:pt x="9579" y="982"/>
                    <a:pt x="9800" y="1204"/>
                    <a:pt x="9800" y="1474"/>
                  </a:cubicBezTo>
                  <a:lnTo>
                    <a:pt x="9800" y="3912"/>
                  </a:lnTo>
                  <a:lnTo>
                    <a:pt x="5399" y="3912"/>
                  </a:lnTo>
                  <a:cubicBezTo>
                    <a:pt x="4592" y="3912"/>
                    <a:pt x="3942" y="4577"/>
                    <a:pt x="3942" y="5384"/>
                  </a:cubicBezTo>
                  <a:lnTo>
                    <a:pt x="3942" y="7854"/>
                  </a:lnTo>
                  <a:lnTo>
                    <a:pt x="3420" y="7854"/>
                  </a:lnTo>
                  <a:cubicBezTo>
                    <a:pt x="3294" y="7854"/>
                    <a:pt x="3167" y="7902"/>
                    <a:pt x="3072" y="7997"/>
                  </a:cubicBezTo>
                  <a:lnTo>
                    <a:pt x="1947" y="9105"/>
                  </a:lnTo>
                  <a:lnTo>
                    <a:pt x="1947" y="8345"/>
                  </a:lnTo>
                  <a:cubicBezTo>
                    <a:pt x="1947" y="8076"/>
                    <a:pt x="1726" y="7854"/>
                    <a:pt x="1457" y="7854"/>
                  </a:cubicBezTo>
                  <a:cubicBezTo>
                    <a:pt x="1187" y="7854"/>
                    <a:pt x="982" y="7632"/>
                    <a:pt x="982" y="7364"/>
                  </a:cubicBezTo>
                  <a:lnTo>
                    <a:pt x="982" y="1474"/>
                  </a:lnTo>
                  <a:cubicBezTo>
                    <a:pt x="982" y="1204"/>
                    <a:pt x="1187" y="982"/>
                    <a:pt x="1457" y="982"/>
                  </a:cubicBezTo>
                  <a:close/>
                  <a:moveTo>
                    <a:pt x="15200" y="4894"/>
                  </a:moveTo>
                  <a:cubicBezTo>
                    <a:pt x="15469" y="4894"/>
                    <a:pt x="15690" y="5115"/>
                    <a:pt x="15690" y="5384"/>
                  </a:cubicBezTo>
                  <a:lnTo>
                    <a:pt x="15690" y="13254"/>
                  </a:lnTo>
                  <a:cubicBezTo>
                    <a:pt x="15690" y="13522"/>
                    <a:pt x="15469" y="13744"/>
                    <a:pt x="15200" y="13744"/>
                  </a:cubicBezTo>
                  <a:cubicBezTo>
                    <a:pt x="14930" y="13744"/>
                    <a:pt x="14709" y="13965"/>
                    <a:pt x="14709" y="14235"/>
                  </a:cubicBezTo>
                  <a:lnTo>
                    <a:pt x="14709" y="14995"/>
                  </a:lnTo>
                  <a:lnTo>
                    <a:pt x="13585" y="13887"/>
                  </a:lnTo>
                  <a:cubicBezTo>
                    <a:pt x="13505" y="13792"/>
                    <a:pt x="13379" y="13744"/>
                    <a:pt x="13252" y="13744"/>
                  </a:cubicBezTo>
                  <a:lnTo>
                    <a:pt x="5399" y="13744"/>
                  </a:lnTo>
                  <a:cubicBezTo>
                    <a:pt x="5130" y="13744"/>
                    <a:pt x="4909" y="13522"/>
                    <a:pt x="4909" y="13254"/>
                  </a:cubicBezTo>
                  <a:lnTo>
                    <a:pt x="4909" y="5384"/>
                  </a:lnTo>
                  <a:cubicBezTo>
                    <a:pt x="4909" y="5115"/>
                    <a:pt x="5130" y="4894"/>
                    <a:pt x="5399" y="4894"/>
                  </a:cubicBezTo>
                  <a:close/>
                  <a:moveTo>
                    <a:pt x="1457" y="1"/>
                  </a:moveTo>
                  <a:cubicBezTo>
                    <a:pt x="649" y="1"/>
                    <a:pt x="0" y="666"/>
                    <a:pt x="0" y="1474"/>
                  </a:cubicBezTo>
                  <a:lnTo>
                    <a:pt x="0" y="7364"/>
                  </a:lnTo>
                  <a:cubicBezTo>
                    <a:pt x="0" y="7997"/>
                    <a:pt x="412" y="8535"/>
                    <a:pt x="982" y="8741"/>
                  </a:cubicBezTo>
                  <a:lnTo>
                    <a:pt x="982" y="10292"/>
                  </a:lnTo>
                  <a:cubicBezTo>
                    <a:pt x="982" y="10482"/>
                    <a:pt x="1092" y="10672"/>
                    <a:pt x="1282" y="10735"/>
                  </a:cubicBezTo>
                  <a:cubicBezTo>
                    <a:pt x="1345" y="10764"/>
                    <a:pt x="1411" y="10778"/>
                    <a:pt x="1477" y="10778"/>
                  </a:cubicBezTo>
                  <a:cubicBezTo>
                    <a:pt x="1596" y="10778"/>
                    <a:pt x="1713" y="10732"/>
                    <a:pt x="1805" y="10640"/>
                  </a:cubicBezTo>
                  <a:lnTo>
                    <a:pt x="3626" y="8820"/>
                  </a:lnTo>
                  <a:lnTo>
                    <a:pt x="3942" y="8820"/>
                  </a:lnTo>
                  <a:lnTo>
                    <a:pt x="3942" y="13254"/>
                  </a:lnTo>
                  <a:cubicBezTo>
                    <a:pt x="3942" y="14060"/>
                    <a:pt x="4592" y="14710"/>
                    <a:pt x="5399" y="14710"/>
                  </a:cubicBezTo>
                  <a:lnTo>
                    <a:pt x="13047" y="14710"/>
                  </a:lnTo>
                  <a:lnTo>
                    <a:pt x="14852" y="16530"/>
                  </a:lnTo>
                  <a:cubicBezTo>
                    <a:pt x="14943" y="16622"/>
                    <a:pt x="15061" y="16668"/>
                    <a:pt x="15183" y="16668"/>
                  </a:cubicBezTo>
                  <a:cubicBezTo>
                    <a:pt x="15252" y="16668"/>
                    <a:pt x="15322" y="16654"/>
                    <a:pt x="15390" y="16625"/>
                  </a:cubicBezTo>
                  <a:cubicBezTo>
                    <a:pt x="15564" y="16562"/>
                    <a:pt x="15690" y="16372"/>
                    <a:pt x="15690" y="16182"/>
                  </a:cubicBezTo>
                  <a:lnTo>
                    <a:pt x="15690" y="14630"/>
                  </a:lnTo>
                  <a:cubicBezTo>
                    <a:pt x="16260" y="14425"/>
                    <a:pt x="16657" y="13887"/>
                    <a:pt x="16657" y="13254"/>
                  </a:cubicBezTo>
                  <a:lnTo>
                    <a:pt x="16657" y="5384"/>
                  </a:lnTo>
                  <a:cubicBezTo>
                    <a:pt x="16657" y="4577"/>
                    <a:pt x="16007" y="3912"/>
                    <a:pt x="15200" y="3912"/>
                  </a:cubicBezTo>
                  <a:lnTo>
                    <a:pt x="10767" y="3912"/>
                  </a:lnTo>
                  <a:lnTo>
                    <a:pt x="10767" y="1474"/>
                  </a:lnTo>
                  <a:cubicBezTo>
                    <a:pt x="10767" y="666"/>
                    <a:pt x="10117" y="1"/>
                    <a:pt x="93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1504;p54">
              <a:extLst>
                <a:ext uri="{FF2B5EF4-FFF2-40B4-BE49-F238E27FC236}">
                  <a16:creationId xmlns:a16="http://schemas.microsoft.com/office/drawing/2014/main" id="{93261091-8E6F-F7BA-A7B2-AA199D92BCC6}"/>
                </a:ext>
              </a:extLst>
            </p:cNvPr>
            <p:cNvSpPr/>
            <p:nvPr/>
          </p:nvSpPr>
          <p:spPr>
            <a:xfrm>
              <a:off x="5465792" y="2125709"/>
              <a:ext cx="142398" cy="141079"/>
            </a:xfrm>
            <a:custGeom>
              <a:avLst/>
              <a:gdLst/>
              <a:ahLst/>
              <a:cxnLst/>
              <a:rect l="l" t="t" r="r" b="b"/>
              <a:pathLst>
                <a:path w="6905" h="6841" extrusionOk="0">
                  <a:moveTo>
                    <a:pt x="1458" y="1"/>
                  </a:moveTo>
                  <a:cubicBezTo>
                    <a:pt x="1188" y="1"/>
                    <a:pt x="966" y="222"/>
                    <a:pt x="966" y="492"/>
                  </a:cubicBezTo>
                  <a:lnTo>
                    <a:pt x="966" y="4894"/>
                  </a:lnTo>
                  <a:lnTo>
                    <a:pt x="476" y="4894"/>
                  </a:lnTo>
                  <a:cubicBezTo>
                    <a:pt x="206" y="4894"/>
                    <a:pt x="1" y="5115"/>
                    <a:pt x="1" y="5384"/>
                  </a:cubicBezTo>
                  <a:cubicBezTo>
                    <a:pt x="1" y="5654"/>
                    <a:pt x="206" y="5859"/>
                    <a:pt x="476" y="5859"/>
                  </a:cubicBezTo>
                  <a:lnTo>
                    <a:pt x="966" y="5859"/>
                  </a:lnTo>
                  <a:lnTo>
                    <a:pt x="966" y="6350"/>
                  </a:lnTo>
                  <a:cubicBezTo>
                    <a:pt x="966" y="6619"/>
                    <a:pt x="1188" y="6840"/>
                    <a:pt x="1458" y="6840"/>
                  </a:cubicBezTo>
                  <a:cubicBezTo>
                    <a:pt x="1726" y="6840"/>
                    <a:pt x="1948" y="6619"/>
                    <a:pt x="1948" y="6350"/>
                  </a:cubicBezTo>
                  <a:lnTo>
                    <a:pt x="1948" y="5859"/>
                  </a:lnTo>
                  <a:lnTo>
                    <a:pt x="6334" y="5859"/>
                  </a:lnTo>
                  <a:cubicBezTo>
                    <a:pt x="6619" y="5859"/>
                    <a:pt x="6824" y="5654"/>
                    <a:pt x="6824" y="5384"/>
                  </a:cubicBezTo>
                  <a:cubicBezTo>
                    <a:pt x="6824" y="5115"/>
                    <a:pt x="6619" y="4894"/>
                    <a:pt x="6334" y="4894"/>
                  </a:cubicBezTo>
                  <a:lnTo>
                    <a:pt x="2376" y="4894"/>
                  </a:lnTo>
                  <a:lnTo>
                    <a:pt x="3484" y="3215"/>
                  </a:lnTo>
                  <a:lnTo>
                    <a:pt x="4038" y="3769"/>
                  </a:lnTo>
                  <a:cubicBezTo>
                    <a:pt x="4136" y="3867"/>
                    <a:pt x="4263" y="3916"/>
                    <a:pt x="4388" y="3916"/>
                  </a:cubicBezTo>
                  <a:cubicBezTo>
                    <a:pt x="4546" y="3916"/>
                    <a:pt x="4701" y="3840"/>
                    <a:pt x="4798" y="3690"/>
                  </a:cubicBezTo>
                  <a:lnTo>
                    <a:pt x="6746" y="761"/>
                  </a:lnTo>
                  <a:cubicBezTo>
                    <a:pt x="6904" y="539"/>
                    <a:pt x="6841" y="239"/>
                    <a:pt x="6619" y="96"/>
                  </a:cubicBezTo>
                  <a:cubicBezTo>
                    <a:pt x="6529" y="36"/>
                    <a:pt x="6431" y="8"/>
                    <a:pt x="6335" y="8"/>
                  </a:cubicBezTo>
                  <a:cubicBezTo>
                    <a:pt x="6177" y="8"/>
                    <a:pt x="6027" y="84"/>
                    <a:pt x="5938" y="222"/>
                  </a:cubicBezTo>
                  <a:lnTo>
                    <a:pt x="4308" y="2661"/>
                  </a:lnTo>
                  <a:lnTo>
                    <a:pt x="3753" y="2107"/>
                  </a:lnTo>
                  <a:cubicBezTo>
                    <a:pt x="3660" y="2007"/>
                    <a:pt x="3536" y="1959"/>
                    <a:pt x="3411" y="1959"/>
                  </a:cubicBezTo>
                  <a:cubicBezTo>
                    <a:pt x="3258" y="1959"/>
                    <a:pt x="3105" y="2031"/>
                    <a:pt x="3009" y="2170"/>
                  </a:cubicBezTo>
                  <a:lnTo>
                    <a:pt x="1948" y="3769"/>
                  </a:lnTo>
                  <a:lnTo>
                    <a:pt x="1948" y="492"/>
                  </a:lnTo>
                  <a:cubicBezTo>
                    <a:pt x="1948" y="222"/>
                    <a:pt x="1726" y="1"/>
                    <a:pt x="145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34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336" name="Google Shape;336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2" name="Google Shape;342;p34"/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343" name="Google Shape;343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9" name="Google Shape;349;p34"/>
          <p:cNvGrpSpPr/>
          <p:nvPr/>
        </p:nvGrpSpPr>
        <p:grpSpPr>
          <a:xfrm>
            <a:off x="851884" y="1686078"/>
            <a:ext cx="7617229" cy="919760"/>
            <a:chOff x="5566800" y="631775"/>
            <a:chExt cx="2857205" cy="345000"/>
          </a:xfrm>
        </p:grpSpPr>
        <p:sp>
          <p:nvSpPr>
            <p:cNvPr id="350" name="Google Shape;350;p34"/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51" name="Google Shape;351;p34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52" name="Google Shape;352;p34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3" name="Google Shape;353;p34"/>
              <p:cNvCxnSpPr>
                <a:stCxn id="35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54" name="Google Shape;354;p34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55" name="Google Shape;355;p34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6" name="Google Shape;356;p34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7" name="Google Shape;357;p34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8" name="Google Shape;358;p34"/>
              <p:cNvCxnSpPr>
                <a:stCxn id="357" idx="7"/>
                <a:endCxn id="355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9" name="Google Shape;359;p34"/>
              <p:cNvCxnSpPr>
                <a:stCxn id="357" idx="5"/>
                <a:endCxn id="356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86D72B09-56B4-BF67-7201-DC93A6ACB478}"/>
              </a:ext>
            </a:extLst>
          </p:cNvPr>
          <p:cNvSpPr txBox="1">
            <a:spLocks/>
          </p:cNvSpPr>
          <p:nvPr/>
        </p:nvSpPr>
        <p:spPr>
          <a:xfrm>
            <a:off x="11143109" y="6064698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5996" dirty="0">
                <a:solidFill>
                  <a:schemeClr val="accent2"/>
                </a:solidFill>
              </a:rPr>
              <a:t>I</a:t>
            </a:r>
            <a:r>
              <a:rPr lang="es-SV" sz="15996" dirty="0">
                <a:solidFill>
                  <a:schemeClr val="tx2"/>
                </a:solidFill>
              </a:rPr>
              <a:t>nt</a:t>
            </a:r>
            <a:r>
              <a:rPr lang="es-SV" sz="15996" dirty="0">
                <a:solidFill>
                  <a:schemeClr val="accent1"/>
                </a:solidFill>
              </a:rPr>
              <a:t>er</a:t>
            </a:r>
            <a:r>
              <a:rPr lang="es-SV" sz="15996" dirty="0">
                <a:solidFill>
                  <a:schemeClr val="accent3"/>
                </a:solidFill>
              </a:rPr>
              <a:t>na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8F6AA35D-AC9A-E763-9822-BDF5F584669C}"/>
              </a:ext>
            </a:extLst>
          </p:cNvPr>
          <p:cNvSpPr txBox="1"/>
          <p:nvPr/>
        </p:nvSpPr>
        <p:spPr>
          <a:xfrm rot="21193814">
            <a:off x="13695931" y="5037095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Auditoria</a:t>
            </a:r>
            <a:endParaRPr lang="es-SV" sz="8531" dirty="0"/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B00345B-9ECB-22BE-8FCC-44BEFD018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046" y="11480767"/>
            <a:ext cx="2009007" cy="1098311"/>
          </a:xfrm>
          <a:prstGeom prst="rect">
            <a:avLst/>
          </a:prstGeom>
        </p:spPr>
      </p:pic>
      <p:grpSp>
        <p:nvGrpSpPr>
          <p:cNvPr id="15" name="Google Shape;11190;p69">
            <a:extLst>
              <a:ext uri="{FF2B5EF4-FFF2-40B4-BE49-F238E27FC236}">
                <a16:creationId xmlns:a16="http://schemas.microsoft.com/office/drawing/2014/main" id="{64031D2B-46ED-57D2-B855-63DEC796E99A}"/>
              </a:ext>
            </a:extLst>
          </p:cNvPr>
          <p:cNvGrpSpPr/>
          <p:nvPr/>
        </p:nvGrpSpPr>
        <p:grpSpPr>
          <a:xfrm>
            <a:off x="3142901" y="5325452"/>
            <a:ext cx="962656" cy="962656"/>
            <a:chOff x="-57970450" y="1903275"/>
            <a:chExt cx="318225" cy="318225"/>
          </a:xfrm>
          <a:solidFill>
            <a:schemeClr val="bg1"/>
          </a:solidFill>
        </p:grpSpPr>
        <p:sp>
          <p:nvSpPr>
            <p:cNvPr id="16" name="Google Shape;11191;p69">
              <a:extLst>
                <a:ext uri="{FF2B5EF4-FFF2-40B4-BE49-F238E27FC236}">
                  <a16:creationId xmlns:a16="http://schemas.microsoft.com/office/drawing/2014/main" id="{F688031E-329A-80AC-4E7F-91670DD542DD}"/>
                </a:ext>
              </a:extLst>
            </p:cNvPr>
            <p:cNvSpPr/>
            <p:nvPr/>
          </p:nvSpPr>
          <p:spPr>
            <a:xfrm>
              <a:off x="-57847575" y="2135825"/>
              <a:ext cx="73250" cy="28975"/>
            </a:xfrm>
            <a:custGeom>
              <a:avLst/>
              <a:gdLst/>
              <a:ahLst/>
              <a:cxnLst/>
              <a:rect l="l" t="t" r="r" b="b"/>
              <a:pathLst>
                <a:path w="2930" h="1159" extrusionOk="0">
                  <a:moveTo>
                    <a:pt x="414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36" y="970"/>
                    <a:pt x="1008" y="1159"/>
                    <a:pt x="1481" y="1159"/>
                  </a:cubicBezTo>
                  <a:cubicBezTo>
                    <a:pt x="1954" y="1159"/>
                    <a:pt x="2458" y="970"/>
                    <a:pt x="2773" y="623"/>
                  </a:cubicBezTo>
                  <a:cubicBezTo>
                    <a:pt x="2930" y="465"/>
                    <a:pt x="2930" y="213"/>
                    <a:pt x="2773" y="119"/>
                  </a:cubicBezTo>
                  <a:cubicBezTo>
                    <a:pt x="2694" y="40"/>
                    <a:pt x="2592" y="1"/>
                    <a:pt x="2497" y="1"/>
                  </a:cubicBezTo>
                  <a:cubicBezTo>
                    <a:pt x="2402" y="1"/>
                    <a:pt x="2316" y="40"/>
                    <a:pt x="2269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97" y="434"/>
                    <a:pt x="882" y="339"/>
                    <a:pt x="693" y="119"/>
                  </a:cubicBezTo>
                  <a:cubicBezTo>
                    <a:pt x="615" y="40"/>
                    <a:pt x="512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" name="Google Shape;11192;p69">
              <a:extLst>
                <a:ext uri="{FF2B5EF4-FFF2-40B4-BE49-F238E27FC236}">
                  <a16:creationId xmlns:a16="http://schemas.microsoft.com/office/drawing/2014/main" id="{0DD7E337-237F-0E1D-2BE5-375D4561B9BC}"/>
                </a:ext>
              </a:extLst>
            </p:cNvPr>
            <p:cNvSpPr/>
            <p:nvPr/>
          </p:nvSpPr>
          <p:spPr>
            <a:xfrm>
              <a:off x="-57857025" y="2053725"/>
              <a:ext cx="18125" cy="18125"/>
            </a:xfrm>
            <a:custGeom>
              <a:avLst/>
              <a:gdLst/>
              <a:ahLst/>
              <a:cxnLst/>
              <a:rect l="l" t="t" r="r" b="b"/>
              <a:pathLst>
                <a:path w="725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725"/>
                    <a:pt x="347" y="725"/>
                  </a:cubicBezTo>
                  <a:cubicBezTo>
                    <a:pt x="536" y="725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" name="Google Shape;11193;p69">
              <a:extLst>
                <a:ext uri="{FF2B5EF4-FFF2-40B4-BE49-F238E27FC236}">
                  <a16:creationId xmlns:a16="http://schemas.microsoft.com/office/drawing/2014/main" id="{1226D05A-0825-D75B-165B-B4F137CF3ED3}"/>
                </a:ext>
              </a:extLst>
            </p:cNvPr>
            <p:cNvSpPr/>
            <p:nvPr/>
          </p:nvSpPr>
          <p:spPr>
            <a:xfrm>
              <a:off x="-57782200" y="2053725"/>
              <a:ext cx="18125" cy="18125"/>
            </a:xfrm>
            <a:custGeom>
              <a:avLst/>
              <a:gdLst/>
              <a:ahLst/>
              <a:cxnLst/>
              <a:rect l="l" t="t" r="r" b="b"/>
              <a:pathLst>
                <a:path w="725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725"/>
                    <a:pt x="347" y="725"/>
                  </a:cubicBezTo>
                  <a:cubicBezTo>
                    <a:pt x="536" y="725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" name="Google Shape;11194;p69">
              <a:extLst>
                <a:ext uri="{FF2B5EF4-FFF2-40B4-BE49-F238E27FC236}">
                  <a16:creationId xmlns:a16="http://schemas.microsoft.com/office/drawing/2014/main" id="{B166D06D-91C6-D840-7B81-E849B8051424}"/>
                </a:ext>
              </a:extLst>
            </p:cNvPr>
            <p:cNvSpPr/>
            <p:nvPr/>
          </p:nvSpPr>
          <p:spPr>
            <a:xfrm>
              <a:off x="-57970450" y="1903275"/>
              <a:ext cx="318225" cy="318225"/>
            </a:xfrm>
            <a:custGeom>
              <a:avLst/>
              <a:gdLst/>
              <a:ahLst/>
              <a:cxnLst/>
              <a:rect l="l" t="t" r="r" b="b"/>
              <a:pathLst>
                <a:path w="12729" h="12729" extrusionOk="0">
                  <a:moveTo>
                    <a:pt x="6396" y="757"/>
                  </a:moveTo>
                  <a:cubicBezTo>
                    <a:pt x="6774" y="757"/>
                    <a:pt x="7121" y="915"/>
                    <a:pt x="7404" y="1167"/>
                  </a:cubicBezTo>
                  <a:lnTo>
                    <a:pt x="8507" y="2269"/>
                  </a:lnTo>
                  <a:lnTo>
                    <a:pt x="4348" y="2269"/>
                  </a:lnTo>
                  <a:lnTo>
                    <a:pt x="5356" y="1167"/>
                  </a:lnTo>
                  <a:cubicBezTo>
                    <a:pt x="5640" y="915"/>
                    <a:pt x="5986" y="757"/>
                    <a:pt x="6396" y="757"/>
                  </a:cubicBezTo>
                  <a:close/>
                  <a:moveTo>
                    <a:pt x="11783" y="2994"/>
                  </a:moveTo>
                  <a:cubicBezTo>
                    <a:pt x="11626" y="3845"/>
                    <a:pt x="10838" y="4475"/>
                    <a:pt x="9925" y="4475"/>
                  </a:cubicBezTo>
                  <a:lnTo>
                    <a:pt x="2489" y="4475"/>
                  </a:lnTo>
                  <a:cubicBezTo>
                    <a:pt x="2454" y="4478"/>
                    <a:pt x="2420" y="4479"/>
                    <a:pt x="2385" y="4479"/>
                  </a:cubicBezTo>
                  <a:cubicBezTo>
                    <a:pt x="1665" y="4479"/>
                    <a:pt x="968" y="3867"/>
                    <a:pt x="788" y="3025"/>
                  </a:cubicBezTo>
                  <a:lnTo>
                    <a:pt x="2300" y="3025"/>
                  </a:lnTo>
                  <a:lnTo>
                    <a:pt x="2300" y="3372"/>
                  </a:lnTo>
                  <a:cubicBezTo>
                    <a:pt x="2300" y="3592"/>
                    <a:pt x="2458" y="3750"/>
                    <a:pt x="2647" y="3750"/>
                  </a:cubicBezTo>
                  <a:cubicBezTo>
                    <a:pt x="2836" y="3750"/>
                    <a:pt x="2993" y="3592"/>
                    <a:pt x="2993" y="3372"/>
                  </a:cubicBezTo>
                  <a:lnTo>
                    <a:pt x="2993" y="3025"/>
                  </a:lnTo>
                  <a:lnTo>
                    <a:pt x="3750" y="3025"/>
                  </a:lnTo>
                  <a:lnTo>
                    <a:pt x="3750" y="3372"/>
                  </a:lnTo>
                  <a:cubicBezTo>
                    <a:pt x="3750" y="3592"/>
                    <a:pt x="3907" y="3750"/>
                    <a:pt x="4096" y="3750"/>
                  </a:cubicBezTo>
                  <a:cubicBezTo>
                    <a:pt x="4285" y="3750"/>
                    <a:pt x="4443" y="3592"/>
                    <a:pt x="4443" y="3372"/>
                  </a:cubicBezTo>
                  <a:lnTo>
                    <a:pt x="4443" y="3025"/>
                  </a:lnTo>
                  <a:lnTo>
                    <a:pt x="5199" y="3025"/>
                  </a:lnTo>
                  <a:lnTo>
                    <a:pt x="5199" y="3372"/>
                  </a:lnTo>
                  <a:cubicBezTo>
                    <a:pt x="5199" y="3592"/>
                    <a:pt x="5356" y="3750"/>
                    <a:pt x="5545" y="3750"/>
                  </a:cubicBezTo>
                  <a:cubicBezTo>
                    <a:pt x="5766" y="3750"/>
                    <a:pt x="5923" y="3592"/>
                    <a:pt x="5923" y="3372"/>
                  </a:cubicBezTo>
                  <a:lnTo>
                    <a:pt x="5923" y="3025"/>
                  </a:lnTo>
                  <a:lnTo>
                    <a:pt x="6648" y="3025"/>
                  </a:lnTo>
                  <a:lnTo>
                    <a:pt x="6648" y="3372"/>
                  </a:lnTo>
                  <a:cubicBezTo>
                    <a:pt x="6648" y="3592"/>
                    <a:pt x="6806" y="3750"/>
                    <a:pt x="7026" y="3750"/>
                  </a:cubicBezTo>
                  <a:cubicBezTo>
                    <a:pt x="7215" y="3750"/>
                    <a:pt x="7373" y="3592"/>
                    <a:pt x="7373" y="3372"/>
                  </a:cubicBezTo>
                  <a:lnTo>
                    <a:pt x="7373" y="3025"/>
                  </a:lnTo>
                  <a:lnTo>
                    <a:pt x="8129" y="3025"/>
                  </a:lnTo>
                  <a:lnTo>
                    <a:pt x="8129" y="3372"/>
                  </a:lnTo>
                  <a:cubicBezTo>
                    <a:pt x="8129" y="3592"/>
                    <a:pt x="8286" y="3750"/>
                    <a:pt x="8475" y="3750"/>
                  </a:cubicBezTo>
                  <a:cubicBezTo>
                    <a:pt x="8664" y="3750"/>
                    <a:pt x="8822" y="3592"/>
                    <a:pt x="8822" y="3372"/>
                  </a:cubicBezTo>
                  <a:lnTo>
                    <a:pt x="8822" y="2994"/>
                  </a:lnTo>
                  <a:lnTo>
                    <a:pt x="9578" y="2994"/>
                  </a:lnTo>
                  <a:lnTo>
                    <a:pt x="9578" y="3372"/>
                  </a:lnTo>
                  <a:cubicBezTo>
                    <a:pt x="9578" y="3592"/>
                    <a:pt x="9735" y="3750"/>
                    <a:pt x="9925" y="3750"/>
                  </a:cubicBezTo>
                  <a:cubicBezTo>
                    <a:pt x="10114" y="3750"/>
                    <a:pt x="10271" y="3592"/>
                    <a:pt x="10271" y="3372"/>
                  </a:cubicBezTo>
                  <a:lnTo>
                    <a:pt x="10271" y="2994"/>
                  </a:lnTo>
                  <a:close/>
                  <a:moveTo>
                    <a:pt x="2300" y="6774"/>
                  </a:moveTo>
                  <a:lnTo>
                    <a:pt x="2300" y="8255"/>
                  </a:lnTo>
                  <a:cubicBezTo>
                    <a:pt x="1859" y="8255"/>
                    <a:pt x="1544" y="7909"/>
                    <a:pt x="1544" y="7531"/>
                  </a:cubicBezTo>
                  <a:cubicBezTo>
                    <a:pt x="1544" y="7121"/>
                    <a:pt x="1891" y="6774"/>
                    <a:pt x="2300" y="6774"/>
                  </a:cubicBezTo>
                  <a:close/>
                  <a:moveTo>
                    <a:pt x="10492" y="6774"/>
                  </a:moveTo>
                  <a:cubicBezTo>
                    <a:pt x="10870" y="6774"/>
                    <a:pt x="11216" y="7090"/>
                    <a:pt x="11216" y="7531"/>
                  </a:cubicBezTo>
                  <a:cubicBezTo>
                    <a:pt x="11216" y="7940"/>
                    <a:pt x="10901" y="8255"/>
                    <a:pt x="10492" y="8255"/>
                  </a:cubicBezTo>
                  <a:lnTo>
                    <a:pt x="10492" y="6774"/>
                  </a:lnTo>
                  <a:close/>
                  <a:moveTo>
                    <a:pt x="9767" y="5262"/>
                  </a:moveTo>
                  <a:cubicBezTo>
                    <a:pt x="9735" y="5388"/>
                    <a:pt x="9735" y="8507"/>
                    <a:pt x="9735" y="8633"/>
                  </a:cubicBezTo>
                  <a:cubicBezTo>
                    <a:pt x="9735" y="9421"/>
                    <a:pt x="9452" y="10145"/>
                    <a:pt x="8979" y="10744"/>
                  </a:cubicBezTo>
                  <a:lnTo>
                    <a:pt x="8979" y="9358"/>
                  </a:lnTo>
                  <a:cubicBezTo>
                    <a:pt x="8979" y="8350"/>
                    <a:pt x="8160" y="7531"/>
                    <a:pt x="7121" y="7531"/>
                  </a:cubicBezTo>
                  <a:cubicBezTo>
                    <a:pt x="6932" y="7531"/>
                    <a:pt x="6774" y="7688"/>
                    <a:pt x="6774" y="7877"/>
                  </a:cubicBezTo>
                  <a:cubicBezTo>
                    <a:pt x="6774" y="8066"/>
                    <a:pt x="6932" y="8224"/>
                    <a:pt x="7121" y="8224"/>
                  </a:cubicBezTo>
                  <a:cubicBezTo>
                    <a:pt x="7751" y="8224"/>
                    <a:pt x="8223" y="8728"/>
                    <a:pt x="8223" y="9326"/>
                  </a:cubicBezTo>
                  <a:lnTo>
                    <a:pt x="8223" y="11374"/>
                  </a:lnTo>
                  <a:cubicBezTo>
                    <a:pt x="7688" y="11721"/>
                    <a:pt x="7058" y="11973"/>
                    <a:pt x="6396" y="11973"/>
                  </a:cubicBezTo>
                  <a:cubicBezTo>
                    <a:pt x="5734" y="11973"/>
                    <a:pt x="5041" y="11784"/>
                    <a:pt x="4537" y="11374"/>
                  </a:cubicBezTo>
                  <a:lnTo>
                    <a:pt x="4537" y="9326"/>
                  </a:lnTo>
                  <a:cubicBezTo>
                    <a:pt x="4537" y="8696"/>
                    <a:pt x="5041" y="8224"/>
                    <a:pt x="5640" y="8224"/>
                  </a:cubicBezTo>
                  <a:cubicBezTo>
                    <a:pt x="5829" y="8224"/>
                    <a:pt x="5986" y="8066"/>
                    <a:pt x="5986" y="7877"/>
                  </a:cubicBezTo>
                  <a:cubicBezTo>
                    <a:pt x="5986" y="7688"/>
                    <a:pt x="5829" y="7499"/>
                    <a:pt x="5640" y="7499"/>
                  </a:cubicBezTo>
                  <a:cubicBezTo>
                    <a:pt x="4600" y="7499"/>
                    <a:pt x="3781" y="8350"/>
                    <a:pt x="3781" y="9358"/>
                  </a:cubicBezTo>
                  <a:lnTo>
                    <a:pt x="3781" y="10744"/>
                  </a:lnTo>
                  <a:cubicBezTo>
                    <a:pt x="3308" y="10145"/>
                    <a:pt x="3056" y="9389"/>
                    <a:pt x="3056" y="8602"/>
                  </a:cubicBezTo>
                  <a:lnTo>
                    <a:pt x="3056" y="5262"/>
                  </a:lnTo>
                  <a:close/>
                  <a:moveTo>
                    <a:pt x="6333" y="1"/>
                  </a:moveTo>
                  <a:cubicBezTo>
                    <a:pt x="5766" y="1"/>
                    <a:pt x="5199" y="221"/>
                    <a:pt x="4821" y="631"/>
                  </a:cubicBezTo>
                  <a:lnTo>
                    <a:pt x="3182" y="2238"/>
                  </a:lnTo>
                  <a:lnTo>
                    <a:pt x="347" y="2238"/>
                  </a:lnTo>
                  <a:cubicBezTo>
                    <a:pt x="158" y="2238"/>
                    <a:pt x="0" y="2395"/>
                    <a:pt x="0" y="2584"/>
                  </a:cubicBezTo>
                  <a:cubicBezTo>
                    <a:pt x="0" y="3908"/>
                    <a:pt x="1009" y="5010"/>
                    <a:pt x="2237" y="5199"/>
                  </a:cubicBezTo>
                  <a:lnTo>
                    <a:pt x="2237" y="5987"/>
                  </a:lnTo>
                  <a:cubicBezTo>
                    <a:pt x="1418" y="5987"/>
                    <a:pt x="757" y="6648"/>
                    <a:pt x="757" y="7468"/>
                  </a:cubicBezTo>
                  <a:cubicBezTo>
                    <a:pt x="757" y="8318"/>
                    <a:pt x="1418" y="8980"/>
                    <a:pt x="2237" y="8980"/>
                  </a:cubicBezTo>
                  <a:cubicBezTo>
                    <a:pt x="2363" y="10114"/>
                    <a:pt x="2930" y="11091"/>
                    <a:pt x="3718" y="11784"/>
                  </a:cubicBezTo>
                  <a:lnTo>
                    <a:pt x="3718" y="12351"/>
                  </a:lnTo>
                  <a:cubicBezTo>
                    <a:pt x="3718" y="12571"/>
                    <a:pt x="3876" y="12729"/>
                    <a:pt x="4065" y="12729"/>
                  </a:cubicBezTo>
                  <a:cubicBezTo>
                    <a:pt x="4254" y="12729"/>
                    <a:pt x="4411" y="12571"/>
                    <a:pt x="4411" y="12351"/>
                  </a:cubicBezTo>
                  <a:lnTo>
                    <a:pt x="4411" y="12288"/>
                  </a:lnTo>
                  <a:cubicBezTo>
                    <a:pt x="4978" y="12571"/>
                    <a:pt x="5608" y="12729"/>
                    <a:pt x="6270" y="12729"/>
                  </a:cubicBezTo>
                  <a:cubicBezTo>
                    <a:pt x="6932" y="12729"/>
                    <a:pt x="7562" y="12571"/>
                    <a:pt x="8129" y="12288"/>
                  </a:cubicBezTo>
                  <a:lnTo>
                    <a:pt x="8129" y="12351"/>
                  </a:lnTo>
                  <a:cubicBezTo>
                    <a:pt x="8129" y="12571"/>
                    <a:pt x="8286" y="12729"/>
                    <a:pt x="8475" y="12729"/>
                  </a:cubicBezTo>
                  <a:cubicBezTo>
                    <a:pt x="8664" y="12729"/>
                    <a:pt x="8822" y="12571"/>
                    <a:pt x="8822" y="12351"/>
                  </a:cubicBezTo>
                  <a:lnTo>
                    <a:pt x="8822" y="11784"/>
                  </a:lnTo>
                  <a:cubicBezTo>
                    <a:pt x="9641" y="11091"/>
                    <a:pt x="10208" y="10082"/>
                    <a:pt x="10271" y="8980"/>
                  </a:cubicBezTo>
                  <a:cubicBezTo>
                    <a:pt x="11122" y="8980"/>
                    <a:pt x="11783" y="8318"/>
                    <a:pt x="11783" y="7468"/>
                  </a:cubicBezTo>
                  <a:cubicBezTo>
                    <a:pt x="11972" y="6680"/>
                    <a:pt x="11311" y="6018"/>
                    <a:pt x="10492" y="6018"/>
                  </a:cubicBezTo>
                  <a:lnTo>
                    <a:pt x="10492" y="5231"/>
                  </a:lnTo>
                  <a:cubicBezTo>
                    <a:pt x="11752" y="5042"/>
                    <a:pt x="12728" y="3971"/>
                    <a:pt x="12728" y="2647"/>
                  </a:cubicBezTo>
                  <a:cubicBezTo>
                    <a:pt x="12728" y="2521"/>
                    <a:pt x="12697" y="2427"/>
                    <a:pt x="12602" y="2364"/>
                  </a:cubicBezTo>
                  <a:cubicBezTo>
                    <a:pt x="12539" y="2269"/>
                    <a:pt x="12445" y="2238"/>
                    <a:pt x="12319" y="2238"/>
                  </a:cubicBezTo>
                  <a:lnTo>
                    <a:pt x="9483" y="2238"/>
                  </a:lnTo>
                  <a:lnTo>
                    <a:pt x="7877" y="631"/>
                  </a:lnTo>
                  <a:cubicBezTo>
                    <a:pt x="7499" y="221"/>
                    <a:pt x="6932" y="1"/>
                    <a:pt x="63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0" name="Google Shape;11195;p69">
            <a:extLst>
              <a:ext uri="{FF2B5EF4-FFF2-40B4-BE49-F238E27FC236}">
                <a16:creationId xmlns:a16="http://schemas.microsoft.com/office/drawing/2014/main" id="{6E685CDE-2537-9536-DD37-4F02CB278BC5}"/>
              </a:ext>
            </a:extLst>
          </p:cNvPr>
          <p:cNvGrpSpPr/>
          <p:nvPr/>
        </p:nvGrpSpPr>
        <p:grpSpPr>
          <a:xfrm>
            <a:off x="3201286" y="6594347"/>
            <a:ext cx="845886" cy="957892"/>
            <a:chOff x="-57950750" y="2296300"/>
            <a:chExt cx="279625" cy="316650"/>
          </a:xfrm>
          <a:solidFill>
            <a:schemeClr val="bg1"/>
          </a:solidFill>
        </p:grpSpPr>
        <p:sp>
          <p:nvSpPr>
            <p:cNvPr id="21" name="Google Shape;11196;p69">
              <a:extLst>
                <a:ext uri="{FF2B5EF4-FFF2-40B4-BE49-F238E27FC236}">
                  <a16:creationId xmlns:a16="http://schemas.microsoft.com/office/drawing/2014/main" id="{2C58DD24-929C-0269-08B9-F47966131103}"/>
                </a:ext>
              </a:extLst>
            </p:cNvPr>
            <p:cNvSpPr/>
            <p:nvPr/>
          </p:nvSpPr>
          <p:spPr>
            <a:xfrm>
              <a:off x="-57847575" y="2528075"/>
              <a:ext cx="73250" cy="29750"/>
            </a:xfrm>
            <a:custGeom>
              <a:avLst/>
              <a:gdLst/>
              <a:ahLst/>
              <a:cxnLst/>
              <a:rect l="l" t="t" r="r" b="b"/>
              <a:pathLst>
                <a:path w="2930" h="1190" extrusionOk="0">
                  <a:moveTo>
                    <a:pt x="414" y="0"/>
                  </a:moveTo>
                  <a:cubicBezTo>
                    <a:pt x="315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cubicBezTo>
                    <a:pt x="536" y="1000"/>
                    <a:pt x="1008" y="1189"/>
                    <a:pt x="1481" y="1189"/>
                  </a:cubicBezTo>
                  <a:cubicBezTo>
                    <a:pt x="1954" y="1189"/>
                    <a:pt x="2458" y="1000"/>
                    <a:pt x="2773" y="654"/>
                  </a:cubicBezTo>
                  <a:cubicBezTo>
                    <a:pt x="2930" y="496"/>
                    <a:pt x="2930" y="244"/>
                    <a:pt x="2773" y="118"/>
                  </a:cubicBezTo>
                  <a:cubicBezTo>
                    <a:pt x="2710" y="40"/>
                    <a:pt x="2623" y="0"/>
                    <a:pt x="2532" y="0"/>
                  </a:cubicBezTo>
                  <a:cubicBezTo>
                    <a:pt x="2442" y="0"/>
                    <a:pt x="2347" y="40"/>
                    <a:pt x="2269" y="118"/>
                  </a:cubicBezTo>
                  <a:cubicBezTo>
                    <a:pt x="2048" y="339"/>
                    <a:pt x="1733" y="433"/>
                    <a:pt x="1481" y="433"/>
                  </a:cubicBezTo>
                  <a:cubicBezTo>
                    <a:pt x="1197" y="433"/>
                    <a:pt x="882" y="339"/>
                    <a:pt x="693" y="118"/>
                  </a:cubicBezTo>
                  <a:cubicBezTo>
                    <a:pt x="615" y="40"/>
                    <a:pt x="512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2" name="Google Shape;11197;p69">
              <a:extLst>
                <a:ext uri="{FF2B5EF4-FFF2-40B4-BE49-F238E27FC236}">
                  <a16:creationId xmlns:a16="http://schemas.microsoft.com/office/drawing/2014/main" id="{83C5B307-5D4B-414A-9F36-8B6E1FD1E798}"/>
                </a:ext>
              </a:extLst>
            </p:cNvPr>
            <p:cNvSpPr/>
            <p:nvPr/>
          </p:nvSpPr>
          <p:spPr>
            <a:xfrm>
              <a:off x="-57857025" y="24467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3" name="Google Shape;11198;p69">
              <a:extLst>
                <a:ext uri="{FF2B5EF4-FFF2-40B4-BE49-F238E27FC236}">
                  <a16:creationId xmlns:a16="http://schemas.microsoft.com/office/drawing/2014/main" id="{B0CE3F19-1BD5-0958-38C3-9F748A7FAB65}"/>
                </a:ext>
              </a:extLst>
            </p:cNvPr>
            <p:cNvSpPr/>
            <p:nvPr/>
          </p:nvSpPr>
          <p:spPr>
            <a:xfrm>
              <a:off x="-57782200" y="24467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4" name="Google Shape;11199;p69">
              <a:extLst>
                <a:ext uri="{FF2B5EF4-FFF2-40B4-BE49-F238E27FC236}">
                  <a16:creationId xmlns:a16="http://schemas.microsoft.com/office/drawing/2014/main" id="{68EA3F48-19C7-2C5F-24EF-5C362800C749}"/>
                </a:ext>
              </a:extLst>
            </p:cNvPr>
            <p:cNvSpPr/>
            <p:nvPr/>
          </p:nvSpPr>
          <p:spPr>
            <a:xfrm>
              <a:off x="-57950750" y="2296300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5639" y="694"/>
                  </a:moveTo>
                  <a:cubicBezTo>
                    <a:pt x="5955" y="694"/>
                    <a:pt x="6270" y="914"/>
                    <a:pt x="6333" y="1230"/>
                  </a:cubicBezTo>
                  <a:cubicBezTo>
                    <a:pt x="6381" y="1399"/>
                    <a:pt x="6523" y="1513"/>
                    <a:pt x="6701" y="1513"/>
                  </a:cubicBezTo>
                  <a:cubicBezTo>
                    <a:pt x="6754" y="1513"/>
                    <a:pt x="6810" y="1503"/>
                    <a:pt x="6868" y="1482"/>
                  </a:cubicBezTo>
                  <a:cubicBezTo>
                    <a:pt x="6931" y="1450"/>
                    <a:pt x="7057" y="1450"/>
                    <a:pt x="7120" y="1450"/>
                  </a:cubicBezTo>
                  <a:cubicBezTo>
                    <a:pt x="7435" y="1450"/>
                    <a:pt x="7719" y="1639"/>
                    <a:pt x="7845" y="1954"/>
                  </a:cubicBezTo>
                  <a:cubicBezTo>
                    <a:pt x="7876" y="2112"/>
                    <a:pt x="8034" y="2206"/>
                    <a:pt x="8191" y="2206"/>
                  </a:cubicBezTo>
                  <a:cubicBezTo>
                    <a:pt x="8632" y="2206"/>
                    <a:pt x="9010" y="2553"/>
                    <a:pt x="9010" y="3025"/>
                  </a:cubicBezTo>
                  <a:lnTo>
                    <a:pt x="9010" y="3970"/>
                  </a:lnTo>
                  <a:lnTo>
                    <a:pt x="8160" y="3088"/>
                  </a:lnTo>
                  <a:cubicBezTo>
                    <a:pt x="8084" y="3032"/>
                    <a:pt x="7986" y="2986"/>
                    <a:pt x="7885" y="2986"/>
                  </a:cubicBezTo>
                  <a:cubicBezTo>
                    <a:pt x="7818" y="2986"/>
                    <a:pt x="7750" y="3006"/>
                    <a:pt x="7687" y="3057"/>
                  </a:cubicBezTo>
                  <a:cubicBezTo>
                    <a:pt x="7073" y="3466"/>
                    <a:pt x="6364" y="3671"/>
                    <a:pt x="5655" y="3671"/>
                  </a:cubicBezTo>
                  <a:cubicBezTo>
                    <a:pt x="4946" y="3671"/>
                    <a:pt x="4237" y="3466"/>
                    <a:pt x="3623" y="3057"/>
                  </a:cubicBezTo>
                  <a:cubicBezTo>
                    <a:pt x="3560" y="3006"/>
                    <a:pt x="3492" y="2986"/>
                    <a:pt x="3425" y="2986"/>
                  </a:cubicBezTo>
                  <a:cubicBezTo>
                    <a:pt x="3324" y="2986"/>
                    <a:pt x="3226" y="3032"/>
                    <a:pt x="3151" y="3088"/>
                  </a:cubicBezTo>
                  <a:lnTo>
                    <a:pt x="2300" y="3970"/>
                  </a:lnTo>
                  <a:cubicBezTo>
                    <a:pt x="2268" y="3293"/>
                    <a:pt x="2253" y="3191"/>
                    <a:pt x="2245" y="3191"/>
                  </a:cubicBezTo>
                  <a:cubicBezTo>
                    <a:pt x="2241" y="3191"/>
                    <a:pt x="2239" y="3210"/>
                    <a:pt x="2238" y="3210"/>
                  </a:cubicBezTo>
                  <a:cubicBezTo>
                    <a:pt x="2237" y="3210"/>
                    <a:pt x="2237" y="3177"/>
                    <a:pt x="2237" y="3025"/>
                  </a:cubicBezTo>
                  <a:cubicBezTo>
                    <a:pt x="2237" y="2584"/>
                    <a:pt x="2615" y="2206"/>
                    <a:pt x="3088" y="2206"/>
                  </a:cubicBezTo>
                  <a:cubicBezTo>
                    <a:pt x="3245" y="2206"/>
                    <a:pt x="3403" y="2080"/>
                    <a:pt x="3434" y="1954"/>
                  </a:cubicBezTo>
                  <a:cubicBezTo>
                    <a:pt x="3560" y="1639"/>
                    <a:pt x="3812" y="1450"/>
                    <a:pt x="4127" y="1450"/>
                  </a:cubicBezTo>
                  <a:cubicBezTo>
                    <a:pt x="4222" y="1450"/>
                    <a:pt x="4348" y="1450"/>
                    <a:pt x="4411" y="1482"/>
                  </a:cubicBezTo>
                  <a:cubicBezTo>
                    <a:pt x="4449" y="1494"/>
                    <a:pt x="4491" y="1501"/>
                    <a:pt x="4532" y="1501"/>
                  </a:cubicBezTo>
                  <a:cubicBezTo>
                    <a:pt x="4695" y="1501"/>
                    <a:pt x="4865" y="1405"/>
                    <a:pt x="4915" y="1230"/>
                  </a:cubicBezTo>
                  <a:cubicBezTo>
                    <a:pt x="5009" y="914"/>
                    <a:pt x="5324" y="694"/>
                    <a:pt x="5639" y="694"/>
                  </a:cubicBezTo>
                  <a:close/>
                  <a:moveTo>
                    <a:pt x="1512" y="5955"/>
                  </a:moveTo>
                  <a:lnTo>
                    <a:pt x="1512" y="7467"/>
                  </a:lnTo>
                  <a:cubicBezTo>
                    <a:pt x="1071" y="7467"/>
                    <a:pt x="756" y="7152"/>
                    <a:pt x="756" y="6711"/>
                  </a:cubicBezTo>
                  <a:cubicBezTo>
                    <a:pt x="756" y="6333"/>
                    <a:pt x="1103" y="5955"/>
                    <a:pt x="1512" y="5955"/>
                  </a:cubicBezTo>
                  <a:close/>
                  <a:moveTo>
                    <a:pt x="9704" y="5955"/>
                  </a:moveTo>
                  <a:cubicBezTo>
                    <a:pt x="10082" y="5955"/>
                    <a:pt x="10428" y="6302"/>
                    <a:pt x="10428" y="6711"/>
                  </a:cubicBezTo>
                  <a:cubicBezTo>
                    <a:pt x="10428" y="7152"/>
                    <a:pt x="10113" y="7467"/>
                    <a:pt x="9704" y="7467"/>
                  </a:cubicBezTo>
                  <a:lnTo>
                    <a:pt x="9704" y="5955"/>
                  </a:lnTo>
                  <a:close/>
                  <a:moveTo>
                    <a:pt x="7813" y="3813"/>
                  </a:moveTo>
                  <a:lnTo>
                    <a:pt x="8979" y="5042"/>
                  </a:lnTo>
                  <a:lnTo>
                    <a:pt x="8979" y="8224"/>
                  </a:lnTo>
                  <a:lnTo>
                    <a:pt x="7971" y="8224"/>
                  </a:lnTo>
                  <a:cubicBezTo>
                    <a:pt x="7230" y="7767"/>
                    <a:pt x="6411" y="7538"/>
                    <a:pt x="5600" y="7538"/>
                  </a:cubicBezTo>
                  <a:cubicBezTo>
                    <a:pt x="4789" y="7538"/>
                    <a:pt x="3985" y="7767"/>
                    <a:pt x="3277" y="8224"/>
                  </a:cubicBezTo>
                  <a:lnTo>
                    <a:pt x="2237" y="8224"/>
                  </a:lnTo>
                  <a:lnTo>
                    <a:pt x="2237" y="5042"/>
                  </a:lnTo>
                  <a:lnTo>
                    <a:pt x="3434" y="3813"/>
                  </a:lnTo>
                  <a:cubicBezTo>
                    <a:pt x="4096" y="4207"/>
                    <a:pt x="4844" y="4404"/>
                    <a:pt x="5600" y="4404"/>
                  </a:cubicBezTo>
                  <a:cubicBezTo>
                    <a:pt x="6356" y="4404"/>
                    <a:pt x="7120" y="4207"/>
                    <a:pt x="7813" y="3813"/>
                  </a:cubicBezTo>
                  <a:close/>
                  <a:moveTo>
                    <a:pt x="5576" y="8302"/>
                  </a:moveTo>
                  <a:cubicBezTo>
                    <a:pt x="6285" y="8302"/>
                    <a:pt x="6994" y="8507"/>
                    <a:pt x="7593" y="8917"/>
                  </a:cubicBezTo>
                  <a:cubicBezTo>
                    <a:pt x="7687" y="8980"/>
                    <a:pt x="7719" y="8980"/>
                    <a:pt x="7813" y="8980"/>
                  </a:cubicBezTo>
                  <a:lnTo>
                    <a:pt x="8916" y="8980"/>
                  </a:lnTo>
                  <a:cubicBezTo>
                    <a:pt x="8758" y="10649"/>
                    <a:pt x="7341" y="11973"/>
                    <a:pt x="5608" y="11973"/>
                  </a:cubicBezTo>
                  <a:cubicBezTo>
                    <a:pt x="3875" y="11973"/>
                    <a:pt x="2457" y="10649"/>
                    <a:pt x="2237" y="8980"/>
                  </a:cubicBezTo>
                  <a:lnTo>
                    <a:pt x="3340" y="8980"/>
                  </a:lnTo>
                  <a:cubicBezTo>
                    <a:pt x="3434" y="8980"/>
                    <a:pt x="3466" y="8980"/>
                    <a:pt x="3560" y="8917"/>
                  </a:cubicBezTo>
                  <a:cubicBezTo>
                    <a:pt x="4159" y="8507"/>
                    <a:pt x="4868" y="8302"/>
                    <a:pt x="5576" y="8302"/>
                  </a:cubicBezTo>
                  <a:close/>
                  <a:moveTo>
                    <a:pt x="5608" y="1"/>
                  </a:moveTo>
                  <a:cubicBezTo>
                    <a:pt x="5041" y="1"/>
                    <a:pt x="4568" y="316"/>
                    <a:pt x="4285" y="725"/>
                  </a:cubicBezTo>
                  <a:cubicBezTo>
                    <a:pt x="4231" y="720"/>
                    <a:pt x="4178" y="717"/>
                    <a:pt x="4125" y="717"/>
                  </a:cubicBezTo>
                  <a:cubicBezTo>
                    <a:pt x="3560" y="717"/>
                    <a:pt x="3063" y="1020"/>
                    <a:pt x="2804" y="1482"/>
                  </a:cubicBezTo>
                  <a:cubicBezTo>
                    <a:pt x="2048" y="1608"/>
                    <a:pt x="1512" y="2238"/>
                    <a:pt x="1512" y="3025"/>
                  </a:cubicBezTo>
                  <a:lnTo>
                    <a:pt x="1512" y="5231"/>
                  </a:lnTo>
                  <a:cubicBezTo>
                    <a:pt x="662" y="5231"/>
                    <a:pt x="0" y="5892"/>
                    <a:pt x="0" y="6711"/>
                  </a:cubicBezTo>
                  <a:cubicBezTo>
                    <a:pt x="0" y="7562"/>
                    <a:pt x="662" y="8224"/>
                    <a:pt x="1512" y="8224"/>
                  </a:cubicBezTo>
                  <a:lnTo>
                    <a:pt x="1512" y="8570"/>
                  </a:lnTo>
                  <a:cubicBezTo>
                    <a:pt x="1512" y="10807"/>
                    <a:pt x="3340" y="12666"/>
                    <a:pt x="5608" y="12666"/>
                  </a:cubicBezTo>
                  <a:cubicBezTo>
                    <a:pt x="7845" y="12666"/>
                    <a:pt x="9704" y="10807"/>
                    <a:pt x="9704" y="8570"/>
                  </a:cubicBezTo>
                  <a:lnTo>
                    <a:pt x="9704" y="8224"/>
                  </a:lnTo>
                  <a:cubicBezTo>
                    <a:pt x="10523" y="8224"/>
                    <a:pt x="11184" y="7562"/>
                    <a:pt x="11184" y="6711"/>
                  </a:cubicBezTo>
                  <a:cubicBezTo>
                    <a:pt x="11184" y="5892"/>
                    <a:pt x="10523" y="5231"/>
                    <a:pt x="9704" y="5231"/>
                  </a:cubicBezTo>
                  <a:lnTo>
                    <a:pt x="9704" y="3025"/>
                  </a:lnTo>
                  <a:cubicBezTo>
                    <a:pt x="9704" y="2238"/>
                    <a:pt x="9137" y="1608"/>
                    <a:pt x="8380" y="1482"/>
                  </a:cubicBezTo>
                  <a:cubicBezTo>
                    <a:pt x="8150" y="1020"/>
                    <a:pt x="7629" y="717"/>
                    <a:pt x="7060" y="717"/>
                  </a:cubicBezTo>
                  <a:cubicBezTo>
                    <a:pt x="7007" y="717"/>
                    <a:pt x="6953" y="720"/>
                    <a:pt x="6900" y="725"/>
                  </a:cubicBezTo>
                  <a:cubicBezTo>
                    <a:pt x="6616" y="253"/>
                    <a:pt x="6144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5" name="Google Shape;11200;p69">
            <a:extLst>
              <a:ext uri="{FF2B5EF4-FFF2-40B4-BE49-F238E27FC236}">
                <a16:creationId xmlns:a16="http://schemas.microsoft.com/office/drawing/2014/main" id="{56CC6C4D-743C-4EA3-7DA9-35B12B7ECCBD}"/>
              </a:ext>
            </a:extLst>
          </p:cNvPr>
          <p:cNvGrpSpPr/>
          <p:nvPr/>
        </p:nvGrpSpPr>
        <p:grpSpPr>
          <a:xfrm>
            <a:off x="3143212" y="7798503"/>
            <a:ext cx="962051" cy="960313"/>
            <a:chOff x="-57969675" y="2687750"/>
            <a:chExt cx="318025" cy="317450"/>
          </a:xfrm>
          <a:solidFill>
            <a:schemeClr val="bg1"/>
          </a:solidFill>
        </p:grpSpPr>
        <p:sp>
          <p:nvSpPr>
            <p:cNvPr id="26" name="Google Shape;11201;p69">
              <a:extLst>
                <a:ext uri="{FF2B5EF4-FFF2-40B4-BE49-F238E27FC236}">
                  <a16:creationId xmlns:a16="http://schemas.microsoft.com/office/drawing/2014/main" id="{CFC9CBA5-3E21-783D-2228-9FA2FE779280}"/>
                </a:ext>
              </a:extLst>
            </p:cNvPr>
            <p:cNvSpPr/>
            <p:nvPr/>
          </p:nvSpPr>
          <p:spPr>
            <a:xfrm>
              <a:off x="-57856250" y="28563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7" name="Google Shape;11202;p69">
              <a:extLst>
                <a:ext uri="{FF2B5EF4-FFF2-40B4-BE49-F238E27FC236}">
                  <a16:creationId xmlns:a16="http://schemas.microsoft.com/office/drawing/2014/main" id="{1835CD23-1BFB-D49C-D518-B127769418D5}"/>
                </a:ext>
              </a:extLst>
            </p:cNvPr>
            <p:cNvSpPr/>
            <p:nvPr/>
          </p:nvSpPr>
          <p:spPr>
            <a:xfrm>
              <a:off x="-5784600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69"/>
                    <a:pt x="977" y="1190"/>
                    <a:pt x="1449" y="1190"/>
                  </a:cubicBezTo>
                  <a:cubicBezTo>
                    <a:pt x="1922" y="1190"/>
                    <a:pt x="2426" y="969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" name="Google Shape;11203;p69">
              <a:extLst>
                <a:ext uri="{FF2B5EF4-FFF2-40B4-BE49-F238E27FC236}">
                  <a16:creationId xmlns:a16="http://schemas.microsoft.com/office/drawing/2014/main" id="{6F250838-D25F-9C90-B9F1-44A1F60A8731}"/>
                </a:ext>
              </a:extLst>
            </p:cNvPr>
            <p:cNvSpPr/>
            <p:nvPr/>
          </p:nvSpPr>
          <p:spPr>
            <a:xfrm>
              <a:off x="-57969675" y="2687750"/>
              <a:ext cx="318025" cy="317450"/>
            </a:xfrm>
            <a:custGeom>
              <a:avLst/>
              <a:gdLst/>
              <a:ahLst/>
              <a:cxnLst/>
              <a:rect l="l" t="t" r="r" b="b"/>
              <a:pathLst>
                <a:path w="12721" h="12698" extrusionOk="0">
                  <a:moveTo>
                    <a:pt x="6365" y="757"/>
                  </a:moveTo>
                  <a:cubicBezTo>
                    <a:pt x="7090" y="757"/>
                    <a:pt x="7783" y="1072"/>
                    <a:pt x="8255" y="1576"/>
                  </a:cubicBezTo>
                  <a:cubicBezTo>
                    <a:pt x="8888" y="2274"/>
                    <a:pt x="9792" y="2670"/>
                    <a:pt x="10717" y="2670"/>
                  </a:cubicBezTo>
                  <a:cubicBezTo>
                    <a:pt x="11128" y="2670"/>
                    <a:pt x="11544" y="2591"/>
                    <a:pt x="11941" y="2427"/>
                  </a:cubicBezTo>
                  <a:lnTo>
                    <a:pt x="11941" y="3183"/>
                  </a:lnTo>
                  <a:lnTo>
                    <a:pt x="11973" y="3183"/>
                  </a:lnTo>
                  <a:cubicBezTo>
                    <a:pt x="11973" y="4348"/>
                    <a:pt x="11028" y="5231"/>
                    <a:pt x="9925" y="5231"/>
                  </a:cubicBezTo>
                  <a:cubicBezTo>
                    <a:pt x="9358" y="5231"/>
                    <a:pt x="9043" y="5041"/>
                    <a:pt x="8192" y="4600"/>
                  </a:cubicBezTo>
                  <a:cubicBezTo>
                    <a:pt x="8066" y="4537"/>
                    <a:pt x="7877" y="4506"/>
                    <a:pt x="7688" y="4506"/>
                  </a:cubicBezTo>
                  <a:lnTo>
                    <a:pt x="5042" y="4506"/>
                  </a:lnTo>
                  <a:cubicBezTo>
                    <a:pt x="4916" y="4506"/>
                    <a:pt x="4695" y="4537"/>
                    <a:pt x="4538" y="4600"/>
                  </a:cubicBezTo>
                  <a:cubicBezTo>
                    <a:pt x="3687" y="5041"/>
                    <a:pt x="3403" y="5231"/>
                    <a:pt x="2805" y="5231"/>
                  </a:cubicBezTo>
                  <a:cubicBezTo>
                    <a:pt x="1671" y="5231"/>
                    <a:pt x="757" y="4348"/>
                    <a:pt x="757" y="3183"/>
                  </a:cubicBezTo>
                  <a:lnTo>
                    <a:pt x="757" y="2490"/>
                  </a:lnTo>
                  <a:cubicBezTo>
                    <a:pt x="1150" y="2639"/>
                    <a:pt x="1556" y="2711"/>
                    <a:pt x="1958" y="2711"/>
                  </a:cubicBezTo>
                  <a:cubicBezTo>
                    <a:pt x="2909" y="2711"/>
                    <a:pt x="3832" y="2307"/>
                    <a:pt x="4475" y="1576"/>
                  </a:cubicBezTo>
                  <a:cubicBezTo>
                    <a:pt x="4947" y="1072"/>
                    <a:pt x="5640" y="757"/>
                    <a:pt x="6365" y="757"/>
                  </a:cubicBezTo>
                  <a:close/>
                  <a:moveTo>
                    <a:pt x="7846" y="6743"/>
                  </a:moveTo>
                  <a:cubicBezTo>
                    <a:pt x="8035" y="6743"/>
                    <a:pt x="8192" y="6900"/>
                    <a:pt x="8192" y="7089"/>
                  </a:cubicBezTo>
                  <a:cubicBezTo>
                    <a:pt x="8192" y="7278"/>
                    <a:pt x="8035" y="7436"/>
                    <a:pt x="7846" y="7436"/>
                  </a:cubicBezTo>
                  <a:cubicBezTo>
                    <a:pt x="7657" y="7436"/>
                    <a:pt x="7499" y="7278"/>
                    <a:pt x="7499" y="7089"/>
                  </a:cubicBezTo>
                  <a:cubicBezTo>
                    <a:pt x="7499" y="6900"/>
                    <a:pt x="7657" y="6743"/>
                    <a:pt x="7846" y="6743"/>
                  </a:cubicBezTo>
                  <a:close/>
                  <a:moveTo>
                    <a:pt x="7720" y="5231"/>
                  </a:moveTo>
                  <a:cubicBezTo>
                    <a:pt x="7783" y="5231"/>
                    <a:pt x="7846" y="5231"/>
                    <a:pt x="7877" y="5294"/>
                  </a:cubicBezTo>
                  <a:cubicBezTo>
                    <a:pt x="8759" y="5703"/>
                    <a:pt x="9074" y="5955"/>
                    <a:pt x="9767" y="5987"/>
                  </a:cubicBezTo>
                  <a:lnTo>
                    <a:pt x="9767" y="7656"/>
                  </a:lnTo>
                  <a:lnTo>
                    <a:pt x="9736" y="7656"/>
                  </a:lnTo>
                  <a:lnTo>
                    <a:pt x="8980" y="7278"/>
                  </a:lnTo>
                  <a:cubicBezTo>
                    <a:pt x="9106" y="6617"/>
                    <a:pt x="8570" y="5987"/>
                    <a:pt x="7877" y="5987"/>
                  </a:cubicBezTo>
                  <a:cubicBezTo>
                    <a:pt x="7562" y="5987"/>
                    <a:pt x="7247" y="6144"/>
                    <a:pt x="7058" y="6333"/>
                  </a:cubicBezTo>
                  <a:lnTo>
                    <a:pt x="4884" y="5294"/>
                  </a:lnTo>
                  <a:lnTo>
                    <a:pt x="4947" y="5294"/>
                  </a:lnTo>
                  <a:cubicBezTo>
                    <a:pt x="4979" y="5231"/>
                    <a:pt x="5042" y="5231"/>
                    <a:pt x="5105" y="5231"/>
                  </a:cubicBezTo>
                  <a:close/>
                  <a:moveTo>
                    <a:pt x="4065" y="5672"/>
                  </a:moveTo>
                  <a:cubicBezTo>
                    <a:pt x="4065" y="5672"/>
                    <a:pt x="4128" y="5672"/>
                    <a:pt x="4128" y="5703"/>
                  </a:cubicBezTo>
                  <a:lnTo>
                    <a:pt x="6806" y="7026"/>
                  </a:lnTo>
                  <a:cubicBezTo>
                    <a:pt x="6743" y="7656"/>
                    <a:pt x="7279" y="8192"/>
                    <a:pt x="7909" y="8192"/>
                  </a:cubicBezTo>
                  <a:cubicBezTo>
                    <a:pt x="8161" y="8192"/>
                    <a:pt x="8444" y="8066"/>
                    <a:pt x="8633" y="7908"/>
                  </a:cubicBezTo>
                  <a:lnTo>
                    <a:pt x="9767" y="8476"/>
                  </a:lnTo>
                  <a:lnTo>
                    <a:pt x="9767" y="8602"/>
                  </a:lnTo>
                  <a:lnTo>
                    <a:pt x="9736" y="8602"/>
                  </a:lnTo>
                  <a:cubicBezTo>
                    <a:pt x="9736" y="10429"/>
                    <a:pt x="8255" y="11973"/>
                    <a:pt x="6396" y="11973"/>
                  </a:cubicBezTo>
                  <a:cubicBezTo>
                    <a:pt x="4538" y="11973"/>
                    <a:pt x="3057" y="10429"/>
                    <a:pt x="3057" y="8602"/>
                  </a:cubicBezTo>
                  <a:lnTo>
                    <a:pt x="3057" y="5955"/>
                  </a:lnTo>
                  <a:cubicBezTo>
                    <a:pt x="3403" y="5924"/>
                    <a:pt x="3750" y="5829"/>
                    <a:pt x="4065" y="5672"/>
                  </a:cubicBezTo>
                  <a:close/>
                  <a:moveTo>
                    <a:pt x="6365" y="1"/>
                  </a:moveTo>
                  <a:cubicBezTo>
                    <a:pt x="5420" y="1"/>
                    <a:pt x="4506" y="410"/>
                    <a:pt x="3908" y="1072"/>
                  </a:cubicBezTo>
                  <a:cubicBezTo>
                    <a:pt x="3408" y="1648"/>
                    <a:pt x="2687" y="1943"/>
                    <a:pt x="1957" y="1943"/>
                  </a:cubicBezTo>
                  <a:cubicBezTo>
                    <a:pt x="1489" y="1943"/>
                    <a:pt x="1018" y="1822"/>
                    <a:pt x="600" y="1576"/>
                  </a:cubicBezTo>
                  <a:lnTo>
                    <a:pt x="568" y="1544"/>
                  </a:lnTo>
                  <a:cubicBezTo>
                    <a:pt x="505" y="1505"/>
                    <a:pt x="438" y="1487"/>
                    <a:pt x="373" y="1487"/>
                  </a:cubicBezTo>
                  <a:cubicBezTo>
                    <a:pt x="178" y="1487"/>
                    <a:pt x="1" y="1647"/>
                    <a:pt x="1" y="1860"/>
                  </a:cubicBezTo>
                  <a:lnTo>
                    <a:pt x="1" y="3151"/>
                  </a:lnTo>
                  <a:cubicBezTo>
                    <a:pt x="1" y="4506"/>
                    <a:pt x="1009" y="5640"/>
                    <a:pt x="2269" y="5861"/>
                  </a:cubicBezTo>
                  <a:lnTo>
                    <a:pt x="2269" y="8539"/>
                  </a:lnTo>
                  <a:cubicBezTo>
                    <a:pt x="2269" y="10838"/>
                    <a:pt x="4097" y="12697"/>
                    <a:pt x="6365" y="12697"/>
                  </a:cubicBezTo>
                  <a:cubicBezTo>
                    <a:pt x="8602" y="12697"/>
                    <a:pt x="10461" y="10838"/>
                    <a:pt x="10461" y="8539"/>
                  </a:cubicBezTo>
                  <a:lnTo>
                    <a:pt x="10461" y="5861"/>
                  </a:lnTo>
                  <a:cubicBezTo>
                    <a:pt x="11752" y="5640"/>
                    <a:pt x="12697" y="4506"/>
                    <a:pt x="12697" y="3151"/>
                  </a:cubicBezTo>
                  <a:lnTo>
                    <a:pt x="12697" y="1860"/>
                  </a:lnTo>
                  <a:cubicBezTo>
                    <a:pt x="12721" y="1647"/>
                    <a:pt x="12550" y="1487"/>
                    <a:pt x="12370" y="1487"/>
                  </a:cubicBezTo>
                  <a:cubicBezTo>
                    <a:pt x="12310" y="1487"/>
                    <a:pt x="12249" y="1505"/>
                    <a:pt x="12193" y="1544"/>
                  </a:cubicBezTo>
                  <a:lnTo>
                    <a:pt x="12130" y="1576"/>
                  </a:lnTo>
                  <a:cubicBezTo>
                    <a:pt x="11721" y="1824"/>
                    <a:pt x="11253" y="1945"/>
                    <a:pt x="10785" y="1945"/>
                  </a:cubicBezTo>
                  <a:cubicBezTo>
                    <a:pt x="10063" y="1945"/>
                    <a:pt x="9338" y="1657"/>
                    <a:pt x="8822" y="1103"/>
                  </a:cubicBezTo>
                  <a:cubicBezTo>
                    <a:pt x="8192" y="442"/>
                    <a:pt x="7342" y="1"/>
                    <a:pt x="63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" name="Google Shape;11204;p69">
              <a:extLst>
                <a:ext uri="{FF2B5EF4-FFF2-40B4-BE49-F238E27FC236}">
                  <a16:creationId xmlns:a16="http://schemas.microsoft.com/office/drawing/2014/main" id="{CF744365-0F5D-96D2-08AC-56A7752E7745}"/>
                </a:ext>
              </a:extLst>
            </p:cNvPr>
            <p:cNvSpPr/>
            <p:nvPr/>
          </p:nvSpPr>
          <p:spPr>
            <a:xfrm>
              <a:off x="-57838125" y="2724975"/>
              <a:ext cx="56725" cy="55550"/>
            </a:xfrm>
            <a:custGeom>
              <a:avLst/>
              <a:gdLst/>
              <a:ahLst/>
              <a:cxnLst/>
              <a:rect l="l" t="t" r="r" b="b"/>
              <a:pathLst>
                <a:path w="2269" h="2222" extrusionOk="0">
                  <a:moveTo>
                    <a:pt x="386" y="0"/>
                  </a:moveTo>
                  <a:cubicBezTo>
                    <a:pt x="292" y="0"/>
                    <a:pt x="205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lnTo>
                    <a:pt x="630" y="1127"/>
                  </a:lnTo>
                  <a:lnTo>
                    <a:pt x="158" y="1599"/>
                  </a:lnTo>
                  <a:cubicBezTo>
                    <a:pt x="0" y="1757"/>
                    <a:pt x="0" y="1977"/>
                    <a:pt x="158" y="2103"/>
                  </a:cubicBezTo>
                  <a:cubicBezTo>
                    <a:pt x="237" y="2182"/>
                    <a:pt x="331" y="2221"/>
                    <a:pt x="422" y="2221"/>
                  </a:cubicBezTo>
                  <a:cubicBezTo>
                    <a:pt x="512" y="2221"/>
                    <a:pt x="599" y="2182"/>
                    <a:pt x="662" y="2103"/>
                  </a:cubicBezTo>
                  <a:lnTo>
                    <a:pt x="1134" y="1631"/>
                  </a:lnTo>
                  <a:lnTo>
                    <a:pt x="1607" y="2103"/>
                  </a:lnTo>
                  <a:cubicBezTo>
                    <a:pt x="1686" y="2182"/>
                    <a:pt x="1780" y="2221"/>
                    <a:pt x="1871" y="2221"/>
                  </a:cubicBezTo>
                  <a:cubicBezTo>
                    <a:pt x="1961" y="2221"/>
                    <a:pt x="2048" y="2182"/>
                    <a:pt x="2111" y="2103"/>
                  </a:cubicBezTo>
                  <a:cubicBezTo>
                    <a:pt x="2269" y="1946"/>
                    <a:pt x="2269" y="1694"/>
                    <a:pt x="2111" y="1599"/>
                  </a:cubicBezTo>
                  <a:lnTo>
                    <a:pt x="1639" y="1127"/>
                  </a:lnTo>
                  <a:lnTo>
                    <a:pt x="2111" y="654"/>
                  </a:lnTo>
                  <a:cubicBezTo>
                    <a:pt x="2269" y="497"/>
                    <a:pt x="2269" y="244"/>
                    <a:pt x="2111" y="118"/>
                  </a:cubicBezTo>
                  <a:cubicBezTo>
                    <a:pt x="2032" y="40"/>
                    <a:pt x="1938" y="0"/>
                    <a:pt x="1847" y="0"/>
                  </a:cubicBezTo>
                  <a:cubicBezTo>
                    <a:pt x="1757" y="0"/>
                    <a:pt x="1670" y="40"/>
                    <a:pt x="1607" y="118"/>
                  </a:cubicBezTo>
                  <a:lnTo>
                    <a:pt x="1134" y="591"/>
                  </a:lnTo>
                  <a:lnTo>
                    <a:pt x="662" y="118"/>
                  </a:lnTo>
                  <a:cubicBezTo>
                    <a:pt x="583" y="40"/>
                    <a:pt x="481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0" name="Google Shape;11236;p69">
            <a:extLst>
              <a:ext uri="{FF2B5EF4-FFF2-40B4-BE49-F238E27FC236}">
                <a16:creationId xmlns:a16="http://schemas.microsoft.com/office/drawing/2014/main" id="{401A944C-0B7D-6AFC-3497-F9EE8CD23EF9}"/>
              </a:ext>
            </a:extLst>
          </p:cNvPr>
          <p:cNvGrpSpPr/>
          <p:nvPr/>
        </p:nvGrpSpPr>
        <p:grpSpPr>
          <a:xfrm>
            <a:off x="4288173" y="5327873"/>
            <a:ext cx="965077" cy="962656"/>
            <a:chOff x="-57578225" y="1904075"/>
            <a:chExt cx="319025" cy="318225"/>
          </a:xfrm>
          <a:solidFill>
            <a:schemeClr val="bg1"/>
          </a:solidFill>
        </p:grpSpPr>
        <p:sp>
          <p:nvSpPr>
            <p:cNvPr id="31" name="Google Shape;11237;p69">
              <a:extLst>
                <a:ext uri="{FF2B5EF4-FFF2-40B4-BE49-F238E27FC236}">
                  <a16:creationId xmlns:a16="http://schemas.microsoft.com/office/drawing/2014/main" id="{874963A2-EF3F-A601-8532-74B5AAD514ED}"/>
                </a:ext>
              </a:extLst>
            </p:cNvPr>
            <p:cNvSpPr/>
            <p:nvPr/>
          </p:nvSpPr>
          <p:spPr>
            <a:xfrm>
              <a:off x="-57578225" y="190407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4601" y="1418"/>
                  </a:moveTo>
                  <a:cubicBezTo>
                    <a:pt x="4632" y="1702"/>
                    <a:pt x="4727" y="1922"/>
                    <a:pt x="4790" y="2206"/>
                  </a:cubicBezTo>
                  <a:cubicBezTo>
                    <a:pt x="3687" y="2962"/>
                    <a:pt x="2994" y="4254"/>
                    <a:pt x="2994" y="5640"/>
                  </a:cubicBezTo>
                  <a:lnTo>
                    <a:pt x="2994" y="5986"/>
                  </a:lnTo>
                  <a:cubicBezTo>
                    <a:pt x="2710" y="5986"/>
                    <a:pt x="2458" y="6081"/>
                    <a:pt x="2238" y="6175"/>
                  </a:cubicBezTo>
                  <a:lnTo>
                    <a:pt x="2238" y="5608"/>
                  </a:lnTo>
                  <a:cubicBezTo>
                    <a:pt x="2238" y="3876"/>
                    <a:pt x="3183" y="2300"/>
                    <a:pt x="4601" y="1418"/>
                  </a:cubicBezTo>
                  <a:close/>
                  <a:moveTo>
                    <a:pt x="7121" y="757"/>
                  </a:moveTo>
                  <a:cubicBezTo>
                    <a:pt x="9799" y="757"/>
                    <a:pt x="12004" y="2930"/>
                    <a:pt x="12004" y="5640"/>
                  </a:cubicBezTo>
                  <a:lnTo>
                    <a:pt x="12004" y="6238"/>
                  </a:lnTo>
                  <a:cubicBezTo>
                    <a:pt x="11752" y="6112"/>
                    <a:pt x="11532" y="6018"/>
                    <a:pt x="11248" y="6018"/>
                  </a:cubicBezTo>
                  <a:lnTo>
                    <a:pt x="10902" y="6018"/>
                  </a:lnTo>
                  <a:cubicBezTo>
                    <a:pt x="8098" y="6018"/>
                    <a:pt x="5703" y="3907"/>
                    <a:pt x="5325" y="1103"/>
                  </a:cubicBezTo>
                  <a:cubicBezTo>
                    <a:pt x="5861" y="883"/>
                    <a:pt x="6491" y="757"/>
                    <a:pt x="7121" y="757"/>
                  </a:cubicBezTo>
                  <a:close/>
                  <a:moveTo>
                    <a:pt x="2994" y="6742"/>
                  </a:moveTo>
                  <a:lnTo>
                    <a:pt x="2994" y="8223"/>
                  </a:lnTo>
                  <a:cubicBezTo>
                    <a:pt x="2616" y="8223"/>
                    <a:pt x="2238" y="7971"/>
                    <a:pt x="2238" y="7436"/>
                  </a:cubicBezTo>
                  <a:cubicBezTo>
                    <a:pt x="2269" y="7058"/>
                    <a:pt x="2584" y="6742"/>
                    <a:pt x="2994" y="6742"/>
                  </a:cubicBezTo>
                  <a:close/>
                  <a:moveTo>
                    <a:pt x="11248" y="6742"/>
                  </a:moveTo>
                  <a:cubicBezTo>
                    <a:pt x="11658" y="6742"/>
                    <a:pt x="12004" y="7058"/>
                    <a:pt x="12004" y="7499"/>
                  </a:cubicBezTo>
                  <a:cubicBezTo>
                    <a:pt x="12004" y="7908"/>
                    <a:pt x="11658" y="8223"/>
                    <a:pt x="11248" y="8223"/>
                  </a:cubicBezTo>
                  <a:lnTo>
                    <a:pt x="11248" y="6742"/>
                  </a:lnTo>
                  <a:close/>
                  <a:moveTo>
                    <a:pt x="1828" y="8444"/>
                  </a:moveTo>
                  <a:cubicBezTo>
                    <a:pt x="2112" y="8790"/>
                    <a:pt x="2553" y="8979"/>
                    <a:pt x="3025" y="8979"/>
                  </a:cubicBezTo>
                  <a:cubicBezTo>
                    <a:pt x="3088" y="9830"/>
                    <a:pt x="3466" y="10681"/>
                    <a:pt x="4034" y="11311"/>
                  </a:cubicBezTo>
                  <a:cubicBezTo>
                    <a:pt x="3656" y="11752"/>
                    <a:pt x="3183" y="11972"/>
                    <a:pt x="2616" y="11972"/>
                  </a:cubicBezTo>
                  <a:cubicBezTo>
                    <a:pt x="1608" y="11972"/>
                    <a:pt x="789" y="11153"/>
                    <a:pt x="789" y="10113"/>
                  </a:cubicBezTo>
                  <a:cubicBezTo>
                    <a:pt x="789" y="9420"/>
                    <a:pt x="1198" y="8759"/>
                    <a:pt x="1828" y="8444"/>
                  </a:cubicBezTo>
                  <a:close/>
                  <a:moveTo>
                    <a:pt x="5042" y="2962"/>
                  </a:moveTo>
                  <a:cubicBezTo>
                    <a:pt x="5987" y="5073"/>
                    <a:pt x="8066" y="6616"/>
                    <a:pt x="10461" y="6774"/>
                  </a:cubicBezTo>
                  <a:lnTo>
                    <a:pt x="10461" y="8664"/>
                  </a:lnTo>
                  <a:cubicBezTo>
                    <a:pt x="10492" y="10492"/>
                    <a:pt x="8980" y="11972"/>
                    <a:pt x="7121" y="11972"/>
                  </a:cubicBezTo>
                  <a:cubicBezTo>
                    <a:pt x="5262" y="11972"/>
                    <a:pt x="3719" y="10460"/>
                    <a:pt x="3719" y="8633"/>
                  </a:cubicBezTo>
                  <a:lnTo>
                    <a:pt x="3719" y="5640"/>
                  </a:lnTo>
                  <a:cubicBezTo>
                    <a:pt x="3719" y="4600"/>
                    <a:pt x="4254" y="3592"/>
                    <a:pt x="5042" y="2962"/>
                  </a:cubicBezTo>
                  <a:close/>
                  <a:moveTo>
                    <a:pt x="7121" y="0"/>
                  </a:moveTo>
                  <a:cubicBezTo>
                    <a:pt x="5577" y="0"/>
                    <a:pt x="4191" y="631"/>
                    <a:pt x="3151" y="1670"/>
                  </a:cubicBezTo>
                  <a:cubicBezTo>
                    <a:pt x="2080" y="2710"/>
                    <a:pt x="1482" y="4128"/>
                    <a:pt x="1482" y="5640"/>
                  </a:cubicBezTo>
                  <a:lnTo>
                    <a:pt x="1482" y="7751"/>
                  </a:lnTo>
                  <a:cubicBezTo>
                    <a:pt x="568" y="8192"/>
                    <a:pt x="1" y="9105"/>
                    <a:pt x="1" y="10113"/>
                  </a:cubicBezTo>
                  <a:cubicBezTo>
                    <a:pt x="1" y="11594"/>
                    <a:pt x="1167" y="12728"/>
                    <a:pt x="2584" y="12728"/>
                  </a:cubicBezTo>
                  <a:cubicBezTo>
                    <a:pt x="3340" y="12728"/>
                    <a:pt x="4034" y="12413"/>
                    <a:pt x="4569" y="11846"/>
                  </a:cubicBezTo>
                  <a:cubicBezTo>
                    <a:pt x="5262" y="12413"/>
                    <a:pt x="6176" y="12728"/>
                    <a:pt x="7121" y="12728"/>
                  </a:cubicBezTo>
                  <a:cubicBezTo>
                    <a:pt x="8224" y="12728"/>
                    <a:pt x="9232" y="12287"/>
                    <a:pt x="10020" y="11500"/>
                  </a:cubicBezTo>
                  <a:cubicBezTo>
                    <a:pt x="10744" y="10838"/>
                    <a:pt x="11122" y="9924"/>
                    <a:pt x="11217" y="8979"/>
                  </a:cubicBezTo>
                  <a:cubicBezTo>
                    <a:pt x="12036" y="8979"/>
                    <a:pt x="12697" y="8318"/>
                    <a:pt x="12697" y="7499"/>
                  </a:cubicBezTo>
                  <a:lnTo>
                    <a:pt x="12697" y="5640"/>
                  </a:lnTo>
                  <a:cubicBezTo>
                    <a:pt x="12760" y="4128"/>
                    <a:pt x="12162" y="2710"/>
                    <a:pt x="11091" y="1670"/>
                  </a:cubicBezTo>
                  <a:cubicBezTo>
                    <a:pt x="10020" y="599"/>
                    <a:pt x="8602" y="0"/>
                    <a:pt x="71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" name="Google Shape;11238;p69">
              <a:extLst>
                <a:ext uri="{FF2B5EF4-FFF2-40B4-BE49-F238E27FC236}">
                  <a16:creationId xmlns:a16="http://schemas.microsoft.com/office/drawing/2014/main" id="{4CE96A4C-A6EC-F9B3-D765-E5E3F2BD48AE}"/>
                </a:ext>
              </a:extLst>
            </p:cNvPr>
            <p:cNvSpPr/>
            <p:nvPr/>
          </p:nvSpPr>
          <p:spPr>
            <a:xfrm>
              <a:off x="-57446675" y="2073400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8"/>
                  </a:cubicBezTo>
                  <a:cubicBezTo>
                    <a:pt x="0" y="568"/>
                    <a:pt x="158" y="726"/>
                    <a:pt x="347" y="726"/>
                  </a:cubicBezTo>
                  <a:cubicBezTo>
                    <a:pt x="567" y="726"/>
                    <a:pt x="725" y="568"/>
                    <a:pt x="725" y="348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239;p69">
              <a:extLst>
                <a:ext uri="{FF2B5EF4-FFF2-40B4-BE49-F238E27FC236}">
                  <a16:creationId xmlns:a16="http://schemas.microsoft.com/office/drawing/2014/main" id="{11BF74E3-7374-F1F2-51B9-9E3D6E256235}"/>
                </a:ext>
              </a:extLst>
            </p:cNvPr>
            <p:cNvSpPr/>
            <p:nvPr/>
          </p:nvSpPr>
          <p:spPr>
            <a:xfrm>
              <a:off x="-57371850" y="2073400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8"/>
                  </a:cubicBezTo>
                  <a:cubicBezTo>
                    <a:pt x="0" y="537"/>
                    <a:pt x="158" y="726"/>
                    <a:pt x="347" y="726"/>
                  </a:cubicBezTo>
                  <a:cubicBezTo>
                    <a:pt x="567" y="726"/>
                    <a:pt x="725" y="537"/>
                    <a:pt x="725" y="348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240;p69">
              <a:extLst>
                <a:ext uri="{FF2B5EF4-FFF2-40B4-BE49-F238E27FC236}">
                  <a16:creationId xmlns:a16="http://schemas.microsoft.com/office/drawing/2014/main" id="{96AA6E3C-8767-E218-2882-C41FC6C2E1C8}"/>
                </a:ext>
              </a:extLst>
            </p:cNvPr>
            <p:cNvSpPr/>
            <p:nvPr/>
          </p:nvSpPr>
          <p:spPr>
            <a:xfrm>
              <a:off x="-57436450" y="2136625"/>
              <a:ext cx="72500" cy="29750"/>
            </a:xfrm>
            <a:custGeom>
              <a:avLst/>
              <a:gdLst/>
              <a:ahLst/>
              <a:cxnLst/>
              <a:rect l="l" t="t" r="r" b="b"/>
              <a:pathLst>
                <a:path w="2900" h="1190" extrusionOk="0">
                  <a:moveTo>
                    <a:pt x="387" y="0"/>
                  </a:moveTo>
                  <a:cubicBezTo>
                    <a:pt x="292" y="0"/>
                    <a:pt x="206" y="40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2"/>
                  </a:cubicBezTo>
                  <a:cubicBezTo>
                    <a:pt x="2899" y="465"/>
                    <a:pt x="2899" y="244"/>
                    <a:pt x="2742" y="118"/>
                  </a:cubicBezTo>
                  <a:cubicBezTo>
                    <a:pt x="2679" y="40"/>
                    <a:pt x="2592" y="0"/>
                    <a:pt x="2502" y="0"/>
                  </a:cubicBezTo>
                  <a:cubicBezTo>
                    <a:pt x="2411" y="0"/>
                    <a:pt x="2316" y="40"/>
                    <a:pt x="2238" y="118"/>
                  </a:cubicBezTo>
                  <a:cubicBezTo>
                    <a:pt x="2049" y="307"/>
                    <a:pt x="1734" y="433"/>
                    <a:pt x="1450" y="433"/>
                  </a:cubicBezTo>
                  <a:cubicBezTo>
                    <a:pt x="1167" y="433"/>
                    <a:pt x="851" y="307"/>
                    <a:pt x="662" y="118"/>
                  </a:cubicBezTo>
                  <a:cubicBezTo>
                    <a:pt x="584" y="40"/>
                    <a:pt x="481" y="0"/>
                    <a:pt x="3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5" name="Google Shape;11241;p69">
            <a:extLst>
              <a:ext uri="{FF2B5EF4-FFF2-40B4-BE49-F238E27FC236}">
                <a16:creationId xmlns:a16="http://schemas.microsoft.com/office/drawing/2014/main" id="{E441E141-A6E1-C570-1B25-0C6D406CC3F6}"/>
              </a:ext>
            </a:extLst>
          </p:cNvPr>
          <p:cNvGrpSpPr/>
          <p:nvPr/>
        </p:nvGrpSpPr>
        <p:grpSpPr>
          <a:xfrm>
            <a:off x="4347766" y="6589577"/>
            <a:ext cx="845886" cy="962656"/>
            <a:chOff x="-57558525" y="2294725"/>
            <a:chExt cx="279625" cy="318225"/>
          </a:xfrm>
          <a:solidFill>
            <a:schemeClr val="bg1"/>
          </a:solidFill>
        </p:grpSpPr>
        <p:sp>
          <p:nvSpPr>
            <p:cNvPr id="36" name="Google Shape;11242;p69">
              <a:extLst>
                <a:ext uri="{FF2B5EF4-FFF2-40B4-BE49-F238E27FC236}">
                  <a16:creationId xmlns:a16="http://schemas.microsoft.com/office/drawing/2014/main" id="{9D948F94-3AB0-97BD-ADAF-FF8723A6EE32}"/>
                </a:ext>
              </a:extLst>
            </p:cNvPr>
            <p:cNvSpPr/>
            <p:nvPr/>
          </p:nvSpPr>
          <p:spPr>
            <a:xfrm>
              <a:off x="-57455350" y="249892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8" y="0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3"/>
                  </a:cubicBezTo>
                  <a:cubicBezTo>
                    <a:pt x="2899" y="465"/>
                    <a:pt x="2899" y="245"/>
                    <a:pt x="2742" y="119"/>
                  </a:cubicBezTo>
                  <a:cubicBezTo>
                    <a:pt x="2694" y="40"/>
                    <a:pt x="2608" y="0"/>
                    <a:pt x="2513" y="0"/>
                  </a:cubicBezTo>
                  <a:cubicBezTo>
                    <a:pt x="2419" y="0"/>
                    <a:pt x="2316" y="40"/>
                    <a:pt x="2238" y="119"/>
                  </a:cubicBezTo>
                  <a:cubicBezTo>
                    <a:pt x="2049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4" y="40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" name="Google Shape;11243;p69">
              <a:extLst>
                <a:ext uri="{FF2B5EF4-FFF2-40B4-BE49-F238E27FC236}">
                  <a16:creationId xmlns:a16="http://schemas.microsoft.com/office/drawing/2014/main" id="{426223DD-9A7F-AAAB-3B56-BF3AA87BF5DF}"/>
                </a:ext>
              </a:extLst>
            </p:cNvPr>
            <p:cNvSpPr/>
            <p:nvPr/>
          </p:nvSpPr>
          <p:spPr>
            <a:xfrm>
              <a:off x="-57465575" y="24270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8" y="1"/>
                  </a:moveTo>
                  <a:cubicBezTo>
                    <a:pt x="189" y="1"/>
                    <a:pt x="0" y="158"/>
                    <a:pt x="0" y="347"/>
                  </a:cubicBezTo>
                  <a:cubicBezTo>
                    <a:pt x="0" y="536"/>
                    <a:pt x="189" y="694"/>
                    <a:pt x="378" y="694"/>
                  </a:cubicBezTo>
                  <a:cubicBezTo>
                    <a:pt x="567" y="694"/>
                    <a:pt x="725" y="536"/>
                    <a:pt x="725" y="347"/>
                  </a:cubicBezTo>
                  <a:cubicBezTo>
                    <a:pt x="725" y="158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244;p69">
              <a:extLst>
                <a:ext uri="{FF2B5EF4-FFF2-40B4-BE49-F238E27FC236}">
                  <a16:creationId xmlns:a16="http://schemas.microsoft.com/office/drawing/2014/main" id="{8FD3340E-C34D-91F1-0D72-4E9A73B18B82}"/>
                </a:ext>
              </a:extLst>
            </p:cNvPr>
            <p:cNvSpPr/>
            <p:nvPr/>
          </p:nvSpPr>
          <p:spPr>
            <a:xfrm>
              <a:off x="-57389975" y="2427050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245;p69">
              <a:extLst>
                <a:ext uri="{FF2B5EF4-FFF2-40B4-BE49-F238E27FC236}">
                  <a16:creationId xmlns:a16="http://schemas.microsoft.com/office/drawing/2014/main" id="{972D7E93-C7D0-EAEE-B5DC-F864DFC04813}"/>
                </a:ext>
              </a:extLst>
            </p:cNvPr>
            <p:cNvSpPr/>
            <p:nvPr/>
          </p:nvSpPr>
          <p:spPr>
            <a:xfrm>
              <a:off x="-57558525" y="229472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88"/>
                  </a:moveTo>
                  <a:cubicBezTo>
                    <a:pt x="8255" y="788"/>
                    <a:pt x="10429" y="2962"/>
                    <a:pt x="10429" y="5640"/>
                  </a:cubicBezTo>
                  <a:lnTo>
                    <a:pt x="10429" y="12036"/>
                  </a:lnTo>
                  <a:lnTo>
                    <a:pt x="725" y="12036"/>
                  </a:lnTo>
                  <a:lnTo>
                    <a:pt x="725" y="5640"/>
                  </a:lnTo>
                  <a:cubicBezTo>
                    <a:pt x="725" y="2962"/>
                    <a:pt x="2899" y="788"/>
                    <a:pt x="5577" y="788"/>
                  </a:cubicBezTo>
                  <a:close/>
                  <a:moveTo>
                    <a:pt x="5577" y="1"/>
                  </a:moveTo>
                  <a:cubicBezTo>
                    <a:pt x="2458" y="1"/>
                    <a:pt x="1" y="2521"/>
                    <a:pt x="1" y="5609"/>
                  </a:cubicBezTo>
                  <a:lnTo>
                    <a:pt x="1" y="12382"/>
                  </a:lnTo>
                  <a:cubicBezTo>
                    <a:pt x="1" y="12571"/>
                    <a:pt x="158" y="12729"/>
                    <a:pt x="347" y="12729"/>
                  </a:cubicBezTo>
                  <a:lnTo>
                    <a:pt x="10775" y="12729"/>
                  </a:lnTo>
                  <a:cubicBezTo>
                    <a:pt x="10964" y="12729"/>
                    <a:pt x="11122" y="12571"/>
                    <a:pt x="11122" y="12382"/>
                  </a:cubicBezTo>
                  <a:lnTo>
                    <a:pt x="11122" y="5609"/>
                  </a:lnTo>
                  <a:cubicBezTo>
                    <a:pt x="11185" y="2521"/>
                    <a:pt x="8696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246;p69">
              <a:extLst>
                <a:ext uri="{FF2B5EF4-FFF2-40B4-BE49-F238E27FC236}">
                  <a16:creationId xmlns:a16="http://schemas.microsoft.com/office/drawing/2014/main" id="{BAD545EA-E8B6-4F4D-DE40-03B7D8857E43}"/>
                </a:ext>
              </a:extLst>
            </p:cNvPr>
            <p:cNvSpPr/>
            <p:nvPr/>
          </p:nvSpPr>
          <p:spPr>
            <a:xfrm>
              <a:off x="-57521500" y="2332550"/>
              <a:ext cx="204800" cy="241825"/>
            </a:xfrm>
            <a:custGeom>
              <a:avLst/>
              <a:gdLst/>
              <a:ahLst/>
              <a:cxnLst/>
              <a:rect l="l" t="t" r="r" b="b"/>
              <a:pathLst>
                <a:path w="8192" h="9673" extrusionOk="0">
                  <a:moveTo>
                    <a:pt x="4096" y="756"/>
                  </a:moveTo>
                  <a:cubicBezTo>
                    <a:pt x="5230" y="756"/>
                    <a:pt x="6301" y="1323"/>
                    <a:pt x="6900" y="2237"/>
                  </a:cubicBezTo>
                  <a:lnTo>
                    <a:pt x="1292" y="2237"/>
                  </a:lnTo>
                  <a:cubicBezTo>
                    <a:pt x="1891" y="1323"/>
                    <a:pt x="2930" y="756"/>
                    <a:pt x="4096" y="756"/>
                  </a:cubicBezTo>
                  <a:close/>
                  <a:moveTo>
                    <a:pt x="7278" y="3025"/>
                  </a:moveTo>
                  <a:cubicBezTo>
                    <a:pt x="7404" y="3371"/>
                    <a:pt x="7498" y="3718"/>
                    <a:pt x="7498" y="4127"/>
                  </a:cubicBezTo>
                  <a:lnTo>
                    <a:pt x="7498" y="5230"/>
                  </a:lnTo>
                  <a:lnTo>
                    <a:pt x="756" y="5230"/>
                  </a:lnTo>
                  <a:lnTo>
                    <a:pt x="756" y="4127"/>
                  </a:lnTo>
                  <a:cubicBezTo>
                    <a:pt x="756" y="3718"/>
                    <a:pt x="819" y="3340"/>
                    <a:pt x="945" y="3025"/>
                  </a:cubicBezTo>
                  <a:close/>
                  <a:moveTo>
                    <a:pt x="7404" y="5986"/>
                  </a:moveTo>
                  <a:cubicBezTo>
                    <a:pt x="7246" y="7624"/>
                    <a:pt x="5829" y="8979"/>
                    <a:pt x="4096" y="8979"/>
                  </a:cubicBezTo>
                  <a:cubicBezTo>
                    <a:pt x="2363" y="8979"/>
                    <a:pt x="945" y="7687"/>
                    <a:pt x="756" y="5986"/>
                  </a:cubicBezTo>
                  <a:close/>
                  <a:moveTo>
                    <a:pt x="4096" y="0"/>
                  </a:moveTo>
                  <a:cubicBezTo>
                    <a:pt x="1859" y="0"/>
                    <a:pt x="0" y="1827"/>
                    <a:pt x="0" y="4096"/>
                  </a:cubicBezTo>
                  <a:lnTo>
                    <a:pt x="0" y="5576"/>
                  </a:lnTo>
                  <a:cubicBezTo>
                    <a:pt x="0" y="7845"/>
                    <a:pt x="1859" y="9672"/>
                    <a:pt x="4096" y="9672"/>
                  </a:cubicBezTo>
                  <a:cubicBezTo>
                    <a:pt x="6333" y="9672"/>
                    <a:pt x="8192" y="7845"/>
                    <a:pt x="8192" y="5576"/>
                  </a:cubicBezTo>
                  <a:lnTo>
                    <a:pt x="8192" y="4096"/>
                  </a:lnTo>
                  <a:cubicBezTo>
                    <a:pt x="8192" y="1859"/>
                    <a:pt x="6333" y="0"/>
                    <a:pt x="409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1" name="Google Shape;11247;p69">
            <a:extLst>
              <a:ext uri="{FF2B5EF4-FFF2-40B4-BE49-F238E27FC236}">
                <a16:creationId xmlns:a16="http://schemas.microsoft.com/office/drawing/2014/main" id="{CFD1FDEE-1492-F8E8-EA37-6CE910253E40}"/>
              </a:ext>
            </a:extLst>
          </p:cNvPr>
          <p:cNvGrpSpPr/>
          <p:nvPr/>
        </p:nvGrpSpPr>
        <p:grpSpPr>
          <a:xfrm>
            <a:off x="4283407" y="7796160"/>
            <a:ext cx="974605" cy="964999"/>
            <a:chOff x="-57579800" y="2686975"/>
            <a:chExt cx="322175" cy="319000"/>
          </a:xfrm>
          <a:solidFill>
            <a:schemeClr val="bg1"/>
          </a:solidFill>
        </p:grpSpPr>
        <p:sp>
          <p:nvSpPr>
            <p:cNvPr id="42" name="Google Shape;11248;p69">
              <a:extLst>
                <a:ext uri="{FF2B5EF4-FFF2-40B4-BE49-F238E27FC236}">
                  <a16:creationId xmlns:a16="http://schemas.microsoft.com/office/drawing/2014/main" id="{69860ED6-51F0-EE3E-7582-5679ECC78A1C}"/>
                </a:ext>
              </a:extLst>
            </p:cNvPr>
            <p:cNvSpPr/>
            <p:nvPr/>
          </p:nvSpPr>
          <p:spPr>
            <a:xfrm>
              <a:off x="-5745535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3"/>
                  </a:cubicBezTo>
                  <a:cubicBezTo>
                    <a:pt x="2899" y="465"/>
                    <a:pt x="2899" y="245"/>
                    <a:pt x="2742" y="119"/>
                  </a:cubicBezTo>
                  <a:cubicBezTo>
                    <a:pt x="2694" y="40"/>
                    <a:pt x="2608" y="1"/>
                    <a:pt x="2513" y="1"/>
                  </a:cubicBezTo>
                  <a:cubicBezTo>
                    <a:pt x="2419" y="1"/>
                    <a:pt x="2316" y="40"/>
                    <a:pt x="2238" y="119"/>
                  </a:cubicBezTo>
                  <a:cubicBezTo>
                    <a:pt x="2049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4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3" name="Google Shape;11249;p69">
              <a:extLst>
                <a:ext uri="{FF2B5EF4-FFF2-40B4-BE49-F238E27FC236}">
                  <a16:creationId xmlns:a16="http://schemas.microsoft.com/office/drawing/2014/main" id="{339CFFE1-084D-6DE6-DA0E-8C002F94FCAD}"/>
                </a:ext>
              </a:extLst>
            </p:cNvPr>
            <p:cNvSpPr/>
            <p:nvPr/>
          </p:nvSpPr>
          <p:spPr>
            <a:xfrm>
              <a:off x="-57579800" y="2686975"/>
              <a:ext cx="322175" cy="319000"/>
            </a:xfrm>
            <a:custGeom>
              <a:avLst/>
              <a:gdLst/>
              <a:ahLst/>
              <a:cxnLst/>
              <a:rect l="l" t="t" r="r" b="b"/>
              <a:pathLst>
                <a:path w="12887" h="12760" extrusionOk="0">
                  <a:moveTo>
                    <a:pt x="6428" y="756"/>
                  </a:moveTo>
                  <a:cubicBezTo>
                    <a:pt x="6680" y="756"/>
                    <a:pt x="6901" y="945"/>
                    <a:pt x="6932" y="1166"/>
                  </a:cubicBezTo>
                  <a:lnTo>
                    <a:pt x="7153" y="2080"/>
                  </a:lnTo>
                  <a:lnTo>
                    <a:pt x="7247" y="2710"/>
                  </a:lnTo>
                  <a:cubicBezTo>
                    <a:pt x="7373" y="3214"/>
                    <a:pt x="6932" y="3749"/>
                    <a:pt x="6428" y="3749"/>
                  </a:cubicBezTo>
                  <a:cubicBezTo>
                    <a:pt x="5892" y="3749"/>
                    <a:pt x="5483" y="3277"/>
                    <a:pt x="5609" y="2710"/>
                  </a:cubicBezTo>
                  <a:lnTo>
                    <a:pt x="5735" y="2080"/>
                  </a:lnTo>
                  <a:lnTo>
                    <a:pt x="5924" y="1166"/>
                  </a:lnTo>
                  <a:cubicBezTo>
                    <a:pt x="5955" y="945"/>
                    <a:pt x="6144" y="756"/>
                    <a:pt x="6428" y="756"/>
                  </a:cubicBezTo>
                  <a:close/>
                  <a:moveTo>
                    <a:pt x="8003" y="2647"/>
                  </a:moveTo>
                  <a:lnTo>
                    <a:pt x="8003" y="2647"/>
                  </a:lnTo>
                  <a:cubicBezTo>
                    <a:pt x="9106" y="3214"/>
                    <a:pt x="9830" y="4379"/>
                    <a:pt x="9830" y="5577"/>
                  </a:cubicBezTo>
                  <a:lnTo>
                    <a:pt x="9830" y="6049"/>
                  </a:lnTo>
                  <a:cubicBezTo>
                    <a:pt x="9704" y="6018"/>
                    <a:pt x="9578" y="5986"/>
                    <a:pt x="9452" y="5986"/>
                  </a:cubicBezTo>
                  <a:lnTo>
                    <a:pt x="7940" y="5986"/>
                  </a:lnTo>
                  <a:cubicBezTo>
                    <a:pt x="7468" y="5986"/>
                    <a:pt x="7027" y="6301"/>
                    <a:pt x="6869" y="6742"/>
                  </a:cubicBezTo>
                  <a:lnTo>
                    <a:pt x="6018" y="6742"/>
                  </a:lnTo>
                  <a:cubicBezTo>
                    <a:pt x="5861" y="6301"/>
                    <a:pt x="5451" y="5986"/>
                    <a:pt x="4947" y="5986"/>
                  </a:cubicBezTo>
                  <a:lnTo>
                    <a:pt x="3403" y="5986"/>
                  </a:lnTo>
                  <a:cubicBezTo>
                    <a:pt x="3277" y="5986"/>
                    <a:pt x="3120" y="6018"/>
                    <a:pt x="3057" y="6049"/>
                  </a:cubicBezTo>
                  <a:lnTo>
                    <a:pt x="3057" y="5577"/>
                  </a:lnTo>
                  <a:cubicBezTo>
                    <a:pt x="3057" y="4379"/>
                    <a:pt x="3750" y="3214"/>
                    <a:pt x="4853" y="2647"/>
                  </a:cubicBezTo>
                  <a:lnTo>
                    <a:pt x="4853" y="2647"/>
                  </a:lnTo>
                  <a:cubicBezTo>
                    <a:pt x="4695" y="3623"/>
                    <a:pt x="5451" y="4474"/>
                    <a:pt x="6428" y="4474"/>
                  </a:cubicBezTo>
                  <a:cubicBezTo>
                    <a:pt x="7405" y="4474"/>
                    <a:pt x="8161" y="3623"/>
                    <a:pt x="8003" y="2647"/>
                  </a:cubicBezTo>
                  <a:close/>
                  <a:moveTo>
                    <a:pt x="2301" y="6774"/>
                  </a:moveTo>
                  <a:lnTo>
                    <a:pt x="2301" y="8254"/>
                  </a:lnTo>
                  <a:cubicBezTo>
                    <a:pt x="1891" y="8254"/>
                    <a:pt x="1545" y="7939"/>
                    <a:pt x="1545" y="7530"/>
                  </a:cubicBezTo>
                  <a:cubicBezTo>
                    <a:pt x="1545" y="7120"/>
                    <a:pt x="1891" y="6774"/>
                    <a:pt x="2301" y="6774"/>
                  </a:cubicBezTo>
                  <a:close/>
                  <a:moveTo>
                    <a:pt x="4947" y="6805"/>
                  </a:moveTo>
                  <a:cubicBezTo>
                    <a:pt x="5136" y="6805"/>
                    <a:pt x="5294" y="6963"/>
                    <a:pt x="5294" y="7152"/>
                  </a:cubicBezTo>
                  <a:cubicBezTo>
                    <a:pt x="5294" y="7782"/>
                    <a:pt x="4790" y="8254"/>
                    <a:pt x="4191" y="8254"/>
                  </a:cubicBezTo>
                  <a:lnTo>
                    <a:pt x="3403" y="8254"/>
                  </a:lnTo>
                  <a:cubicBezTo>
                    <a:pt x="3214" y="8254"/>
                    <a:pt x="3057" y="8097"/>
                    <a:pt x="3057" y="7908"/>
                  </a:cubicBezTo>
                  <a:lnTo>
                    <a:pt x="3057" y="7152"/>
                  </a:lnTo>
                  <a:cubicBezTo>
                    <a:pt x="3057" y="6963"/>
                    <a:pt x="3214" y="6805"/>
                    <a:pt x="3403" y="6805"/>
                  </a:cubicBezTo>
                  <a:close/>
                  <a:moveTo>
                    <a:pt x="9452" y="6805"/>
                  </a:moveTo>
                  <a:cubicBezTo>
                    <a:pt x="9673" y="6805"/>
                    <a:pt x="9830" y="6963"/>
                    <a:pt x="9830" y="7152"/>
                  </a:cubicBezTo>
                  <a:lnTo>
                    <a:pt x="9830" y="7908"/>
                  </a:lnTo>
                  <a:cubicBezTo>
                    <a:pt x="9830" y="8097"/>
                    <a:pt x="9673" y="8254"/>
                    <a:pt x="9452" y="8254"/>
                  </a:cubicBezTo>
                  <a:lnTo>
                    <a:pt x="8665" y="8254"/>
                  </a:lnTo>
                  <a:cubicBezTo>
                    <a:pt x="8035" y="8254"/>
                    <a:pt x="7562" y="7750"/>
                    <a:pt x="7562" y="7152"/>
                  </a:cubicBezTo>
                  <a:cubicBezTo>
                    <a:pt x="7562" y="6963"/>
                    <a:pt x="7720" y="6805"/>
                    <a:pt x="7940" y="6805"/>
                  </a:cubicBezTo>
                  <a:close/>
                  <a:moveTo>
                    <a:pt x="10587" y="6774"/>
                  </a:moveTo>
                  <a:cubicBezTo>
                    <a:pt x="10965" y="6774"/>
                    <a:pt x="11311" y="7120"/>
                    <a:pt x="11311" y="7530"/>
                  </a:cubicBezTo>
                  <a:cubicBezTo>
                    <a:pt x="11311" y="7908"/>
                    <a:pt x="10996" y="8254"/>
                    <a:pt x="10587" y="8254"/>
                  </a:cubicBezTo>
                  <a:lnTo>
                    <a:pt x="10587" y="6774"/>
                  </a:lnTo>
                  <a:close/>
                  <a:moveTo>
                    <a:pt x="1135" y="8412"/>
                  </a:moveTo>
                  <a:cubicBezTo>
                    <a:pt x="1387" y="8790"/>
                    <a:pt x="1828" y="9011"/>
                    <a:pt x="2301" y="9011"/>
                  </a:cubicBezTo>
                  <a:cubicBezTo>
                    <a:pt x="2301" y="9420"/>
                    <a:pt x="1986" y="9767"/>
                    <a:pt x="1545" y="9767"/>
                  </a:cubicBezTo>
                  <a:cubicBezTo>
                    <a:pt x="1167" y="9767"/>
                    <a:pt x="789" y="9452"/>
                    <a:pt x="789" y="9011"/>
                  </a:cubicBezTo>
                  <a:cubicBezTo>
                    <a:pt x="789" y="8790"/>
                    <a:pt x="915" y="8538"/>
                    <a:pt x="1135" y="8412"/>
                  </a:cubicBezTo>
                  <a:close/>
                  <a:moveTo>
                    <a:pt x="11752" y="8412"/>
                  </a:moveTo>
                  <a:cubicBezTo>
                    <a:pt x="11941" y="8570"/>
                    <a:pt x="12067" y="8790"/>
                    <a:pt x="12067" y="9011"/>
                  </a:cubicBezTo>
                  <a:cubicBezTo>
                    <a:pt x="12067" y="9420"/>
                    <a:pt x="11752" y="9767"/>
                    <a:pt x="11311" y="9767"/>
                  </a:cubicBezTo>
                  <a:cubicBezTo>
                    <a:pt x="10870" y="9767"/>
                    <a:pt x="10555" y="9420"/>
                    <a:pt x="10555" y="9011"/>
                  </a:cubicBezTo>
                  <a:cubicBezTo>
                    <a:pt x="11028" y="9011"/>
                    <a:pt x="11469" y="8790"/>
                    <a:pt x="11752" y="8412"/>
                  </a:cubicBezTo>
                  <a:close/>
                  <a:moveTo>
                    <a:pt x="6837" y="7561"/>
                  </a:moveTo>
                  <a:cubicBezTo>
                    <a:pt x="6995" y="8412"/>
                    <a:pt x="7783" y="9042"/>
                    <a:pt x="8633" y="9042"/>
                  </a:cubicBezTo>
                  <a:lnTo>
                    <a:pt x="9421" y="9042"/>
                  </a:lnTo>
                  <a:cubicBezTo>
                    <a:pt x="9547" y="9042"/>
                    <a:pt x="9673" y="9011"/>
                    <a:pt x="9767" y="8979"/>
                  </a:cubicBezTo>
                  <a:lnTo>
                    <a:pt x="9767" y="8979"/>
                  </a:lnTo>
                  <a:cubicBezTo>
                    <a:pt x="9610" y="10680"/>
                    <a:pt x="8192" y="12004"/>
                    <a:pt x="6428" y="12004"/>
                  </a:cubicBezTo>
                  <a:cubicBezTo>
                    <a:pt x="4664" y="12004"/>
                    <a:pt x="3246" y="10680"/>
                    <a:pt x="3057" y="8979"/>
                  </a:cubicBezTo>
                  <a:lnTo>
                    <a:pt x="3057" y="8979"/>
                  </a:lnTo>
                  <a:cubicBezTo>
                    <a:pt x="3151" y="9011"/>
                    <a:pt x="3277" y="9042"/>
                    <a:pt x="3403" y="9042"/>
                  </a:cubicBezTo>
                  <a:lnTo>
                    <a:pt x="4191" y="9042"/>
                  </a:lnTo>
                  <a:cubicBezTo>
                    <a:pt x="5105" y="9042"/>
                    <a:pt x="5829" y="8412"/>
                    <a:pt x="5987" y="7561"/>
                  </a:cubicBezTo>
                  <a:close/>
                  <a:moveTo>
                    <a:pt x="6428" y="0"/>
                  </a:moveTo>
                  <a:cubicBezTo>
                    <a:pt x="5798" y="0"/>
                    <a:pt x="5294" y="410"/>
                    <a:pt x="5168" y="1008"/>
                  </a:cubicBezTo>
                  <a:lnTo>
                    <a:pt x="5010" y="1733"/>
                  </a:lnTo>
                  <a:cubicBezTo>
                    <a:pt x="4286" y="1985"/>
                    <a:pt x="3592" y="2458"/>
                    <a:pt x="3120" y="3088"/>
                  </a:cubicBezTo>
                  <a:cubicBezTo>
                    <a:pt x="2584" y="3812"/>
                    <a:pt x="2301" y="4663"/>
                    <a:pt x="2301" y="5577"/>
                  </a:cubicBezTo>
                  <a:lnTo>
                    <a:pt x="2301" y="6018"/>
                  </a:lnTo>
                  <a:cubicBezTo>
                    <a:pt x="1387" y="6018"/>
                    <a:pt x="694" y="6805"/>
                    <a:pt x="789" y="7719"/>
                  </a:cubicBezTo>
                  <a:cubicBezTo>
                    <a:pt x="316" y="7971"/>
                    <a:pt x="64" y="8475"/>
                    <a:pt x="64" y="9011"/>
                  </a:cubicBezTo>
                  <a:cubicBezTo>
                    <a:pt x="64" y="9420"/>
                    <a:pt x="221" y="9767"/>
                    <a:pt x="442" y="9987"/>
                  </a:cubicBezTo>
                  <a:lnTo>
                    <a:pt x="95" y="10712"/>
                  </a:lnTo>
                  <a:cubicBezTo>
                    <a:pt x="1" y="10901"/>
                    <a:pt x="95" y="11090"/>
                    <a:pt x="253" y="11216"/>
                  </a:cubicBezTo>
                  <a:cubicBezTo>
                    <a:pt x="305" y="11242"/>
                    <a:pt x="357" y="11254"/>
                    <a:pt x="408" y="11254"/>
                  </a:cubicBezTo>
                  <a:cubicBezTo>
                    <a:pt x="541" y="11254"/>
                    <a:pt x="666" y="11173"/>
                    <a:pt x="757" y="11058"/>
                  </a:cubicBezTo>
                  <a:lnTo>
                    <a:pt x="1072" y="10428"/>
                  </a:lnTo>
                  <a:cubicBezTo>
                    <a:pt x="1230" y="10460"/>
                    <a:pt x="1387" y="10523"/>
                    <a:pt x="1545" y="10523"/>
                  </a:cubicBezTo>
                  <a:cubicBezTo>
                    <a:pt x="1954" y="10523"/>
                    <a:pt x="2301" y="10365"/>
                    <a:pt x="2584" y="10113"/>
                  </a:cubicBezTo>
                  <a:cubicBezTo>
                    <a:pt x="3151" y="11657"/>
                    <a:pt x="4664" y="12760"/>
                    <a:pt x="6428" y="12760"/>
                  </a:cubicBezTo>
                  <a:cubicBezTo>
                    <a:pt x="8224" y="12760"/>
                    <a:pt x="9704" y="11657"/>
                    <a:pt x="10303" y="10113"/>
                  </a:cubicBezTo>
                  <a:cubicBezTo>
                    <a:pt x="10587" y="10365"/>
                    <a:pt x="10933" y="10523"/>
                    <a:pt x="11311" y="10523"/>
                  </a:cubicBezTo>
                  <a:cubicBezTo>
                    <a:pt x="11469" y="10523"/>
                    <a:pt x="11626" y="10460"/>
                    <a:pt x="11784" y="10428"/>
                  </a:cubicBezTo>
                  <a:lnTo>
                    <a:pt x="12099" y="11058"/>
                  </a:lnTo>
                  <a:cubicBezTo>
                    <a:pt x="12164" y="11188"/>
                    <a:pt x="12288" y="11273"/>
                    <a:pt x="12431" y="11273"/>
                  </a:cubicBezTo>
                  <a:cubicBezTo>
                    <a:pt x="12496" y="11273"/>
                    <a:pt x="12565" y="11255"/>
                    <a:pt x="12634" y="11216"/>
                  </a:cubicBezTo>
                  <a:cubicBezTo>
                    <a:pt x="12823" y="11153"/>
                    <a:pt x="12886" y="10901"/>
                    <a:pt x="12792" y="10712"/>
                  </a:cubicBezTo>
                  <a:lnTo>
                    <a:pt x="12414" y="9987"/>
                  </a:lnTo>
                  <a:cubicBezTo>
                    <a:pt x="12666" y="9735"/>
                    <a:pt x="12823" y="9357"/>
                    <a:pt x="12823" y="9011"/>
                  </a:cubicBezTo>
                  <a:cubicBezTo>
                    <a:pt x="12823" y="8475"/>
                    <a:pt x="12508" y="8002"/>
                    <a:pt x="12067" y="7719"/>
                  </a:cubicBezTo>
                  <a:cubicBezTo>
                    <a:pt x="12193" y="6805"/>
                    <a:pt x="11469" y="6018"/>
                    <a:pt x="10555" y="6018"/>
                  </a:cubicBezTo>
                  <a:lnTo>
                    <a:pt x="10555" y="5577"/>
                  </a:lnTo>
                  <a:cubicBezTo>
                    <a:pt x="10555" y="4663"/>
                    <a:pt x="10303" y="3812"/>
                    <a:pt x="9736" y="3088"/>
                  </a:cubicBezTo>
                  <a:cubicBezTo>
                    <a:pt x="9263" y="2458"/>
                    <a:pt x="8602" y="1985"/>
                    <a:pt x="7846" y="1733"/>
                  </a:cubicBezTo>
                  <a:lnTo>
                    <a:pt x="7688" y="1008"/>
                  </a:lnTo>
                  <a:cubicBezTo>
                    <a:pt x="7562" y="410"/>
                    <a:pt x="7058" y="0"/>
                    <a:pt x="64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4" name="Google Shape;11283;p69">
            <a:extLst>
              <a:ext uri="{FF2B5EF4-FFF2-40B4-BE49-F238E27FC236}">
                <a16:creationId xmlns:a16="http://schemas.microsoft.com/office/drawing/2014/main" id="{BACB2C85-F4F7-895F-61EA-81B65C8C3256}"/>
              </a:ext>
            </a:extLst>
          </p:cNvPr>
          <p:cNvGrpSpPr/>
          <p:nvPr/>
        </p:nvGrpSpPr>
        <p:grpSpPr>
          <a:xfrm>
            <a:off x="5461306" y="5330219"/>
            <a:ext cx="969763" cy="962656"/>
            <a:chOff x="-57189125" y="1904850"/>
            <a:chExt cx="320575" cy="318225"/>
          </a:xfrm>
          <a:solidFill>
            <a:schemeClr val="bg1"/>
          </a:solidFill>
        </p:grpSpPr>
        <p:sp>
          <p:nvSpPr>
            <p:cNvPr id="45" name="Google Shape;11284;p69">
              <a:extLst>
                <a:ext uri="{FF2B5EF4-FFF2-40B4-BE49-F238E27FC236}">
                  <a16:creationId xmlns:a16="http://schemas.microsoft.com/office/drawing/2014/main" id="{6FB690B4-671D-4626-F606-83EF5CCAB15D}"/>
                </a:ext>
              </a:extLst>
            </p:cNvPr>
            <p:cNvSpPr/>
            <p:nvPr/>
          </p:nvSpPr>
          <p:spPr>
            <a:xfrm>
              <a:off x="-57073350" y="207262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6" name="Google Shape;11285;p69">
              <a:extLst>
                <a:ext uri="{FF2B5EF4-FFF2-40B4-BE49-F238E27FC236}">
                  <a16:creationId xmlns:a16="http://schemas.microsoft.com/office/drawing/2014/main" id="{27F4303D-416D-25D8-4992-A58AE7C33793}"/>
                </a:ext>
              </a:extLst>
            </p:cNvPr>
            <p:cNvSpPr/>
            <p:nvPr/>
          </p:nvSpPr>
          <p:spPr>
            <a:xfrm>
              <a:off x="-56998525" y="20726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7" name="Google Shape;11286;p69">
              <a:extLst>
                <a:ext uri="{FF2B5EF4-FFF2-40B4-BE49-F238E27FC236}">
                  <a16:creationId xmlns:a16="http://schemas.microsoft.com/office/drawing/2014/main" id="{3A0DDA44-87D0-AC47-F1D5-FD13D31709E3}"/>
                </a:ext>
              </a:extLst>
            </p:cNvPr>
            <p:cNvSpPr/>
            <p:nvPr/>
          </p:nvSpPr>
          <p:spPr>
            <a:xfrm>
              <a:off x="-57035550" y="200725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8" name="Google Shape;11287;p69">
              <a:extLst>
                <a:ext uri="{FF2B5EF4-FFF2-40B4-BE49-F238E27FC236}">
                  <a16:creationId xmlns:a16="http://schemas.microsoft.com/office/drawing/2014/main" id="{685C6E28-50E1-0620-B50E-DC6D7AC703D0}"/>
                </a:ext>
              </a:extLst>
            </p:cNvPr>
            <p:cNvSpPr/>
            <p:nvPr/>
          </p:nvSpPr>
          <p:spPr>
            <a:xfrm>
              <a:off x="-57063900" y="2135825"/>
              <a:ext cx="73275" cy="28975"/>
            </a:xfrm>
            <a:custGeom>
              <a:avLst/>
              <a:gdLst/>
              <a:ahLst/>
              <a:cxnLst/>
              <a:rect l="l" t="t" r="r" b="b"/>
              <a:pathLst>
                <a:path w="2931" h="1159" extrusionOk="0">
                  <a:moveTo>
                    <a:pt x="414" y="1"/>
                  </a:moveTo>
                  <a:cubicBezTo>
                    <a:pt x="316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36" y="970"/>
                    <a:pt x="1009" y="1159"/>
                    <a:pt x="1481" y="1159"/>
                  </a:cubicBezTo>
                  <a:cubicBezTo>
                    <a:pt x="1954" y="1159"/>
                    <a:pt x="2458" y="970"/>
                    <a:pt x="2773" y="623"/>
                  </a:cubicBezTo>
                  <a:cubicBezTo>
                    <a:pt x="2931" y="465"/>
                    <a:pt x="2931" y="213"/>
                    <a:pt x="2773" y="119"/>
                  </a:cubicBezTo>
                  <a:cubicBezTo>
                    <a:pt x="2710" y="40"/>
                    <a:pt x="2623" y="1"/>
                    <a:pt x="2533" y="1"/>
                  </a:cubicBezTo>
                  <a:cubicBezTo>
                    <a:pt x="2442" y="1"/>
                    <a:pt x="2348" y="40"/>
                    <a:pt x="2269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66" y="434"/>
                    <a:pt x="883" y="308"/>
                    <a:pt x="694" y="119"/>
                  </a:cubicBezTo>
                  <a:cubicBezTo>
                    <a:pt x="615" y="40"/>
                    <a:pt x="513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9" name="Google Shape;11288;p69">
              <a:extLst>
                <a:ext uri="{FF2B5EF4-FFF2-40B4-BE49-F238E27FC236}">
                  <a16:creationId xmlns:a16="http://schemas.microsoft.com/office/drawing/2014/main" id="{F92D7D7A-C8E1-4489-3C22-48B71FA9B88B}"/>
                </a:ext>
              </a:extLst>
            </p:cNvPr>
            <p:cNvSpPr/>
            <p:nvPr/>
          </p:nvSpPr>
          <p:spPr>
            <a:xfrm>
              <a:off x="-57189125" y="1904850"/>
              <a:ext cx="320575" cy="318225"/>
            </a:xfrm>
            <a:custGeom>
              <a:avLst/>
              <a:gdLst/>
              <a:ahLst/>
              <a:cxnLst/>
              <a:rect l="l" t="t" r="r" b="b"/>
              <a:pathLst>
                <a:path w="12823" h="12729" extrusionOk="0">
                  <a:moveTo>
                    <a:pt x="6490" y="726"/>
                  </a:moveTo>
                  <a:cubicBezTo>
                    <a:pt x="6994" y="726"/>
                    <a:pt x="7467" y="1104"/>
                    <a:pt x="7593" y="1639"/>
                  </a:cubicBezTo>
                  <a:cubicBezTo>
                    <a:pt x="7215" y="1545"/>
                    <a:pt x="6868" y="1450"/>
                    <a:pt x="6490" y="1450"/>
                  </a:cubicBezTo>
                  <a:cubicBezTo>
                    <a:pt x="6081" y="1450"/>
                    <a:pt x="5734" y="1513"/>
                    <a:pt x="5388" y="1639"/>
                  </a:cubicBezTo>
                  <a:cubicBezTo>
                    <a:pt x="5482" y="1104"/>
                    <a:pt x="5923" y="726"/>
                    <a:pt x="6490" y="726"/>
                  </a:cubicBezTo>
                  <a:close/>
                  <a:moveTo>
                    <a:pt x="6081" y="2269"/>
                  </a:moveTo>
                  <a:lnTo>
                    <a:pt x="6081" y="2301"/>
                  </a:lnTo>
                  <a:cubicBezTo>
                    <a:pt x="5860" y="2364"/>
                    <a:pt x="5608" y="2584"/>
                    <a:pt x="5482" y="2805"/>
                  </a:cubicBezTo>
                  <a:cubicBezTo>
                    <a:pt x="5104" y="2805"/>
                    <a:pt x="4695" y="2994"/>
                    <a:pt x="4506" y="3372"/>
                  </a:cubicBezTo>
                  <a:cubicBezTo>
                    <a:pt x="4317" y="3719"/>
                    <a:pt x="4317" y="4160"/>
                    <a:pt x="4506" y="4475"/>
                  </a:cubicBezTo>
                  <a:cubicBezTo>
                    <a:pt x="4474" y="4538"/>
                    <a:pt x="4443" y="4664"/>
                    <a:pt x="4380" y="4727"/>
                  </a:cubicBezTo>
                  <a:cubicBezTo>
                    <a:pt x="4002" y="4979"/>
                    <a:pt x="3529" y="5136"/>
                    <a:pt x="3088" y="5168"/>
                  </a:cubicBezTo>
                  <a:cubicBezTo>
                    <a:pt x="3277" y="3624"/>
                    <a:pt x="4537" y="2427"/>
                    <a:pt x="6081" y="2269"/>
                  </a:cubicBezTo>
                  <a:close/>
                  <a:moveTo>
                    <a:pt x="6837" y="2269"/>
                  </a:moveTo>
                  <a:cubicBezTo>
                    <a:pt x="8412" y="2427"/>
                    <a:pt x="9641" y="3624"/>
                    <a:pt x="9830" y="5168"/>
                  </a:cubicBezTo>
                  <a:cubicBezTo>
                    <a:pt x="9357" y="5136"/>
                    <a:pt x="8916" y="4979"/>
                    <a:pt x="8538" y="4727"/>
                  </a:cubicBezTo>
                  <a:cubicBezTo>
                    <a:pt x="8475" y="4632"/>
                    <a:pt x="8444" y="4538"/>
                    <a:pt x="8412" y="4475"/>
                  </a:cubicBezTo>
                  <a:cubicBezTo>
                    <a:pt x="8601" y="4097"/>
                    <a:pt x="8633" y="3719"/>
                    <a:pt x="8412" y="3372"/>
                  </a:cubicBezTo>
                  <a:cubicBezTo>
                    <a:pt x="8223" y="2994"/>
                    <a:pt x="7814" y="2805"/>
                    <a:pt x="7436" y="2805"/>
                  </a:cubicBezTo>
                  <a:cubicBezTo>
                    <a:pt x="7310" y="2584"/>
                    <a:pt x="7057" y="2364"/>
                    <a:pt x="6837" y="2301"/>
                  </a:cubicBezTo>
                  <a:lnTo>
                    <a:pt x="6837" y="2269"/>
                  </a:lnTo>
                  <a:close/>
                  <a:moveTo>
                    <a:pt x="6490" y="2962"/>
                  </a:moveTo>
                  <a:cubicBezTo>
                    <a:pt x="6648" y="2962"/>
                    <a:pt x="6805" y="3088"/>
                    <a:pt x="6837" y="3277"/>
                  </a:cubicBezTo>
                  <a:cubicBezTo>
                    <a:pt x="6863" y="3460"/>
                    <a:pt x="7039" y="3577"/>
                    <a:pt x="7224" y="3577"/>
                  </a:cubicBezTo>
                  <a:cubicBezTo>
                    <a:pt x="7263" y="3577"/>
                    <a:pt x="7303" y="3572"/>
                    <a:pt x="7341" y="3561"/>
                  </a:cubicBezTo>
                  <a:cubicBezTo>
                    <a:pt x="7384" y="3535"/>
                    <a:pt x="7430" y="3523"/>
                    <a:pt x="7476" y="3523"/>
                  </a:cubicBezTo>
                  <a:cubicBezTo>
                    <a:pt x="7595" y="3523"/>
                    <a:pt x="7714" y="3604"/>
                    <a:pt x="7782" y="3719"/>
                  </a:cubicBezTo>
                  <a:cubicBezTo>
                    <a:pt x="7845" y="3876"/>
                    <a:pt x="7814" y="4065"/>
                    <a:pt x="7688" y="4191"/>
                  </a:cubicBezTo>
                  <a:cubicBezTo>
                    <a:pt x="7562" y="4349"/>
                    <a:pt x="7562" y="4601"/>
                    <a:pt x="7688" y="4727"/>
                  </a:cubicBezTo>
                  <a:cubicBezTo>
                    <a:pt x="7845" y="4853"/>
                    <a:pt x="7908" y="5042"/>
                    <a:pt x="7782" y="5199"/>
                  </a:cubicBezTo>
                  <a:cubicBezTo>
                    <a:pt x="7712" y="5316"/>
                    <a:pt x="7590" y="5381"/>
                    <a:pt x="7467" y="5381"/>
                  </a:cubicBezTo>
                  <a:cubicBezTo>
                    <a:pt x="7425" y="5381"/>
                    <a:pt x="7382" y="5373"/>
                    <a:pt x="7341" y="5357"/>
                  </a:cubicBezTo>
                  <a:cubicBezTo>
                    <a:pt x="7303" y="5346"/>
                    <a:pt x="7264" y="5341"/>
                    <a:pt x="7227" y="5341"/>
                  </a:cubicBezTo>
                  <a:cubicBezTo>
                    <a:pt x="7048" y="5341"/>
                    <a:pt x="6889" y="5458"/>
                    <a:pt x="6837" y="5640"/>
                  </a:cubicBezTo>
                  <a:cubicBezTo>
                    <a:pt x="6805" y="5829"/>
                    <a:pt x="6648" y="5955"/>
                    <a:pt x="6490" y="5955"/>
                  </a:cubicBezTo>
                  <a:cubicBezTo>
                    <a:pt x="6333" y="5955"/>
                    <a:pt x="6175" y="5829"/>
                    <a:pt x="6112" y="5640"/>
                  </a:cubicBezTo>
                  <a:cubicBezTo>
                    <a:pt x="6086" y="5458"/>
                    <a:pt x="5931" y="5341"/>
                    <a:pt x="5736" y="5341"/>
                  </a:cubicBezTo>
                  <a:cubicBezTo>
                    <a:pt x="5695" y="5341"/>
                    <a:pt x="5652" y="5346"/>
                    <a:pt x="5608" y="5357"/>
                  </a:cubicBezTo>
                  <a:cubicBezTo>
                    <a:pt x="5565" y="5383"/>
                    <a:pt x="5519" y="5394"/>
                    <a:pt x="5474" y="5394"/>
                  </a:cubicBezTo>
                  <a:cubicBezTo>
                    <a:pt x="5354" y="5394"/>
                    <a:pt x="5236" y="5313"/>
                    <a:pt x="5167" y="5199"/>
                  </a:cubicBezTo>
                  <a:cubicBezTo>
                    <a:pt x="5104" y="5042"/>
                    <a:pt x="5136" y="4853"/>
                    <a:pt x="5262" y="4727"/>
                  </a:cubicBezTo>
                  <a:cubicBezTo>
                    <a:pt x="5419" y="4569"/>
                    <a:pt x="5419" y="4317"/>
                    <a:pt x="5262" y="4191"/>
                  </a:cubicBezTo>
                  <a:cubicBezTo>
                    <a:pt x="5104" y="4065"/>
                    <a:pt x="5073" y="3876"/>
                    <a:pt x="5167" y="3719"/>
                  </a:cubicBezTo>
                  <a:cubicBezTo>
                    <a:pt x="5237" y="3602"/>
                    <a:pt x="5359" y="3537"/>
                    <a:pt x="5482" y="3537"/>
                  </a:cubicBezTo>
                  <a:cubicBezTo>
                    <a:pt x="5525" y="3537"/>
                    <a:pt x="5568" y="3545"/>
                    <a:pt x="5608" y="3561"/>
                  </a:cubicBezTo>
                  <a:cubicBezTo>
                    <a:pt x="5652" y="3572"/>
                    <a:pt x="5694" y="3577"/>
                    <a:pt x="5734" y="3577"/>
                  </a:cubicBezTo>
                  <a:cubicBezTo>
                    <a:pt x="5922" y="3577"/>
                    <a:pt x="6060" y="3460"/>
                    <a:pt x="6112" y="3277"/>
                  </a:cubicBezTo>
                  <a:cubicBezTo>
                    <a:pt x="6175" y="3088"/>
                    <a:pt x="6333" y="2962"/>
                    <a:pt x="6490" y="2962"/>
                  </a:cubicBezTo>
                  <a:close/>
                  <a:moveTo>
                    <a:pt x="2332" y="6711"/>
                  </a:moveTo>
                  <a:lnTo>
                    <a:pt x="2332" y="8192"/>
                  </a:lnTo>
                  <a:cubicBezTo>
                    <a:pt x="1954" y="8192"/>
                    <a:pt x="1607" y="7877"/>
                    <a:pt x="1607" y="7436"/>
                  </a:cubicBezTo>
                  <a:cubicBezTo>
                    <a:pt x="1607" y="7027"/>
                    <a:pt x="1954" y="6711"/>
                    <a:pt x="2332" y="6711"/>
                  </a:cubicBezTo>
                  <a:close/>
                  <a:moveTo>
                    <a:pt x="10618" y="6711"/>
                  </a:moveTo>
                  <a:cubicBezTo>
                    <a:pt x="10996" y="6711"/>
                    <a:pt x="11374" y="7027"/>
                    <a:pt x="11374" y="7468"/>
                  </a:cubicBezTo>
                  <a:cubicBezTo>
                    <a:pt x="11374" y="7846"/>
                    <a:pt x="11059" y="8192"/>
                    <a:pt x="10618" y="8192"/>
                  </a:cubicBezTo>
                  <a:lnTo>
                    <a:pt x="10618" y="6711"/>
                  </a:lnTo>
                  <a:close/>
                  <a:moveTo>
                    <a:pt x="1166" y="8350"/>
                  </a:moveTo>
                  <a:cubicBezTo>
                    <a:pt x="1450" y="8728"/>
                    <a:pt x="1891" y="8948"/>
                    <a:pt x="2363" y="8948"/>
                  </a:cubicBezTo>
                  <a:cubicBezTo>
                    <a:pt x="2332" y="9358"/>
                    <a:pt x="1985" y="9704"/>
                    <a:pt x="1607" y="9704"/>
                  </a:cubicBezTo>
                  <a:cubicBezTo>
                    <a:pt x="1198" y="9704"/>
                    <a:pt x="851" y="9389"/>
                    <a:pt x="851" y="8948"/>
                  </a:cubicBezTo>
                  <a:cubicBezTo>
                    <a:pt x="851" y="8728"/>
                    <a:pt x="977" y="8476"/>
                    <a:pt x="1166" y="8350"/>
                  </a:cubicBezTo>
                  <a:close/>
                  <a:moveTo>
                    <a:pt x="11783" y="8350"/>
                  </a:moveTo>
                  <a:cubicBezTo>
                    <a:pt x="12004" y="8507"/>
                    <a:pt x="12098" y="8728"/>
                    <a:pt x="12098" y="8948"/>
                  </a:cubicBezTo>
                  <a:cubicBezTo>
                    <a:pt x="12098" y="9358"/>
                    <a:pt x="11752" y="9704"/>
                    <a:pt x="11374" y="9704"/>
                  </a:cubicBezTo>
                  <a:cubicBezTo>
                    <a:pt x="10964" y="9704"/>
                    <a:pt x="10618" y="9389"/>
                    <a:pt x="10618" y="8948"/>
                  </a:cubicBezTo>
                  <a:cubicBezTo>
                    <a:pt x="11090" y="8948"/>
                    <a:pt x="11531" y="8728"/>
                    <a:pt x="11783" y="8350"/>
                  </a:cubicBezTo>
                  <a:close/>
                  <a:moveTo>
                    <a:pt x="8381" y="5514"/>
                  </a:moveTo>
                  <a:cubicBezTo>
                    <a:pt x="8790" y="5735"/>
                    <a:pt x="9326" y="5892"/>
                    <a:pt x="9798" y="5924"/>
                  </a:cubicBezTo>
                  <a:lnTo>
                    <a:pt x="9798" y="8570"/>
                  </a:lnTo>
                  <a:cubicBezTo>
                    <a:pt x="9861" y="10398"/>
                    <a:pt x="8318" y="11941"/>
                    <a:pt x="6490" y="11941"/>
                  </a:cubicBezTo>
                  <a:cubicBezTo>
                    <a:pt x="4632" y="11941"/>
                    <a:pt x="3088" y="10398"/>
                    <a:pt x="3088" y="8570"/>
                  </a:cubicBezTo>
                  <a:lnTo>
                    <a:pt x="3088" y="5924"/>
                  </a:lnTo>
                  <a:cubicBezTo>
                    <a:pt x="3592" y="5892"/>
                    <a:pt x="4065" y="5735"/>
                    <a:pt x="4506" y="5514"/>
                  </a:cubicBezTo>
                  <a:lnTo>
                    <a:pt x="4506" y="5577"/>
                  </a:lnTo>
                  <a:cubicBezTo>
                    <a:pt x="4695" y="5924"/>
                    <a:pt x="5104" y="6113"/>
                    <a:pt x="5482" y="6113"/>
                  </a:cubicBezTo>
                  <a:cubicBezTo>
                    <a:pt x="5703" y="6459"/>
                    <a:pt x="6049" y="6711"/>
                    <a:pt x="6427" y="6711"/>
                  </a:cubicBezTo>
                  <a:cubicBezTo>
                    <a:pt x="6837" y="6711"/>
                    <a:pt x="7215" y="6459"/>
                    <a:pt x="7373" y="6113"/>
                  </a:cubicBezTo>
                  <a:cubicBezTo>
                    <a:pt x="7782" y="6113"/>
                    <a:pt x="8160" y="5924"/>
                    <a:pt x="8381" y="5577"/>
                  </a:cubicBezTo>
                  <a:lnTo>
                    <a:pt x="8381" y="5514"/>
                  </a:lnTo>
                  <a:close/>
                  <a:moveTo>
                    <a:pt x="6396" y="1"/>
                  </a:moveTo>
                  <a:cubicBezTo>
                    <a:pt x="5892" y="1"/>
                    <a:pt x="5419" y="221"/>
                    <a:pt x="5073" y="568"/>
                  </a:cubicBezTo>
                  <a:cubicBezTo>
                    <a:pt x="4726" y="915"/>
                    <a:pt x="4506" y="1419"/>
                    <a:pt x="4506" y="1954"/>
                  </a:cubicBezTo>
                  <a:cubicBezTo>
                    <a:pt x="3182" y="2616"/>
                    <a:pt x="2237" y="4002"/>
                    <a:pt x="2237" y="5609"/>
                  </a:cubicBezTo>
                  <a:lnTo>
                    <a:pt x="2237" y="5955"/>
                  </a:lnTo>
                  <a:cubicBezTo>
                    <a:pt x="1324" y="5955"/>
                    <a:pt x="599" y="6743"/>
                    <a:pt x="725" y="7657"/>
                  </a:cubicBezTo>
                  <a:cubicBezTo>
                    <a:pt x="252" y="7940"/>
                    <a:pt x="0" y="8413"/>
                    <a:pt x="0" y="8948"/>
                  </a:cubicBezTo>
                  <a:cubicBezTo>
                    <a:pt x="0" y="9767"/>
                    <a:pt x="662" y="10461"/>
                    <a:pt x="1481" y="10461"/>
                  </a:cubicBezTo>
                  <a:cubicBezTo>
                    <a:pt x="1891" y="10461"/>
                    <a:pt x="2237" y="10303"/>
                    <a:pt x="2521" y="10051"/>
                  </a:cubicBezTo>
                  <a:cubicBezTo>
                    <a:pt x="3088" y="11563"/>
                    <a:pt x="4569" y="12729"/>
                    <a:pt x="6364" y="12729"/>
                  </a:cubicBezTo>
                  <a:cubicBezTo>
                    <a:pt x="8129" y="12729"/>
                    <a:pt x="9641" y="11595"/>
                    <a:pt x="10239" y="10051"/>
                  </a:cubicBezTo>
                  <a:cubicBezTo>
                    <a:pt x="10492" y="10303"/>
                    <a:pt x="10870" y="10461"/>
                    <a:pt x="11248" y="10461"/>
                  </a:cubicBezTo>
                  <a:cubicBezTo>
                    <a:pt x="12067" y="10461"/>
                    <a:pt x="12760" y="9767"/>
                    <a:pt x="12760" y="8948"/>
                  </a:cubicBezTo>
                  <a:cubicBezTo>
                    <a:pt x="12823" y="8413"/>
                    <a:pt x="12539" y="7877"/>
                    <a:pt x="12067" y="7657"/>
                  </a:cubicBezTo>
                  <a:cubicBezTo>
                    <a:pt x="12193" y="6743"/>
                    <a:pt x="11468" y="5955"/>
                    <a:pt x="10586" y="5955"/>
                  </a:cubicBezTo>
                  <a:lnTo>
                    <a:pt x="10586" y="5609"/>
                  </a:lnTo>
                  <a:cubicBezTo>
                    <a:pt x="10586" y="4002"/>
                    <a:pt x="9672" y="2616"/>
                    <a:pt x="8286" y="1954"/>
                  </a:cubicBezTo>
                  <a:cubicBezTo>
                    <a:pt x="8286" y="1419"/>
                    <a:pt x="8097" y="915"/>
                    <a:pt x="7751" y="568"/>
                  </a:cubicBezTo>
                  <a:cubicBezTo>
                    <a:pt x="7373" y="221"/>
                    <a:pt x="6900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0" name="Google Shape;11289;p69">
            <a:extLst>
              <a:ext uri="{FF2B5EF4-FFF2-40B4-BE49-F238E27FC236}">
                <a16:creationId xmlns:a16="http://schemas.microsoft.com/office/drawing/2014/main" id="{A2E272FC-DAA9-DF89-40DD-F164071F6046}"/>
              </a:ext>
            </a:extLst>
          </p:cNvPr>
          <p:cNvGrpSpPr/>
          <p:nvPr/>
        </p:nvGrpSpPr>
        <p:grpSpPr>
          <a:xfrm>
            <a:off x="5463693" y="6649178"/>
            <a:ext cx="964999" cy="843543"/>
            <a:chOff x="-57187550" y="2314425"/>
            <a:chExt cx="319000" cy="278850"/>
          </a:xfrm>
          <a:solidFill>
            <a:schemeClr val="bg1"/>
          </a:solidFill>
        </p:grpSpPr>
        <p:sp>
          <p:nvSpPr>
            <p:cNvPr id="51" name="Google Shape;11290;p69">
              <a:extLst>
                <a:ext uri="{FF2B5EF4-FFF2-40B4-BE49-F238E27FC236}">
                  <a16:creationId xmlns:a16="http://schemas.microsoft.com/office/drawing/2014/main" id="{A1F77655-BA8D-5D4A-76A8-2909D8BFBF1D}"/>
                </a:ext>
              </a:extLst>
            </p:cNvPr>
            <p:cNvSpPr/>
            <p:nvPr/>
          </p:nvSpPr>
          <p:spPr>
            <a:xfrm>
              <a:off x="-57073350" y="24459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5" y="536"/>
                    <a:pt x="725" y="347"/>
                  </a:cubicBezTo>
                  <a:cubicBezTo>
                    <a:pt x="725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2" name="Google Shape;11291;p69">
              <a:extLst>
                <a:ext uri="{FF2B5EF4-FFF2-40B4-BE49-F238E27FC236}">
                  <a16:creationId xmlns:a16="http://schemas.microsoft.com/office/drawing/2014/main" id="{AE3889BC-1929-491C-9B19-985F84551A83}"/>
                </a:ext>
              </a:extLst>
            </p:cNvPr>
            <p:cNvSpPr/>
            <p:nvPr/>
          </p:nvSpPr>
          <p:spPr>
            <a:xfrm>
              <a:off x="-56998525" y="2445175"/>
              <a:ext cx="17350" cy="18125"/>
            </a:xfrm>
            <a:custGeom>
              <a:avLst/>
              <a:gdLst/>
              <a:ahLst/>
              <a:cxnLst/>
              <a:rect l="l" t="t" r="r" b="b"/>
              <a:pathLst>
                <a:path w="694" h="725" extrusionOk="0">
                  <a:moveTo>
                    <a:pt x="347" y="0"/>
                  </a:moveTo>
                  <a:cubicBezTo>
                    <a:pt x="158" y="0"/>
                    <a:pt x="1" y="189"/>
                    <a:pt x="1" y="378"/>
                  </a:cubicBezTo>
                  <a:cubicBezTo>
                    <a:pt x="1" y="567"/>
                    <a:pt x="158" y="725"/>
                    <a:pt x="347" y="725"/>
                  </a:cubicBezTo>
                  <a:cubicBezTo>
                    <a:pt x="536" y="725"/>
                    <a:pt x="694" y="567"/>
                    <a:pt x="694" y="378"/>
                  </a:cubicBezTo>
                  <a:cubicBezTo>
                    <a:pt x="694" y="189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3" name="Google Shape;11292;p69">
              <a:extLst>
                <a:ext uri="{FF2B5EF4-FFF2-40B4-BE49-F238E27FC236}">
                  <a16:creationId xmlns:a16="http://schemas.microsoft.com/office/drawing/2014/main" id="{38A4895E-0468-59DE-47A0-EF36F09757FF}"/>
                </a:ext>
              </a:extLst>
            </p:cNvPr>
            <p:cNvSpPr/>
            <p:nvPr/>
          </p:nvSpPr>
          <p:spPr>
            <a:xfrm>
              <a:off x="-57063900" y="25083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414" y="0"/>
                  </a:moveTo>
                  <a:cubicBezTo>
                    <a:pt x="316" y="0"/>
                    <a:pt x="221" y="40"/>
                    <a:pt x="158" y="119"/>
                  </a:cubicBezTo>
                  <a:cubicBezTo>
                    <a:pt x="1" y="276"/>
                    <a:pt x="1" y="528"/>
                    <a:pt x="158" y="654"/>
                  </a:cubicBezTo>
                  <a:cubicBezTo>
                    <a:pt x="536" y="1001"/>
                    <a:pt x="1009" y="1190"/>
                    <a:pt x="1481" y="1190"/>
                  </a:cubicBezTo>
                  <a:cubicBezTo>
                    <a:pt x="1954" y="1190"/>
                    <a:pt x="2458" y="1001"/>
                    <a:pt x="2773" y="654"/>
                  </a:cubicBezTo>
                  <a:cubicBezTo>
                    <a:pt x="2931" y="497"/>
                    <a:pt x="2931" y="245"/>
                    <a:pt x="2773" y="119"/>
                  </a:cubicBezTo>
                  <a:cubicBezTo>
                    <a:pt x="2710" y="40"/>
                    <a:pt x="2623" y="0"/>
                    <a:pt x="2533" y="0"/>
                  </a:cubicBezTo>
                  <a:cubicBezTo>
                    <a:pt x="2442" y="0"/>
                    <a:pt x="2348" y="40"/>
                    <a:pt x="2269" y="119"/>
                  </a:cubicBezTo>
                  <a:cubicBezTo>
                    <a:pt x="2048" y="339"/>
                    <a:pt x="1733" y="434"/>
                    <a:pt x="1481" y="434"/>
                  </a:cubicBezTo>
                  <a:cubicBezTo>
                    <a:pt x="1166" y="434"/>
                    <a:pt x="883" y="339"/>
                    <a:pt x="694" y="119"/>
                  </a:cubicBezTo>
                  <a:cubicBezTo>
                    <a:pt x="615" y="40"/>
                    <a:pt x="513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4" name="Google Shape;11293;p69">
              <a:extLst>
                <a:ext uri="{FF2B5EF4-FFF2-40B4-BE49-F238E27FC236}">
                  <a16:creationId xmlns:a16="http://schemas.microsoft.com/office/drawing/2014/main" id="{3DD8E13B-35FA-E0AD-F200-ADA783898B7A}"/>
                </a:ext>
              </a:extLst>
            </p:cNvPr>
            <p:cNvSpPr/>
            <p:nvPr/>
          </p:nvSpPr>
          <p:spPr>
            <a:xfrm>
              <a:off x="-57187550" y="2314425"/>
              <a:ext cx="319000" cy="278850"/>
            </a:xfrm>
            <a:custGeom>
              <a:avLst/>
              <a:gdLst/>
              <a:ahLst/>
              <a:cxnLst/>
              <a:rect l="l" t="t" r="r" b="b"/>
              <a:pathLst>
                <a:path w="12760" h="11154" extrusionOk="0">
                  <a:moveTo>
                    <a:pt x="6427" y="757"/>
                  </a:moveTo>
                  <a:cubicBezTo>
                    <a:pt x="7593" y="757"/>
                    <a:pt x="8633" y="1355"/>
                    <a:pt x="9200" y="2269"/>
                  </a:cubicBezTo>
                  <a:lnTo>
                    <a:pt x="3592" y="2269"/>
                  </a:lnTo>
                  <a:cubicBezTo>
                    <a:pt x="4222" y="1355"/>
                    <a:pt x="5230" y="757"/>
                    <a:pt x="6427" y="757"/>
                  </a:cubicBezTo>
                  <a:close/>
                  <a:moveTo>
                    <a:pt x="5829" y="2993"/>
                  </a:moveTo>
                  <a:cubicBezTo>
                    <a:pt x="5325" y="3907"/>
                    <a:pt x="4317" y="4506"/>
                    <a:pt x="3277" y="4506"/>
                  </a:cubicBezTo>
                  <a:lnTo>
                    <a:pt x="3025" y="4506"/>
                  </a:lnTo>
                  <a:lnTo>
                    <a:pt x="3025" y="4159"/>
                  </a:lnTo>
                  <a:cubicBezTo>
                    <a:pt x="3025" y="3750"/>
                    <a:pt x="3119" y="3371"/>
                    <a:pt x="3214" y="2993"/>
                  </a:cubicBezTo>
                  <a:close/>
                  <a:moveTo>
                    <a:pt x="10555" y="5230"/>
                  </a:moveTo>
                  <a:cubicBezTo>
                    <a:pt x="10933" y="5230"/>
                    <a:pt x="11311" y="5577"/>
                    <a:pt x="11311" y="5986"/>
                  </a:cubicBezTo>
                  <a:cubicBezTo>
                    <a:pt x="11311" y="6396"/>
                    <a:pt x="10996" y="6742"/>
                    <a:pt x="10555" y="6742"/>
                  </a:cubicBezTo>
                  <a:lnTo>
                    <a:pt x="10555" y="5230"/>
                  </a:lnTo>
                  <a:close/>
                  <a:moveTo>
                    <a:pt x="1859" y="5419"/>
                  </a:moveTo>
                  <a:lnTo>
                    <a:pt x="1859" y="5419"/>
                  </a:lnTo>
                  <a:cubicBezTo>
                    <a:pt x="1702" y="5766"/>
                    <a:pt x="1544" y="6238"/>
                    <a:pt x="1544" y="6711"/>
                  </a:cubicBezTo>
                  <a:cubicBezTo>
                    <a:pt x="1544" y="6837"/>
                    <a:pt x="1544" y="6931"/>
                    <a:pt x="1576" y="7058"/>
                  </a:cubicBezTo>
                  <a:cubicBezTo>
                    <a:pt x="1324" y="7247"/>
                    <a:pt x="1072" y="7373"/>
                    <a:pt x="788" y="7467"/>
                  </a:cubicBezTo>
                  <a:lnTo>
                    <a:pt x="788" y="7089"/>
                  </a:lnTo>
                  <a:cubicBezTo>
                    <a:pt x="788" y="6364"/>
                    <a:pt x="1229" y="5734"/>
                    <a:pt x="1859" y="5419"/>
                  </a:cubicBezTo>
                  <a:close/>
                  <a:moveTo>
                    <a:pt x="2647" y="5514"/>
                  </a:moveTo>
                  <a:cubicBezTo>
                    <a:pt x="2804" y="5829"/>
                    <a:pt x="2993" y="6270"/>
                    <a:pt x="2993" y="6742"/>
                  </a:cubicBezTo>
                  <a:cubicBezTo>
                    <a:pt x="2993" y="7215"/>
                    <a:pt x="2804" y="7656"/>
                    <a:pt x="2647" y="7971"/>
                  </a:cubicBezTo>
                  <a:cubicBezTo>
                    <a:pt x="2489" y="7656"/>
                    <a:pt x="2269" y="7215"/>
                    <a:pt x="2269" y="6742"/>
                  </a:cubicBezTo>
                  <a:cubicBezTo>
                    <a:pt x="2269" y="6270"/>
                    <a:pt x="2489" y="5829"/>
                    <a:pt x="2647" y="5514"/>
                  </a:cubicBezTo>
                  <a:close/>
                  <a:moveTo>
                    <a:pt x="11720" y="6868"/>
                  </a:moveTo>
                  <a:cubicBezTo>
                    <a:pt x="11941" y="7026"/>
                    <a:pt x="12035" y="7215"/>
                    <a:pt x="12035" y="7467"/>
                  </a:cubicBezTo>
                  <a:cubicBezTo>
                    <a:pt x="12035" y="7877"/>
                    <a:pt x="11689" y="8192"/>
                    <a:pt x="11311" y="8192"/>
                  </a:cubicBezTo>
                  <a:cubicBezTo>
                    <a:pt x="10901" y="8192"/>
                    <a:pt x="10555" y="7845"/>
                    <a:pt x="10555" y="7467"/>
                  </a:cubicBezTo>
                  <a:cubicBezTo>
                    <a:pt x="11027" y="7467"/>
                    <a:pt x="11468" y="7215"/>
                    <a:pt x="11720" y="6868"/>
                  </a:cubicBezTo>
                  <a:close/>
                  <a:moveTo>
                    <a:pt x="9578" y="2962"/>
                  </a:moveTo>
                  <a:cubicBezTo>
                    <a:pt x="9672" y="3308"/>
                    <a:pt x="9767" y="3687"/>
                    <a:pt x="9767" y="4065"/>
                  </a:cubicBezTo>
                  <a:lnTo>
                    <a:pt x="9767" y="7058"/>
                  </a:lnTo>
                  <a:cubicBezTo>
                    <a:pt x="9798" y="8948"/>
                    <a:pt x="8255" y="10460"/>
                    <a:pt x="6427" y="10460"/>
                  </a:cubicBezTo>
                  <a:cubicBezTo>
                    <a:pt x="5041" y="10460"/>
                    <a:pt x="3781" y="9609"/>
                    <a:pt x="3277" y="8349"/>
                  </a:cubicBezTo>
                  <a:cubicBezTo>
                    <a:pt x="3497" y="7971"/>
                    <a:pt x="3781" y="7373"/>
                    <a:pt x="3781" y="6711"/>
                  </a:cubicBezTo>
                  <a:cubicBezTo>
                    <a:pt x="3781" y="6112"/>
                    <a:pt x="3592" y="5608"/>
                    <a:pt x="3340" y="5199"/>
                  </a:cubicBezTo>
                  <a:cubicBezTo>
                    <a:pt x="4789" y="5167"/>
                    <a:pt x="6112" y="4254"/>
                    <a:pt x="6648" y="2962"/>
                  </a:cubicBezTo>
                  <a:close/>
                  <a:moveTo>
                    <a:pt x="6364" y="0"/>
                  </a:moveTo>
                  <a:cubicBezTo>
                    <a:pt x="4096" y="0"/>
                    <a:pt x="2237" y="1859"/>
                    <a:pt x="2237" y="4096"/>
                  </a:cubicBezTo>
                  <a:lnTo>
                    <a:pt x="2237" y="4506"/>
                  </a:lnTo>
                  <a:cubicBezTo>
                    <a:pt x="977" y="4695"/>
                    <a:pt x="0" y="5766"/>
                    <a:pt x="0" y="7089"/>
                  </a:cubicBezTo>
                  <a:lnTo>
                    <a:pt x="0" y="7845"/>
                  </a:lnTo>
                  <a:cubicBezTo>
                    <a:pt x="0" y="8034"/>
                    <a:pt x="158" y="8192"/>
                    <a:pt x="347" y="8192"/>
                  </a:cubicBezTo>
                  <a:cubicBezTo>
                    <a:pt x="820" y="8192"/>
                    <a:pt x="1292" y="8066"/>
                    <a:pt x="1702" y="7814"/>
                  </a:cubicBezTo>
                  <a:cubicBezTo>
                    <a:pt x="1922" y="8412"/>
                    <a:pt x="2269" y="8790"/>
                    <a:pt x="2269" y="8790"/>
                  </a:cubicBezTo>
                  <a:cubicBezTo>
                    <a:pt x="2350" y="8845"/>
                    <a:pt x="2455" y="8923"/>
                    <a:pt x="2584" y="8923"/>
                  </a:cubicBezTo>
                  <a:cubicBezTo>
                    <a:pt x="2604" y="8923"/>
                    <a:pt x="2625" y="8921"/>
                    <a:pt x="2647" y="8916"/>
                  </a:cubicBezTo>
                  <a:cubicBezTo>
                    <a:pt x="2899" y="9515"/>
                    <a:pt x="3340" y="9987"/>
                    <a:pt x="3907" y="10366"/>
                  </a:cubicBezTo>
                  <a:cubicBezTo>
                    <a:pt x="4600" y="10870"/>
                    <a:pt x="5419" y="11153"/>
                    <a:pt x="6301" y="11153"/>
                  </a:cubicBezTo>
                  <a:cubicBezTo>
                    <a:pt x="8066" y="11153"/>
                    <a:pt x="9578" y="10050"/>
                    <a:pt x="10145" y="8507"/>
                  </a:cubicBezTo>
                  <a:cubicBezTo>
                    <a:pt x="10429" y="8759"/>
                    <a:pt x="10775" y="8916"/>
                    <a:pt x="11185" y="8916"/>
                  </a:cubicBezTo>
                  <a:cubicBezTo>
                    <a:pt x="12004" y="8916"/>
                    <a:pt x="12665" y="8255"/>
                    <a:pt x="12665" y="7404"/>
                  </a:cubicBezTo>
                  <a:cubicBezTo>
                    <a:pt x="12760" y="6931"/>
                    <a:pt x="12476" y="6427"/>
                    <a:pt x="12004" y="6144"/>
                  </a:cubicBezTo>
                  <a:cubicBezTo>
                    <a:pt x="12130" y="5230"/>
                    <a:pt x="11405" y="4443"/>
                    <a:pt x="10523" y="4443"/>
                  </a:cubicBezTo>
                  <a:lnTo>
                    <a:pt x="10523" y="4096"/>
                  </a:lnTo>
                  <a:cubicBezTo>
                    <a:pt x="10523" y="1859"/>
                    <a:pt x="8664" y="0"/>
                    <a:pt x="63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5" name="Google Shape;11294;p69">
            <a:extLst>
              <a:ext uri="{FF2B5EF4-FFF2-40B4-BE49-F238E27FC236}">
                <a16:creationId xmlns:a16="http://schemas.microsoft.com/office/drawing/2014/main" id="{8B1F6FD8-86F1-A950-FEE9-8D1EFF68AF54}"/>
              </a:ext>
            </a:extLst>
          </p:cNvPr>
          <p:cNvGrpSpPr/>
          <p:nvPr/>
        </p:nvGrpSpPr>
        <p:grpSpPr>
          <a:xfrm>
            <a:off x="5508912" y="7794344"/>
            <a:ext cx="874551" cy="964471"/>
            <a:chOff x="-57172600" y="2686375"/>
            <a:chExt cx="289100" cy="318825"/>
          </a:xfrm>
          <a:solidFill>
            <a:schemeClr val="bg1"/>
          </a:solidFill>
        </p:grpSpPr>
        <p:sp>
          <p:nvSpPr>
            <p:cNvPr id="56" name="Google Shape;11295;p69">
              <a:extLst>
                <a:ext uri="{FF2B5EF4-FFF2-40B4-BE49-F238E27FC236}">
                  <a16:creationId xmlns:a16="http://schemas.microsoft.com/office/drawing/2014/main" id="{B56A6ED0-6020-F4F9-2B35-5A2C39382E5B}"/>
                </a:ext>
              </a:extLst>
            </p:cNvPr>
            <p:cNvSpPr/>
            <p:nvPr/>
          </p:nvSpPr>
          <p:spPr>
            <a:xfrm>
              <a:off x="-57063900" y="293762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414" y="1"/>
                  </a:moveTo>
                  <a:cubicBezTo>
                    <a:pt x="316" y="1"/>
                    <a:pt x="221" y="40"/>
                    <a:pt x="158" y="119"/>
                  </a:cubicBezTo>
                  <a:cubicBezTo>
                    <a:pt x="1" y="276"/>
                    <a:pt x="1" y="528"/>
                    <a:pt x="158" y="654"/>
                  </a:cubicBezTo>
                  <a:cubicBezTo>
                    <a:pt x="536" y="1001"/>
                    <a:pt x="1009" y="1190"/>
                    <a:pt x="1481" y="1190"/>
                  </a:cubicBezTo>
                  <a:cubicBezTo>
                    <a:pt x="1954" y="1190"/>
                    <a:pt x="2458" y="1001"/>
                    <a:pt x="2773" y="654"/>
                  </a:cubicBezTo>
                  <a:cubicBezTo>
                    <a:pt x="2931" y="497"/>
                    <a:pt x="2931" y="245"/>
                    <a:pt x="2773" y="119"/>
                  </a:cubicBezTo>
                  <a:cubicBezTo>
                    <a:pt x="2710" y="72"/>
                    <a:pt x="2623" y="48"/>
                    <a:pt x="2533" y="48"/>
                  </a:cubicBezTo>
                  <a:cubicBezTo>
                    <a:pt x="2442" y="48"/>
                    <a:pt x="2348" y="72"/>
                    <a:pt x="2269" y="119"/>
                  </a:cubicBezTo>
                  <a:cubicBezTo>
                    <a:pt x="2048" y="339"/>
                    <a:pt x="1733" y="434"/>
                    <a:pt x="1481" y="434"/>
                  </a:cubicBezTo>
                  <a:cubicBezTo>
                    <a:pt x="1166" y="434"/>
                    <a:pt x="883" y="339"/>
                    <a:pt x="694" y="119"/>
                  </a:cubicBezTo>
                  <a:cubicBezTo>
                    <a:pt x="615" y="40"/>
                    <a:pt x="513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7" name="Google Shape;11296;p69">
              <a:extLst>
                <a:ext uri="{FF2B5EF4-FFF2-40B4-BE49-F238E27FC236}">
                  <a16:creationId xmlns:a16="http://schemas.microsoft.com/office/drawing/2014/main" id="{880D2606-BDF5-93A7-CE0F-957F50501674}"/>
                </a:ext>
              </a:extLst>
            </p:cNvPr>
            <p:cNvSpPr/>
            <p:nvPr/>
          </p:nvSpPr>
          <p:spPr>
            <a:xfrm>
              <a:off x="-57172600" y="2686375"/>
              <a:ext cx="289100" cy="318825"/>
            </a:xfrm>
            <a:custGeom>
              <a:avLst/>
              <a:gdLst/>
              <a:ahLst/>
              <a:cxnLst/>
              <a:rect l="l" t="t" r="r" b="b"/>
              <a:pathLst>
                <a:path w="11564" h="12753" extrusionOk="0">
                  <a:moveTo>
                    <a:pt x="5798" y="788"/>
                  </a:moveTo>
                  <a:cubicBezTo>
                    <a:pt x="6160" y="788"/>
                    <a:pt x="6523" y="922"/>
                    <a:pt x="6806" y="1190"/>
                  </a:cubicBezTo>
                  <a:cubicBezTo>
                    <a:pt x="6853" y="1261"/>
                    <a:pt x="6954" y="1296"/>
                    <a:pt x="7054" y="1296"/>
                  </a:cubicBezTo>
                  <a:cubicBezTo>
                    <a:pt x="7088" y="1296"/>
                    <a:pt x="7121" y="1292"/>
                    <a:pt x="7153" y="1284"/>
                  </a:cubicBezTo>
                  <a:cubicBezTo>
                    <a:pt x="7276" y="1253"/>
                    <a:pt x="7401" y="1239"/>
                    <a:pt x="7523" y="1239"/>
                  </a:cubicBezTo>
                  <a:cubicBezTo>
                    <a:pt x="8150" y="1239"/>
                    <a:pt x="8727" y="1629"/>
                    <a:pt x="8885" y="2261"/>
                  </a:cubicBezTo>
                  <a:cubicBezTo>
                    <a:pt x="8917" y="2387"/>
                    <a:pt x="9011" y="2513"/>
                    <a:pt x="9169" y="2545"/>
                  </a:cubicBezTo>
                  <a:cubicBezTo>
                    <a:pt x="9925" y="2734"/>
                    <a:pt x="10335" y="3521"/>
                    <a:pt x="10146" y="4277"/>
                  </a:cubicBezTo>
                  <a:cubicBezTo>
                    <a:pt x="10114" y="4403"/>
                    <a:pt x="10146" y="4561"/>
                    <a:pt x="10240" y="4624"/>
                  </a:cubicBezTo>
                  <a:cubicBezTo>
                    <a:pt x="10776" y="5191"/>
                    <a:pt x="10776" y="6073"/>
                    <a:pt x="10240" y="6640"/>
                  </a:cubicBezTo>
                  <a:cubicBezTo>
                    <a:pt x="10177" y="6672"/>
                    <a:pt x="10146" y="6703"/>
                    <a:pt x="10146" y="6798"/>
                  </a:cubicBezTo>
                  <a:cubicBezTo>
                    <a:pt x="9988" y="6766"/>
                    <a:pt x="9925" y="6766"/>
                    <a:pt x="9515" y="6766"/>
                  </a:cubicBezTo>
                  <a:cubicBezTo>
                    <a:pt x="9169" y="6325"/>
                    <a:pt x="8665" y="6010"/>
                    <a:pt x="8035" y="6010"/>
                  </a:cubicBezTo>
                  <a:cubicBezTo>
                    <a:pt x="6523" y="6010"/>
                    <a:pt x="5199" y="4970"/>
                    <a:pt x="4790" y="3553"/>
                  </a:cubicBezTo>
                  <a:cubicBezTo>
                    <a:pt x="4766" y="3408"/>
                    <a:pt x="4612" y="3300"/>
                    <a:pt x="4442" y="3300"/>
                  </a:cubicBezTo>
                  <a:cubicBezTo>
                    <a:pt x="4391" y="3300"/>
                    <a:pt x="4337" y="3310"/>
                    <a:pt x="4286" y="3332"/>
                  </a:cubicBezTo>
                  <a:cubicBezTo>
                    <a:pt x="3530" y="3647"/>
                    <a:pt x="2868" y="4151"/>
                    <a:pt x="2395" y="4813"/>
                  </a:cubicBezTo>
                  <a:cubicBezTo>
                    <a:pt x="1986" y="5412"/>
                    <a:pt x="1734" y="6073"/>
                    <a:pt x="1671" y="6798"/>
                  </a:cubicBezTo>
                  <a:cubicBezTo>
                    <a:pt x="1608" y="6798"/>
                    <a:pt x="1513" y="6798"/>
                    <a:pt x="1450" y="6829"/>
                  </a:cubicBezTo>
                  <a:cubicBezTo>
                    <a:pt x="1450" y="6703"/>
                    <a:pt x="1419" y="6672"/>
                    <a:pt x="1356" y="6640"/>
                  </a:cubicBezTo>
                  <a:cubicBezTo>
                    <a:pt x="820" y="6073"/>
                    <a:pt x="820" y="5191"/>
                    <a:pt x="1356" y="4624"/>
                  </a:cubicBezTo>
                  <a:cubicBezTo>
                    <a:pt x="1450" y="4561"/>
                    <a:pt x="1482" y="4403"/>
                    <a:pt x="1450" y="4277"/>
                  </a:cubicBezTo>
                  <a:cubicBezTo>
                    <a:pt x="1261" y="3521"/>
                    <a:pt x="1671" y="2734"/>
                    <a:pt x="2427" y="2545"/>
                  </a:cubicBezTo>
                  <a:cubicBezTo>
                    <a:pt x="2553" y="2513"/>
                    <a:pt x="2679" y="2419"/>
                    <a:pt x="2710" y="2261"/>
                  </a:cubicBezTo>
                  <a:cubicBezTo>
                    <a:pt x="2869" y="1629"/>
                    <a:pt x="3445" y="1239"/>
                    <a:pt x="4072" y="1239"/>
                  </a:cubicBezTo>
                  <a:cubicBezTo>
                    <a:pt x="4195" y="1239"/>
                    <a:pt x="4320" y="1253"/>
                    <a:pt x="4443" y="1284"/>
                  </a:cubicBezTo>
                  <a:cubicBezTo>
                    <a:pt x="4475" y="1292"/>
                    <a:pt x="4508" y="1296"/>
                    <a:pt x="4542" y="1296"/>
                  </a:cubicBezTo>
                  <a:cubicBezTo>
                    <a:pt x="4642" y="1296"/>
                    <a:pt x="4742" y="1261"/>
                    <a:pt x="4790" y="1190"/>
                  </a:cubicBezTo>
                  <a:cubicBezTo>
                    <a:pt x="5073" y="922"/>
                    <a:pt x="5436" y="788"/>
                    <a:pt x="5798" y="788"/>
                  </a:cubicBezTo>
                  <a:close/>
                  <a:moveTo>
                    <a:pt x="4254" y="4151"/>
                  </a:moveTo>
                  <a:cubicBezTo>
                    <a:pt x="4664" y="5286"/>
                    <a:pt x="5609" y="6168"/>
                    <a:pt x="6775" y="6514"/>
                  </a:cubicBezTo>
                  <a:cubicBezTo>
                    <a:pt x="6491" y="6766"/>
                    <a:pt x="6333" y="7113"/>
                    <a:pt x="6239" y="7459"/>
                  </a:cubicBezTo>
                  <a:lnTo>
                    <a:pt x="5388" y="7459"/>
                  </a:lnTo>
                  <a:lnTo>
                    <a:pt x="5388" y="7491"/>
                  </a:lnTo>
                  <a:cubicBezTo>
                    <a:pt x="5231" y="6640"/>
                    <a:pt x="4443" y="6010"/>
                    <a:pt x="3561" y="6010"/>
                  </a:cubicBezTo>
                  <a:cubicBezTo>
                    <a:pt x="3183" y="6010"/>
                    <a:pt x="2868" y="6136"/>
                    <a:pt x="2553" y="6325"/>
                  </a:cubicBezTo>
                  <a:cubicBezTo>
                    <a:pt x="2773" y="5412"/>
                    <a:pt x="3372" y="4624"/>
                    <a:pt x="4254" y="4151"/>
                  </a:cubicBezTo>
                  <a:close/>
                  <a:moveTo>
                    <a:pt x="3561" y="6766"/>
                  </a:moveTo>
                  <a:cubicBezTo>
                    <a:pt x="4191" y="6766"/>
                    <a:pt x="4664" y="7270"/>
                    <a:pt x="4664" y="7869"/>
                  </a:cubicBezTo>
                  <a:cubicBezTo>
                    <a:pt x="4664" y="8436"/>
                    <a:pt x="4160" y="8972"/>
                    <a:pt x="3561" y="8972"/>
                  </a:cubicBezTo>
                  <a:cubicBezTo>
                    <a:pt x="2931" y="8972"/>
                    <a:pt x="2458" y="8436"/>
                    <a:pt x="2458" y="7869"/>
                  </a:cubicBezTo>
                  <a:cubicBezTo>
                    <a:pt x="2458" y="7270"/>
                    <a:pt x="2931" y="6766"/>
                    <a:pt x="3561" y="6766"/>
                  </a:cubicBezTo>
                  <a:close/>
                  <a:moveTo>
                    <a:pt x="8066" y="6766"/>
                  </a:moveTo>
                  <a:cubicBezTo>
                    <a:pt x="8696" y="6766"/>
                    <a:pt x="9169" y="7270"/>
                    <a:pt x="9169" y="7869"/>
                  </a:cubicBezTo>
                  <a:cubicBezTo>
                    <a:pt x="9169" y="8436"/>
                    <a:pt x="8665" y="8972"/>
                    <a:pt x="8066" y="8972"/>
                  </a:cubicBezTo>
                  <a:cubicBezTo>
                    <a:pt x="7436" y="8972"/>
                    <a:pt x="6964" y="8436"/>
                    <a:pt x="6964" y="7869"/>
                  </a:cubicBezTo>
                  <a:cubicBezTo>
                    <a:pt x="6964" y="7270"/>
                    <a:pt x="7436" y="6766"/>
                    <a:pt x="8066" y="6766"/>
                  </a:cubicBezTo>
                  <a:close/>
                  <a:moveTo>
                    <a:pt x="1734" y="7491"/>
                  </a:moveTo>
                  <a:lnTo>
                    <a:pt x="1734" y="9003"/>
                  </a:lnTo>
                  <a:cubicBezTo>
                    <a:pt x="1293" y="9003"/>
                    <a:pt x="978" y="8657"/>
                    <a:pt x="978" y="8247"/>
                  </a:cubicBezTo>
                  <a:cubicBezTo>
                    <a:pt x="978" y="7869"/>
                    <a:pt x="1324" y="7491"/>
                    <a:pt x="1734" y="7491"/>
                  </a:cubicBezTo>
                  <a:close/>
                  <a:moveTo>
                    <a:pt x="9925" y="7491"/>
                  </a:moveTo>
                  <a:cubicBezTo>
                    <a:pt x="10303" y="7491"/>
                    <a:pt x="10650" y="7806"/>
                    <a:pt x="10650" y="8247"/>
                  </a:cubicBezTo>
                  <a:cubicBezTo>
                    <a:pt x="10650" y="8657"/>
                    <a:pt x="10303" y="9003"/>
                    <a:pt x="9925" y="9003"/>
                  </a:cubicBezTo>
                  <a:lnTo>
                    <a:pt x="9925" y="7491"/>
                  </a:lnTo>
                  <a:close/>
                  <a:moveTo>
                    <a:pt x="6207" y="8215"/>
                  </a:moveTo>
                  <a:cubicBezTo>
                    <a:pt x="6365" y="9066"/>
                    <a:pt x="7153" y="9696"/>
                    <a:pt x="8035" y="9696"/>
                  </a:cubicBezTo>
                  <a:cubicBezTo>
                    <a:pt x="8476" y="9696"/>
                    <a:pt x="8822" y="9539"/>
                    <a:pt x="9137" y="9350"/>
                  </a:cubicBezTo>
                  <a:lnTo>
                    <a:pt x="9137" y="10137"/>
                  </a:lnTo>
                  <a:lnTo>
                    <a:pt x="9169" y="10137"/>
                  </a:lnTo>
                  <a:cubicBezTo>
                    <a:pt x="9169" y="11177"/>
                    <a:pt x="8350" y="11996"/>
                    <a:pt x="7310" y="11996"/>
                  </a:cubicBezTo>
                  <a:lnTo>
                    <a:pt x="4317" y="11996"/>
                  </a:lnTo>
                  <a:cubicBezTo>
                    <a:pt x="3309" y="11996"/>
                    <a:pt x="2458" y="11177"/>
                    <a:pt x="2458" y="10137"/>
                  </a:cubicBezTo>
                  <a:lnTo>
                    <a:pt x="2458" y="9350"/>
                  </a:lnTo>
                  <a:cubicBezTo>
                    <a:pt x="2773" y="9602"/>
                    <a:pt x="3183" y="9696"/>
                    <a:pt x="3561" y="9696"/>
                  </a:cubicBezTo>
                  <a:cubicBezTo>
                    <a:pt x="4475" y="9696"/>
                    <a:pt x="5231" y="9066"/>
                    <a:pt x="5388" y="8215"/>
                  </a:cubicBezTo>
                  <a:close/>
                  <a:moveTo>
                    <a:pt x="5794" y="1"/>
                  </a:moveTo>
                  <a:cubicBezTo>
                    <a:pt x="5310" y="1"/>
                    <a:pt x="4821" y="166"/>
                    <a:pt x="4412" y="497"/>
                  </a:cubicBezTo>
                  <a:cubicBezTo>
                    <a:pt x="4291" y="479"/>
                    <a:pt x="4172" y="470"/>
                    <a:pt x="4054" y="470"/>
                  </a:cubicBezTo>
                  <a:cubicBezTo>
                    <a:pt x="3154" y="470"/>
                    <a:pt x="2355" y="992"/>
                    <a:pt x="2049" y="1883"/>
                  </a:cubicBezTo>
                  <a:cubicBezTo>
                    <a:pt x="1104" y="2230"/>
                    <a:pt x="505" y="3238"/>
                    <a:pt x="663" y="4246"/>
                  </a:cubicBezTo>
                  <a:cubicBezTo>
                    <a:pt x="1" y="5033"/>
                    <a:pt x="1" y="6168"/>
                    <a:pt x="663" y="6987"/>
                  </a:cubicBezTo>
                  <a:cubicBezTo>
                    <a:pt x="663" y="7018"/>
                    <a:pt x="663" y="7113"/>
                    <a:pt x="631" y="7144"/>
                  </a:cubicBezTo>
                  <a:cubicBezTo>
                    <a:pt x="348" y="7428"/>
                    <a:pt x="159" y="7806"/>
                    <a:pt x="159" y="8215"/>
                  </a:cubicBezTo>
                  <a:cubicBezTo>
                    <a:pt x="159" y="9035"/>
                    <a:pt x="820" y="9696"/>
                    <a:pt x="1639" y="9696"/>
                  </a:cubicBezTo>
                  <a:lnTo>
                    <a:pt x="1639" y="10137"/>
                  </a:lnTo>
                  <a:cubicBezTo>
                    <a:pt x="1639" y="11586"/>
                    <a:pt x="2836" y="12752"/>
                    <a:pt x="4254" y="12752"/>
                  </a:cubicBezTo>
                  <a:lnTo>
                    <a:pt x="7247" y="12752"/>
                  </a:lnTo>
                  <a:cubicBezTo>
                    <a:pt x="8696" y="12752"/>
                    <a:pt x="9831" y="11555"/>
                    <a:pt x="9831" y="10137"/>
                  </a:cubicBezTo>
                  <a:lnTo>
                    <a:pt x="9831" y="9696"/>
                  </a:lnTo>
                  <a:cubicBezTo>
                    <a:pt x="10681" y="9696"/>
                    <a:pt x="11343" y="9035"/>
                    <a:pt x="11343" y="8215"/>
                  </a:cubicBezTo>
                  <a:cubicBezTo>
                    <a:pt x="11406" y="7806"/>
                    <a:pt x="11217" y="7428"/>
                    <a:pt x="10933" y="7144"/>
                  </a:cubicBezTo>
                  <a:cubicBezTo>
                    <a:pt x="10933" y="7113"/>
                    <a:pt x="10933" y="7018"/>
                    <a:pt x="10902" y="6987"/>
                  </a:cubicBezTo>
                  <a:cubicBezTo>
                    <a:pt x="11563" y="6199"/>
                    <a:pt x="11563" y="5065"/>
                    <a:pt x="10902" y="4246"/>
                  </a:cubicBezTo>
                  <a:cubicBezTo>
                    <a:pt x="11059" y="3206"/>
                    <a:pt x="10492" y="2230"/>
                    <a:pt x="9515" y="1883"/>
                  </a:cubicBezTo>
                  <a:cubicBezTo>
                    <a:pt x="9206" y="1039"/>
                    <a:pt x="8344" y="472"/>
                    <a:pt x="7468" y="472"/>
                  </a:cubicBezTo>
                  <a:cubicBezTo>
                    <a:pt x="7363" y="472"/>
                    <a:pt x="7257" y="480"/>
                    <a:pt x="7153" y="497"/>
                  </a:cubicBezTo>
                  <a:cubicBezTo>
                    <a:pt x="6759" y="166"/>
                    <a:pt x="6278" y="1"/>
                    <a:pt x="57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222619208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098603" y="883666"/>
            <a:ext cx="1356965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Auditoría Interna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2196100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8" name="TextBox 15">
            <a:extLst>
              <a:ext uri="{FF2B5EF4-FFF2-40B4-BE49-F238E27FC236}">
                <a16:creationId xmlns:a16="http://schemas.microsoft.com/office/drawing/2014/main" id="{F269F61C-7033-9B8A-25C7-ABAC7A131688}"/>
              </a:ext>
            </a:extLst>
          </p:cNvPr>
          <p:cNvSpPr txBox="1"/>
          <p:nvPr/>
        </p:nvSpPr>
        <p:spPr>
          <a:xfrm>
            <a:off x="3708094" y="3787211"/>
            <a:ext cx="8282286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SEGUIMIENTO A PARTICIPANTES /CURSOS</a:t>
            </a:r>
          </a:p>
        </p:txBody>
      </p:sp>
      <p:graphicFrame>
        <p:nvGraphicFramePr>
          <p:cNvPr id="29" name="Chart 25">
            <a:extLst>
              <a:ext uri="{FF2B5EF4-FFF2-40B4-BE49-F238E27FC236}">
                <a16:creationId xmlns:a16="http://schemas.microsoft.com/office/drawing/2014/main" id="{A28C2FA5-B58B-49E3-B499-C9D05EF753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6612271"/>
              </p:ext>
            </p:extLst>
          </p:nvPr>
        </p:nvGraphicFramePr>
        <p:xfrm>
          <a:off x="1442865" y="4691091"/>
          <a:ext cx="13229370" cy="41544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0" name="TextBox 52">
            <a:extLst>
              <a:ext uri="{FF2B5EF4-FFF2-40B4-BE49-F238E27FC236}">
                <a16:creationId xmlns:a16="http://schemas.microsoft.com/office/drawing/2014/main" id="{63F4132D-D1F1-F340-1078-82DC6D2DD8DF}"/>
              </a:ext>
            </a:extLst>
          </p:cNvPr>
          <p:cNvSpPr txBox="1"/>
          <p:nvPr/>
        </p:nvSpPr>
        <p:spPr>
          <a:xfrm>
            <a:off x="15335307" y="7288188"/>
            <a:ext cx="5568551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</a:pPr>
            <a:r>
              <a:rPr lang="en-US" sz="2800" b="1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31" name="Chart 25">
            <a:extLst>
              <a:ext uri="{FF2B5EF4-FFF2-40B4-BE49-F238E27FC236}">
                <a16:creationId xmlns:a16="http://schemas.microsoft.com/office/drawing/2014/main" id="{0DBA35FC-FDC8-A0E8-11F3-D1C51E4201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6217200"/>
              </p:ext>
            </p:extLst>
          </p:nvPr>
        </p:nvGraphicFramePr>
        <p:xfrm>
          <a:off x="13727681" y="7811408"/>
          <a:ext cx="8846658" cy="57203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32" name="Grupo 31">
            <a:extLst>
              <a:ext uri="{FF2B5EF4-FFF2-40B4-BE49-F238E27FC236}">
                <a16:creationId xmlns:a16="http://schemas.microsoft.com/office/drawing/2014/main" id="{0F11ED27-C969-FD45-2664-8B0841408EFC}"/>
              </a:ext>
            </a:extLst>
          </p:cNvPr>
          <p:cNvGrpSpPr/>
          <p:nvPr/>
        </p:nvGrpSpPr>
        <p:grpSpPr>
          <a:xfrm>
            <a:off x="21157457" y="7703913"/>
            <a:ext cx="2436121" cy="889041"/>
            <a:chOff x="19256238" y="8061945"/>
            <a:chExt cx="2436121" cy="889041"/>
          </a:xfrm>
        </p:grpSpPr>
        <p:sp>
          <p:nvSpPr>
            <p:cNvPr id="33" name="TextBox 18">
              <a:extLst>
                <a:ext uri="{FF2B5EF4-FFF2-40B4-BE49-F238E27FC236}">
                  <a16:creationId xmlns:a16="http://schemas.microsoft.com/office/drawing/2014/main" id="{CC88F0BE-4381-1BCB-F3C6-070055AB177A}"/>
                </a:ext>
              </a:extLst>
            </p:cNvPr>
            <p:cNvSpPr txBox="1"/>
            <p:nvPr/>
          </p:nvSpPr>
          <p:spPr>
            <a:xfrm>
              <a:off x="19970797" y="8061945"/>
              <a:ext cx="1011815" cy="52322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800" kern="1200" dirty="0">
                  <a:solidFill>
                    <a:schemeClr val="tx1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80%</a:t>
              </a:r>
            </a:p>
          </p:txBody>
        </p:sp>
        <p:sp>
          <p:nvSpPr>
            <p:cNvPr id="34" name="TextBox 15">
              <a:extLst>
                <a:ext uri="{FF2B5EF4-FFF2-40B4-BE49-F238E27FC236}">
                  <a16:creationId xmlns:a16="http://schemas.microsoft.com/office/drawing/2014/main" id="{A9F22CAC-8421-B877-1651-41E0786DEC4B}"/>
                </a:ext>
              </a:extLst>
            </p:cNvPr>
            <p:cNvSpPr txBox="1"/>
            <p:nvPr/>
          </p:nvSpPr>
          <p:spPr>
            <a:xfrm>
              <a:off x="19256238" y="855087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chemeClr val="tx1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35" name="Rounded Rectangle 12">
            <a:extLst>
              <a:ext uri="{FF2B5EF4-FFF2-40B4-BE49-F238E27FC236}">
                <a16:creationId xmlns:a16="http://schemas.microsoft.com/office/drawing/2014/main" id="{31B3FAE5-37DB-BA3D-96D4-A9E1AD062432}"/>
              </a:ext>
            </a:extLst>
          </p:cNvPr>
          <p:cNvSpPr/>
          <p:nvPr/>
        </p:nvSpPr>
        <p:spPr>
          <a:xfrm>
            <a:off x="14817459" y="3768716"/>
            <a:ext cx="7277501" cy="1430990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Montserrat Medium" panose="00000600000000000000" pitchFamily="2" charset="0"/>
              <a:ea typeface="+mn-ea"/>
            </a:endParaRPr>
          </a:p>
        </p:txBody>
      </p:sp>
      <p:sp>
        <p:nvSpPr>
          <p:cNvPr id="36" name="Rounded Rectangle 13">
            <a:extLst>
              <a:ext uri="{FF2B5EF4-FFF2-40B4-BE49-F238E27FC236}">
                <a16:creationId xmlns:a16="http://schemas.microsoft.com/office/drawing/2014/main" id="{32AB7C68-1E6D-03FB-585F-E06EF0AFBBA5}"/>
              </a:ext>
            </a:extLst>
          </p:cNvPr>
          <p:cNvSpPr/>
          <p:nvPr/>
        </p:nvSpPr>
        <p:spPr>
          <a:xfrm>
            <a:off x="14802399" y="5322271"/>
            <a:ext cx="7277501" cy="1279912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Montserrat Medium" panose="00000600000000000000" pitchFamily="2" charset="0"/>
              <a:ea typeface="+mn-ea"/>
            </a:endParaRPr>
          </a:p>
        </p:txBody>
      </p:sp>
      <p:sp>
        <p:nvSpPr>
          <p:cNvPr id="37" name="TextBox 19">
            <a:extLst>
              <a:ext uri="{FF2B5EF4-FFF2-40B4-BE49-F238E27FC236}">
                <a16:creationId xmlns:a16="http://schemas.microsoft.com/office/drawing/2014/main" id="{3D347C3A-D787-AF7F-7AB6-E78FDCCD2F29}"/>
              </a:ext>
            </a:extLst>
          </p:cNvPr>
          <p:cNvSpPr txBox="1"/>
          <p:nvPr/>
        </p:nvSpPr>
        <p:spPr>
          <a:xfrm>
            <a:off x="16317145" y="5334813"/>
            <a:ext cx="5427385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11</a:t>
            </a:r>
          </a:p>
        </p:txBody>
      </p:sp>
      <p:sp>
        <p:nvSpPr>
          <p:cNvPr id="38" name="Freeform 77">
            <a:extLst>
              <a:ext uri="{FF2B5EF4-FFF2-40B4-BE49-F238E27FC236}">
                <a16:creationId xmlns:a16="http://schemas.microsoft.com/office/drawing/2014/main" id="{24D47548-7C94-C551-DB75-245AD35CEEA6}"/>
              </a:ext>
            </a:extLst>
          </p:cNvPr>
          <p:cNvSpPr>
            <a:spLocks noEditPoints="1"/>
          </p:cNvSpPr>
          <p:nvPr/>
        </p:nvSpPr>
        <p:spPr bwMode="auto">
          <a:xfrm>
            <a:off x="14997173" y="4113781"/>
            <a:ext cx="820695" cy="801119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39" name="Freeform 77">
            <a:extLst>
              <a:ext uri="{FF2B5EF4-FFF2-40B4-BE49-F238E27FC236}">
                <a16:creationId xmlns:a16="http://schemas.microsoft.com/office/drawing/2014/main" id="{A12133A3-D6B7-62DE-16BC-B0B194B6FD93}"/>
              </a:ext>
            </a:extLst>
          </p:cNvPr>
          <p:cNvSpPr>
            <a:spLocks noEditPoints="1"/>
          </p:cNvSpPr>
          <p:nvPr/>
        </p:nvSpPr>
        <p:spPr bwMode="auto">
          <a:xfrm>
            <a:off x="14997664" y="5529269"/>
            <a:ext cx="819713" cy="802449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40" name="TextBox 19">
            <a:extLst>
              <a:ext uri="{FF2B5EF4-FFF2-40B4-BE49-F238E27FC236}">
                <a16:creationId xmlns:a16="http://schemas.microsoft.com/office/drawing/2014/main" id="{967BF55E-0E8E-7889-8DC6-BCA5BE770CA6}"/>
              </a:ext>
            </a:extLst>
          </p:cNvPr>
          <p:cNvSpPr txBox="1"/>
          <p:nvPr/>
        </p:nvSpPr>
        <p:spPr>
          <a:xfrm>
            <a:off x="16231420" y="3904486"/>
            <a:ext cx="5427385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28</a:t>
            </a:r>
          </a:p>
        </p:txBody>
      </p:sp>
      <p:sp>
        <p:nvSpPr>
          <p:cNvPr id="41" name="Rounded Rectangle 13">
            <a:extLst>
              <a:ext uri="{FF2B5EF4-FFF2-40B4-BE49-F238E27FC236}">
                <a16:creationId xmlns:a16="http://schemas.microsoft.com/office/drawing/2014/main" id="{9D4F3127-31B3-F0F5-5BA2-B88468F093CD}"/>
              </a:ext>
            </a:extLst>
          </p:cNvPr>
          <p:cNvSpPr/>
          <p:nvPr/>
        </p:nvSpPr>
        <p:spPr>
          <a:xfrm>
            <a:off x="1803311" y="9905007"/>
            <a:ext cx="11340581" cy="1423290"/>
          </a:xfrm>
          <a:prstGeom prst="roundRect">
            <a:avLst>
              <a:gd name="adj" fmla="val 12821"/>
            </a:avLst>
          </a:prstGeom>
          <a:solidFill>
            <a:srgbClr val="6194E7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0A0902"/>
              </a:solidFill>
              <a:effectLst/>
              <a:uLnTx/>
              <a:uFillTx/>
              <a:latin typeface="Montserrat Medium" panose="00000600000000000000" pitchFamily="2" charset="0"/>
              <a:ea typeface="+mn-ea"/>
            </a:endParaRPr>
          </a:p>
        </p:txBody>
      </p:sp>
      <p:sp>
        <p:nvSpPr>
          <p:cNvPr id="42" name="TextBox 19">
            <a:extLst>
              <a:ext uri="{FF2B5EF4-FFF2-40B4-BE49-F238E27FC236}">
                <a16:creationId xmlns:a16="http://schemas.microsoft.com/office/drawing/2014/main" id="{E698C1DB-D7C4-6542-79E8-273496DAFE42}"/>
              </a:ext>
            </a:extLst>
          </p:cNvPr>
          <p:cNvSpPr txBox="1"/>
          <p:nvPr/>
        </p:nvSpPr>
        <p:spPr>
          <a:xfrm>
            <a:off x="2426577" y="10288287"/>
            <a:ext cx="6526631" cy="64633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792000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US$4,095,286.87 </a:t>
            </a:r>
            <a:r>
              <a:rPr lang="en-US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(</a:t>
            </a:r>
            <a:r>
              <a:rPr lang="en-US" sz="2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11.4%)</a:t>
            </a:r>
            <a:endParaRPr lang="en-US" sz="2100" kern="1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43" name="TextBox 15">
            <a:extLst>
              <a:ext uri="{FF2B5EF4-FFF2-40B4-BE49-F238E27FC236}">
                <a16:creationId xmlns:a16="http://schemas.microsoft.com/office/drawing/2014/main" id="{B278ECD5-3D7B-D703-473E-26087ACAB35D}"/>
              </a:ext>
            </a:extLst>
          </p:cNvPr>
          <p:cNvSpPr txBox="1"/>
          <p:nvPr/>
        </p:nvSpPr>
        <p:spPr>
          <a:xfrm>
            <a:off x="8132912" y="10105180"/>
            <a:ext cx="4775599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800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</a:t>
            </a:r>
            <a:r>
              <a:rPr lang="en-US" sz="2800" dirty="0" err="1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anual</a:t>
            </a:r>
            <a:r>
              <a:rPr lang="en-US" sz="2800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800" dirty="0" err="1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acciones</a:t>
            </a:r>
            <a:r>
              <a:rPr lang="en-US" sz="2800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  <a:p>
            <a:pPr algn="ctr"/>
            <a:r>
              <a:rPr lang="en-US" sz="2800" dirty="0" err="1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formativas</a:t>
            </a:r>
            <a:r>
              <a:rPr lang="en-US" sz="2800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800" dirty="0" err="1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auditadas</a:t>
            </a:r>
            <a:endParaRPr lang="en-US" sz="2800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44" name="Freeform 245">
            <a:extLst>
              <a:ext uri="{FF2B5EF4-FFF2-40B4-BE49-F238E27FC236}">
                <a16:creationId xmlns:a16="http://schemas.microsoft.com/office/drawing/2014/main" id="{61031D84-B419-5853-5627-A09A2839D303}"/>
              </a:ext>
            </a:extLst>
          </p:cNvPr>
          <p:cNvSpPr>
            <a:spLocks noEditPoints="1"/>
          </p:cNvSpPr>
          <p:nvPr/>
        </p:nvSpPr>
        <p:spPr bwMode="auto">
          <a:xfrm>
            <a:off x="2032549" y="10208509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0A0902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45" name="TextBox 15">
            <a:extLst>
              <a:ext uri="{FF2B5EF4-FFF2-40B4-BE49-F238E27FC236}">
                <a16:creationId xmlns:a16="http://schemas.microsoft.com/office/drawing/2014/main" id="{D3EF9321-9632-53F7-D9EE-522D73EFB565}"/>
              </a:ext>
            </a:extLst>
          </p:cNvPr>
          <p:cNvSpPr txBox="1"/>
          <p:nvPr/>
        </p:nvSpPr>
        <p:spPr>
          <a:xfrm>
            <a:off x="16077043" y="4676688"/>
            <a:ext cx="1261884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28</a:t>
            </a:r>
          </a:p>
        </p:txBody>
      </p:sp>
      <p:sp>
        <p:nvSpPr>
          <p:cNvPr id="46" name="TextBox 15">
            <a:extLst>
              <a:ext uri="{FF2B5EF4-FFF2-40B4-BE49-F238E27FC236}">
                <a16:creationId xmlns:a16="http://schemas.microsoft.com/office/drawing/2014/main" id="{F96F9BEF-9666-D3C7-4463-44FBD2351899}"/>
              </a:ext>
            </a:extLst>
          </p:cNvPr>
          <p:cNvSpPr txBox="1"/>
          <p:nvPr/>
        </p:nvSpPr>
        <p:spPr>
          <a:xfrm>
            <a:off x="16149794" y="6153326"/>
            <a:ext cx="1128835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8</a:t>
            </a:r>
          </a:p>
        </p:txBody>
      </p:sp>
      <p:sp>
        <p:nvSpPr>
          <p:cNvPr id="47" name="TextBox 15">
            <a:extLst>
              <a:ext uri="{FF2B5EF4-FFF2-40B4-BE49-F238E27FC236}">
                <a16:creationId xmlns:a16="http://schemas.microsoft.com/office/drawing/2014/main" id="{E2AB1C67-E528-FFC5-3D60-18BD3A68D2D4}"/>
              </a:ext>
            </a:extLst>
          </p:cNvPr>
          <p:cNvSpPr txBox="1"/>
          <p:nvPr/>
        </p:nvSpPr>
        <p:spPr>
          <a:xfrm>
            <a:off x="9388386" y="5165036"/>
            <a:ext cx="2601994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1,050 (98%)</a:t>
            </a:r>
          </a:p>
        </p:txBody>
      </p:sp>
      <p:sp>
        <p:nvSpPr>
          <p:cNvPr id="48" name="TextBox 15">
            <a:extLst>
              <a:ext uri="{FF2B5EF4-FFF2-40B4-BE49-F238E27FC236}">
                <a16:creationId xmlns:a16="http://schemas.microsoft.com/office/drawing/2014/main" id="{9EB398E5-5B27-AF6E-B62D-713467DFC795}"/>
              </a:ext>
            </a:extLst>
          </p:cNvPr>
          <p:cNvSpPr txBox="1"/>
          <p:nvPr/>
        </p:nvSpPr>
        <p:spPr>
          <a:xfrm>
            <a:off x="7282303" y="6624598"/>
            <a:ext cx="2757486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655 (104.6%)</a:t>
            </a:r>
          </a:p>
        </p:txBody>
      </p:sp>
      <p:sp>
        <p:nvSpPr>
          <p:cNvPr id="49" name="TextBox 15">
            <a:extLst>
              <a:ext uri="{FF2B5EF4-FFF2-40B4-BE49-F238E27FC236}">
                <a16:creationId xmlns:a16="http://schemas.microsoft.com/office/drawing/2014/main" id="{DB2A4A69-B6E8-155A-C989-7E3F36B58B9C}"/>
              </a:ext>
            </a:extLst>
          </p:cNvPr>
          <p:cNvSpPr txBox="1"/>
          <p:nvPr/>
        </p:nvSpPr>
        <p:spPr>
          <a:xfrm>
            <a:off x="7126812" y="7930585"/>
            <a:ext cx="2757486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600 (113.3%)</a:t>
            </a:r>
          </a:p>
        </p:txBody>
      </p:sp>
      <p:sp>
        <p:nvSpPr>
          <p:cNvPr id="50" name="TextBox 15">
            <a:extLst>
              <a:ext uri="{FF2B5EF4-FFF2-40B4-BE49-F238E27FC236}">
                <a16:creationId xmlns:a16="http://schemas.microsoft.com/office/drawing/2014/main" id="{3E997CD7-C625-136B-0351-54A9643317F4}"/>
              </a:ext>
            </a:extLst>
          </p:cNvPr>
          <p:cNvSpPr txBox="1"/>
          <p:nvPr/>
        </p:nvSpPr>
        <p:spPr>
          <a:xfrm>
            <a:off x="16871100" y="5629705"/>
            <a:ext cx="5504418" cy="52322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8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Consultorías</a:t>
            </a:r>
            <a:r>
              <a:rPr lang="en-US" sz="2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8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realizadas</a:t>
            </a:r>
            <a:endParaRPr lang="en-US" sz="28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51" name="TextBox 15">
            <a:extLst>
              <a:ext uri="{FF2B5EF4-FFF2-40B4-BE49-F238E27FC236}">
                <a16:creationId xmlns:a16="http://schemas.microsoft.com/office/drawing/2014/main" id="{184A0EA6-2FB2-AD15-8FBA-D3300AE717BE}"/>
              </a:ext>
            </a:extLst>
          </p:cNvPr>
          <p:cNvSpPr txBox="1"/>
          <p:nvPr/>
        </p:nvSpPr>
        <p:spPr>
          <a:xfrm>
            <a:off x="16943509" y="4237031"/>
            <a:ext cx="5504418" cy="52322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8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Auditorías</a:t>
            </a:r>
            <a:r>
              <a:rPr lang="en-US" sz="2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8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realizadas</a:t>
            </a:r>
            <a:endParaRPr lang="en-US" sz="28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grpSp>
        <p:nvGrpSpPr>
          <p:cNvPr id="2" name="Google Shape;311;p33">
            <a:extLst>
              <a:ext uri="{FF2B5EF4-FFF2-40B4-BE49-F238E27FC236}">
                <a16:creationId xmlns:a16="http://schemas.microsoft.com/office/drawing/2014/main" id="{A4C92E93-6EFC-0CC4-C094-A7B132F60AEC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3" name="Google Shape;312;p33">
              <a:extLst>
                <a:ext uri="{FF2B5EF4-FFF2-40B4-BE49-F238E27FC236}">
                  <a16:creationId xmlns:a16="http://schemas.microsoft.com/office/drawing/2014/main" id="{8E470FBD-3BE3-F168-BB9F-753C6B56C45C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" name="Google Shape;313;p33">
              <a:extLst>
                <a:ext uri="{FF2B5EF4-FFF2-40B4-BE49-F238E27FC236}">
                  <a16:creationId xmlns:a16="http://schemas.microsoft.com/office/drawing/2014/main" id="{29B710CC-D29F-0479-40F2-C0FC85F5E08A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314;p33">
              <a:extLst>
                <a:ext uri="{FF2B5EF4-FFF2-40B4-BE49-F238E27FC236}">
                  <a16:creationId xmlns:a16="http://schemas.microsoft.com/office/drawing/2014/main" id="{5E8701F6-EB06-83B2-7120-F74502FEDEA2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" name="Google Shape;315;p33">
              <a:extLst>
                <a:ext uri="{FF2B5EF4-FFF2-40B4-BE49-F238E27FC236}">
                  <a16:creationId xmlns:a16="http://schemas.microsoft.com/office/drawing/2014/main" id="{F5566472-488C-8B90-AE3A-19020FB2DC50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" name="Google Shape;316;p33">
              <a:extLst>
                <a:ext uri="{FF2B5EF4-FFF2-40B4-BE49-F238E27FC236}">
                  <a16:creationId xmlns:a16="http://schemas.microsoft.com/office/drawing/2014/main" id="{18946B02-72AC-AF1C-F96A-CE7C39391780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" name="Google Shape;317;p33">
              <a:extLst>
                <a:ext uri="{FF2B5EF4-FFF2-40B4-BE49-F238E27FC236}">
                  <a16:creationId xmlns:a16="http://schemas.microsoft.com/office/drawing/2014/main" id="{702BCE02-EF49-1640-DA8F-FA409FA3E9F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246419246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4" name="Google Shape;1114;p45"/>
          <p:cNvGrpSpPr/>
          <p:nvPr/>
        </p:nvGrpSpPr>
        <p:grpSpPr>
          <a:xfrm>
            <a:off x="1868249" y="1441411"/>
            <a:ext cx="3333665" cy="370304"/>
            <a:chOff x="7173550" y="540000"/>
            <a:chExt cx="1250450" cy="138900"/>
          </a:xfrm>
        </p:grpSpPr>
        <p:sp>
          <p:nvSpPr>
            <p:cNvPr id="1115" name="Google Shape;1115;p4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6" name="Google Shape;1116;p4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7" name="Google Shape;1117;p4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8" name="Google Shape;1118;p4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9" name="Google Shape;1119;p4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0" name="Google Shape;1120;p4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" name="Google Shape;181;p29">
            <a:extLst>
              <a:ext uri="{FF2B5EF4-FFF2-40B4-BE49-F238E27FC236}">
                <a16:creationId xmlns:a16="http://schemas.microsoft.com/office/drawing/2014/main" id="{2FF93F4F-5229-57B7-8268-E7789C4983C4}"/>
              </a:ext>
            </a:extLst>
          </p:cNvPr>
          <p:cNvSpPr txBox="1">
            <a:spLocks/>
          </p:cNvSpPr>
          <p:nvPr/>
        </p:nvSpPr>
        <p:spPr>
          <a:xfrm>
            <a:off x="-68768" y="5299335"/>
            <a:ext cx="15229828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4396" dirty="0">
                <a:solidFill>
                  <a:schemeClr val="accent2"/>
                </a:solidFill>
              </a:rPr>
              <a:t>Co</a:t>
            </a:r>
            <a:r>
              <a:rPr lang="es-SV" sz="14396" dirty="0">
                <a:solidFill>
                  <a:schemeClr val="tx2"/>
                </a:solidFill>
              </a:rPr>
              <a:t>mun</a:t>
            </a:r>
            <a:r>
              <a:rPr lang="es-SV" sz="14396" dirty="0">
                <a:solidFill>
                  <a:schemeClr val="accent1"/>
                </a:solidFill>
              </a:rPr>
              <a:t>ica</a:t>
            </a:r>
            <a:r>
              <a:rPr lang="es-SV" sz="14396" dirty="0">
                <a:solidFill>
                  <a:schemeClr val="accent2"/>
                </a:solidFill>
              </a:rPr>
              <a:t>c</a:t>
            </a:r>
            <a:r>
              <a:rPr lang="es-SV" sz="14396" dirty="0">
                <a:solidFill>
                  <a:schemeClr val="accent3"/>
                </a:solidFill>
              </a:rPr>
              <a:t>ión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DBA307EB-DA24-23B8-E66D-AEA95D66C40E}"/>
              </a:ext>
            </a:extLst>
          </p:cNvPr>
          <p:cNvSpPr txBox="1"/>
          <p:nvPr/>
        </p:nvSpPr>
        <p:spPr>
          <a:xfrm rot="21193814">
            <a:off x="3034924" y="4275802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 de </a:t>
            </a:r>
            <a:endParaRPr lang="es-SV" sz="8531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C284AF4B-B52C-4527-36B2-569E53240EB7}"/>
              </a:ext>
            </a:extLst>
          </p:cNvPr>
          <p:cNvSpPr txBox="1"/>
          <p:nvPr/>
        </p:nvSpPr>
        <p:spPr>
          <a:xfrm>
            <a:off x="1474025" y="6783970"/>
            <a:ext cx="12500629" cy="2307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In</a:t>
            </a:r>
            <a:r>
              <a:rPr lang="es-SV" sz="14396" dirty="0">
                <a:solidFill>
                  <a:schemeClr val="tx2"/>
                </a:solidFill>
                <a:latin typeface="Lexend Deca SemiBold" panose="020B0604020202020204" charset="0"/>
              </a:rPr>
              <a:t>sti</a:t>
            </a:r>
            <a:r>
              <a:rPr lang="es-SV" sz="14396" dirty="0">
                <a:solidFill>
                  <a:schemeClr val="accent1"/>
                </a:solidFill>
                <a:latin typeface="Lexend Deca SemiBold" panose="020B0604020202020204" charset="0"/>
              </a:rPr>
              <a:t>tuci</a:t>
            </a:r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o</a:t>
            </a:r>
            <a:r>
              <a:rPr lang="es-SV" sz="14396" dirty="0">
                <a:solidFill>
                  <a:schemeClr val="accent3"/>
                </a:solidFill>
                <a:latin typeface="Lexend Deca SemiBold" panose="020B0604020202020204" charset="0"/>
              </a:rPr>
              <a:t>nal</a:t>
            </a:r>
            <a:endParaRPr lang="es-SV" sz="14396" dirty="0">
              <a:latin typeface="Lexend Deca SemiBold" panose="020B0604020202020204" charset="0"/>
            </a:endParaRPr>
          </a:p>
        </p:txBody>
      </p:sp>
      <p:grpSp>
        <p:nvGrpSpPr>
          <p:cNvPr id="9" name="Google Shape;342;p34">
            <a:extLst>
              <a:ext uri="{FF2B5EF4-FFF2-40B4-BE49-F238E27FC236}">
                <a16:creationId xmlns:a16="http://schemas.microsoft.com/office/drawing/2014/main" id="{276EE36E-77B4-7953-9494-7D795A419C23}"/>
              </a:ext>
            </a:extLst>
          </p:cNvPr>
          <p:cNvGrpSpPr/>
          <p:nvPr/>
        </p:nvGrpSpPr>
        <p:grpSpPr>
          <a:xfrm>
            <a:off x="16894199" y="11904285"/>
            <a:ext cx="3333665" cy="370304"/>
            <a:chOff x="7173550" y="540000"/>
            <a:chExt cx="1250450" cy="138900"/>
          </a:xfrm>
        </p:grpSpPr>
        <p:sp>
          <p:nvSpPr>
            <p:cNvPr id="10" name="Google Shape;343;p34">
              <a:extLst>
                <a:ext uri="{FF2B5EF4-FFF2-40B4-BE49-F238E27FC236}">
                  <a16:creationId xmlns:a16="http://schemas.microsoft.com/office/drawing/2014/main" id="{827720A3-4F60-4E72-F7C2-3C24999689B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44;p34">
              <a:extLst>
                <a:ext uri="{FF2B5EF4-FFF2-40B4-BE49-F238E27FC236}">
                  <a16:creationId xmlns:a16="http://schemas.microsoft.com/office/drawing/2014/main" id="{CEDEEA6F-A1AD-A2D0-6AD2-BC06241FCAE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345;p34">
              <a:extLst>
                <a:ext uri="{FF2B5EF4-FFF2-40B4-BE49-F238E27FC236}">
                  <a16:creationId xmlns:a16="http://schemas.microsoft.com/office/drawing/2014/main" id="{662B797F-55C2-006F-17D6-ABBB16551F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6;p34">
              <a:extLst>
                <a:ext uri="{FF2B5EF4-FFF2-40B4-BE49-F238E27FC236}">
                  <a16:creationId xmlns:a16="http://schemas.microsoft.com/office/drawing/2014/main" id="{DD0655FE-6C0D-9742-8AD5-3A5DEB9CFCE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347;p34">
              <a:extLst>
                <a:ext uri="{FF2B5EF4-FFF2-40B4-BE49-F238E27FC236}">
                  <a16:creationId xmlns:a16="http://schemas.microsoft.com/office/drawing/2014/main" id="{6A7FC653-296C-B042-2821-44C1992983B8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48;p34">
              <a:extLst>
                <a:ext uri="{FF2B5EF4-FFF2-40B4-BE49-F238E27FC236}">
                  <a16:creationId xmlns:a16="http://schemas.microsoft.com/office/drawing/2014/main" id="{80D2111E-46DF-27FF-0EB3-7F2A81F5A35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" name="Google Shape;349;p34">
            <a:extLst>
              <a:ext uri="{FF2B5EF4-FFF2-40B4-BE49-F238E27FC236}">
                <a16:creationId xmlns:a16="http://schemas.microsoft.com/office/drawing/2014/main" id="{CE51E85F-0F27-37E2-0CD7-41EFE1FDFA6A}"/>
              </a:ext>
            </a:extLst>
          </p:cNvPr>
          <p:cNvGrpSpPr/>
          <p:nvPr/>
        </p:nvGrpSpPr>
        <p:grpSpPr>
          <a:xfrm>
            <a:off x="16045440" y="1686078"/>
            <a:ext cx="7617229" cy="919760"/>
            <a:chOff x="5566800" y="631775"/>
            <a:chExt cx="2857205" cy="345000"/>
          </a:xfrm>
        </p:grpSpPr>
        <p:sp>
          <p:nvSpPr>
            <p:cNvPr id="17" name="Google Shape;350;p34">
              <a:extLst>
                <a:ext uri="{FF2B5EF4-FFF2-40B4-BE49-F238E27FC236}">
                  <a16:creationId xmlns:a16="http://schemas.microsoft.com/office/drawing/2014/main" id="{E9CA0C97-D226-2735-23C8-EFCE6CC50E42}"/>
                </a:ext>
              </a:extLst>
            </p:cNvPr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51;p34">
              <a:extLst>
                <a:ext uri="{FF2B5EF4-FFF2-40B4-BE49-F238E27FC236}">
                  <a16:creationId xmlns:a16="http://schemas.microsoft.com/office/drawing/2014/main" id="{05F4A8D0-B198-B2D9-E2B4-D897C4572078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5" name="Google Shape;352;p34">
                <a:extLst>
                  <a:ext uri="{FF2B5EF4-FFF2-40B4-BE49-F238E27FC236}">
                    <a16:creationId xmlns:a16="http://schemas.microsoft.com/office/drawing/2014/main" id="{D1A9909C-D33C-CBCE-1B41-9EE89659851A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" name="Google Shape;353;p34">
                <a:extLst>
                  <a:ext uri="{FF2B5EF4-FFF2-40B4-BE49-F238E27FC236}">
                    <a16:creationId xmlns:a16="http://schemas.microsoft.com/office/drawing/2014/main" id="{3D40E74D-8C05-5F3F-7483-9BF3E31C02EA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54;p34">
              <a:extLst>
                <a:ext uri="{FF2B5EF4-FFF2-40B4-BE49-F238E27FC236}">
                  <a16:creationId xmlns:a16="http://schemas.microsoft.com/office/drawing/2014/main" id="{2A422EAB-E811-F8EA-F731-6D4F94646196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55;p34">
                <a:extLst>
                  <a:ext uri="{FF2B5EF4-FFF2-40B4-BE49-F238E27FC236}">
                    <a16:creationId xmlns:a16="http://schemas.microsoft.com/office/drawing/2014/main" id="{A51A4418-7716-F45D-3052-28F261F935D0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1" name="Google Shape;356;p34">
                <a:extLst>
                  <a:ext uri="{FF2B5EF4-FFF2-40B4-BE49-F238E27FC236}">
                    <a16:creationId xmlns:a16="http://schemas.microsoft.com/office/drawing/2014/main" id="{DCF8FE11-8F5F-F2B4-DAFA-ED3CA4DC182A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57;p34">
                <a:extLst>
                  <a:ext uri="{FF2B5EF4-FFF2-40B4-BE49-F238E27FC236}">
                    <a16:creationId xmlns:a16="http://schemas.microsoft.com/office/drawing/2014/main" id="{1EE1015F-45D8-3BED-21EB-EA8CB7A4F36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3" name="Google Shape;358;p34">
                <a:extLst>
                  <a:ext uri="{FF2B5EF4-FFF2-40B4-BE49-F238E27FC236}">
                    <a16:creationId xmlns:a16="http://schemas.microsoft.com/office/drawing/2014/main" id="{4E1D8BF5-8C90-3C59-9305-3FF55B222520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59;p34">
                <a:extLst>
                  <a:ext uri="{FF2B5EF4-FFF2-40B4-BE49-F238E27FC236}">
                    <a16:creationId xmlns:a16="http://schemas.microsoft.com/office/drawing/2014/main" id="{DAE92DEE-AB7C-B65D-CB1B-BEA875D3E569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3A2C0A2-D3A1-8090-75BD-BEA6B4FF7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6992" y="11480767"/>
            <a:ext cx="2009007" cy="1098311"/>
          </a:xfrm>
          <a:prstGeom prst="rect">
            <a:avLst/>
          </a:prstGeom>
        </p:spPr>
      </p:pic>
      <p:grpSp>
        <p:nvGrpSpPr>
          <p:cNvPr id="28" name="Google Shape;11205;p69">
            <a:extLst>
              <a:ext uri="{FF2B5EF4-FFF2-40B4-BE49-F238E27FC236}">
                <a16:creationId xmlns:a16="http://schemas.microsoft.com/office/drawing/2014/main" id="{08F10EDA-4C94-A9B0-BEB0-73FDBFEBAE5A}"/>
              </a:ext>
            </a:extLst>
          </p:cNvPr>
          <p:cNvGrpSpPr/>
          <p:nvPr/>
        </p:nvGrpSpPr>
        <p:grpSpPr>
          <a:xfrm>
            <a:off x="20748970" y="5113353"/>
            <a:ext cx="969841" cy="962656"/>
            <a:chOff x="-56012425" y="1903275"/>
            <a:chExt cx="320600" cy="318225"/>
          </a:xfrm>
          <a:solidFill>
            <a:schemeClr val="bg1"/>
          </a:solidFill>
        </p:grpSpPr>
        <p:sp>
          <p:nvSpPr>
            <p:cNvPr id="29" name="Google Shape;11206;p69">
              <a:extLst>
                <a:ext uri="{FF2B5EF4-FFF2-40B4-BE49-F238E27FC236}">
                  <a16:creationId xmlns:a16="http://schemas.microsoft.com/office/drawing/2014/main" id="{F8F5D8A1-D83A-C7D3-1961-8D793DF3993E}"/>
                </a:ext>
              </a:extLst>
            </p:cNvPr>
            <p:cNvSpPr/>
            <p:nvPr/>
          </p:nvSpPr>
          <p:spPr>
            <a:xfrm>
              <a:off x="-55897425" y="20151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" name="Google Shape;11207;p69">
              <a:extLst>
                <a:ext uri="{FF2B5EF4-FFF2-40B4-BE49-F238E27FC236}">
                  <a16:creationId xmlns:a16="http://schemas.microsoft.com/office/drawing/2014/main" id="{17EC023F-99B7-63B9-B48B-5A4705B98EE5}"/>
                </a:ext>
              </a:extLst>
            </p:cNvPr>
            <p:cNvSpPr/>
            <p:nvPr/>
          </p:nvSpPr>
          <p:spPr>
            <a:xfrm>
              <a:off x="-56012425" y="1903275"/>
              <a:ext cx="320600" cy="318225"/>
            </a:xfrm>
            <a:custGeom>
              <a:avLst/>
              <a:gdLst/>
              <a:ahLst/>
              <a:cxnLst/>
              <a:rect l="l" t="t" r="r" b="b"/>
              <a:pathLst>
                <a:path w="12824" h="12729" extrusionOk="0">
                  <a:moveTo>
                    <a:pt x="5262" y="946"/>
                  </a:moveTo>
                  <a:lnTo>
                    <a:pt x="5262" y="946"/>
                  </a:lnTo>
                  <a:cubicBezTo>
                    <a:pt x="5010" y="1923"/>
                    <a:pt x="4254" y="2679"/>
                    <a:pt x="3277" y="2899"/>
                  </a:cubicBezTo>
                  <a:cubicBezTo>
                    <a:pt x="3592" y="2017"/>
                    <a:pt x="4348" y="1293"/>
                    <a:pt x="5262" y="946"/>
                  </a:cubicBezTo>
                  <a:close/>
                  <a:moveTo>
                    <a:pt x="2301" y="5231"/>
                  </a:moveTo>
                  <a:lnTo>
                    <a:pt x="2301" y="6333"/>
                  </a:lnTo>
                  <a:lnTo>
                    <a:pt x="2301" y="6680"/>
                  </a:lnTo>
                  <a:cubicBezTo>
                    <a:pt x="1891" y="6680"/>
                    <a:pt x="1545" y="6365"/>
                    <a:pt x="1545" y="5955"/>
                  </a:cubicBezTo>
                  <a:cubicBezTo>
                    <a:pt x="1545" y="5514"/>
                    <a:pt x="1891" y="5231"/>
                    <a:pt x="2301" y="5231"/>
                  </a:cubicBezTo>
                  <a:close/>
                  <a:moveTo>
                    <a:pt x="10555" y="5231"/>
                  </a:moveTo>
                  <a:cubicBezTo>
                    <a:pt x="10965" y="5231"/>
                    <a:pt x="11311" y="5546"/>
                    <a:pt x="11311" y="5987"/>
                  </a:cubicBezTo>
                  <a:cubicBezTo>
                    <a:pt x="11311" y="6365"/>
                    <a:pt x="10965" y="6743"/>
                    <a:pt x="10555" y="6743"/>
                  </a:cubicBezTo>
                  <a:lnTo>
                    <a:pt x="10555" y="5231"/>
                  </a:lnTo>
                  <a:close/>
                  <a:moveTo>
                    <a:pt x="1103" y="6837"/>
                  </a:moveTo>
                  <a:cubicBezTo>
                    <a:pt x="1387" y="7216"/>
                    <a:pt x="1828" y="7436"/>
                    <a:pt x="2301" y="7436"/>
                  </a:cubicBezTo>
                  <a:cubicBezTo>
                    <a:pt x="2301" y="7877"/>
                    <a:pt x="1986" y="8192"/>
                    <a:pt x="1545" y="8192"/>
                  </a:cubicBezTo>
                  <a:cubicBezTo>
                    <a:pt x="1166" y="8192"/>
                    <a:pt x="788" y="7877"/>
                    <a:pt x="788" y="7436"/>
                  </a:cubicBezTo>
                  <a:cubicBezTo>
                    <a:pt x="788" y="7216"/>
                    <a:pt x="914" y="6963"/>
                    <a:pt x="1103" y="6837"/>
                  </a:cubicBezTo>
                  <a:close/>
                  <a:moveTo>
                    <a:pt x="11752" y="6837"/>
                  </a:moveTo>
                  <a:cubicBezTo>
                    <a:pt x="11941" y="6995"/>
                    <a:pt x="12067" y="7216"/>
                    <a:pt x="12067" y="7436"/>
                  </a:cubicBezTo>
                  <a:cubicBezTo>
                    <a:pt x="12067" y="7877"/>
                    <a:pt x="11721" y="8192"/>
                    <a:pt x="11311" y="8192"/>
                  </a:cubicBezTo>
                  <a:cubicBezTo>
                    <a:pt x="10933" y="8192"/>
                    <a:pt x="10555" y="7877"/>
                    <a:pt x="10555" y="7436"/>
                  </a:cubicBezTo>
                  <a:cubicBezTo>
                    <a:pt x="11028" y="7436"/>
                    <a:pt x="11469" y="7216"/>
                    <a:pt x="11752" y="6837"/>
                  </a:cubicBezTo>
                  <a:close/>
                  <a:moveTo>
                    <a:pt x="5325" y="2490"/>
                  </a:moveTo>
                  <a:lnTo>
                    <a:pt x="5325" y="2647"/>
                  </a:lnTo>
                  <a:cubicBezTo>
                    <a:pt x="5325" y="3529"/>
                    <a:pt x="5955" y="4286"/>
                    <a:pt x="6837" y="4443"/>
                  </a:cubicBezTo>
                  <a:lnTo>
                    <a:pt x="6837" y="7405"/>
                  </a:lnTo>
                  <a:cubicBezTo>
                    <a:pt x="6711" y="7436"/>
                    <a:pt x="6585" y="7468"/>
                    <a:pt x="6491" y="7468"/>
                  </a:cubicBezTo>
                  <a:cubicBezTo>
                    <a:pt x="6176" y="7468"/>
                    <a:pt x="5892" y="7373"/>
                    <a:pt x="5703" y="7153"/>
                  </a:cubicBezTo>
                  <a:cubicBezTo>
                    <a:pt x="5624" y="7074"/>
                    <a:pt x="5522" y="7034"/>
                    <a:pt x="5424" y="7034"/>
                  </a:cubicBezTo>
                  <a:cubicBezTo>
                    <a:pt x="5325" y="7034"/>
                    <a:pt x="5231" y="7074"/>
                    <a:pt x="5168" y="7153"/>
                  </a:cubicBezTo>
                  <a:cubicBezTo>
                    <a:pt x="5010" y="7310"/>
                    <a:pt x="5010" y="7562"/>
                    <a:pt x="5168" y="7688"/>
                  </a:cubicBezTo>
                  <a:cubicBezTo>
                    <a:pt x="5514" y="8035"/>
                    <a:pt x="6018" y="8224"/>
                    <a:pt x="6491" y="8224"/>
                  </a:cubicBezTo>
                  <a:cubicBezTo>
                    <a:pt x="6585" y="8224"/>
                    <a:pt x="6711" y="8224"/>
                    <a:pt x="6837" y="8192"/>
                  </a:cubicBezTo>
                  <a:lnTo>
                    <a:pt x="6837" y="9326"/>
                  </a:lnTo>
                  <a:lnTo>
                    <a:pt x="6837" y="9673"/>
                  </a:lnTo>
                  <a:cubicBezTo>
                    <a:pt x="6711" y="9673"/>
                    <a:pt x="6554" y="9736"/>
                    <a:pt x="6428" y="9736"/>
                  </a:cubicBezTo>
                  <a:cubicBezTo>
                    <a:pt x="4569" y="9673"/>
                    <a:pt x="3057" y="8192"/>
                    <a:pt x="3057" y="6333"/>
                  </a:cubicBezTo>
                  <a:cubicBezTo>
                    <a:pt x="3057" y="3908"/>
                    <a:pt x="3057" y="3971"/>
                    <a:pt x="3088" y="3687"/>
                  </a:cubicBezTo>
                  <a:cubicBezTo>
                    <a:pt x="3939" y="3592"/>
                    <a:pt x="4790" y="3151"/>
                    <a:pt x="5325" y="2490"/>
                  </a:cubicBezTo>
                  <a:close/>
                  <a:moveTo>
                    <a:pt x="6459" y="694"/>
                  </a:moveTo>
                  <a:cubicBezTo>
                    <a:pt x="8287" y="757"/>
                    <a:pt x="9830" y="2238"/>
                    <a:pt x="9830" y="4097"/>
                  </a:cubicBezTo>
                  <a:lnTo>
                    <a:pt x="9830" y="11941"/>
                  </a:lnTo>
                  <a:cubicBezTo>
                    <a:pt x="8570" y="11721"/>
                    <a:pt x="7562" y="10618"/>
                    <a:pt x="7562" y="9295"/>
                  </a:cubicBezTo>
                  <a:lnTo>
                    <a:pt x="7562" y="4065"/>
                  </a:lnTo>
                  <a:cubicBezTo>
                    <a:pt x="7562" y="3845"/>
                    <a:pt x="7404" y="3687"/>
                    <a:pt x="7215" y="3687"/>
                  </a:cubicBezTo>
                  <a:cubicBezTo>
                    <a:pt x="6585" y="3687"/>
                    <a:pt x="6113" y="3183"/>
                    <a:pt x="6113" y="2584"/>
                  </a:cubicBezTo>
                  <a:lnTo>
                    <a:pt x="6113" y="757"/>
                  </a:lnTo>
                  <a:cubicBezTo>
                    <a:pt x="6239" y="757"/>
                    <a:pt x="6365" y="694"/>
                    <a:pt x="6459" y="694"/>
                  </a:cubicBezTo>
                  <a:close/>
                  <a:moveTo>
                    <a:pt x="3057" y="8665"/>
                  </a:moveTo>
                  <a:cubicBezTo>
                    <a:pt x="3781" y="9704"/>
                    <a:pt x="5010" y="10429"/>
                    <a:pt x="6428" y="10429"/>
                  </a:cubicBezTo>
                  <a:cubicBezTo>
                    <a:pt x="6617" y="10429"/>
                    <a:pt x="6774" y="10429"/>
                    <a:pt x="6995" y="10398"/>
                  </a:cubicBezTo>
                  <a:cubicBezTo>
                    <a:pt x="7184" y="11028"/>
                    <a:pt x="7562" y="11563"/>
                    <a:pt x="8098" y="11973"/>
                  </a:cubicBezTo>
                  <a:lnTo>
                    <a:pt x="3057" y="11973"/>
                  </a:lnTo>
                  <a:lnTo>
                    <a:pt x="3057" y="8665"/>
                  </a:lnTo>
                  <a:close/>
                  <a:moveTo>
                    <a:pt x="6396" y="1"/>
                  </a:moveTo>
                  <a:cubicBezTo>
                    <a:pt x="4096" y="1"/>
                    <a:pt x="2269" y="1860"/>
                    <a:pt x="2269" y="4097"/>
                  </a:cubicBezTo>
                  <a:lnTo>
                    <a:pt x="2269" y="4443"/>
                  </a:lnTo>
                  <a:cubicBezTo>
                    <a:pt x="1356" y="4443"/>
                    <a:pt x="631" y="5231"/>
                    <a:pt x="757" y="6144"/>
                  </a:cubicBezTo>
                  <a:cubicBezTo>
                    <a:pt x="284" y="6428"/>
                    <a:pt x="1" y="6900"/>
                    <a:pt x="1" y="7436"/>
                  </a:cubicBezTo>
                  <a:cubicBezTo>
                    <a:pt x="1" y="8255"/>
                    <a:pt x="694" y="8948"/>
                    <a:pt x="1513" y="8948"/>
                  </a:cubicBezTo>
                  <a:cubicBezTo>
                    <a:pt x="1797" y="8948"/>
                    <a:pt x="2017" y="8854"/>
                    <a:pt x="2269" y="8728"/>
                  </a:cubicBezTo>
                  <a:lnTo>
                    <a:pt x="2269" y="12351"/>
                  </a:lnTo>
                  <a:cubicBezTo>
                    <a:pt x="2269" y="12571"/>
                    <a:pt x="2427" y="12729"/>
                    <a:pt x="2616" y="12729"/>
                  </a:cubicBezTo>
                  <a:lnTo>
                    <a:pt x="10145" y="12729"/>
                  </a:lnTo>
                  <a:cubicBezTo>
                    <a:pt x="10334" y="12729"/>
                    <a:pt x="10492" y="12571"/>
                    <a:pt x="10492" y="12351"/>
                  </a:cubicBezTo>
                  <a:lnTo>
                    <a:pt x="10492" y="8728"/>
                  </a:lnTo>
                  <a:cubicBezTo>
                    <a:pt x="10712" y="8854"/>
                    <a:pt x="10965" y="8948"/>
                    <a:pt x="11248" y="8948"/>
                  </a:cubicBezTo>
                  <a:cubicBezTo>
                    <a:pt x="12067" y="8948"/>
                    <a:pt x="12729" y="8255"/>
                    <a:pt x="12729" y="7436"/>
                  </a:cubicBezTo>
                  <a:cubicBezTo>
                    <a:pt x="12823" y="6932"/>
                    <a:pt x="12508" y="6428"/>
                    <a:pt x="12036" y="6144"/>
                  </a:cubicBezTo>
                  <a:cubicBezTo>
                    <a:pt x="12130" y="5231"/>
                    <a:pt x="11437" y="4443"/>
                    <a:pt x="10523" y="4443"/>
                  </a:cubicBezTo>
                  <a:lnTo>
                    <a:pt x="10523" y="4097"/>
                  </a:lnTo>
                  <a:cubicBezTo>
                    <a:pt x="10523" y="1860"/>
                    <a:pt x="8665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1" name="Google Shape;11208;p69">
            <a:extLst>
              <a:ext uri="{FF2B5EF4-FFF2-40B4-BE49-F238E27FC236}">
                <a16:creationId xmlns:a16="http://schemas.microsoft.com/office/drawing/2014/main" id="{116DC831-4EAD-4AC7-00DE-0B57C21D7859}"/>
              </a:ext>
            </a:extLst>
          </p:cNvPr>
          <p:cNvGrpSpPr/>
          <p:nvPr/>
        </p:nvGrpSpPr>
        <p:grpSpPr>
          <a:xfrm>
            <a:off x="20751344" y="6377477"/>
            <a:ext cx="965077" cy="965077"/>
            <a:chOff x="-56010850" y="2294725"/>
            <a:chExt cx="319025" cy="319025"/>
          </a:xfrm>
          <a:solidFill>
            <a:schemeClr val="bg1"/>
          </a:solidFill>
        </p:grpSpPr>
        <p:sp>
          <p:nvSpPr>
            <p:cNvPr id="32" name="Google Shape;11209;p69">
              <a:extLst>
                <a:ext uri="{FF2B5EF4-FFF2-40B4-BE49-F238E27FC236}">
                  <a16:creationId xmlns:a16="http://schemas.microsoft.com/office/drawing/2014/main" id="{98303282-3C90-1A08-B15F-5224F5035456}"/>
                </a:ext>
              </a:extLst>
            </p:cNvPr>
            <p:cNvSpPr/>
            <p:nvPr/>
          </p:nvSpPr>
          <p:spPr>
            <a:xfrm>
              <a:off x="-55906875" y="25272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58" y="1001"/>
                    <a:pt x="2773" y="623"/>
                  </a:cubicBezTo>
                  <a:cubicBezTo>
                    <a:pt x="2930" y="465"/>
                    <a:pt x="2930" y="245"/>
                    <a:pt x="2773" y="119"/>
                  </a:cubicBezTo>
                  <a:cubicBezTo>
                    <a:pt x="2694" y="40"/>
                    <a:pt x="2592" y="1"/>
                    <a:pt x="2493" y="1"/>
                  </a:cubicBezTo>
                  <a:cubicBezTo>
                    <a:pt x="2395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83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210;p69">
              <a:extLst>
                <a:ext uri="{FF2B5EF4-FFF2-40B4-BE49-F238E27FC236}">
                  <a16:creationId xmlns:a16="http://schemas.microsoft.com/office/drawing/2014/main" id="{8CFBE6A6-BD6E-1EDA-B33E-C3FA9CD4C8E5}"/>
                </a:ext>
              </a:extLst>
            </p:cNvPr>
            <p:cNvSpPr/>
            <p:nvPr/>
          </p:nvSpPr>
          <p:spPr>
            <a:xfrm>
              <a:off x="-5591632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211;p69">
              <a:extLst>
                <a:ext uri="{FF2B5EF4-FFF2-40B4-BE49-F238E27FC236}">
                  <a16:creationId xmlns:a16="http://schemas.microsoft.com/office/drawing/2014/main" id="{41CF7D9A-3B9C-69D6-34EE-9840582D7C27}"/>
                </a:ext>
              </a:extLst>
            </p:cNvPr>
            <p:cNvSpPr/>
            <p:nvPr/>
          </p:nvSpPr>
          <p:spPr>
            <a:xfrm>
              <a:off x="-55842300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5" name="Google Shape;11212;p69">
              <a:extLst>
                <a:ext uri="{FF2B5EF4-FFF2-40B4-BE49-F238E27FC236}">
                  <a16:creationId xmlns:a16="http://schemas.microsoft.com/office/drawing/2014/main" id="{FBEFD642-64D3-DA55-18E1-B190C73CF63B}"/>
                </a:ext>
              </a:extLst>
            </p:cNvPr>
            <p:cNvSpPr/>
            <p:nvPr/>
          </p:nvSpPr>
          <p:spPr>
            <a:xfrm>
              <a:off x="-56010850" y="2294725"/>
              <a:ext cx="319025" cy="319025"/>
            </a:xfrm>
            <a:custGeom>
              <a:avLst/>
              <a:gdLst/>
              <a:ahLst/>
              <a:cxnLst/>
              <a:rect l="l" t="t" r="r" b="b"/>
              <a:pathLst>
                <a:path w="12761" h="12761" extrusionOk="0">
                  <a:moveTo>
                    <a:pt x="6333" y="4506"/>
                  </a:moveTo>
                  <a:cubicBezTo>
                    <a:pt x="6522" y="4506"/>
                    <a:pt x="6680" y="4664"/>
                    <a:pt x="6680" y="4853"/>
                  </a:cubicBezTo>
                  <a:lnTo>
                    <a:pt x="6680" y="5199"/>
                  </a:lnTo>
                  <a:lnTo>
                    <a:pt x="4475" y="5199"/>
                  </a:lnTo>
                  <a:lnTo>
                    <a:pt x="4475" y="4853"/>
                  </a:lnTo>
                  <a:cubicBezTo>
                    <a:pt x="4475" y="4664"/>
                    <a:pt x="4632" y="4506"/>
                    <a:pt x="4821" y="4506"/>
                  </a:cubicBezTo>
                  <a:close/>
                  <a:moveTo>
                    <a:pt x="5577" y="757"/>
                  </a:moveTo>
                  <a:cubicBezTo>
                    <a:pt x="7814" y="757"/>
                    <a:pt x="9673" y="2616"/>
                    <a:pt x="9673" y="4853"/>
                  </a:cubicBezTo>
                  <a:lnTo>
                    <a:pt x="9673" y="5199"/>
                  </a:lnTo>
                  <a:lnTo>
                    <a:pt x="7436" y="5199"/>
                  </a:lnTo>
                  <a:lnTo>
                    <a:pt x="7436" y="4853"/>
                  </a:lnTo>
                  <a:cubicBezTo>
                    <a:pt x="7436" y="4222"/>
                    <a:pt x="6932" y="3750"/>
                    <a:pt x="6333" y="3750"/>
                  </a:cubicBezTo>
                  <a:lnTo>
                    <a:pt x="4821" y="3750"/>
                  </a:lnTo>
                  <a:cubicBezTo>
                    <a:pt x="4191" y="3750"/>
                    <a:pt x="3718" y="4254"/>
                    <a:pt x="3718" y="4853"/>
                  </a:cubicBezTo>
                  <a:lnTo>
                    <a:pt x="3718" y="5199"/>
                  </a:lnTo>
                  <a:lnTo>
                    <a:pt x="1482" y="5199"/>
                  </a:lnTo>
                  <a:lnTo>
                    <a:pt x="1482" y="4853"/>
                  </a:lnTo>
                  <a:cubicBezTo>
                    <a:pt x="1482" y="2616"/>
                    <a:pt x="3340" y="757"/>
                    <a:pt x="5577" y="757"/>
                  </a:cubicBezTo>
                  <a:close/>
                  <a:moveTo>
                    <a:pt x="1482" y="5955"/>
                  </a:moveTo>
                  <a:lnTo>
                    <a:pt x="1482" y="7467"/>
                  </a:lnTo>
                  <a:cubicBezTo>
                    <a:pt x="1103" y="7467"/>
                    <a:pt x="725" y="7152"/>
                    <a:pt x="725" y="6711"/>
                  </a:cubicBezTo>
                  <a:cubicBezTo>
                    <a:pt x="725" y="6302"/>
                    <a:pt x="1103" y="5955"/>
                    <a:pt x="1482" y="5955"/>
                  </a:cubicBezTo>
                  <a:close/>
                  <a:moveTo>
                    <a:pt x="9704" y="5955"/>
                  </a:moveTo>
                  <a:cubicBezTo>
                    <a:pt x="10114" y="5955"/>
                    <a:pt x="10460" y="6302"/>
                    <a:pt x="10460" y="6711"/>
                  </a:cubicBezTo>
                  <a:cubicBezTo>
                    <a:pt x="10460" y="7089"/>
                    <a:pt x="10145" y="7467"/>
                    <a:pt x="9704" y="7467"/>
                  </a:cubicBezTo>
                  <a:lnTo>
                    <a:pt x="9704" y="5955"/>
                  </a:lnTo>
                  <a:close/>
                  <a:moveTo>
                    <a:pt x="9011" y="5955"/>
                  </a:moveTo>
                  <a:cubicBezTo>
                    <a:pt x="8980" y="6270"/>
                    <a:pt x="8980" y="8318"/>
                    <a:pt x="8980" y="8633"/>
                  </a:cubicBezTo>
                  <a:cubicBezTo>
                    <a:pt x="8980" y="10492"/>
                    <a:pt x="7467" y="11973"/>
                    <a:pt x="5609" y="11973"/>
                  </a:cubicBezTo>
                  <a:cubicBezTo>
                    <a:pt x="3781" y="11973"/>
                    <a:pt x="2269" y="10492"/>
                    <a:pt x="2269" y="8633"/>
                  </a:cubicBezTo>
                  <a:lnTo>
                    <a:pt x="2269" y="5955"/>
                  </a:lnTo>
                  <a:close/>
                  <a:moveTo>
                    <a:pt x="5577" y="1"/>
                  </a:moveTo>
                  <a:cubicBezTo>
                    <a:pt x="2899" y="1"/>
                    <a:pt x="725" y="2175"/>
                    <a:pt x="725" y="4853"/>
                  </a:cubicBezTo>
                  <a:lnTo>
                    <a:pt x="725" y="5451"/>
                  </a:lnTo>
                  <a:cubicBezTo>
                    <a:pt x="316" y="5703"/>
                    <a:pt x="1" y="6207"/>
                    <a:pt x="1" y="6743"/>
                  </a:cubicBezTo>
                  <a:cubicBezTo>
                    <a:pt x="1" y="7562"/>
                    <a:pt x="662" y="8255"/>
                    <a:pt x="1482" y="8255"/>
                  </a:cubicBezTo>
                  <a:lnTo>
                    <a:pt x="1482" y="8665"/>
                  </a:lnTo>
                  <a:cubicBezTo>
                    <a:pt x="1482" y="10933"/>
                    <a:pt x="3340" y="12760"/>
                    <a:pt x="5577" y="12760"/>
                  </a:cubicBezTo>
                  <a:cubicBezTo>
                    <a:pt x="7814" y="12760"/>
                    <a:pt x="9673" y="10933"/>
                    <a:pt x="9673" y="8665"/>
                  </a:cubicBezTo>
                  <a:lnTo>
                    <a:pt x="9673" y="8255"/>
                  </a:lnTo>
                  <a:cubicBezTo>
                    <a:pt x="10492" y="8255"/>
                    <a:pt x="11185" y="7562"/>
                    <a:pt x="11185" y="6743"/>
                  </a:cubicBezTo>
                  <a:cubicBezTo>
                    <a:pt x="11185" y="6459"/>
                    <a:pt x="11091" y="6239"/>
                    <a:pt x="10965" y="5987"/>
                  </a:cubicBezTo>
                  <a:lnTo>
                    <a:pt x="12351" y="5987"/>
                  </a:lnTo>
                  <a:cubicBezTo>
                    <a:pt x="12540" y="5987"/>
                    <a:pt x="12697" y="5829"/>
                    <a:pt x="12697" y="5640"/>
                  </a:cubicBezTo>
                  <a:cubicBezTo>
                    <a:pt x="12760" y="5420"/>
                    <a:pt x="12540" y="5199"/>
                    <a:pt x="12351" y="5199"/>
                  </a:cubicBezTo>
                  <a:lnTo>
                    <a:pt x="10429" y="5199"/>
                  </a:lnTo>
                  <a:lnTo>
                    <a:pt x="10429" y="4853"/>
                  </a:lnTo>
                  <a:cubicBezTo>
                    <a:pt x="10429" y="2175"/>
                    <a:pt x="825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" name="Google Shape;11213;p69">
            <a:extLst>
              <a:ext uri="{FF2B5EF4-FFF2-40B4-BE49-F238E27FC236}">
                <a16:creationId xmlns:a16="http://schemas.microsoft.com/office/drawing/2014/main" id="{B10A9763-F8C8-7555-BF38-FE37BD16E965}"/>
              </a:ext>
            </a:extLst>
          </p:cNvPr>
          <p:cNvGrpSpPr/>
          <p:nvPr/>
        </p:nvGrpSpPr>
        <p:grpSpPr>
          <a:xfrm>
            <a:off x="20751391" y="7584053"/>
            <a:ext cx="964999" cy="962656"/>
            <a:chOff x="-56010050" y="2686975"/>
            <a:chExt cx="319000" cy="318225"/>
          </a:xfrm>
          <a:solidFill>
            <a:schemeClr val="bg1"/>
          </a:solidFill>
        </p:grpSpPr>
        <p:sp>
          <p:nvSpPr>
            <p:cNvPr id="37" name="Google Shape;11214;p69">
              <a:extLst>
                <a:ext uri="{FF2B5EF4-FFF2-40B4-BE49-F238E27FC236}">
                  <a16:creationId xmlns:a16="http://schemas.microsoft.com/office/drawing/2014/main" id="{9502A415-F88B-6EFC-ED8A-0C501406B2BF}"/>
                </a:ext>
              </a:extLst>
            </p:cNvPr>
            <p:cNvSpPr/>
            <p:nvPr/>
          </p:nvSpPr>
          <p:spPr>
            <a:xfrm>
              <a:off x="-55887975" y="2917925"/>
              <a:ext cx="72475" cy="29775"/>
            </a:xfrm>
            <a:custGeom>
              <a:avLst/>
              <a:gdLst/>
              <a:ahLst/>
              <a:cxnLst/>
              <a:rect l="l" t="t" r="r" b="b"/>
              <a:pathLst>
                <a:path w="2899" h="1191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7"/>
                    <a:pt x="1" y="529"/>
                    <a:pt x="158" y="655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26" y="1001"/>
                    <a:pt x="2742" y="655"/>
                  </a:cubicBezTo>
                  <a:cubicBezTo>
                    <a:pt x="2899" y="497"/>
                    <a:pt x="2899" y="245"/>
                    <a:pt x="2742" y="119"/>
                  </a:cubicBezTo>
                  <a:cubicBezTo>
                    <a:pt x="2694" y="72"/>
                    <a:pt x="2608" y="48"/>
                    <a:pt x="2513" y="48"/>
                  </a:cubicBezTo>
                  <a:cubicBezTo>
                    <a:pt x="2419" y="48"/>
                    <a:pt x="2316" y="72"/>
                    <a:pt x="2237" y="119"/>
                  </a:cubicBezTo>
                  <a:cubicBezTo>
                    <a:pt x="2048" y="340"/>
                    <a:pt x="1733" y="434"/>
                    <a:pt x="1450" y="434"/>
                  </a:cubicBezTo>
                  <a:cubicBezTo>
                    <a:pt x="1135" y="434"/>
                    <a:pt x="851" y="340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215;p69">
              <a:extLst>
                <a:ext uri="{FF2B5EF4-FFF2-40B4-BE49-F238E27FC236}">
                  <a16:creationId xmlns:a16="http://schemas.microsoft.com/office/drawing/2014/main" id="{BE4B865E-E6ED-D526-158C-B471A37C553B}"/>
                </a:ext>
              </a:extLst>
            </p:cNvPr>
            <p:cNvSpPr/>
            <p:nvPr/>
          </p:nvSpPr>
          <p:spPr>
            <a:xfrm>
              <a:off x="-55897425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216;p69">
              <a:extLst>
                <a:ext uri="{FF2B5EF4-FFF2-40B4-BE49-F238E27FC236}">
                  <a16:creationId xmlns:a16="http://schemas.microsoft.com/office/drawing/2014/main" id="{FE43D4EB-9647-E182-E64D-4809D5D38D26}"/>
                </a:ext>
              </a:extLst>
            </p:cNvPr>
            <p:cNvSpPr/>
            <p:nvPr/>
          </p:nvSpPr>
          <p:spPr>
            <a:xfrm>
              <a:off x="-55822600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217;p69">
              <a:extLst>
                <a:ext uri="{FF2B5EF4-FFF2-40B4-BE49-F238E27FC236}">
                  <a16:creationId xmlns:a16="http://schemas.microsoft.com/office/drawing/2014/main" id="{E69C3F5D-3055-EF61-2C77-006670773E5E}"/>
                </a:ext>
              </a:extLst>
            </p:cNvPr>
            <p:cNvSpPr/>
            <p:nvPr/>
          </p:nvSpPr>
          <p:spPr>
            <a:xfrm>
              <a:off x="-56010050" y="2686975"/>
              <a:ext cx="319000" cy="318225"/>
            </a:xfrm>
            <a:custGeom>
              <a:avLst/>
              <a:gdLst/>
              <a:ahLst/>
              <a:cxnLst/>
              <a:rect l="l" t="t" r="r" b="b"/>
              <a:pathLst>
                <a:path w="12760" h="12729" extrusionOk="0">
                  <a:moveTo>
                    <a:pt x="2962" y="756"/>
                  </a:moveTo>
                  <a:cubicBezTo>
                    <a:pt x="3686" y="756"/>
                    <a:pt x="4285" y="1260"/>
                    <a:pt x="4443" y="1954"/>
                  </a:cubicBezTo>
                  <a:cubicBezTo>
                    <a:pt x="4096" y="2174"/>
                    <a:pt x="3749" y="2395"/>
                    <a:pt x="3434" y="2710"/>
                  </a:cubicBezTo>
                  <a:cubicBezTo>
                    <a:pt x="3119" y="3025"/>
                    <a:pt x="2867" y="3340"/>
                    <a:pt x="2678" y="3686"/>
                  </a:cubicBezTo>
                  <a:cubicBezTo>
                    <a:pt x="1954" y="3592"/>
                    <a:pt x="1450" y="2962"/>
                    <a:pt x="1450" y="2237"/>
                  </a:cubicBezTo>
                  <a:cubicBezTo>
                    <a:pt x="1450" y="1418"/>
                    <a:pt x="2111" y="756"/>
                    <a:pt x="2962" y="756"/>
                  </a:cubicBezTo>
                  <a:close/>
                  <a:moveTo>
                    <a:pt x="9735" y="756"/>
                  </a:moveTo>
                  <a:cubicBezTo>
                    <a:pt x="10554" y="756"/>
                    <a:pt x="11216" y="1418"/>
                    <a:pt x="11216" y="2237"/>
                  </a:cubicBezTo>
                  <a:cubicBezTo>
                    <a:pt x="11216" y="2993"/>
                    <a:pt x="10712" y="3592"/>
                    <a:pt x="9987" y="3686"/>
                  </a:cubicBezTo>
                  <a:cubicBezTo>
                    <a:pt x="9798" y="3340"/>
                    <a:pt x="9578" y="2993"/>
                    <a:pt x="9263" y="2710"/>
                  </a:cubicBezTo>
                  <a:cubicBezTo>
                    <a:pt x="8948" y="2395"/>
                    <a:pt x="8570" y="2174"/>
                    <a:pt x="8223" y="1954"/>
                  </a:cubicBezTo>
                  <a:cubicBezTo>
                    <a:pt x="8381" y="1260"/>
                    <a:pt x="8979" y="756"/>
                    <a:pt x="9735" y="756"/>
                  </a:cubicBezTo>
                  <a:close/>
                  <a:moveTo>
                    <a:pt x="5986" y="2237"/>
                  </a:moveTo>
                  <a:lnTo>
                    <a:pt x="5986" y="2584"/>
                  </a:lnTo>
                  <a:cubicBezTo>
                    <a:pt x="5986" y="4064"/>
                    <a:pt x="4789" y="5230"/>
                    <a:pt x="3340" y="5230"/>
                  </a:cubicBezTo>
                  <a:lnTo>
                    <a:pt x="2993" y="5230"/>
                  </a:lnTo>
                  <a:cubicBezTo>
                    <a:pt x="3151" y="3655"/>
                    <a:pt x="4411" y="2395"/>
                    <a:pt x="5986" y="2237"/>
                  </a:cubicBezTo>
                  <a:close/>
                  <a:moveTo>
                    <a:pt x="6742" y="2237"/>
                  </a:moveTo>
                  <a:cubicBezTo>
                    <a:pt x="8318" y="2395"/>
                    <a:pt x="9578" y="3655"/>
                    <a:pt x="9735" y="5230"/>
                  </a:cubicBezTo>
                  <a:lnTo>
                    <a:pt x="9357" y="5230"/>
                  </a:lnTo>
                  <a:cubicBezTo>
                    <a:pt x="7908" y="5230"/>
                    <a:pt x="6742" y="4064"/>
                    <a:pt x="6742" y="2584"/>
                  </a:cubicBezTo>
                  <a:lnTo>
                    <a:pt x="6742" y="2237"/>
                  </a:lnTo>
                  <a:close/>
                  <a:moveTo>
                    <a:pt x="2206" y="5986"/>
                  </a:moveTo>
                  <a:lnTo>
                    <a:pt x="2206" y="7467"/>
                  </a:lnTo>
                  <a:cubicBezTo>
                    <a:pt x="1796" y="7467"/>
                    <a:pt x="1450" y="7152"/>
                    <a:pt x="1450" y="6742"/>
                  </a:cubicBezTo>
                  <a:cubicBezTo>
                    <a:pt x="1450" y="6301"/>
                    <a:pt x="1796" y="5986"/>
                    <a:pt x="2206" y="5986"/>
                  </a:cubicBezTo>
                  <a:close/>
                  <a:moveTo>
                    <a:pt x="10460" y="5986"/>
                  </a:moveTo>
                  <a:cubicBezTo>
                    <a:pt x="10870" y="5986"/>
                    <a:pt x="11216" y="6301"/>
                    <a:pt x="11216" y="6742"/>
                  </a:cubicBezTo>
                  <a:cubicBezTo>
                    <a:pt x="11216" y="7120"/>
                    <a:pt x="10870" y="7467"/>
                    <a:pt x="10460" y="7467"/>
                  </a:cubicBezTo>
                  <a:lnTo>
                    <a:pt x="10460" y="5986"/>
                  </a:lnTo>
                  <a:close/>
                  <a:moveTo>
                    <a:pt x="1008" y="7624"/>
                  </a:moveTo>
                  <a:cubicBezTo>
                    <a:pt x="1292" y="8002"/>
                    <a:pt x="1733" y="8223"/>
                    <a:pt x="2206" y="8223"/>
                  </a:cubicBezTo>
                  <a:cubicBezTo>
                    <a:pt x="2206" y="8633"/>
                    <a:pt x="1891" y="8979"/>
                    <a:pt x="1450" y="8979"/>
                  </a:cubicBezTo>
                  <a:cubicBezTo>
                    <a:pt x="1071" y="8979"/>
                    <a:pt x="693" y="8664"/>
                    <a:pt x="693" y="8223"/>
                  </a:cubicBezTo>
                  <a:cubicBezTo>
                    <a:pt x="693" y="8002"/>
                    <a:pt x="819" y="7750"/>
                    <a:pt x="1008" y="7624"/>
                  </a:cubicBezTo>
                  <a:close/>
                  <a:moveTo>
                    <a:pt x="11657" y="7624"/>
                  </a:moveTo>
                  <a:cubicBezTo>
                    <a:pt x="11846" y="7782"/>
                    <a:pt x="11972" y="8002"/>
                    <a:pt x="11972" y="8223"/>
                  </a:cubicBezTo>
                  <a:cubicBezTo>
                    <a:pt x="11972" y="8633"/>
                    <a:pt x="11626" y="8979"/>
                    <a:pt x="11216" y="8979"/>
                  </a:cubicBezTo>
                  <a:cubicBezTo>
                    <a:pt x="10838" y="8979"/>
                    <a:pt x="10460" y="8664"/>
                    <a:pt x="10460" y="8223"/>
                  </a:cubicBezTo>
                  <a:cubicBezTo>
                    <a:pt x="10933" y="8223"/>
                    <a:pt x="11374" y="8002"/>
                    <a:pt x="11657" y="7624"/>
                  </a:cubicBezTo>
                  <a:close/>
                  <a:moveTo>
                    <a:pt x="6333" y="4127"/>
                  </a:moveTo>
                  <a:cubicBezTo>
                    <a:pt x="6490" y="4442"/>
                    <a:pt x="6679" y="4726"/>
                    <a:pt x="6963" y="5009"/>
                  </a:cubicBezTo>
                  <a:cubicBezTo>
                    <a:pt x="7593" y="5640"/>
                    <a:pt x="8475" y="5986"/>
                    <a:pt x="9357" y="5986"/>
                  </a:cubicBezTo>
                  <a:lnTo>
                    <a:pt x="9735" y="5986"/>
                  </a:lnTo>
                  <a:lnTo>
                    <a:pt x="9735" y="8570"/>
                  </a:lnTo>
                  <a:cubicBezTo>
                    <a:pt x="9735" y="10428"/>
                    <a:pt x="8192" y="11972"/>
                    <a:pt x="6333" y="11972"/>
                  </a:cubicBezTo>
                  <a:cubicBezTo>
                    <a:pt x="4474" y="11972"/>
                    <a:pt x="2962" y="10428"/>
                    <a:pt x="2962" y="8570"/>
                  </a:cubicBezTo>
                  <a:lnTo>
                    <a:pt x="2962" y="5986"/>
                  </a:lnTo>
                  <a:lnTo>
                    <a:pt x="3308" y="5986"/>
                  </a:lnTo>
                  <a:cubicBezTo>
                    <a:pt x="4222" y="5986"/>
                    <a:pt x="5041" y="5640"/>
                    <a:pt x="5703" y="5009"/>
                  </a:cubicBezTo>
                  <a:cubicBezTo>
                    <a:pt x="5955" y="4757"/>
                    <a:pt x="6175" y="4442"/>
                    <a:pt x="6333" y="4127"/>
                  </a:cubicBezTo>
                  <a:close/>
                  <a:moveTo>
                    <a:pt x="2962" y="0"/>
                  </a:moveTo>
                  <a:cubicBezTo>
                    <a:pt x="1733" y="0"/>
                    <a:pt x="693" y="977"/>
                    <a:pt x="693" y="2237"/>
                  </a:cubicBezTo>
                  <a:cubicBezTo>
                    <a:pt x="693" y="3277"/>
                    <a:pt x="1418" y="4159"/>
                    <a:pt x="2395" y="4411"/>
                  </a:cubicBezTo>
                  <a:cubicBezTo>
                    <a:pt x="2332" y="4694"/>
                    <a:pt x="2237" y="4946"/>
                    <a:pt x="2237" y="5230"/>
                  </a:cubicBezTo>
                  <a:cubicBezTo>
                    <a:pt x="1355" y="5230"/>
                    <a:pt x="630" y="6018"/>
                    <a:pt x="756" y="6931"/>
                  </a:cubicBezTo>
                  <a:cubicBezTo>
                    <a:pt x="284" y="7215"/>
                    <a:pt x="0" y="7687"/>
                    <a:pt x="0" y="8223"/>
                  </a:cubicBezTo>
                  <a:cubicBezTo>
                    <a:pt x="0" y="9042"/>
                    <a:pt x="662" y="9735"/>
                    <a:pt x="1513" y="9735"/>
                  </a:cubicBezTo>
                  <a:cubicBezTo>
                    <a:pt x="1828" y="9735"/>
                    <a:pt x="2080" y="9641"/>
                    <a:pt x="2332" y="9452"/>
                  </a:cubicBezTo>
                  <a:cubicBezTo>
                    <a:pt x="2710" y="11310"/>
                    <a:pt x="4379" y="12728"/>
                    <a:pt x="6396" y="12728"/>
                  </a:cubicBezTo>
                  <a:cubicBezTo>
                    <a:pt x="8381" y="12728"/>
                    <a:pt x="10050" y="11310"/>
                    <a:pt x="10428" y="9452"/>
                  </a:cubicBezTo>
                  <a:cubicBezTo>
                    <a:pt x="10680" y="9609"/>
                    <a:pt x="10964" y="9735"/>
                    <a:pt x="11279" y="9735"/>
                  </a:cubicBezTo>
                  <a:cubicBezTo>
                    <a:pt x="12098" y="9735"/>
                    <a:pt x="12760" y="9042"/>
                    <a:pt x="12760" y="8223"/>
                  </a:cubicBezTo>
                  <a:cubicBezTo>
                    <a:pt x="12728" y="7687"/>
                    <a:pt x="12413" y="7152"/>
                    <a:pt x="11941" y="6931"/>
                  </a:cubicBezTo>
                  <a:cubicBezTo>
                    <a:pt x="12035" y="6018"/>
                    <a:pt x="11342" y="5230"/>
                    <a:pt x="10428" y="5230"/>
                  </a:cubicBezTo>
                  <a:cubicBezTo>
                    <a:pt x="10397" y="4946"/>
                    <a:pt x="10365" y="4694"/>
                    <a:pt x="10271" y="4411"/>
                  </a:cubicBezTo>
                  <a:cubicBezTo>
                    <a:pt x="11248" y="4159"/>
                    <a:pt x="11972" y="3277"/>
                    <a:pt x="11972" y="2237"/>
                  </a:cubicBezTo>
                  <a:cubicBezTo>
                    <a:pt x="11972" y="1008"/>
                    <a:pt x="10996" y="0"/>
                    <a:pt x="9735" y="0"/>
                  </a:cubicBezTo>
                  <a:cubicBezTo>
                    <a:pt x="8664" y="0"/>
                    <a:pt x="7814" y="693"/>
                    <a:pt x="7530" y="1638"/>
                  </a:cubicBezTo>
                  <a:cubicBezTo>
                    <a:pt x="7120" y="1544"/>
                    <a:pt x="6742" y="1481"/>
                    <a:pt x="6333" y="1481"/>
                  </a:cubicBezTo>
                  <a:cubicBezTo>
                    <a:pt x="5955" y="1481"/>
                    <a:pt x="5514" y="1575"/>
                    <a:pt x="5167" y="1638"/>
                  </a:cubicBezTo>
                  <a:cubicBezTo>
                    <a:pt x="4915" y="693"/>
                    <a:pt x="4033" y="0"/>
                    <a:pt x="296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1" name="Google Shape;11330;p69">
            <a:extLst>
              <a:ext uri="{FF2B5EF4-FFF2-40B4-BE49-F238E27FC236}">
                <a16:creationId xmlns:a16="http://schemas.microsoft.com/office/drawing/2014/main" id="{536D7D72-9241-5D5D-3134-BCA4E998CA1A}"/>
              </a:ext>
            </a:extLst>
          </p:cNvPr>
          <p:cNvGrpSpPr/>
          <p:nvPr/>
        </p:nvGrpSpPr>
        <p:grpSpPr>
          <a:xfrm>
            <a:off x="18439384" y="5115774"/>
            <a:ext cx="845886" cy="962656"/>
            <a:chOff x="-56774050" y="1904075"/>
            <a:chExt cx="279625" cy="318225"/>
          </a:xfrm>
          <a:solidFill>
            <a:schemeClr val="bg1"/>
          </a:solidFill>
        </p:grpSpPr>
        <p:sp>
          <p:nvSpPr>
            <p:cNvPr id="42" name="Google Shape;11331;p69">
              <a:extLst>
                <a:ext uri="{FF2B5EF4-FFF2-40B4-BE49-F238E27FC236}">
                  <a16:creationId xmlns:a16="http://schemas.microsoft.com/office/drawing/2014/main" id="{97223FE5-DDFB-2C00-FA26-0280F1C5AD38}"/>
                </a:ext>
              </a:extLst>
            </p:cNvPr>
            <p:cNvSpPr/>
            <p:nvPr/>
          </p:nvSpPr>
          <p:spPr>
            <a:xfrm>
              <a:off x="-5667165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98" y="1"/>
                  </a:moveTo>
                  <a:cubicBezTo>
                    <a:pt x="307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62" y="40"/>
                    <a:pt x="2568" y="1"/>
                    <a:pt x="2477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8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3" name="Google Shape;11332;p69">
              <a:extLst>
                <a:ext uri="{FF2B5EF4-FFF2-40B4-BE49-F238E27FC236}">
                  <a16:creationId xmlns:a16="http://schemas.microsoft.com/office/drawing/2014/main" id="{A5183B82-BD8D-55F9-3617-9940EF449374}"/>
                </a:ext>
              </a:extLst>
            </p:cNvPr>
            <p:cNvSpPr/>
            <p:nvPr/>
          </p:nvSpPr>
          <p:spPr>
            <a:xfrm>
              <a:off x="-56774050" y="19040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45" y="757"/>
                  </a:moveTo>
                  <a:cubicBezTo>
                    <a:pt x="7278" y="757"/>
                    <a:pt x="8696" y="2048"/>
                    <a:pt x="8885" y="3750"/>
                  </a:cubicBezTo>
                  <a:lnTo>
                    <a:pt x="4789" y="3750"/>
                  </a:lnTo>
                  <a:cubicBezTo>
                    <a:pt x="3056" y="3750"/>
                    <a:pt x="1639" y="2395"/>
                    <a:pt x="1450" y="757"/>
                  </a:cubicBezTo>
                  <a:close/>
                  <a:moveTo>
                    <a:pt x="2710" y="3844"/>
                  </a:moveTo>
                  <a:cubicBezTo>
                    <a:pt x="3277" y="4254"/>
                    <a:pt x="4002" y="4506"/>
                    <a:pt x="4789" y="4506"/>
                  </a:cubicBezTo>
                  <a:lnTo>
                    <a:pt x="8885" y="4506"/>
                  </a:lnTo>
                  <a:lnTo>
                    <a:pt x="8885" y="5608"/>
                  </a:lnTo>
                  <a:cubicBezTo>
                    <a:pt x="8570" y="5356"/>
                    <a:pt x="8192" y="5230"/>
                    <a:pt x="7782" y="5230"/>
                  </a:cubicBezTo>
                  <a:cubicBezTo>
                    <a:pt x="6900" y="5230"/>
                    <a:pt x="6144" y="5860"/>
                    <a:pt x="5986" y="6742"/>
                  </a:cubicBezTo>
                  <a:lnTo>
                    <a:pt x="5167" y="6742"/>
                  </a:lnTo>
                  <a:cubicBezTo>
                    <a:pt x="5010" y="5860"/>
                    <a:pt x="4222" y="5230"/>
                    <a:pt x="3340" y="5230"/>
                  </a:cubicBezTo>
                  <a:cubicBezTo>
                    <a:pt x="2899" y="5230"/>
                    <a:pt x="2552" y="5388"/>
                    <a:pt x="2237" y="5608"/>
                  </a:cubicBezTo>
                  <a:cubicBezTo>
                    <a:pt x="2237" y="4978"/>
                    <a:pt x="2395" y="4380"/>
                    <a:pt x="2710" y="3844"/>
                  </a:cubicBezTo>
                  <a:close/>
                  <a:moveTo>
                    <a:pt x="1450" y="5986"/>
                  </a:moveTo>
                  <a:lnTo>
                    <a:pt x="1450" y="7467"/>
                  </a:lnTo>
                  <a:cubicBezTo>
                    <a:pt x="1432" y="7468"/>
                    <a:pt x="1415" y="7469"/>
                    <a:pt x="1398" y="7469"/>
                  </a:cubicBezTo>
                  <a:cubicBezTo>
                    <a:pt x="984" y="7469"/>
                    <a:pt x="694" y="7106"/>
                    <a:pt x="694" y="6742"/>
                  </a:cubicBezTo>
                  <a:cubicBezTo>
                    <a:pt x="694" y="6333"/>
                    <a:pt x="1009" y="5986"/>
                    <a:pt x="1450" y="5986"/>
                  </a:cubicBezTo>
                  <a:close/>
                  <a:moveTo>
                    <a:pt x="9641" y="5986"/>
                  </a:moveTo>
                  <a:cubicBezTo>
                    <a:pt x="10051" y="5986"/>
                    <a:pt x="10397" y="6301"/>
                    <a:pt x="10397" y="6742"/>
                  </a:cubicBezTo>
                  <a:cubicBezTo>
                    <a:pt x="10397" y="7184"/>
                    <a:pt x="10051" y="7499"/>
                    <a:pt x="9641" y="7499"/>
                  </a:cubicBezTo>
                  <a:lnTo>
                    <a:pt x="9641" y="5986"/>
                  </a:lnTo>
                  <a:close/>
                  <a:moveTo>
                    <a:pt x="3309" y="5986"/>
                  </a:moveTo>
                  <a:cubicBezTo>
                    <a:pt x="3939" y="5986"/>
                    <a:pt x="4411" y="6490"/>
                    <a:pt x="4411" y="7089"/>
                  </a:cubicBezTo>
                  <a:cubicBezTo>
                    <a:pt x="4411" y="7719"/>
                    <a:pt x="3907" y="8192"/>
                    <a:pt x="3309" y="8192"/>
                  </a:cubicBezTo>
                  <a:cubicBezTo>
                    <a:pt x="2678" y="8192"/>
                    <a:pt x="2206" y="7688"/>
                    <a:pt x="2206" y="7089"/>
                  </a:cubicBezTo>
                  <a:cubicBezTo>
                    <a:pt x="2206" y="6459"/>
                    <a:pt x="2710" y="5986"/>
                    <a:pt x="3309" y="5986"/>
                  </a:cubicBezTo>
                  <a:close/>
                  <a:moveTo>
                    <a:pt x="7782" y="6018"/>
                  </a:moveTo>
                  <a:cubicBezTo>
                    <a:pt x="8412" y="6018"/>
                    <a:pt x="8885" y="6553"/>
                    <a:pt x="8885" y="7121"/>
                  </a:cubicBezTo>
                  <a:cubicBezTo>
                    <a:pt x="8885" y="7719"/>
                    <a:pt x="8381" y="8223"/>
                    <a:pt x="7782" y="8223"/>
                  </a:cubicBezTo>
                  <a:cubicBezTo>
                    <a:pt x="7152" y="8223"/>
                    <a:pt x="6680" y="7719"/>
                    <a:pt x="6680" y="7121"/>
                  </a:cubicBezTo>
                  <a:cubicBezTo>
                    <a:pt x="6680" y="6490"/>
                    <a:pt x="7215" y="6018"/>
                    <a:pt x="7782" y="6018"/>
                  </a:cubicBezTo>
                  <a:close/>
                  <a:moveTo>
                    <a:pt x="5955" y="7436"/>
                  </a:moveTo>
                  <a:cubicBezTo>
                    <a:pt x="6112" y="8318"/>
                    <a:pt x="6900" y="8948"/>
                    <a:pt x="7751" y="8948"/>
                  </a:cubicBezTo>
                  <a:cubicBezTo>
                    <a:pt x="8192" y="8948"/>
                    <a:pt x="8538" y="8790"/>
                    <a:pt x="8853" y="8601"/>
                  </a:cubicBezTo>
                  <a:lnTo>
                    <a:pt x="8853" y="8601"/>
                  </a:lnTo>
                  <a:cubicBezTo>
                    <a:pt x="8885" y="10334"/>
                    <a:pt x="7593" y="11783"/>
                    <a:pt x="5892" y="11941"/>
                  </a:cubicBezTo>
                  <a:lnTo>
                    <a:pt x="5892" y="11594"/>
                  </a:lnTo>
                  <a:cubicBezTo>
                    <a:pt x="5892" y="11374"/>
                    <a:pt x="5734" y="11216"/>
                    <a:pt x="5545" y="11216"/>
                  </a:cubicBezTo>
                  <a:cubicBezTo>
                    <a:pt x="5356" y="11216"/>
                    <a:pt x="5199" y="11374"/>
                    <a:pt x="5199" y="11594"/>
                  </a:cubicBezTo>
                  <a:lnTo>
                    <a:pt x="5199" y="11941"/>
                  </a:lnTo>
                  <a:cubicBezTo>
                    <a:pt x="3498" y="11752"/>
                    <a:pt x="2206" y="10334"/>
                    <a:pt x="2206" y="8601"/>
                  </a:cubicBezTo>
                  <a:lnTo>
                    <a:pt x="2206" y="8601"/>
                  </a:lnTo>
                  <a:cubicBezTo>
                    <a:pt x="2521" y="8822"/>
                    <a:pt x="2899" y="8948"/>
                    <a:pt x="3309" y="8948"/>
                  </a:cubicBezTo>
                  <a:cubicBezTo>
                    <a:pt x="4222" y="8948"/>
                    <a:pt x="4947" y="8318"/>
                    <a:pt x="5136" y="7436"/>
                  </a:cubicBezTo>
                  <a:close/>
                  <a:moveTo>
                    <a:pt x="1072" y="0"/>
                  </a:moveTo>
                  <a:cubicBezTo>
                    <a:pt x="851" y="0"/>
                    <a:pt x="725" y="158"/>
                    <a:pt x="725" y="347"/>
                  </a:cubicBezTo>
                  <a:cubicBezTo>
                    <a:pt x="725" y="1576"/>
                    <a:pt x="1229" y="2678"/>
                    <a:pt x="2080" y="3434"/>
                  </a:cubicBezTo>
                  <a:cubicBezTo>
                    <a:pt x="1733" y="3970"/>
                    <a:pt x="1544" y="4569"/>
                    <a:pt x="1513" y="5230"/>
                  </a:cubicBezTo>
                  <a:cubicBezTo>
                    <a:pt x="662" y="5230"/>
                    <a:pt x="0" y="5923"/>
                    <a:pt x="0" y="6742"/>
                  </a:cubicBezTo>
                  <a:cubicBezTo>
                    <a:pt x="0" y="7562"/>
                    <a:pt x="662" y="8223"/>
                    <a:pt x="1513" y="8223"/>
                  </a:cubicBezTo>
                  <a:lnTo>
                    <a:pt x="1513" y="8601"/>
                  </a:lnTo>
                  <a:cubicBezTo>
                    <a:pt x="1513" y="10870"/>
                    <a:pt x="3340" y="12728"/>
                    <a:pt x="5577" y="12728"/>
                  </a:cubicBezTo>
                  <a:cubicBezTo>
                    <a:pt x="7845" y="12728"/>
                    <a:pt x="9673" y="10870"/>
                    <a:pt x="9673" y="8601"/>
                  </a:cubicBezTo>
                  <a:lnTo>
                    <a:pt x="9673" y="8223"/>
                  </a:lnTo>
                  <a:cubicBezTo>
                    <a:pt x="10523" y="8223"/>
                    <a:pt x="11185" y="7562"/>
                    <a:pt x="11185" y="6742"/>
                  </a:cubicBezTo>
                  <a:cubicBezTo>
                    <a:pt x="11153" y="5923"/>
                    <a:pt x="10460" y="5230"/>
                    <a:pt x="9641" y="5230"/>
                  </a:cubicBezTo>
                  <a:lnTo>
                    <a:pt x="9641" y="4128"/>
                  </a:lnTo>
                  <a:cubicBezTo>
                    <a:pt x="9641" y="1859"/>
                    <a:pt x="7782" y="0"/>
                    <a:pt x="554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4" name="Google Shape;11333;p69">
            <a:extLst>
              <a:ext uri="{FF2B5EF4-FFF2-40B4-BE49-F238E27FC236}">
                <a16:creationId xmlns:a16="http://schemas.microsoft.com/office/drawing/2014/main" id="{F6A9FA97-C69F-7ED3-3229-27D8159285E9}"/>
              </a:ext>
            </a:extLst>
          </p:cNvPr>
          <p:cNvGrpSpPr/>
          <p:nvPr/>
        </p:nvGrpSpPr>
        <p:grpSpPr>
          <a:xfrm>
            <a:off x="18439384" y="6377477"/>
            <a:ext cx="845886" cy="962656"/>
            <a:chOff x="-56774850" y="2294725"/>
            <a:chExt cx="279625" cy="318225"/>
          </a:xfrm>
          <a:solidFill>
            <a:schemeClr val="bg1"/>
          </a:solidFill>
        </p:grpSpPr>
        <p:sp>
          <p:nvSpPr>
            <p:cNvPr id="45" name="Google Shape;11334;p69">
              <a:extLst>
                <a:ext uri="{FF2B5EF4-FFF2-40B4-BE49-F238E27FC236}">
                  <a16:creationId xmlns:a16="http://schemas.microsoft.com/office/drawing/2014/main" id="{4E73C3A3-19BB-4C00-7DE8-881299A48132}"/>
                </a:ext>
              </a:extLst>
            </p:cNvPr>
            <p:cNvSpPr/>
            <p:nvPr/>
          </p:nvSpPr>
          <p:spPr>
            <a:xfrm>
              <a:off x="-56681100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6" name="Google Shape;11335;p69">
              <a:extLst>
                <a:ext uri="{FF2B5EF4-FFF2-40B4-BE49-F238E27FC236}">
                  <a16:creationId xmlns:a16="http://schemas.microsoft.com/office/drawing/2014/main" id="{0409CBB4-536A-D694-21B7-22B46C57DCE0}"/>
                </a:ext>
              </a:extLst>
            </p:cNvPr>
            <p:cNvSpPr/>
            <p:nvPr/>
          </p:nvSpPr>
          <p:spPr>
            <a:xfrm>
              <a:off x="-56606275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7" name="Google Shape;11336;p69">
              <a:extLst>
                <a:ext uri="{FF2B5EF4-FFF2-40B4-BE49-F238E27FC236}">
                  <a16:creationId xmlns:a16="http://schemas.microsoft.com/office/drawing/2014/main" id="{1DAAFC0A-3C54-7B7D-2AEB-F7F4617025C0}"/>
                </a:ext>
              </a:extLst>
            </p:cNvPr>
            <p:cNvSpPr/>
            <p:nvPr/>
          </p:nvSpPr>
          <p:spPr>
            <a:xfrm>
              <a:off x="-56774850" y="229472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88"/>
                  </a:moveTo>
                  <a:cubicBezTo>
                    <a:pt x="6775" y="788"/>
                    <a:pt x="7783" y="1198"/>
                    <a:pt x="8665" y="1891"/>
                  </a:cubicBezTo>
                  <a:cubicBezTo>
                    <a:pt x="8098" y="2553"/>
                    <a:pt x="6932" y="3057"/>
                    <a:pt x="5577" y="3057"/>
                  </a:cubicBezTo>
                  <a:cubicBezTo>
                    <a:pt x="4254" y="3057"/>
                    <a:pt x="3057" y="2584"/>
                    <a:pt x="2521" y="1891"/>
                  </a:cubicBezTo>
                  <a:cubicBezTo>
                    <a:pt x="3341" y="1198"/>
                    <a:pt x="4412" y="788"/>
                    <a:pt x="5577" y="788"/>
                  </a:cubicBezTo>
                  <a:close/>
                  <a:moveTo>
                    <a:pt x="5577" y="5325"/>
                  </a:moveTo>
                  <a:lnTo>
                    <a:pt x="8917" y="7341"/>
                  </a:lnTo>
                  <a:lnTo>
                    <a:pt x="8917" y="8633"/>
                  </a:lnTo>
                  <a:cubicBezTo>
                    <a:pt x="8917" y="9830"/>
                    <a:pt x="8350" y="10838"/>
                    <a:pt x="7436" y="11437"/>
                  </a:cubicBezTo>
                  <a:lnTo>
                    <a:pt x="7436" y="9673"/>
                  </a:lnTo>
                  <a:cubicBezTo>
                    <a:pt x="7436" y="9547"/>
                    <a:pt x="7342" y="9421"/>
                    <a:pt x="7247" y="9358"/>
                  </a:cubicBezTo>
                  <a:cubicBezTo>
                    <a:pt x="6727" y="9090"/>
                    <a:pt x="6152" y="8956"/>
                    <a:pt x="5581" y="8956"/>
                  </a:cubicBezTo>
                  <a:cubicBezTo>
                    <a:pt x="5010" y="8956"/>
                    <a:pt x="4443" y="9090"/>
                    <a:pt x="3939" y="9358"/>
                  </a:cubicBezTo>
                  <a:cubicBezTo>
                    <a:pt x="3813" y="9421"/>
                    <a:pt x="3719" y="9547"/>
                    <a:pt x="3719" y="9673"/>
                  </a:cubicBezTo>
                  <a:lnTo>
                    <a:pt x="3719" y="11437"/>
                  </a:lnTo>
                  <a:cubicBezTo>
                    <a:pt x="2836" y="10838"/>
                    <a:pt x="2238" y="9767"/>
                    <a:pt x="2238" y="8633"/>
                  </a:cubicBezTo>
                  <a:lnTo>
                    <a:pt x="2238" y="7341"/>
                  </a:lnTo>
                  <a:lnTo>
                    <a:pt x="5577" y="5325"/>
                  </a:lnTo>
                  <a:close/>
                  <a:moveTo>
                    <a:pt x="5562" y="9736"/>
                  </a:moveTo>
                  <a:cubicBezTo>
                    <a:pt x="5948" y="9736"/>
                    <a:pt x="6333" y="9799"/>
                    <a:pt x="6680" y="9925"/>
                  </a:cubicBezTo>
                  <a:lnTo>
                    <a:pt x="6680" y="11815"/>
                  </a:lnTo>
                  <a:cubicBezTo>
                    <a:pt x="6333" y="11941"/>
                    <a:pt x="5987" y="12036"/>
                    <a:pt x="5577" y="12036"/>
                  </a:cubicBezTo>
                  <a:cubicBezTo>
                    <a:pt x="5199" y="12036"/>
                    <a:pt x="4790" y="11941"/>
                    <a:pt x="4443" y="11815"/>
                  </a:cubicBezTo>
                  <a:lnTo>
                    <a:pt x="4443" y="9925"/>
                  </a:lnTo>
                  <a:cubicBezTo>
                    <a:pt x="4790" y="9799"/>
                    <a:pt x="5176" y="9736"/>
                    <a:pt x="5562" y="9736"/>
                  </a:cubicBezTo>
                  <a:close/>
                  <a:moveTo>
                    <a:pt x="9200" y="2427"/>
                  </a:moveTo>
                  <a:cubicBezTo>
                    <a:pt x="9988" y="3277"/>
                    <a:pt x="10429" y="4411"/>
                    <a:pt x="10429" y="5640"/>
                  </a:cubicBezTo>
                  <a:lnTo>
                    <a:pt x="10429" y="12036"/>
                  </a:lnTo>
                  <a:lnTo>
                    <a:pt x="7940" y="12036"/>
                  </a:lnTo>
                  <a:cubicBezTo>
                    <a:pt x="9011" y="11280"/>
                    <a:pt x="9705" y="10051"/>
                    <a:pt x="9705" y="8633"/>
                  </a:cubicBezTo>
                  <a:lnTo>
                    <a:pt x="9705" y="7152"/>
                  </a:lnTo>
                  <a:cubicBezTo>
                    <a:pt x="9705" y="7026"/>
                    <a:pt x="9642" y="6900"/>
                    <a:pt x="9515" y="6837"/>
                  </a:cubicBezTo>
                  <a:lnTo>
                    <a:pt x="5766" y="4569"/>
                  </a:lnTo>
                  <a:cubicBezTo>
                    <a:pt x="5719" y="4538"/>
                    <a:pt x="5656" y="4522"/>
                    <a:pt x="5589" y="4522"/>
                  </a:cubicBezTo>
                  <a:cubicBezTo>
                    <a:pt x="5522" y="4522"/>
                    <a:pt x="5451" y="4538"/>
                    <a:pt x="5388" y="4569"/>
                  </a:cubicBezTo>
                  <a:lnTo>
                    <a:pt x="1639" y="6837"/>
                  </a:lnTo>
                  <a:cubicBezTo>
                    <a:pt x="1513" y="6900"/>
                    <a:pt x="1450" y="7026"/>
                    <a:pt x="1450" y="7152"/>
                  </a:cubicBezTo>
                  <a:lnTo>
                    <a:pt x="1450" y="8633"/>
                  </a:lnTo>
                  <a:cubicBezTo>
                    <a:pt x="1450" y="10019"/>
                    <a:pt x="2143" y="11280"/>
                    <a:pt x="3214" y="12036"/>
                  </a:cubicBezTo>
                  <a:lnTo>
                    <a:pt x="726" y="12036"/>
                  </a:lnTo>
                  <a:lnTo>
                    <a:pt x="726" y="5640"/>
                  </a:lnTo>
                  <a:cubicBezTo>
                    <a:pt x="726" y="4380"/>
                    <a:pt x="1198" y="3246"/>
                    <a:pt x="1954" y="2427"/>
                  </a:cubicBezTo>
                  <a:cubicBezTo>
                    <a:pt x="2679" y="3246"/>
                    <a:pt x="4034" y="3750"/>
                    <a:pt x="5577" y="3750"/>
                  </a:cubicBezTo>
                  <a:cubicBezTo>
                    <a:pt x="7121" y="3750"/>
                    <a:pt x="8507" y="3246"/>
                    <a:pt x="9200" y="2427"/>
                  </a:cubicBezTo>
                  <a:close/>
                  <a:moveTo>
                    <a:pt x="5577" y="1"/>
                  </a:moveTo>
                  <a:cubicBezTo>
                    <a:pt x="2521" y="1"/>
                    <a:pt x="1" y="2521"/>
                    <a:pt x="1" y="5640"/>
                  </a:cubicBezTo>
                  <a:lnTo>
                    <a:pt x="1" y="12382"/>
                  </a:lnTo>
                  <a:cubicBezTo>
                    <a:pt x="1" y="12571"/>
                    <a:pt x="159" y="12729"/>
                    <a:pt x="348" y="12729"/>
                  </a:cubicBezTo>
                  <a:lnTo>
                    <a:pt x="10776" y="12729"/>
                  </a:lnTo>
                  <a:cubicBezTo>
                    <a:pt x="10965" y="12729"/>
                    <a:pt x="11122" y="12571"/>
                    <a:pt x="11122" y="12382"/>
                  </a:cubicBezTo>
                  <a:lnTo>
                    <a:pt x="11122" y="5640"/>
                  </a:lnTo>
                  <a:cubicBezTo>
                    <a:pt x="11185" y="2584"/>
                    <a:pt x="866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8" name="Google Shape;11337;p69">
            <a:extLst>
              <a:ext uri="{FF2B5EF4-FFF2-40B4-BE49-F238E27FC236}">
                <a16:creationId xmlns:a16="http://schemas.microsoft.com/office/drawing/2014/main" id="{1712C271-CD65-A412-830F-A3CC819E9BBA}"/>
              </a:ext>
            </a:extLst>
          </p:cNvPr>
          <p:cNvGrpSpPr/>
          <p:nvPr/>
        </p:nvGrpSpPr>
        <p:grpSpPr>
          <a:xfrm>
            <a:off x="18495387" y="7584054"/>
            <a:ext cx="733884" cy="960235"/>
            <a:chOff x="-56756725" y="2686975"/>
            <a:chExt cx="242600" cy="317425"/>
          </a:xfrm>
          <a:solidFill>
            <a:schemeClr val="bg1"/>
          </a:solidFill>
        </p:grpSpPr>
        <p:sp>
          <p:nvSpPr>
            <p:cNvPr id="49" name="Google Shape;11338;p69">
              <a:extLst>
                <a:ext uri="{FF2B5EF4-FFF2-40B4-BE49-F238E27FC236}">
                  <a16:creationId xmlns:a16="http://schemas.microsoft.com/office/drawing/2014/main" id="{63D56F61-9DE3-6F02-5721-7CB6D44DB42B}"/>
                </a:ext>
              </a:extLst>
            </p:cNvPr>
            <p:cNvSpPr/>
            <p:nvPr/>
          </p:nvSpPr>
          <p:spPr>
            <a:xfrm>
              <a:off x="-56681100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0" name="Google Shape;11339;p69">
              <a:extLst>
                <a:ext uri="{FF2B5EF4-FFF2-40B4-BE49-F238E27FC236}">
                  <a16:creationId xmlns:a16="http://schemas.microsoft.com/office/drawing/2014/main" id="{05CE0967-E606-F5AE-CAD5-A5EDF04A051C}"/>
                </a:ext>
              </a:extLst>
            </p:cNvPr>
            <p:cNvSpPr/>
            <p:nvPr/>
          </p:nvSpPr>
          <p:spPr>
            <a:xfrm>
              <a:off x="-56606275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1" name="Google Shape;11340;p69">
              <a:extLst>
                <a:ext uri="{FF2B5EF4-FFF2-40B4-BE49-F238E27FC236}">
                  <a16:creationId xmlns:a16="http://schemas.microsoft.com/office/drawing/2014/main" id="{F01B9F08-5DBC-8687-9574-5E4F2F725014}"/>
                </a:ext>
              </a:extLst>
            </p:cNvPr>
            <p:cNvSpPr/>
            <p:nvPr/>
          </p:nvSpPr>
          <p:spPr>
            <a:xfrm>
              <a:off x="-56756725" y="2686975"/>
              <a:ext cx="242600" cy="317425"/>
            </a:xfrm>
            <a:custGeom>
              <a:avLst/>
              <a:gdLst/>
              <a:ahLst/>
              <a:cxnLst/>
              <a:rect l="l" t="t" r="r" b="b"/>
              <a:pathLst>
                <a:path w="9704" h="12697" extrusionOk="0">
                  <a:moveTo>
                    <a:pt x="5955" y="4442"/>
                  </a:moveTo>
                  <a:lnTo>
                    <a:pt x="7058" y="5199"/>
                  </a:lnTo>
                  <a:lnTo>
                    <a:pt x="5798" y="5199"/>
                  </a:lnTo>
                  <a:cubicBezTo>
                    <a:pt x="5924" y="5009"/>
                    <a:pt x="5955" y="4757"/>
                    <a:pt x="5955" y="4442"/>
                  </a:cubicBezTo>
                  <a:close/>
                  <a:moveTo>
                    <a:pt x="3750" y="4127"/>
                  </a:moveTo>
                  <a:lnTo>
                    <a:pt x="3750" y="4127"/>
                  </a:lnTo>
                  <a:cubicBezTo>
                    <a:pt x="3718" y="4253"/>
                    <a:pt x="3718" y="4379"/>
                    <a:pt x="3718" y="4474"/>
                  </a:cubicBezTo>
                  <a:cubicBezTo>
                    <a:pt x="3718" y="4757"/>
                    <a:pt x="3781" y="5009"/>
                    <a:pt x="3876" y="5230"/>
                  </a:cubicBezTo>
                  <a:lnTo>
                    <a:pt x="2363" y="5230"/>
                  </a:lnTo>
                  <a:lnTo>
                    <a:pt x="3750" y="4127"/>
                  </a:lnTo>
                  <a:close/>
                  <a:moveTo>
                    <a:pt x="4821" y="3749"/>
                  </a:moveTo>
                  <a:cubicBezTo>
                    <a:pt x="4947" y="3749"/>
                    <a:pt x="5167" y="4001"/>
                    <a:pt x="5167" y="4474"/>
                  </a:cubicBezTo>
                  <a:cubicBezTo>
                    <a:pt x="5167" y="4946"/>
                    <a:pt x="4947" y="5230"/>
                    <a:pt x="4821" y="5230"/>
                  </a:cubicBezTo>
                  <a:cubicBezTo>
                    <a:pt x="4695" y="5230"/>
                    <a:pt x="4474" y="4946"/>
                    <a:pt x="4474" y="4474"/>
                  </a:cubicBezTo>
                  <a:cubicBezTo>
                    <a:pt x="4474" y="4001"/>
                    <a:pt x="4695" y="3749"/>
                    <a:pt x="4821" y="3749"/>
                  </a:cubicBezTo>
                  <a:close/>
                  <a:moveTo>
                    <a:pt x="6806" y="756"/>
                  </a:moveTo>
                  <a:lnTo>
                    <a:pt x="757" y="5545"/>
                  </a:lnTo>
                  <a:lnTo>
                    <a:pt x="757" y="2584"/>
                  </a:lnTo>
                  <a:cubicBezTo>
                    <a:pt x="725" y="1607"/>
                    <a:pt x="1576" y="756"/>
                    <a:pt x="2616" y="756"/>
                  </a:cubicBezTo>
                  <a:close/>
                  <a:moveTo>
                    <a:pt x="7814" y="914"/>
                  </a:moveTo>
                  <a:cubicBezTo>
                    <a:pt x="8475" y="1166"/>
                    <a:pt x="8948" y="1859"/>
                    <a:pt x="8948" y="2647"/>
                  </a:cubicBezTo>
                  <a:lnTo>
                    <a:pt x="8948" y="5640"/>
                  </a:lnTo>
                  <a:lnTo>
                    <a:pt x="5167" y="2993"/>
                  </a:lnTo>
                  <a:lnTo>
                    <a:pt x="7814" y="914"/>
                  </a:lnTo>
                  <a:close/>
                  <a:moveTo>
                    <a:pt x="8160" y="5955"/>
                  </a:moveTo>
                  <a:lnTo>
                    <a:pt x="8255" y="5986"/>
                  </a:lnTo>
                  <a:lnTo>
                    <a:pt x="8255" y="8633"/>
                  </a:lnTo>
                  <a:lnTo>
                    <a:pt x="8192" y="8633"/>
                  </a:lnTo>
                  <a:cubicBezTo>
                    <a:pt x="8192" y="9767"/>
                    <a:pt x="7625" y="10838"/>
                    <a:pt x="6711" y="11405"/>
                  </a:cubicBezTo>
                  <a:lnTo>
                    <a:pt x="6711" y="9357"/>
                  </a:lnTo>
                  <a:cubicBezTo>
                    <a:pt x="6711" y="9200"/>
                    <a:pt x="6617" y="9105"/>
                    <a:pt x="6522" y="9042"/>
                  </a:cubicBezTo>
                  <a:cubicBezTo>
                    <a:pt x="6002" y="8790"/>
                    <a:pt x="5427" y="8664"/>
                    <a:pt x="4856" y="8664"/>
                  </a:cubicBezTo>
                  <a:cubicBezTo>
                    <a:pt x="4285" y="8664"/>
                    <a:pt x="3718" y="8790"/>
                    <a:pt x="3214" y="9042"/>
                  </a:cubicBezTo>
                  <a:cubicBezTo>
                    <a:pt x="3088" y="9137"/>
                    <a:pt x="2994" y="9263"/>
                    <a:pt x="2994" y="9357"/>
                  </a:cubicBezTo>
                  <a:lnTo>
                    <a:pt x="2994" y="11405"/>
                  </a:lnTo>
                  <a:cubicBezTo>
                    <a:pt x="2111" y="10838"/>
                    <a:pt x="1513" y="9798"/>
                    <a:pt x="1513" y="8633"/>
                  </a:cubicBezTo>
                  <a:lnTo>
                    <a:pt x="1513" y="5955"/>
                  </a:lnTo>
                  <a:close/>
                  <a:moveTo>
                    <a:pt x="4837" y="9428"/>
                  </a:moveTo>
                  <a:cubicBezTo>
                    <a:pt x="5223" y="9428"/>
                    <a:pt x="5608" y="9499"/>
                    <a:pt x="5955" y="9641"/>
                  </a:cubicBezTo>
                  <a:lnTo>
                    <a:pt x="5955" y="11815"/>
                  </a:lnTo>
                  <a:cubicBezTo>
                    <a:pt x="5608" y="11941"/>
                    <a:pt x="5262" y="12004"/>
                    <a:pt x="4852" y="12004"/>
                  </a:cubicBezTo>
                  <a:cubicBezTo>
                    <a:pt x="4474" y="12004"/>
                    <a:pt x="4065" y="11941"/>
                    <a:pt x="3718" y="11815"/>
                  </a:cubicBezTo>
                  <a:lnTo>
                    <a:pt x="3718" y="9641"/>
                  </a:lnTo>
                  <a:cubicBezTo>
                    <a:pt x="4065" y="9499"/>
                    <a:pt x="4451" y="9428"/>
                    <a:pt x="4837" y="9428"/>
                  </a:cubicBezTo>
                  <a:close/>
                  <a:moveTo>
                    <a:pt x="2616" y="0"/>
                  </a:moveTo>
                  <a:cubicBezTo>
                    <a:pt x="1166" y="0"/>
                    <a:pt x="1" y="1166"/>
                    <a:pt x="1" y="2584"/>
                  </a:cubicBezTo>
                  <a:lnTo>
                    <a:pt x="1" y="6333"/>
                  </a:lnTo>
                  <a:cubicBezTo>
                    <a:pt x="1" y="6554"/>
                    <a:pt x="188" y="6698"/>
                    <a:pt x="375" y="6698"/>
                  </a:cubicBezTo>
                  <a:cubicBezTo>
                    <a:pt x="454" y="6698"/>
                    <a:pt x="534" y="6672"/>
                    <a:pt x="599" y="6616"/>
                  </a:cubicBezTo>
                  <a:lnTo>
                    <a:pt x="757" y="6490"/>
                  </a:lnTo>
                  <a:lnTo>
                    <a:pt x="757" y="8601"/>
                  </a:lnTo>
                  <a:cubicBezTo>
                    <a:pt x="757" y="10869"/>
                    <a:pt x="2616" y="12697"/>
                    <a:pt x="4852" y="12697"/>
                  </a:cubicBezTo>
                  <a:cubicBezTo>
                    <a:pt x="7089" y="12697"/>
                    <a:pt x="8948" y="10869"/>
                    <a:pt x="8948" y="8601"/>
                  </a:cubicBezTo>
                  <a:lnTo>
                    <a:pt x="8948" y="6522"/>
                  </a:lnTo>
                  <a:lnTo>
                    <a:pt x="9106" y="6648"/>
                  </a:lnTo>
                  <a:cubicBezTo>
                    <a:pt x="9173" y="6690"/>
                    <a:pt x="9247" y="6710"/>
                    <a:pt x="9320" y="6710"/>
                  </a:cubicBezTo>
                  <a:cubicBezTo>
                    <a:pt x="9518" y="6710"/>
                    <a:pt x="9704" y="6563"/>
                    <a:pt x="9704" y="6333"/>
                  </a:cubicBezTo>
                  <a:lnTo>
                    <a:pt x="9704" y="2584"/>
                  </a:lnTo>
                  <a:cubicBezTo>
                    <a:pt x="9704" y="1166"/>
                    <a:pt x="8507" y="0"/>
                    <a:pt x="70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2" name="Google Shape;11372;p69">
            <a:extLst>
              <a:ext uri="{FF2B5EF4-FFF2-40B4-BE49-F238E27FC236}">
                <a16:creationId xmlns:a16="http://schemas.microsoft.com/office/drawing/2014/main" id="{BE0A35EC-053D-0101-7518-5765EEDCD255}"/>
              </a:ext>
            </a:extLst>
          </p:cNvPr>
          <p:cNvGrpSpPr/>
          <p:nvPr/>
        </p:nvGrpSpPr>
        <p:grpSpPr>
          <a:xfrm>
            <a:off x="19547366" y="5111311"/>
            <a:ext cx="988822" cy="962352"/>
            <a:chOff x="-56407800" y="1902600"/>
            <a:chExt cx="326875" cy="318125"/>
          </a:xfrm>
          <a:solidFill>
            <a:schemeClr val="bg1"/>
          </a:solidFill>
        </p:grpSpPr>
        <p:sp>
          <p:nvSpPr>
            <p:cNvPr id="53" name="Google Shape;11373;p69">
              <a:extLst>
                <a:ext uri="{FF2B5EF4-FFF2-40B4-BE49-F238E27FC236}">
                  <a16:creationId xmlns:a16="http://schemas.microsoft.com/office/drawing/2014/main" id="{8ADC78B6-58B7-69AA-B63D-368B499881E1}"/>
                </a:ext>
              </a:extLst>
            </p:cNvPr>
            <p:cNvSpPr/>
            <p:nvPr/>
          </p:nvSpPr>
          <p:spPr>
            <a:xfrm>
              <a:off x="-56289650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4" name="Google Shape;11374;p69">
              <a:extLst>
                <a:ext uri="{FF2B5EF4-FFF2-40B4-BE49-F238E27FC236}">
                  <a16:creationId xmlns:a16="http://schemas.microsoft.com/office/drawing/2014/main" id="{7D08F28D-0EA8-A067-3709-7ADB7ACBE7E4}"/>
                </a:ext>
              </a:extLst>
            </p:cNvPr>
            <p:cNvSpPr/>
            <p:nvPr/>
          </p:nvSpPr>
          <p:spPr>
            <a:xfrm>
              <a:off x="-56215625" y="20726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5" name="Google Shape;11375;p69">
              <a:extLst>
                <a:ext uri="{FF2B5EF4-FFF2-40B4-BE49-F238E27FC236}">
                  <a16:creationId xmlns:a16="http://schemas.microsoft.com/office/drawing/2014/main" id="{1FAB0047-E3B0-65DE-1223-5D25973B593D}"/>
                </a:ext>
              </a:extLst>
            </p:cNvPr>
            <p:cNvSpPr/>
            <p:nvPr/>
          </p:nvSpPr>
          <p:spPr>
            <a:xfrm>
              <a:off x="-56407800" y="1902600"/>
              <a:ext cx="326875" cy="318125"/>
            </a:xfrm>
            <a:custGeom>
              <a:avLst/>
              <a:gdLst/>
              <a:ahLst/>
              <a:cxnLst/>
              <a:rect l="l" t="t" r="r" b="b"/>
              <a:pathLst>
                <a:path w="13075" h="12725" extrusionOk="0">
                  <a:moveTo>
                    <a:pt x="8371" y="824"/>
                  </a:moveTo>
                  <a:cubicBezTo>
                    <a:pt x="8854" y="824"/>
                    <a:pt x="9303" y="1142"/>
                    <a:pt x="9420" y="1635"/>
                  </a:cubicBezTo>
                  <a:lnTo>
                    <a:pt x="9924" y="3714"/>
                  </a:lnTo>
                  <a:cubicBezTo>
                    <a:pt x="9641" y="3777"/>
                    <a:pt x="9420" y="3809"/>
                    <a:pt x="9137" y="3809"/>
                  </a:cubicBezTo>
                  <a:lnTo>
                    <a:pt x="3907" y="3809"/>
                  </a:lnTo>
                  <a:cubicBezTo>
                    <a:pt x="3623" y="3809"/>
                    <a:pt x="3340" y="3777"/>
                    <a:pt x="3119" y="3714"/>
                  </a:cubicBezTo>
                  <a:lnTo>
                    <a:pt x="3655" y="1635"/>
                  </a:lnTo>
                  <a:cubicBezTo>
                    <a:pt x="3772" y="1142"/>
                    <a:pt x="4239" y="824"/>
                    <a:pt x="4717" y="824"/>
                  </a:cubicBezTo>
                  <a:cubicBezTo>
                    <a:pt x="4881" y="824"/>
                    <a:pt x="5046" y="861"/>
                    <a:pt x="5199" y="942"/>
                  </a:cubicBezTo>
                  <a:lnTo>
                    <a:pt x="6364" y="1509"/>
                  </a:lnTo>
                  <a:cubicBezTo>
                    <a:pt x="6427" y="1540"/>
                    <a:pt x="6490" y="1556"/>
                    <a:pt x="6545" y="1556"/>
                  </a:cubicBezTo>
                  <a:cubicBezTo>
                    <a:pt x="6601" y="1556"/>
                    <a:pt x="6648" y="1540"/>
                    <a:pt x="6679" y="1509"/>
                  </a:cubicBezTo>
                  <a:lnTo>
                    <a:pt x="7877" y="942"/>
                  </a:lnTo>
                  <a:cubicBezTo>
                    <a:pt x="8037" y="861"/>
                    <a:pt x="8206" y="824"/>
                    <a:pt x="8371" y="824"/>
                  </a:cubicBezTo>
                  <a:close/>
                  <a:moveTo>
                    <a:pt x="1299" y="3783"/>
                  </a:moveTo>
                  <a:cubicBezTo>
                    <a:pt x="1359" y="3783"/>
                    <a:pt x="1422" y="3800"/>
                    <a:pt x="1481" y="3840"/>
                  </a:cubicBezTo>
                  <a:lnTo>
                    <a:pt x="2017" y="4092"/>
                  </a:lnTo>
                  <a:cubicBezTo>
                    <a:pt x="2584" y="4344"/>
                    <a:pt x="3308" y="4565"/>
                    <a:pt x="3970" y="4565"/>
                  </a:cubicBezTo>
                  <a:lnTo>
                    <a:pt x="9200" y="4565"/>
                  </a:lnTo>
                  <a:cubicBezTo>
                    <a:pt x="9893" y="4565"/>
                    <a:pt x="10586" y="4376"/>
                    <a:pt x="11185" y="4092"/>
                  </a:cubicBezTo>
                  <a:lnTo>
                    <a:pt x="11689" y="3840"/>
                  </a:lnTo>
                  <a:cubicBezTo>
                    <a:pt x="11737" y="3824"/>
                    <a:pt x="11788" y="3816"/>
                    <a:pt x="11839" y="3816"/>
                  </a:cubicBezTo>
                  <a:cubicBezTo>
                    <a:pt x="11983" y="3816"/>
                    <a:pt x="12123" y="3881"/>
                    <a:pt x="12193" y="3998"/>
                  </a:cubicBezTo>
                  <a:cubicBezTo>
                    <a:pt x="12256" y="4187"/>
                    <a:pt x="12161" y="4439"/>
                    <a:pt x="11972" y="4502"/>
                  </a:cubicBezTo>
                  <a:lnTo>
                    <a:pt x="11468" y="4754"/>
                  </a:lnTo>
                  <a:cubicBezTo>
                    <a:pt x="10743" y="5100"/>
                    <a:pt x="9924" y="5289"/>
                    <a:pt x="9168" y="5289"/>
                  </a:cubicBezTo>
                  <a:lnTo>
                    <a:pt x="3938" y="5289"/>
                  </a:lnTo>
                  <a:cubicBezTo>
                    <a:pt x="3182" y="5289"/>
                    <a:pt x="2363" y="5100"/>
                    <a:pt x="1639" y="4754"/>
                  </a:cubicBezTo>
                  <a:lnTo>
                    <a:pt x="1134" y="4502"/>
                  </a:lnTo>
                  <a:cubicBezTo>
                    <a:pt x="945" y="4439"/>
                    <a:pt x="851" y="4187"/>
                    <a:pt x="977" y="3998"/>
                  </a:cubicBezTo>
                  <a:cubicBezTo>
                    <a:pt x="1042" y="3868"/>
                    <a:pt x="1166" y="3783"/>
                    <a:pt x="1299" y="3783"/>
                  </a:cubicBezTo>
                  <a:close/>
                  <a:moveTo>
                    <a:pt x="2426" y="6801"/>
                  </a:moveTo>
                  <a:lnTo>
                    <a:pt x="2426" y="8282"/>
                  </a:lnTo>
                  <a:cubicBezTo>
                    <a:pt x="2048" y="8282"/>
                    <a:pt x="1702" y="7936"/>
                    <a:pt x="1702" y="7558"/>
                  </a:cubicBezTo>
                  <a:cubicBezTo>
                    <a:pt x="1702" y="7148"/>
                    <a:pt x="2017" y="6801"/>
                    <a:pt x="2426" y="6801"/>
                  </a:cubicBezTo>
                  <a:close/>
                  <a:moveTo>
                    <a:pt x="10680" y="6801"/>
                  </a:moveTo>
                  <a:cubicBezTo>
                    <a:pt x="11059" y="6801"/>
                    <a:pt x="11405" y="7117"/>
                    <a:pt x="11405" y="7558"/>
                  </a:cubicBezTo>
                  <a:cubicBezTo>
                    <a:pt x="11405" y="7936"/>
                    <a:pt x="11059" y="8282"/>
                    <a:pt x="10680" y="8282"/>
                  </a:cubicBezTo>
                  <a:lnTo>
                    <a:pt x="10680" y="6801"/>
                  </a:lnTo>
                  <a:close/>
                  <a:moveTo>
                    <a:pt x="3214" y="5982"/>
                  </a:moveTo>
                  <a:cubicBezTo>
                    <a:pt x="3466" y="6014"/>
                    <a:pt x="3686" y="6014"/>
                    <a:pt x="3970" y="6014"/>
                  </a:cubicBezTo>
                  <a:lnTo>
                    <a:pt x="9200" y="6014"/>
                  </a:lnTo>
                  <a:cubicBezTo>
                    <a:pt x="9452" y="6014"/>
                    <a:pt x="9672" y="6014"/>
                    <a:pt x="9956" y="5982"/>
                  </a:cubicBezTo>
                  <a:lnTo>
                    <a:pt x="9956" y="5982"/>
                  </a:lnTo>
                  <a:cubicBezTo>
                    <a:pt x="9924" y="6297"/>
                    <a:pt x="9924" y="8219"/>
                    <a:pt x="9924" y="8503"/>
                  </a:cubicBezTo>
                  <a:lnTo>
                    <a:pt x="9924" y="8849"/>
                  </a:lnTo>
                  <a:lnTo>
                    <a:pt x="6742" y="7558"/>
                  </a:lnTo>
                  <a:cubicBezTo>
                    <a:pt x="6695" y="7526"/>
                    <a:pt x="6640" y="7510"/>
                    <a:pt x="6589" y="7510"/>
                  </a:cubicBezTo>
                  <a:cubicBezTo>
                    <a:pt x="6538" y="7510"/>
                    <a:pt x="6490" y="7526"/>
                    <a:pt x="6459" y="7558"/>
                  </a:cubicBezTo>
                  <a:lnTo>
                    <a:pt x="3214" y="8849"/>
                  </a:lnTo>
                  <a:lnTo>
                    <a:pt x="3214" y="8660"/>
                  </a:lnTo>
                  <a:lnTo>
                    <a:pt x="3214" y="5982"/>
                  </a:lnTo>
                  <a:close/>
                  <a:moveTo>
                    <a:pt x="6585" y="8282"/>
                  </a:moveTo>
                  <a:lnTo>
                    <a:pt x="9767" y="9542"/>
                  </a:lnTo>
                  <a:cubicBezTo>
                    <a:pt x="9262" y="11157"/>
                    <a:pt x="7905" y="12034"/>
                    <a:pt x="6522" y="12034"/>
                  </a:cubicBezTo>
                  <a:cubicBezTo>
                    <a:pt x="5746" y="12034"/>
                    <a:pt x="4962" y="11758"/>
                    <a:pt x="4316" y="11181"/>
                  </a:cubicBezTo>
                  <a:cubicBezTo>
                    <a:pt x="3844" y="10740"/>
                    <a:pt x="3529" y="10172"/>
                    <a:pt x="3340" y="9605"/>
                  </a:cubicBezTo>
                  <a:lnTo>
                    <a:pt x="6585" y="8282"/>
                  </a:lnTo>
                  <a:close/>
                  <a:moveTo>
                    <a:pt x="8390" y="1"/>
                  </a:moveTo>
                  <a:cubicBezTo>
                    <a:pt x="8109" y="1"/>
                    <a:pt x="7824" y="69"/>
                    <a:pt x="7561" y="217"/>
                  </a:cubicBezTo>
                  <a:lnTo>
                    <a:pt x="6522" y="721"/>
                  </a:lnTo>
                  <a:lnTo>
                    <a:pt x="5514" y="217"/>
                  </a:lnTo>
                  <a:cubicBezTo>
                    <a:pt x="5240" y="88"/>
                    <a:pt x="4955" y="27"/>
                    <a:pt x="4676" y="27"/>
                  </a:cubicBezTo>
                  <a:cubicBezTo>
                    <a:pt x="3863" y="27"/>
                    <a:pt x="3110" y="546"/>
                    <a:pt x="2899" y="1414"/>
                  </a:cubicBezTo>
                  <a:lnTo>
                    <a:pt x="2395" y="3462"/>
                  </a:lnTo>
                  <a:lnTo>
                    <a:pt x="1765" y="3147"/>
                  </a:lnTo>
                  <a:cubicBezTo>
                    <a:pt x="1607" y="3063"/>
                    <a:pt x="1435" y="3024"/>
                    <a:pt x="1265" y="3024"/>
                  </a:cubicBezTo>
                  <a:cubicBezTo>
                    <a:pt x="859" y="3024"/>
                    <a:pt x="462" y="3251"/>
                    <a:pt x="284" y="3651"/>
                  </a:cubicBezTo>
                  <a:cubicBezTo>
                    <a:pt x="0" y="4187"/>
                    <a:pt x="221" y="4880"/>
                    <a:pt x="788" y="5132"/>
                  </a:cubicBezTo>
                  <a:lnTo>
                    <a:pt x="1292" y="5384"/>
                  </a:lnTo>
                  <a:cubicBezTo>
                    <a:pt x="1639" y="5573"/>
                    <a:pt x="2048" y="5699"/>
                    <a:pt x="2426" y="5793"/>
                  </a:cubicBezTo>
                  <a:lnTo>
                    <a:pt x="2426" y="6014"/>
                  </a:lnTo>
                  <a:cubicBezTo>
                    <a:pt x="1607" y="6014"/>
                    <a:pt x="945" y="6675"/>
                    <a:pt x="945" y="7495"/>
                  </a:cubicBezTo>
                  <a:cubicBezTo>
                    <a:pt x="945" y="8282"/>
                    <a:pt x="1576" y="9007"/>
                    <a:pt x="2426" y="9007"/>
                  </a:cubicBezTo>
                  <a:cubicBezTo>
                    <a:pt x="2521" y="10015"/>
                    <a:pt x="3025" y="10992"/>
                    <a:pt x="3781" y="11685"/>
                  </a:cubicBezTo>
                  <a:cubicBezTo>
                    <a:pt x="4537" y="12378"/>
                    <a:pt x="5514" y="12724"/>
                    <a:pt x="6522" y="12724"/>
                  </a:cubicBezTo>
                  <a:cubicBezTo>
                    <a:pt x="8696" y="12724"/>
                    <a:pt x="10365" y="11055"/>
                    <a:pt x="10586" y="9007"/>
                  </a:cubicBezTo>
                  <a:cubicBezTo>
                    <a:pt x="11500" y="9007"/>
                    <a:pt x="12130" y="8282"/>
                    <a:pt x="12130" y="7495"/>
                  </a:cubicBezTo>
                  <a:cubicBezTo>
                    <a:pt x="12130" y="6675"/>
                    <a:pt x="11468" y="6014"/>
                    <a:pt x="10617" y="6014"/>
                  </a:cubicBezTo>
                  <a:lnTo>
                    <a:pt x="10617" y="5793"/>
                  </a:lnTo>
                  <a:cubicBezTo>
                    <a:pt x="11027" y="5699"/>
                    <a:pt x="11405" y="5573"/>
                    <a:pt x="11783" y="5384"/>
                  </a:cubicBezTo>
                  <a:lnTo>
                    <a:pt x="12287" y="5132"/>
                  </a:lnTo>
                  <a:cubicBezTo>
                    <a:pt x="12886" y="4911"/>
                    <a:pt x="13075" y="4250"/>
                    <a:pt x="12791" y="3682"/>
                  </a:cubicBezTo>
                  <a:cubicBezTo>
                    <a:pt x="12588" y="3299"/>
                    <a:pt x="12191" y="3061"/>
                    <a:pt x="11785" y="3061"/>
                  </a:cubicBezTo>
                  <a:cubicBezTo>
                    <a:pt x="11625" y="3061"/>
                    <a:pt x="11462" y="3098"/>
                    <a:pt x="11311" y="3178"/>
                  </a:cubicBezTo>
                  <a:lnTo>
                    <a:pt x="10775" y="3399"/>
                  </a:lnTo>
                  <a:cubicBezTo>
                    <a:pt x="10743" y="3399"/>
                    <a:pt x="10712" y="3462"/>
                    <a:pt x="10680" y="3462"/>
                  </a:cubicBezTo>
                  <a:lnTo>
                    <a:pt x="10145" y="1414"/>
                  </a:lnTo>
                  <a:cubicBezTo>
                    <a:pt x="9959" y="552"/>
                    <a:pt x="9187" y="1"/>
                    <a:pt x="839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6" name="Google Shape;11376;p69">
            <a:extLst>
              <a:ext uri="{FF2B5EF4-FFF2-40B4-BE49-F238E27FC236}">
                <a16:creationId xmlns:a16="http://schemas.microsoft.com/office/drawing/2014/main" id="{9C3CC1DB-5753-AAF4-97B3-F36890922B1F}"/>
              </a:ext>
            </a:extLst>
          </p:cNvPr>
          <p:cNvGrpSpPr/>
          <p:nvPr/>
        </p:nvGrpSpPr>
        <p:grpSpPr>
          <a:xfrm>
            <a:off x="19562831" y="6408485"/>
            <a:ext cx="957892" cy="903061"/>
            <a:chOff x="-56401500" y="2304975"/>
            <a:chExt cx="316650" cy="298525"/>
          </a:xfrm>
          <a:solidFill>
            <a:schemeClr val="bg1"/>
          </a:solidFill>
        </p:grpSpPr>
        <p:sp>
          <p:nvSpPr>
            <p:cNvPr id="57" name="Google Shape;11377;p69">
              <a:extLst>
                <a:ext uri="{FF2B5EF4-FFF2-40B4-BE49-F238E27FC236}">
                  <a16:creationId xmlns:a16="http://schemas.microsoft.com/office/drawing/2014/main" id="{FE7EBA87-66A4-8C67-7BF9-0D21863B6C4B}"/>
                </a:ext>
              </a:extLst>
            </p:cNvPr>
            <p:cNvSpPr/>
            <p:nvPr/>
          </p:nvSpPr>
          <p:spPr>
            <a:xfrm>
              <a:off x="-56289650" y="2436500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378;p69">
              <a:extLst>
                <a:ext uri="{FF2B5EF4-FFF2-40B4-BE49-F238E27FC236}">
                  <a16:creationId xmlns:a16="http://schemas.microsoft.com/office/drawing/2014/main" id="{DCEB6EA0-FBE2-B5E4-5214-B8418A2CD83C}"/>
                </a:ext>
              </a:extLst>
            </p:cNvPr>
            <p:cNvSpPr/>
            <p:nvPr/>
          </p:nvSpPr>
          <p:spPr>
            <a:xfrm>
              <a:off x="-56215625" y="243650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379;p69">
              <a:extLst>
                <a:ext uri="{FF2B5EF4-FFF2-40B4-BE49-F238E27FC236}">
                  <a16:creationId xmlns:a16="http://schemas.microsoft.com/office/drawing/2014/main" id="{0DCE9DAB-6F23-6E84-EA5F-8CDF9FFA1F90}"/>
                </a:ext>
              </a:extLst>
            </p:cNvPr>
            <p:cNvSpPr/>
            <p:nvPr/>
          </p:nvSpPr>
          <p:spPr>
            <a:xfrm>
              <a:off x="-56280200" y="2499700"/>
              <a:ext cx="73250" cy="29775"/>
            </a:xfrm>
            <a:custGeom>
              <a:avLst/>
              <a:gdLst/>
              <a:ahLst/>
              <a:cxnLst/>
              <a:rect l="l" t="t" r="r" b="b"/>
              <a:pathLst>
                <a:path w="2930" h="1191" extrusionOk="0">
                  <a:moveTo>
                    <a:pt x="414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7"/>
                    <a:pt x="0" y="529"/>
                    <a:pt x="158" y="623"/>
                  </a:cubicBezTo>
                  <a:cubicBezTo>
                    <a:pt x="536" y="1001"/>
                    <a:pt x="1008" y="1190"/>
                    <a:pt x="1481" y="1190"/>
                  </a:cubicBezTo>
                  <a:cubicBezTo>
                    <a:pt x="1953" y="1190"/>
                    <a:pt x="2457" y="1001"/>
                    <a:pt x="2773" y="623"/>
                  </a:cubicBezTo>
                  <a:cubicBezTo>
                    <a:pt x="2930" y="466"/>
                    <a:pt x="2930" y="245"/>
                    <a:pt x="2773" y="119"/>
                  </a:cubicBezTo>
                  <a:cubicBezTo>
                    <a:pt x="2694" y="40"/>
                    <a:pt x="2591" y="1"/>
                    <a:pt x="2497" y="1"/>
                  </a:cubicBezTo>
                  <a:cubicBezTo>
                    <a:pt x="2402" y="1"/>
                    <a:pt x="2316" y="40"/>
                    <a:pt x="2268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66" y="434"/>
                    <a:pt x="882" y="308"/>
                    <a:pt x="693" y="119"/>
                  </a:cubicBezTo>
                  <a:cubicBezTo>
                    <a:pt x="614" y="40"/>
                    <a:pt x="512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0" name="Google Shape;11380;p69">
              <a:extLst>
                <a:ext uri="{FF2B5EF4-FFF2-40B4-BE49-F238E27FC236}">
                  <a16:creationId xmlns:a16="http://schemas.microsoft.com/office/drawing/2014/main" id="{781CA06C-BBB6-D96D-AC4B-D1274E9DE8E6}"/>
                </a:ext>
              </a:extLst>
            </p:cNvPr>
            <p:cNvSpPr/>
            <p:nvPr/>
          </p:nvSpPr>
          <p:spPr>
            <a:xfrm>
              <a:off x="-56401500" y="2304975"/>
              <a:ext cx="316650" cy="298525"/>
            </a:xfrm>
            <a:custGeom>
              <a:avLst/>
              <a:gdLst/>
              <a:ahLst/>
              <a:cxnLst/>
              <a:rect l="l" t="t" r="r" b="b"/>
              <a:pathLst>
                <a:path w="12666" h="11941" extrusionOk="0">
                  <a:moveTo>
                    <a:pt x="6411" y="785"/>
                  </a:moveTo>
                  <a:cubicBezTo>
                    <a:pt x="7105" y="785"/>
                    <a:pt x="7692" y="1003"/>
                    <a:pt x="8223" y="1387"/>
                  </a:cubicBezTo>
                  <a:lnTo>
                    <a:pt x="6270" y="2899"/>
                  </a:lnTo>
                  <a:lnTo>
                    <a:pt x="4348" y="1387"/>
                  </a:lnTo>
                  <a:cubicBezTo>
                    <a:pt x="4915" y="977"/>
                    <a:pt x="5577" y="788"/>
                    <a:pt x="6270" y="788"/>
                  </a:cubicBezTo>
                  <a:cubicBezTo>
                    <a:pt x="6317" y="786"/>
                    <a:pt x="6365" y="785"/>
                    <a:pt x="6411" y="785"/>
                  </a:cubicBezTo>
                  <a:close/>
                  <a:moveTo>
                    <a:pt x="2174" y="4474"/>
                  </a:moveTo>
                  <a:lnTo>
                    <a:pt x="2174" y="5986"/>
                  </a:lnTo>
                  <a:cubicBezTo>
                    <a:pt x="1796" y="5986"/>
                    <a:pt x="1450" y="5640"/>
                    <a:pt x="1450" y="5230"/>
                  </a:cubicBezTo>
                  <a:cubicBezTo>
                    <a:pt x="1450" y="4821"/>
                    <a:pt x="1765" y="4474"/>
                    <a:pt x="2174" y="4474"/>
                  </a:cubicBezTo>
                  <a:close/>
                  <a:moveTo>
                    <a:pt x="10428" y="4474"/>
                  </a:moveTo>
                  <a:cubicBezTo>
                    <a:pt x="10838" y="4474"/>
                    <a:pt x="11153" y="4821"/>
                    <a:pt x="11153" y="5230"/>
                  </a:cubicBezTo>
                  <a:cubicBezTo>
                    <a:pt x="11153" y="5608"/>
                    <a:pt x="10807" y="5986"/>
                    <a:pt x="10428" y="5986"/>
                  </a:cubicBezTo>
                  <a:lnTo>
                    <a:pt x="10428" y="4474"/>
                  </a:lnTo>
                  <a:close/>
                  <a:moveTo>
                    <a:pt x="1008" y="6144"/>
                  </a:moveTo>
                  <a:cubicBezTo>
                    <a:pt x="1292" y="6490"/>
                    <a:pt x="1702" y="6742"/>
                    <a:pt x="2174" y="6742"/>
                  </a:cubicBezTo>
                  <a:cubicBezTo>
                    <a:pt x="2174" y="7152"/>
                    <a:pt x="1828" y="7467"/>
                    <a:pt x="1450" y="7467"/>
                  </a:cubicBezTo>
                  <a:cubicBezTo>
                    <a:pt x="1040" y="7467"/>
                    <a:pt x="693" y="7120"/>
                    <a:pt x="693" y="6742"/>
                  </a:cubicBezTo>
                  <a:cubicBezTo>
                    <a:pt x="693" y="6490"/>
                    <a:pt x="819" y="6270"/>
                    <a:pt x="1008" y="6144"/>
                  </a:cubicBezTo>
                  <a:close/>
                  <a:moveTo>
                    <a:pt x="11594" y="6144"/>
                  </a:moveTo>
                  <a:cubicBezTo>
                    <a:pt x="11783" y="6301"/>
                    <a:pt x="11909" y="6490"/>
                    <a:pt x="11909" y="6742"/>
                  </a:cubicBezTo>
                  <a:cubicBezTo>
                    <a:pt x="11909" y="7152"/>
                    <a:pt x="11594" y="7467"/>
                    <a:pt x="11153" y="7467"/>
                  </a:cubicBezTo>
                  <a:cubicBezTo>
                    <a:pt x="10775" y="7467"/>
                    <a:pt x="10428" y="7120"/>
                    <a:pt x="10428" y="6742"/>
                  </a:cubicBezTo>
                  <a:cubicBezTo>
                    <a:pt x="10901" y="6742"/>
                    <a:pt x="11311" y="6490"/>
                    <a:pt x="11594" y="6144"/>
                  </a:cubicBezTo>
                  <a:close/>
                  <a:moveTo>
                    <a:pt x="8759" y="1859"/>
                  </a:moveTo>
                  <a:cubicBezTo>
                    <a:pt x="9326" y="2426"/>
                    <a:pt x="9672" y="3214"/>
                    <a:pt x="9672" y="4128"/>
                  </a:cubicBezTo>
                  <a:lnTo>
                    <a:pt x="9672" y="7120"/>
                  </a:lnTo>
                  <a:cubicBezTo>
                    <a:pt x="9672" y="8507"/>
                    <a:pt x="8853" y="9735"/>
                    <a:pt x="7562" y="10239"/>
                  </a:cubicBezTo>
                  <a:cubicBezTo>
                    <a:pt x="7215" y="9924"/>
                    <a:pt x="6774" y="9735"/>
                    <a:pt x="6301" y="9735"/>
                  </a:cubicBezTo>
                  <a:cubicBezTo>
                    <a:pt x="5829" y="9735"/>
                    <a:pt x="5356" y="9924"/>
                    <a:pt x="5041" y="10239"/>
                  </a:cubicBezTo>
                  <a:cubicBezTo>
                    <a:pt x="3781" y="9735"/>
                    <a:pt x="2899" y="8507"/>
                    <a:pt x="2899" y="7120"/>
                  </a:cubicBezTo>
                  <a:lnTo>
                    <a:pt x="2899" y="4128"/>
                  </a:lnTo>
                  <a:cubicBezTo>
                    <a:pt x="2899" y="3277"/>
                    <a:pt x="3245" y="2489"/>
                    <a:pt x="3812" y="1859"/>
                  </a:cubicBezTo>
                  <a:lnTo>
                    <a:pt x="6049" y="3655"/>
                  </a:lnTo>
                  <a:cubicBezTo>
                    <a:pt x="6112" y="3718"/>
                    <a:pt x="6191" y="3749"/>
                    <a:pt x="6274" y="3749"/>
                  </a:cubicBezTo>
                  <a:cubicBezTo>
                    <a:pt x="6356" y="3749"/>
                    <a:pt x="6443" y="3718"/>
                    <a:pt x="6522" y="3655"/>
                  </a:cubicBezTo>
                  <a:lnTo>
                    <a:pt x="8759" y="1859"/>
                  </a:lnTo>
                  <a:close/>
                  <a:moveTo>
                    <a:pt x="6333" y="10460"/>
                  </a:moveTo>
                  <a:cubicBezTo>
                    <a:pt x="6805" y="10460"/>
                    <a:pt x="7215" y="10775"/>
                    <a:pt x="7373" y="11216"/>
                  </a:cubicBezTo>
                  <a:lnTo>
                    <a:pt x="5262" y="11216"/>
                  </a:lnTo>
                  <a:cubicBezTo>
                    <a:pt x="5419" y="10775"/>
                    <a:pt x="5797" y="10460"/>
                    <a:pt x="6333" y="10460"/>
                  </a:cubicBezTo>
                  <a:close/>
                  <a:moveTo>
                    <a:pt x="6333" y="0"/>
                  </a:moveTo>
                  <a:cubicBezTo>
                    <a:pt x="4159" y="0"/>
                    <a:pt x="2395" y="1639"/>
                    <a:pt x="2237" y="3718"/>
                  </a:cubicBezTo>
                  <a:cubicBezTo>
                    <a:pt x="1324" y="3718"/>
                    <a:pt x="599" y="4506"/>
                    <a:pt x="725" y="5419"/>
                  </a:cubicBezTo>
                  <a:cubicBezTo>
                    <a:pt x="252" y="5703"/>
                    <a:pt x="0" y="6175"/>
                    <a:pt x="0" y="6742"/>
                  </a:cubicBezTo>
                  <a:cubicBezTo>
                    <a:pt x="0" y="7562"/>
                    <a:pt x="662" y="8223"/>
                    <a:pt x="1481" y="8223"/>
                  </a:cubicBezTo>
                  <a:cubicBezTo>
                    <a:pt x="1796" y="8223"/>
                    <a:pt x="2080" y="8160"/>
                    <a:pt x="2300" y="7940"/>
                  </a:cubicBezTo>
                  <a:cubicBezTo>
                    <a:pt x="2584" y="9263"/>
                    <a:pt x="3497" y="10271"/>
                    <a:pt x="4632" y="10838"/>
                  </a:cubicBezTo>
                  <a:cubicBezTo>
                    <a:pt x="4506" y="11059"/>
                    <a:pt x="4474" y="11311"/>
                    <a:pt x="4474" y="11563"/>
                  </a:cubicBezTo>
                  <a:cubicBezTo>
                    <a:pt x="4474" y="11783"/>
                    <a:pt x="4632" y="11941"/>
                    <a:pt x="4821" y="11941"/>
                  </a:cubicBezTo>
                  <a:lnTo>
                    <a:pt x="7814" y="11941"/>
                  </a:lnTo>
                  <a:cubicBezTo>
                    <a:pt x="8034" y="11941"/>
                    <a:pt x="8192" y="11783"/>
                    <a:pt x="8192" y="11563"/>
                  </a:cubicBezTo>
                  <a:cubicBezTo>
                    <a:pt x="8192" y="11311"/>
                    <a:pt x="8129" y="11059"/>
                    <a:pt x="8034" y="10838"/>
                  </a:cubicBezTo>
                  <a:cubicBezTo>
                    <a:pt x="9168" y="10302"/>
                    <a:pt x="10082" y="9263"/>
                    <a:pt x="10334" y="7940"/>
                  </a:cubicBezTo>
                  <a:cubicBezTo>
                    <a:pt x="10586" y="8097"/>
                    <a:pt x="10870" y="8223"/>
                    <a:pt x="11185" y="8223"/>
                  </a:cubicBezTo>
                  <a:cubicBezTo>
                    <a:pt x="12004" y="8223"/>
                    <a:pt x="12665" y="7562"/>
                    <a:pt x="12665" y="6742"/>
                  </a:cubicBezTo>
                  <a:cubicBezTo>
                    <a:pt x="12665" y="6175"/>
                    <a:pt x="12382" y="5703"/>
                    <a:pt x="11909" y="5419"/>
                  </a:cubicBezTo>
                  <a:cubicBezTo>
                    <a:pt x="12035" y="4506"/>
                    <a:pt x="11311" y="3718"/>
                    <a:pt x="10428" y="3718"/>
                  </a:cubicBezTo>
                  <a:cubicBezTo>
                    <a:pt x="10208" y="1639"/>
                    <a:pt x="8444" y="0"/>
                    <a:pt x="63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1" name="Google Shape;11425;p69">
            <a:extLst>
              <a:ext uri="{FF2B5EF4-FFF2-40B4-BE49-F238E27FC236}">
                <a16:creationId xmlns:a16="http://schemas.microsoft.com/office/drawing/2014/main" id="{302A91F7-1E69-A306-EF62-8F771041BA57}"/>
              </a:ext>
            </a:extLst>
          </p:cNvPr>
          <p:cNvSpPr/>
          <p:nvPr/>
        </p:nvSpPr>
        <p:spPr>
          <a:xfrm>
            <a:off x="19592632" y="7586285"/>
            <a:ext cx="915010" cy="965493"/>
          </a:xfrm>
          <a:custGeom>
            <a:avLst/>
            <a:gdLst/>
            <a:ahLst/>
            <a:cxnLst/>
            <a:rect l="l" t="t" r="r" b="b"/>
            <a:pathLst>
              <a:path w="10621" h="11207" extrusionOk="0">
                <a:moveTo>
                  <a:pt x="6412" y="614"/>
                </a:moveTo>
                <a:lnTo>
                  <a:pt x="6690" y="1980"/>
                </a:lnTo>
                <a:cubicBezTo>
                  <a:pt x="6384" y="2063"/>
                  <a:pt x="6105" y="2203"/>
                  <a:pt x="5854" y="2426"/>
                </a:cubicBezTo>
                <a:cubicBezTo>
                  <a:pt x="5548" y="2119"/>
                  <a:pt x="5129" y="1952"/>
                  <a:pt x="4711" y="1952"/>
                </a:cubicBezTo>
                <a:cubicBezTo>
                  <a:pt x="4265" y="1952"/>
                  <a:pt x="3875" y="2119"/>
                  <a:pt x="3568" y="2426"/>
                </a:cubicBezTo>
                <a:cubicBezTo>
                  <a:pt x="3345" y="2231"/>
                  <a:pt x="3039" y="2063"/>
                  <a:pt x="2732" y="1980"/>
                </a:cubicBezTo>
                <a:lnTo>
                  <a:pt x="3011" y="614"/>
                </a:lnTo>
                <a:close/>
                <a:moveTo>
                  <a:pt x="7192" y="1088"/>
                </a:moveTo>
                <a:lnTo>
                  <a:pt x="8530" y="2147"/>
                </a:lnTo>
                <a:cubicBezTo>
                  <a:pt x="8447" y="2259"/>
                  <a:pt x="8335" y="2370"/>
                  <a:pt x="8251" y="2482"/>
                </a:cubicBezTo>
                <a:cubicBezTo>
                  <a:pt x="8028" y="2231"/>
                  <a:pt x="7750" y="2008"/>
                  <a:pt x="7359" y="1952"/>
                </a:cubicBezTo>
                <a:lnTo>
                  <a:pt x="7192" y="1088"/>
                </a:lnTo>
                <a:close/>
                <a:moveTo>
                  <a:pt x="9339" y="2565"/>
                </a:moveTo>
                <a:cubicBezTo>
                  <a:pt x="9729" y="2565"/>
                  <a:pt x="10008" y="2844"/>
                  <a:pt x="10008" y="3234"/>
                </a:cubicBezTo>
                <a:cubicBezTo>
                  <a:pt x="9980" y="3624"/>
                  <a:pt x="9701" y="3903"/>
                  <a:pt x="9339" y="3903"/>
                </a:cubicBezTo>
                <a:cubicBezTo>
                  <a:pt x="9004" y="3903"/>
                  <a:pt x="8670" y="3624"/>
                  <a:pt x="8670" y="3234"/>
                </a:cubicBezTo>
                <a:cubicBezTo>
                  <a:pt x="8670" y="2900"/>
                  <a:pt x="8948" y="2565"/>
                  <a:pt x="9339" y="2565"/>
                </a:cubicBezTo>
                <a:close/>
                <a:moveTo>
                  <a:pt x="7081" y="2565"/>
                </a:moveTo>
                <a:cubicBezTo>
                  <a:pt x="7638" y="2565"/>
                  <a:pt x="8056" y="3039"/>
                  <a:pt x="8056" y="3541"/>
                </a:cubicBezTo>
                <a:cubicBezTo>
                  <a:pt x="8056" y="4070"/>
                  <a:pt x="7610" y="4516"/>
                  <a:pt x="7081" y="4516"/>
                </a:cubicBezTo>
                <a:cubicBezTo>
                  <a:pt x="6718" y="4516"/>
                  <a:pt x="6384" y="4321"/>
                  <a:pt x="6217" y="4015"/>
                </a:cubicBezTo>
                <a:cubicBezTo>
                  <a:pt x="6147" y="3889"/>
                  <a:pt x="6028" y="3827"/>
                  <a:pt x="5910" y="3827"/>
                </a:cubicBezTo>
                <a:cubicBezTo>
                  <a:pt x="5791" y="3827"/>
                  <a:pt x="5673" y="3889"/>
                  <a:pt x="5603" y="4015"/>
                </a:cubicBezTo>
                <a:cubicBezTo>
                  <a:pt x="5436" y="4321"/>
                  <a:pt x="5102" y="4516"/>
                  <a:pt x="4739" y="4516"/>
                </a:cubicBezTo>
                <a:cubicBezTo>
                  <a:pt x="4405" y="4516"/>
                  <a:pt x="4042" y="4321"/>
                  <a:pt x="3875" y="4015"/>
                </a:cubicBezTo>
                <a:cubicBezTo>
                  <a:pt x="3805" y="3889"/>
                  <a:pt x="3694" y="3827"/>
                  <a:pt x="3582" y="3827"/>
                </a:cubicBezTo>
                <a:cubicBezTo>
                  <a:pt x="3471" y="3827"/>
                  <a:pt x="3359" y="3889"/>
                  <a:pt x="3290" y="4015"/>
                </a:cubicBezTo>
                <a:cubicBezTo>
                  <a:pt x="3094" y="4321"/>
                  <a:pt x="2760" y="4516"/>
                  <a:pt x="2398" y="4516"/>
                </a:cubicBezTo>
                <a:cubicBezTo>
                  <a:pt x="1840" y="4516"/>
                  <a:pt x="1422" y="4070"/>
                  <a:pt x="1422" y="3541"/>
                </a:cubicBezTo>
                <a:cubicBezTo>
                  <a:pt x="1422" y="3039"/>
                  <a:pt x="1840" y="2565"/>
                  <a:pt x="2398" y="2565"/>
                </a:cubicBezTo>
                <a:cubicBezTo>
                  <a:pt x="2760" y="2565"/>
                  <a:pt x="3094" y="2788"/>
                  <a:pt x="3290" y="3095"/>
                </a:cubicBezTo>
                <a:cubicBezTo>
                  <a:pt x="3359" y="3220"/>
                  <a:pt x="3471" y="3283"/>
                  <a:pt x="3582" y="3283"/>
                </a:cubicBezTo>
                <a:cubicBezTo>
                  <a:pt x="3694" y="3283"/>
                  <a:pt x="3805" y="3220"/>
                  <a:pt x="3875" y="3095"/>
                </a:cubicBezTo>
                <a:cubicBezTo>
                  <a:pt x="4042" y="2788"/>
                  <a:pt x="4405" y="2565"/>
                  <a:pt x="4739" y="2565"/>
                </a:cubicBezTo>
                <a:cubicBezTo>
                  <a:pt x="5102" y="2565"/>
                  <a:pt x="5436" y="2788"/>
                  <a:pt x="5603" y="3095"/>
                </a:cubicBezTo>
                <a:cubicBezTo>
                  <a:pt x="5673" y="3220"/>
                  <a:pt x="5791" y="3283"/>
                  <a:pt x="5910" y="3283"/>
                </a:cubicBezTo>
                <a:cubicBezTo>
                  <a:pt x="6028" y="3283"/>
                  <a:pt x="6147" y="3220"/>
                  <a:pt x="6217" y="3095"/>
                </a:cubicBezTo>
                <a:cubicBezTo>
                  <a:pt x="6384" y="2788"/>
                  <a:pt x="6718" y="2565"/>
                  <a:pt x="7081" y="2565"/>
                </a:cubicBezTo>
                <a:close/>
                <a:moveTo>
                  <a:pt x="5798" y="4767"/>
                </a:moveTo>
                <a:cubicBezTo>
                  <a:pt x="6105" y="5074"/>
                  <a:pt x="6523" y="5269"/>
                  <a:pt x="6941" y="5269"/>
                </a:cubicBezTo>
                <a:cubicBezTo>
                  <a:pt x="7192" y="5269"/>
                  <a:pt x="7387" y="5213"/>
                  <a:pt x="7610" y="5130"/>
                </a:cubicBezTo>
                <a:lnTo>
                  <a:pt x="7610" y="6273"/>
                </a:lnTo>
                <a:lnTo>
                  <a:pt x="7109" y="6440"/>
                </a:lnTo>
                <a:cubicBezTo>
                  <a:pt x="7055" y="6463"/>
                  <a:pt x="6997" y="6473"/>
                  <a:pt x="6938" y="6473"/>
                </a:cubicBezTo>
                <a:cubicBezTo>
                  <a:pt x="6782" y="6473"/>
                  <a:pt x="6616" y="6402"/>
                  <a:pt x="6495" y="6301"/>
                </a:cubicBezTo>
                <a:cubicBezTo>
                  <a:pt x="6241" y="6046"/>
                  <a:pt x="5923" y="5927"/>
                  <a:pt x="5608" y="5927"/>
                </a:cubicBezTo>
                <a:cubicBezTo>
                  <a:pt x="5267" y="5927"/>
                  <a:pt x="4930" y="6067"/>
                  <a:pt x="4683" y="6328"/>
                </a:cubicBezTo>
                <a:cubicBezTo>
                  <a:pt x="4433" y="6078"/>
                  <a:pt x="4082" y="5937"/>
                  <a:pt x="3733" y="5937"/>
                </a:cubicBezTo>
                <a:cubicBezTo>
                  <a:pt x="3420" y="5937"/>
                  <a:pt x="3109" y="6050"/>
                  <a:pt x="2871" y="6301"/>
                </a:cubicBezTo>
                <a:cubicBezTo>
                  <a:pt x="2737" y="6416"/>
                  <a:pt x="2602" y="6478"/>
                  <a:pt x="2449" y="6478"/>
                </a:cubicBezTo>
                <a:cubicBezTo>
                  <a:pt x="2380" y="6478"/>
                  <a:pt x="2308" y="6466"/>
                  <a:pt x="2230" y="6440"/>
                </a:cubicBezTo>
                <a:lnTo>
                  <a:pt x="1673" y="6273"/>
                </a:lnTo>
                <a:lnTo>
                  <a:pt x="1673" y="5130"/>
                </a:lnTo>
                <a:cubicBezTo>
                  <a:pt x="1896" y="5213"/>
                  <a:pt x="2091" y="5269"/>
                  <a:pt x="2342" y="5269"/>
                </a:cubicBezTo>
                <a:cubicBezTo>
                  <a:pt x="2788" y="5269"/>
                  <a:pt x="3178" y="5074"/>
                  <a:pt x="3485" y="4767"/>
                </a:cubicBezTo>
                <a:cubicBezTo>
                  <a:pt x="3791" y="5074"/>
                  <a:pt x="4209" y="5269"/>
                  <a:pt x="4628" y="5269"/>
                </a:cubicBezTo>
                <a:cubicBezTo>
                  <a:pt x="5102" y="5269"/>
                  <a:pt x="5464" y="5074"/>
                  <a:pt x="5798" y="4767"/>
                </a:cubicBezTo>
                <a:close/>
                <a:moveTo>
                  <a:pt x="3791" y="6577"/>
                </a:moveTo>
                <a:cubicBezTo>
                  <a:pt x="4000" y="6577"/>
                  <a:pt x="4207" y="6680"/>
                  <a:pt x="4321" y="6858"/>
                </a:cubicBezTo>
                <a:lnTo>
                  <a:pt x="4182" y="6997"/>
                </a:lnTo>
                <a:cubicBezTo>
                  <a:pt x="3826" y="7340"/>
                  <a:pt x="3371" y="7508"/>
                  <a:pt x="2920" y="7508"/>
                </a:cubicBezTo>
                <a:cubicBezTo>
                  <a:pt x="2415" y="7508"/>
                  <a:pt x="1914" y="7298"/>
                  <a:pt x="1561" y="6886"/>
                </a:cubicBezTo>
                <a:lnTo>
                  <a:pt x="1561" y="6886"/>
                </a:lnTo>
                <a:lnTo>
                  <a:pt x="2091" y="7081"/>
                </a:lnTo>
                <a:cubicBezTo>
                  <a:pt x="2215" y="7120"/>
                  <a:pt x="2343" y="7139"/>
                  <a:pt x="2471" y="7139"/>
                </a:cubicBezTo>
                <a:cubicBezTo>
                  <a:pt x="2803" y="7139"/>
                  <a:pt x="3132" y="7008"/>
                  <a:pt x="3373" y="6747"/>
                </a:cubicBezTo>
                <a:cubicBezTo>
                  <a:pt x="3490" y="6630"/>
                  <a:pt x="3641" y="6577"/>
                  <a:pt x="3791" y="6577"/>
                </a:cubicBezTo>
                <a:close/>
                <a:moveTo>
                  <a:pt x="5591" y="6621"/>
                </a:moveTo>
                <a:cubicBezTo>
                  <a:pt x="5743" y="6621"/>
                  <a:pt x="5898" y="6679"/>
                  <a:pt x="6021" y="6802"/>
                </a:cubicBezTo>
                <a:cubicBezTo>
                  <a:pt x="6282" y="7042"/>
                  <a:pt x="6599" y="7168"/>
                  <a:pt x="6933" y="7168"/>
                </a:cubicBezTo>
                <a:cubicBezTo>
                  <a:pt x="7064" y="7168"/>
                  <a:pt x="7198" y="7148"/>
                  <a:pt x="7332" y="7109"/>
                </a:cubicBezTo>
                <a:lnTo>
                  <a:pt x="7833" y="6886"/>
                </a:lnTo>
                <a:lnTo>
                  <a:pt x="7833" y="6886"/>
                </a:lnTo>
                <a:cubicBezTo>
                  <a:pt x="7503" y="7299"/>
                  <a:pt x="7003" y="7529"/>
                  <a:pt x="6483" y="7529"/>
                </a:cubicBezTo>
                <a:cubicBezTo>
                  <a:pt x="6302" y="7529"/>
                  <a:pt x="6118" y="7501"/>
                  <a:pt x="5938" y="7443"/>
                </a:cubicBezTo>
                <a:cubicBezTo>
                  <a:pt x="5464" y="7304"/>
                  <a:pt x="5269" y="7025"/>
                  <a:pt x="5102" y="6886"/>
                </a:cubicBezTo>
                <a:cubicBezTo>
                  <a:pt x="5211" y="6714"/>
                  <a:pt x="5398" y="6621"/>
                  <a:pt x="5591" y="6621"/>
                </a:cubicBezTo>
                <a:close/>
                <a:moveTo>
                  <a:pt x="4628" y="7416"/>
                </a:moveTo>
                <a:cubicBezTo>
                  <a:pt x="4906" y="7694"/>
                  <a:pt x="5185" y="7945"/>
                  <a:pt x="5659" y="8085"/>
                </a:cubicBezTo>
                <a:cubicBezTo>
                  <a:pt x="5882" y="8140"/>
                  <a:pt x="6161" y="8224"/>
                  <a:pt x="6412" y="8224"/>
                </a:cubicBezTo>
                <a:cubicBezTo>
                  <a:pt x="7053" y="8224"/>
                  <a:pt x="7666" y="7973"/>
                  <a:pt x="8112" y="7527"/>
                </a:cubicBezTo>
                <a:cubicBezTo>
                  <a:pt x="8224" y="7639"/>
                  <a:pt x="8251" y="7806"/>
                  <a:pt x="8251" y="7945"/>
                </a:cubicBezTo>
                <a:cubicBezTo>
                  <a:pt x="8335" y="8280"/>
                  <a:pt x="8056" y="8558"/>
                  <a:pt x="7666" y="8558"/>
                </a:cubicBezTo>
                <a:cubicBezTo>
                  <a:pt x="7555" y="8558"/>
                  <a:pt x="7471" y="8531"/>
                  <a:pt x="7387" y="8503"/>
                </a:cubicBezTo>
                <a:cubicBezTo>
                  <a:pt x="7339" y="8479"/>
                  <a:pt x="7291" y="8468"/>
                  <a:pt x="7243" y="8468"/>
                </a:cubicBezTo>
                <a:cubicBezTo>
                  <a:pt x="7016" y="8468"/>
                  <a:pt x="6826" y="8718"/>
                  <a:pt x="6941" y="8949"/>
                </a:cubicBezTo>
                <a:cubicBezTo>
                  <a:pt x="6969" y="9060"/>
                  <a:pt x="6997" y="9172"/>
                  <a:pt x="6997" y="9227"/>
                </a:cubicBezTo>
                <a:cubicBezTo>
                  <a:pt x="6997" y="9590"/>
                  <a:pt x="6718" y="9896"/>
                  <a:pt x="6356" y="9896"/>
                </a:cubicBezTo>
                <a:cubicBezTo>
                  <a:pt x="6161" y="9896"/>
                  <a:pt x="6021" y="9813"/>
                  <a:pt x="5882" y="9729"/>
                </a:cubicBezTo>
                <a:cubicBezTo>
                  <a:pt x="5815" y="9662"/>
                  <a:pt x="5734" y="9631"/>
                  <a:pt x="5655" y="9631"/>
                </a:cubicBezTo>
                <a:cubicBezTo>
                  <a:pt x="5505" y="9631"/>
                  <a:pt x="5361" y="9742"/>
                  <a:pt x="5325" y="9924"/>
                </a:cubicBezTo>
                <a:cubicBezTo>
                  <a:pt x="5297" y="10287"/>
                  <a:pt x="5018" y="10565"/>
                  <a:pt x="4683" y="10565"/>
                </a:cubicBezTo>
                <a:cubicBezTo>
                  <a:pt x="4321" y="10565"/>
                  <a:pt x="4042" y="10287"/>
                  <a:pt x="4014" y="9924"/>
                </a:cubicBezTo>
                <a:cubicBezTo>
                  <a:pt x="3996" y="9741"/>
                  <a:pt x="3846" y="9619"/>
                  <a:pt x="3690" y="9619"/>
                </a:cubicBezTo>
                <a:cubicBezTo>
                  <a:pt x="3608" y="9619"/>
                  <a:pt x="3524" y="9652"/>
                  <a:pt x="3457" y="9729"/>
                </a:cubicBezTo>
                <a:cubicBezTo>
                  <a:pt x="3317" y="9813"/>
                  <a:pt x="3178" y="9896"/>
                  <a:pt x="3011" y="9896"/>
                </a:cubicBezTo>
                <a:cubicBezTo>
                  <a:pt x="2648" y="9896"/>
                  <a:pt x="2342" y="9618"/>
                  <a:pt x="2342" y="9227"/>
                </a:cubicBezTo>
                <a:cubicBezTo>
                  <a:pt x="2342" y="9116"/>
                  <a:pt x="2370" y="9032"/>
                  <a:pt x="2398" y="8949"/>
                </a:cubicBezTo>
                <a:cubicBezTo>
                  <a:pt x="2513" y="8718"/>
                  <a:pt x="2323" y="8468"/>
                  <a:pt x="2095" y="8468"/>
                </a:cubicBezTo>
                <a:cubicBezTo>
                  <a:pt x="2048" y="8468"/>
                  <a:pt x="2000" y="8479"/>
                  <a:pt x="1952" y="8503"/>
                </a:cubicBezTo>
                <a:cubicBezTo>
                  <a:pt x="1859" y="8555"/>
                  <a:pt x="1755" y="8583"/>
                  <a:pt x="1653" y="8583"/>
                </a:cubicBezTo>
                <a:cubicBezTo>
                  <a:pt x="1538" y="8583"/>
                  <a:pt x="1427" y="8548"/>
                  <a:pt x="1338" y="8475"/>
                </a:cubicBezTo>
                <a:cubicBezTo>
                  <a:pt x="1115" y="8335"/>
                  <a:pt x="1004" y="8112"/>
                  <a:pt x="1004" y="7917"/>
                </a:cubicBezTo>
                <a:cubicBezTo>
                  <a:pt x="1004" y="7722"/>
                  <a:pt x="1087" y="7583"/>
                  <a:pt x="1143" y="7499"/>
                </a:cubicBezTo>
                <a:cubicBezTo>
                  <a:pt x="1617" y="7945"/>
                  <a:pt x="2230" y="8196"/>
                  <a:pt x="2871" y="8196"/>
                </a:cubicBezTo>
                <a:cubicBezTo>
                  <a:pt x="3485" y="8196"/>
                  <a:pt x="4126" y="7945"/>
                  <a:pt x="4572" y="7499"/>
                </a:cubicBezTo>
                <a:lnTo>
                  <a:pt x="4628" y="7416"/>
                </a:lnTo>
                <a:close/>
                <a:moveTo>
                  <a:pt x="2732" y="1"/>
                </a:moveTo>
                <a:cubicBezTo>
                  <a:pt x="2537" y="1"/>
                  <a:pt x="2453" y="112"/>
                  <a:pt x="2398" y="279"/>
                </a:cubicBezTo>
                <a:lnTo>
                  <a:pt x="2063" y="2008"/>
                </a:lnTo>
                <a:cubicBezTo>
                  <a:pt x="1310" y="2203"/>
                  <a:pt x="753" y="2844"/>
                  <a:pt x="753" y="3624"/>
                </a:cubicBezTo>
                <a:cubicBezTo>
                  <a:pt x="753" y="4015"/>
                  <a:pt x="892" y="4321"/>
                  <a:pt x="1087" y="4600"/>
                </a:cubicBezTo>
                <a:lnTo>
                  <a:pt x="1087" y="6050"/>
                </a:lnTo>
                <a:lnTo>
                  <a:pt x="864" y="5994"/>
                </a:lnTo>
                <a:cubicBezTo>
                  <a:pt x="832" y="5987"/>
                  <a:pt x="799" y="5984"/>
                  <a:pt x="766" y="5984"/>
                </a:cubicBezTo>
                <a:cubicBezTo>
                  <a:pt x="662" y="5984"/>
                  <a:pt x="566" y="6020"/>
                  <a:pt x="502" y="6105"/>
                </a:cubicBezTo>
                <a:cubicBezTo>
                  <a:pt x="418" y="6189"/>
                  <a:pt x="391" y="6384"/>
                  <a:pt x="502" y="6468"/>
                </a:cubicBezTo>
                <a:lnTo>
                  <a:pt x="837" y="6997"/>
                </a:lnTo>
                <a:cubicBezTo>
                  <a:pt x="0" y="7806"/>
                  <a:pt x="558" y="9255"/>
                  <a:pt x="1756" y="9255"/>
                </a:cubicBezTo>
                <a:cubicBezTo>
                  <a:pt x="1756" y="10001"/>
                  <a:pt x="2361" y="10582"/>
                  <a:pt x="3036" y="10582"/>
                </a:cubicBezTo>
                <a:cubicBezTo>
                  <a:pt x="3193" y="10582"/>
                  <a:pt x="3354" y="10550"/>
                  <a:pt x="3513" y="10482"/>
                </a:cubicBezTo>
                <a:cubicBezTo>
                  <a:pt x="3736" y="10928"/>
                  <a:pt x="4182" y="11207"/>
                  <a:pt x="4711" y="11207"/>
                </a:cubicBezTo>
                <a:cubicBezTo>
                  <a:pt x="5241" y="11207"/>
                  <a:pt x="5687" y="10900"/>
                  <a:pt x="5882" y="10482"/>
                </a:cubicBezTo>
                <a:cubicBezTo>
                  <a:pt x="6040" y="10536"/>
                  <a:pt x="6198" y="10562"/>
                  <a:pt x="6351" y="10562"/>
                </a:cubicBezTo>
                <a:cubicBezTo>
                  <a:pt x="7062" y="10562"/>
                  <a:pt x="7666" y="10012"/>
                  <a:pt x="7666" y="9255"/>
                </a:cubicBezTo>
                <a:cubicBezTo>
                  <a:pt x="8865" y="9255"/>
                  <a:pt x="9450" y="7806"/>
                  <a:pt x="8586" y="6997"/>
                </a:cubicBezTo>
                <a:lnTo>
                  <a:pt x="8920" y="6468"/>
                </a:lnTo>
                <a:cubicBezTo>
                  <a:pt x="9066" y="6273"/>
                  <a:pt x="8894" y="5973"/>
                  <a:pt x="8645" y="5973"/>
                </a:cubicBezTo>
                <a:cubicBezTo>
                  <a:pt x="8608" y="5973"/>
                  <a:pt x="8570" y="5980"/>
                  <a:pt x="8530" y="5994"/>
                </a:cubicBezTo>
                <a:lnTo>
                  <a:pt x="8335" y="6050"/>
                </a:lnTo>
                <a:lnTo>
                  <a:pt x="8335" y="4600"/>
                </a:lnTo>
                <a:cubicBezTo>
                  <a:pt x="8391" y="4489"/>
                  <a:pt x="8474" y="4433"/>
                  <a:pt x="8502" y="4321"/>
                </a:cubicBezTo>
                <a:cubicBezTo>
                  <a:pt x="8725" y="4489"/>
                  <a:pt x="9032" y="4600"/>
                  <a:pt x="9311" y="4600"/>
                </a:cubicBezTo>
                <a:cubicBezTo>
                  <a:pt x="10035" y="4600"/>
                  <a:pt x="10621" y="4015"/>
                  <a:pt x="10621" y="3262"/>
                </a:cubicBezTo>
                <a:cubicBezTo>
                  <a:pt x="10621" y="2537"/>
                  <a:pt x="10035" y="1924"/>
                  <a:pt x="9339" y="1924"/>
                </a:cubicBezTo>
                <a:lnTo>
                  <a:pt x="9311" y="1924"/>
                </a:lnTo>
                <a:lnTo>
                  <a:pt x="694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77252485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190629" y="981478"/>
            <a:ext cx="16125714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Comunicación Institucional</a:t>
            </a:r>
            <a:endParaRPr sz="4266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3975918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  <a:cs typeface="Arial"/>
                  <a:sym typeface="Arial"/>
                </a:rPr>
                <a:t>Ejecución POA 2022</a:t>
              </a:r>
              <a:endParaRPr kumimoji="0" sz="3200" b="0" i="0" u="none" strike="noStrike" kern="0" cap="none" spc="0" normalizeH="0" baseline="0" noProof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cs typeface="Arial"/>
                <a:sym typeface="Arial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66" name="TextBox 52">
            <a:extLst>
              <a:ext uri="{FF2B5EF4-FFF2-40B4-BE49-F238E27FC236}">
                <a16:creationId xmlns:a16="http://schemas.microsoft.com/office/drawing/2014/main" id="{C01CF24B-5731-D734-ED59-444B2409D18E}"/>
              </a:ext>
            </a:extLst>
          </p:cNvPr>
          <p:cNvSpPr txBox="1"/>
          <p:nvPr/>
        </p:nvSpPr>
        <p:spPr>
          <a:xfrm>
            <a:off x="15213104" y="8153892"/>
            <a:ext cx="452653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267" name="Chart 25">
            <a:extLst>
              <a:ext uri="{FF2B5EF4-FFF2-40B4-BE49-F238E27FC236}">
                <a16:creationId xmlns:a16="http://schemas.microsoft.com/office/drawing/2014/main" id="{C83FF247-8435-6EAC-7583-5665C480B04C}"/>
              </a:ext>
            </a:extLst>
          </p:cNvPr>
          <p:cNvGraphicFramePr/>
          <p:nvPr/>
        </p:nvGraphicFramePr>
        <p:xfrm>
          <a:off x="13083968" y="8485546"/>
          <a:ext cx="8631533" cy="55166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68" name="TextBox 16">
            <a:extLst>
              <a:ext uri="{FF2B5EF4-FFF2-40B4-BE49-F238E27FC236}">
                <a16:creationId xmlns:a16="http://schemas.microsoft.com/office/drawing/2014/main" id="{43D481A3-767D-8631-830B-F80EAA8FDC29}"/>
              </a:ext>
            </a:extLst>
          </p:cNvPr>
          <p:cNvSpPr txBox="1"/>
          <p:nvPr/>
        </p:nvSpPr>
        <p:spPr>
          <a:xfrm>
            <a:off x="13548902" y="3061833"/>
            <a:ext cx="8730364" cy="954107"/>
          </a:xfrm>
          <a:prstGeom prst="rect">
            <a:avLst/>
          </a:prstGeom>
          <a:noFill/>
        </p:spPr>
        <p:txBody>
          <a:bodyPr wrap="square" lIns="91440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GESTIÓN REDES SOCIALES DE INSAFORP</a:t>
            </a:r>
          </a:p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NÚMERO DE SEGUIDORES  - CRECIMIENTO 14%</a:t>
            </a:r>
          </a:p>
        </p:txBody>
      </p:sp>
      <p:sp>
        <p:nvSpPr>
          <p:cNvPr id="269" name="Rounded Rectangle 13">
            <a:extLst>
              <a:ext uri="{FF2B5EF4-FFF2-40B4-BE49-F238E27FC236}">
                <a16:creationId xmlns:a16="http://schemas.microsoft.com/office/drawing/2014/main" id="{851ED86F-8989-4BAD-CBCF-D11436BAB2C7}"/>
              </a:ext>
            </a:extLst>
          </p:cNvPr>
          <p:cNvSpPr/>
          <p:nvPr/>
        </p:nvSpPr>
        <p:spPr>
          <a:xfrm>
            <a:off x="2037940" y="6842858"/>
            <a:ext cx="8399488" cy="1417886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sp>
        <p:nvSpPr>
          <p:cNvPr id="270" name="TextBox 19">
            <a:extLst>
              <a:ext uri="{FF2B5EF4-FFF2-40B4-BE49-F238E27FC236}">
                <a16:creationId xmlns:a16="http://schemas.microsoft.com/office/drawing/2014/main" id="{EF5F4DB0-05BD-84AF-AA31-221A2E15FE5C}"/>
              </a:ext>
            </a:extLst>
          </p:cNvPr>
          <p:cNvSpPr txBox="1"/>
          <p:nvPr/>
        </p:nvSpPr>
        <p:spPr>
          <a:xfrm>
            <a:off x="3210959" y="6912857"/>
            <a:ext cx="1346485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207</a:t>
            </a:r>
          </a:p>
        </p:txBody>
      </p:sp>
      <p:grpSp>
        <p:nvGrpSpPr>
          <p:cNvPr id="271" name="Grupo 23">
            <a:extLst>
              <a:ext uri="{FF2B5EF4-FFF2-40B4-BE49-F238E27FC236}">
                <a16:creationId xmlns:a16="http://schemas.microsoft.com/office/drawing/2014/main" id="{27C3D2C0-361E-102C-67F3-898C34F197FE}"/>
              </a:ext>
            </a:extLst>
          </p:cNvPr>
          <p:cNvGrpSpPr/>
          <p:nvPr/>
        </p:nvGrpSpPr>
        <p:grpSpPr>
          <a:xfrm>
            <a:off x="12021924" y="4144812"/>
            <a:ext cx="7489291" cy="4113450"/>
            <a:chOff x="8218932" y="8764961"/>
            <a:chExt cx="6690653" cy="4733847"/>
          </a:xfrm>
        </p:grpSpPr>
        <p:graphicFrame>
          <p:nvGraphicFramePr>
            <p:cNvPr id="272" name="Chart 41">
              <a:extLst>
                <a:ext uri="{FF2B5EF4-FFF2-40B4-BE49-F238E27FC236}">
                  <a16:creationId xmlns:a16="http://schemas.microsoft.com/office/drawing/2014/main" id="{6F4C54C3-FD78-C66A-0F9D-011730D588BA}"/>
                </a:ext>
              </a:extLst>
            </p:cNvPr>
            <p:cNvGraphicFramePr/>
            <p:nvPr/>
          </p:nvGraphicFramePr>
          <p:xfrm>
            <a:off x="8218932" y="8764961"/>
            <a:ext cx="6690653" cy="473384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grpSp>
          <p:nvGrpSpPr>
            <p:cNvPr id="273" name="Grupo 24">
              <a:extLst>
                <a:ext uri="{FF2B5EF4-FFF2-40B4-BE49-F238E27FC236}">
                  <a16:creationId xmlns:a16="http://schemas.microsoft.com/office/drawing/2014/main" id="{C6F53447-2250-435C-E26F-FAE33A13A0C0}"/>
                </a:ext>
              </a:extLst>
            </p:cNvPr>
            <p:cNvGrpSpPr/>
            <p:nvPr/>
          </p:nvGrpSpPr>
          <p:grpSpPr>
            <a:xfrm>
              <a:off x="8332450" y="8893151"/>
              <a:ext cx="527770" cy="4169213"/>
              <a:chOff x="8332450" y="8893151"/>
              <a:chExt cx="527770" cy="4169213"/>
            </a:xfrm>
          </p:grpSpPr>
          <p:sp>
            <p:nvSpPr>
              <p:cNvPr id="274" name="Freeform 317">
                <a:extLst>
                  <a:ext uri="{FF2B5EF4-FFF2-40B4-BE49-F238E27FC236}">
                    <a16:creationId xmlns:a16="http://schemas.microsoft.com/office/drawing/2014/main" id="{FB26451C-D2B0-744F-2560-F328D3A8B56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343120" y="8893151"/>
                <a:ext cx="509386" cy="653286"/>
              </a:xfrm>
              <a:custGeom>
                <a:avLst/>
                <a:gdLst>
                  <a:gd name="T0" fmla="*/ 64 w 176"/>
                  <a:gd name="T1" fmla="*/ 56 h 176"/>
                  <a:gd name="T2" fmla="*/ 56 w 176"/>
                  <a:gd name="T3" fmla="*/ 64 h 176"/>
                  <a:gd name="T4" fmla="*/ 64 w 176"/>
                  <a:gd name="T5" fmla="*/ 72 h 176"/>
                  <a:gd name="T6" fmla="*/ 72 w 176"/>
                  <a:gd name="T7" fmla="*/ 64 h 176"/>
                  <a:gd name="T8" fmla="*/ 64 w 176"/>
                  <a:gd name="T9" fmla="*/ 56 h 176"/>
                  <a:gd name="T10" fmla="*/ 56 w 176"/>
                  <a:gd name="T11" fmla="*/ 120 h 176"/>
                  <a:gd name="T12" fmla="*/ 72 w 176"/>
                  <a:gd name="T13" fmla="*/ 120 h 176"/>
                  <a:gd name="T14" fmla="*/ 72 w 176"/>
                  <a:gd name="T15" fmla="*/ 76 h 176"/>
                  <a:gd name="T16" fmla="*/ 56 w 176"/>
                  <a:gd name="T17" fmla="*/ 76 h 176"/>
                  <a:gd name="T18" fmla="*/ 56 w 176"/>
                  <a:gd name="T19" fmla="*/ 120 h 176"/>
                  <a:gd name="T20" fmla="*/ 109 w 176"/>
                  <a:gd name="T21" fmla="*/ 76 h 176"/>
                  <a:gd name="T22" fmla="*/ 96 w 176"/>
                  <a:gd name="T23" fmla="*/ 83 h 176"/>
                  <a:gd name="T24" fmla="*/ 96 w 176"/>
                  <a:gd name="T25" fmla="*/ 76 h 176"/>
                  <a:gd name="T26" fmla="*/ 80 w 176"/>
                  <a:gd name="T27" fmla="*/ 76 h 176"/>
                  <a:gd name="T28" fmla="*/ 80 w 176"/>
                  <a:gd name="T29" fmla="*/ 120 h 176"/>
                  <a:gd name="T30" fmla="*/ 96 w 176"/>
                  <a:gd name="T31" fmla="*/ 120 h 176"/>
                  <a:gd name="T32" fmla="*/ 96 w 176"/>
                  <a:gd name="T33" fmla="*/ 96 h 176"/>
                  <a:gd name="T34" fmla="*/ 103 w 176"/>
                  <a:gd name="T35" fmla="*/ 88 h 176"/>
                  <a:gd name="T36" fmla="*/ 108 w 176"/>
                  <a:gd name="T37" fmla="*/ 96 h 176"/>
                  <a:gd name="T38" fmla="*/ 108 w 176"/>
                  <a:gd name="T39" fmla="*/ 120 h 176"/>
                  <a:gd name="T40" fmla="*/ 124 w 176"/>
                  <a:gd name="T41" fmla="*/ 120 h 176"/>
                  <a:gd name="T42" fmla="*/ 124 w 176"/>
                  <a:gd name="T43" fmla="*/ 96 h 176"/>
                  <a:gd name="T44" fmla="*/ 109 w 176"/>
                  <a:gd name="T45" fmla="*/ 76 h 176"/>
                  <a:gd name="T46" fmla="*/ 88 w 176"/>
                  <a:gd name="T47" fmla="*/ 0 h 176"/>
                  <a:gd name="T48" fmla="*/ 0 w 176"/>
                  <a:gd name="T49" fmla="*/ 88 h 176"/>
                  <a:gd name="T50" fmla="*/ 88 w 176"/>
                  <a:gd name="T51" fmla="*/ 176 h 176"/>
                  <a:gd name="T52" fmla="*/ 176 w 176"/>
                  <a:gd name="T53" fmla="*/ 88 h 176"/>
                  <a:gd name="T54" fmla="*/ 88 w 176"/>
                  <a:gd name="T55" fmla="*/ 0 h 176"/>
                  <a:gd name="T56" fmla="*/ 88 w 176"/>
                  <a:gd name="T57" fmla="*/ 168 h 176"/>
                  <a:gd name="T58" fmla="*/ 8 w 176"/>
                  <a:gd name="T59" fmla="*/ 88 h 176"/>
                  <a:gd name="T60" fmla="*/ 88 w 176"/>
                  <a:gd name="T61" fmla="*/ 8 h 176"/>
                  <a:gd name="T62" fmla="*/ 168 w 176"/>
                  <a:gd name="T63" fmla="*/ 88 h 176"/>
                  <a:gd name="T64" fmla="*/ 88 w 176"/>
                  <a:gd name="T65" fmla="*/ 168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6" h="176">
                    <a:moveTo>
                      <a:pt x="64" y="56"/>
                    </a:moveTo>
                    <a:cubicBezTo>
                      <a:pt x="60" y="56"/>
                      <a:pt x="56" y="60"/>
                      <a:pt x="56" y="64"/>
                    </a:cubicBezTo>
                    <a:cubicBezTo>
                      <a:pt x="56" y="68"/>
                      <a:pt x="60" y="72"/>
                      <a:pt x="64" y="72"/>
                    </a:cubicBezTo>
                    <a:cubicBezTo>
                      <a:pt x="68" y="72"/>
                      <a:pt x="72" y="68"/>
                      <a:pt x="72" y="64"/>
                    </a:cubicBezTo>
                    <a:cubicBezTo>
                      <a:pt x="72" y="60"/>
                      <a:pt x="68" y="56"/>
                      <a:pt x="64" y="56"/>
                    </a:cubicBezTo>
                    <a:moveTo>
                      <a:pt x="56" y="120"/>
                    </a:moveTo>
                    <a:cubicBezTo>
                      <a:pt x="72" y="120"/>
                      <a:pt x="72" y="120"/>
                      <a:pt x="72" y="120"/>
                    </a:cubicBezTo>
                    <a:cubicBezTo>
                      <a:pt x="72" y="76"/>
                      <a:pt x="72" y="76"/>
                      <a:pt x="72" y="76"/>
                    </a:cubicBezTo>
                    <a:cubicBezTo>
                      <a:pt x="56" y="76"/>
                      <a:pt x="56" y="76"/>
                      <a:pt x="56" y="76"/>
                    </a:cubicBezTo>
                    <a:lnTo>
                      <a:pt x="56" y="120"/>
                    </a:lnTo>
                    <a:close/>
                    <a:moveTo>
                      <a:pt x="109" y="76"/>
                    </a:moveTo>
                    <a:cubicBezTo>
                      <a:pt x="98" y="76"/>
                      <a:pt x="96" y="83"/>
                      <a:pt x="96" y="83"/>
                    </a:cubicBezTo>
                    <a:cubicBezTo>
                      <a:pt x="96" y="76"/>
                      <a:pt x="96" y="76"/>
                      <a:pt x="96" y="76"/>
                    </a:cubicBezTo>
                    <a:cubicBezTo>
                      <a:pt x="80" y="76"/>
                      <a:pt x="80" y="76"/>
                      <a:pt x="80" y="76"/>
                    </a:cubicBezTo>
                    <a:cubicBezTo>
                      <a:pt x="80" y="120"/>
                      <a:pt x="80" y="120"/>
                      <a:pt x="80" y="120"/>
                    </a:cubicBezTo>
                    <a:cubicBezTo>
                      <a:pt x="96" y="120"/>
                      <a:pt x="96" y="120"/>
                      <a:pt x="96" y="120"/>
                    </a:cubicBezTo>
                    <a:cubicBezTo>
                      <a:pt x="96" y="96"/>
                      <a:pt x="96" y="96"/>
                      <a:pt x="96" y="96"/>
                    </a:cubicBezTo>
                    <a:cubicBezTo>
                      <a:pt x="96" y="96"/>
                      <a:pt x="96" y="88"/>
                      <a:pt x="103" y="88"/>
                    </a:cubicBezTo>
                    <a:cubicBezTo>
                      <a:pt x="107" y="88"/>
                      <a:pt x="108" y="92"/>
                      <a:pt x="108" y="96"/>
                    </a:cubicBezTo>
                    <a:cubicBezTo>
                      <a:pt x="108" y="120"/>
                      <a:pt x="108" y="120"/>
                      <a:pt x="108" y="120"/>
                    </a:cubicBezTo>
                    <a:cubicBezTo>
                      <a:pt x="124" y="120"/>
                      <a:pt x="124" y="120"/>
                      <a:pt x="124" y="120"/>
                    </a:cubicBezTo>
                    <a:cubicBezTo>
                      <a:pt x="124" y="96"/>
                      <a:pt x="124" y="96"/>
                      <a:pt x="124" y="96"/>
                    </a:cubicBezTo>
                    <a:cubicBezTo>
                      <a:pt x="124" y="83"/>
                      <a:pt x="119" y="76"/>
                      <a:pt x="109" y="76"/>
                    </a:cubicBezTo>
                    <a:moveTo>
                      <a:pt x="88" y="0"/>
                    </a:moveTo>
                    <a:cubicBezTo>
                      <a:pt x="39" y="0"/>
                      <a:pt x="0" y="39"/>
                      <a:pt x="0" y="88"/>
                    </a:cubicBezTo>
                    <a:cubicBezTo>
                      <a:pt x="0" y="137"/>
                      <a:pt x="39" y="176"/>
                      <a:pt x="88" y="176"/>
                    </a:cubicBezTo>
                    <a:cubicBezTo>
                      <a:pt x="137" y="176"/>
                      <a:pt x="176" y="137"/>
                      <a:pt x="176" y="88"/>
                    </a:cubicBezTo>
                    <a:cubicBezTo>
                      <a:pt x="176" y="39"/>
                      <a:pt x="137" y="0"/>
                      <a:pt x="88" y="0"/>
                    </a:cubicBezTo>
                    <a:moveTo>
                      <a:pt x="88" y="168"/>
                    </a:moveTo>
                    <a:cubicBezTo>
                      <a:pt x="44" y="168"/>
                      <a:pt x="8" y="132"/>
                      <a:pt x="8" y="88"/>
                    </a:cubicBezTo>
                    <a:cubicBezTo>
                      <a:pt x="8" y="44"/>
                      <a:pt x="44" y="8"/>
                      <a:pt x="88" y="8"/>
                    </a:cubicBezTo>
                    <a:cubicBezTo>
                      <a:pt x="132" y="8"/>
                      <a:pt x="168" y="44"/>
                      <a:pt x="168" y="88"/>
                    </a:cubicBezTo>
                    <a:cubicBezTo>
                      <a:pt x="168" y="132"/>
                      <a:pt x="132" y="168"/>
                      <a:pt x="88" y="168"/>
                    </a:cubicBezTo>
                  </a:path>
                </a:pathLst>
              </a:custGeom>
              <a:solidFill>
                <a:srgbClr val="111224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Arial"/>
                  <a:sym typeface="Arial"/>
                </a:endParaRPr>
              </a:p>
            </p:txBody>
          </p:sp>
          <p:sp>
            <p:nvSpPr>
              <p:cNvPr id="275" name="Freeform 313">
                <a:extLst>
                  <a:ext uri="{FF2B5EF4-FFF2-40B4-BE49-F238E27FC236}">
                    <a16:creationId xmlns:a16="http://schemas.microsoft.com/office/drawing/2014/main" id="{EEED4714-7D07-6039-EB95-B6A2679CABD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343120" y="9836495"/>
                <a:ext cx="509386" cy="628045"/>
              </a:xfrm>
              <a:custGeom>
                <a:avLst/>
                <a:gdLst>
                  <a:gd name="T0" fmla="*/ 86 w 176"/>
                  <a:gd name="T1" fmla="*/ 72 h 176"/>
                  <a:gd name="T2" fmla="*/ 93 w 176"/>
                  <a:gd name="T3" fmla="*/ 54 h 176"/>
                  <a:gd name="T4" fmla="*/ 84 w 176"/>
                  <a:gd name="T5" fmla="*/ 48 h 176"/>
                  <a:gd name="T6" fmla="*/ 78 w 176"/>
                  <a:gd name="T7" fmla="*/ 65 h 176"/>
                  <a:gd name="T8" fmla="*/ 83 w 176"/>
                  <a:gd name="T9" fmla="*/ 54 h 176"/>
                  <a:gd name="T10" fmla="*/ 88 w 176"/>
                  <a:gd name="T11" fmla="*/ 54 h 176"/>
                  <a:gd name="T12" fmla="*/ 85 w 176"/>
                  <a:gd name="T13" fmla="*/ 68 h 176"/>
                  <a:gd name="T14" fmla="*/ 83 w 176"/>
                  <a:gd name="T15" fmla="*/ 54 h 176"/>
                  <a:gd name="T16" fmla="*/ 107 w 176"/>
                  <a:gd name="T17" fmla="*/ 69 h 176"/>
                  <a:gd name="T18" fmla="*/ 112 w 176"/>
                  <a:gd name="T19" fmla="*/ 71 h 176"/>
                  <a:gd name="T20" fmla="*/ 107 w 176"/>
                  <a:gd name="T21" fmla="*/ 48 h 176"/>
                  <a:gd name="T22" fmla="*/ 104 w 176"/>
                  <a:gd name="T23" fmla="*/ 68 h 176"/>
                  <a:gd name="T24" fmla="*/ 102 w 176"/>
                  <a:gd name="T25" fmla="*/ 48 h 176"/>
                  <a:gd name="T26" fmla="*/ 97 w 176"/>
                  <a:gd name="T27" fmla="*/ 68 h 176"/>
                  <a:gd name="T28" fmla="*/ 65 w 176"/>
                  <a:gd name="T29" fmla="*/ 71 h 176"/>
                  <a:gd name="T30" fmla="*/ 71 w 176"/>
                  <a:gd name="T31" fmla="*/ 59 h 176"/>
                  <a:gd name="T32" fmla="*/ 72 w 176"/>
                  <a:gd name="T33" fmla="*/ 40 h 176"/>
                  <a:gd name="T34" fmla="*/ 64 w 176"/>
                  <a:gd name="T35" fmla="*/ 40 h 176"/>
                  <a:gd name="T36" fmla="*/ 65 w 176"/>
                  <a:gd name="T37" fmla="*/ 59 h 176"/>
                  <a:gd name="T38" fmla="*/ 98 w 176"/>
                  <a:gd name="T39" fmla="*/ 99 h 176"/>
                  <a:gd name="T40" fmla="*/ 95 w 176"/>
                  <a:gd name="T41" fmla="*/ 116 h 176"/>
                  <a:gd name="T42" fmla="*/ 100 w 176"/>
                  <a:gd name="T43" fmla="*/ 115 h 176"/>
                  <a:gd name="T44" fmla="*/ 98 w 176"/>
                  <a:gd name="T45" fmla="*/ 99 h 176"/>
                  <a:gd name="T46" fmla="*/ 0 w 176"/>
                  <a:gd name="T47" fmla="*/ 88 h 176"/>
                  <a:gd name="T48" fmla="*/ 176 w 176"/>
                  <a:gd name="T49" fmla="*/ 88 h 176"/>
                  <a:gd name="T50" fmla="*/ 88 w 176"/>
                  <a:gd name="T51" fmla="*/ 168 h 176"/>
                  <a:gd name="T52" fmla="*/ 88 w 176"/>
                  <a:gd name="T53" fmla="*/ 8 h 176"/>
                  <a:gd name="T54" fmla="*/ 88 w 176"/>
                  <a:gd name="T55" fmla="*/ 168 h 176"/>
                  <a:gd name="T56" fmla="*/ 88 w 176"/>
                  <a:gd name="T57" fmla="*/ 76 h 176"/>
                  <a:gd name="T58" fmla="*/ 45 w 176"/>
                  <a:gd name="T59" fmla="*/ 89 h 176"/>
                  <a:gd name="T60" fmla="*/ 45 w 176"/>
                  <a:gd name="T61" fmla="*/ 119 h 176"/>
                  <a:gd name="T62" fmla="*/ 88 w 176"/>
                  <a:gd name="T63" fmla="*/ 132 h 176"/>
                  <a:gd name="T64" fmla="*/ 131 w 176"/>
                  <a:gd name="T65" fmla="*/ 119 h 176"/>
                  <a:gd name="T66" fmla="*/ 131 w 176"/>
                  <a:gd name="T67" fmla="*/ 89 h 176"/>
                  <a:gd name="T68" fmla="*/ 70 w 176"/>
                  <a:gd name="T69" fmla="*/ 90 h 176"/>
                  <a:gd name="T70" fmla="*/ 64 w 176"/>
                  <a:gd name="T71" fmla="*/ 121 h 176"/>
                  <a:gd name="T72" fmla="*/ 58 w 176"/>
                  <a:gd name="T73" fmla="*/ 90 h 176"/>
                  <a:gd name="T74" fmla="*/ 52 w 176"/>
                  <a:gd name="T75" fmla="*/ 85 h 176"/>
                  <a:gd name="T76" fmla="*/ 70 w 176"/>
                  <a:gd name="T77" fmla="*/ 90 h 176"/>
                  <a:gd name="T78" fmla="*/ 81 w 176"/>
                  <a:gd name="T79" fmla="*/ 121 h 176"/>
                  <a:gd name="T80" fmla="*/ 75 w 176"/>
                  <a:gd name="T81" fmla="*/ 122 h 176"/>
                  <a:gd name="T82" fmla="*/ 71 w 176"/>
                  <a:gd name="T83" fmla="*/ 94 h 176"/>
                  <a:gd name="T84" fmla="*/ 76 w 176"/>
                  <a:gd name="T85" fmla="*/ 117 h 176"/>
                  <a:gd name="T86" fmla="*/ 81 w 176"/>
                  <a:gd name="T87" fmla="*/ 116 h 176"/>
                  <a:gd name="T88" fmla="*/ 86 w 176"/>
                  <a:gd name="T89" fmla="*/ 94 h 176"/>
                  <a:gd name="T90" fmla="*/ 105 w 176"/>
                  <a:gd name="T91" fmla="*/ 115 h 176"/>
                  <a:gd name="T92" fmla="*/ 95 w 176"/>
                  <a:gd name="T93" fmla="*/ 119 h 176"/>
                  <a:gd name="T94" fmla="*/ 90 w 176"/>
                  <a:gd name="T95" fmla="*/ 121 h 176"/>
                  <a:gd name="T96" fmla="*/ 95 w 176"/>
                  <a:gd name="T97" fmla="*/ 85 h 176"/>
                  <a:gd name="T98" fmla="*/ 101 w 176"/>
                  <a:gd name="T99" fmla="*/ 94 h 176"/>
                  <a:gd name="T100" fmla="*/ 105 w 176"/>
                  <a:gd name="T101" fmla="*/ 115 h 176"/>
                  <a:gd name="T102" fmla="*/ 125 w 176"/>
                  <a:gd name="T103" fmla="*/ 109 h 176"/>
                  <a:gd name="T104" fmla="*/ 114 w 176"/>
                  <a:gd name="T105" fmla="*/ 115 h 176"/>
                  <a:gd name="T106" fmla="*/ 119 w 176"/>
                  <a:gd name="T107" fmla="*/ 115 h 176"/>
                  <a:gd name="T108" fmla="*/ 125 w 176"/>
                  <a:gd name="T109" fmla="*/ 112 h 176"/>
                  <a:gd name="T110" fmla="*/ 117 w 176"/>
                  <a:gd name="T111" fmla="*/ 122 h 176"/>
                  <a:gd name="T112" fmla="*/ 109 w 176"/>
                  <a:gd name="T113" fmla="*/ 101 h 176"/>
                  <a:gd name="T114" fmla="*/ 125 w 176"/>
                  <a:gd name="T115" fmla="*/ 101 h 176"/>
                  <a:gd name="T116" fmla="*/ 114 w 176"/>
                  <a:gd name="T117" fmla="*/ 101 h 176"/>
                  <a:gd name="T118" fmla="*/ 119 w 176"/>
                  <a:gd name="T119" fmla="*/ 105 h 176"/>
                  <a:gd name="T120" fmla="*/ 117 w 176"/>
                  <a:gd name="T121" fmla="*/ 99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6" h="176">
                    <a:moveTo>
                      <a:pt x="84" y="72"/>
                    </a:moveTo>
                    <a:cubicBezTo>
                      <a:pt x="86" y="72"/>
                      <a:pt x="86" y="72"/>
                      <a:pt x="86" y="72"/>
                    </a:cubicBezTo>
                    <a:cubicBezTo>
                      <a:pt x="90" y="72"/>
                      <a:pt x="93" y="69"/>
                      <a:pt x="93" y="65"/>
                    </a:cubicBezTo>
                    <a:cubicBezTo>
                      <a:pt x="93" y="54"/>
                      <a:pt x="93" y="54"/>
                      <a:pt x="93" y="54"/>
                    </a:cubicBezTo>
                    <a:cubicBezTo>
                      <a:pt x="93" y="51"/>
                      <a:pt x="90" y="48"/>
                      <a:pt x="86" y="48"/>
                    </a:cubicBezTo>
                    <a:cubicBezTo>
                      <a:pt x="84" y="48"/>
                      <a:pt x="84" y="48"/>
                      <a:pt x="84" y="48"/>
                    </a:cubicBezTo>
                    <a:cubicBezTo>
                      <a:pt x="81" y="48"/>
                      <a:pt x="78" y="51"/>
                      <a:pt x="78" y="54"/>
                    </a:cubicBezTo>
                    <a:cubicBezTo>
                      <a:pt x="78" y="65"/>
                      <a:pt x="78" y="65"/>
                      <a:pt x="78" y="65"/>
                    </a:cubicBezTo>
                    <a:cubicBezTo>
                      <a:pt x="78" y="69"/>
                      <a:pt x="81" y="72"/>
                      <a:pt x="84" y="72"/>
                    </a:cubicBezTo>
                    <a:moveTo>
                      <a:pt x="83" y="54"/>
                    </a:moveTo>
                    <a:cubicBezTo>
                      <a:pt x="83" y="53"/>
                      <a:pt x="84" y="52"/>
                      <a:pt x="85" y="52"/>
                    </a:cubicBezTo>
                    <a:cubicBezTo>
                      <a:pt x="87" y="52"/>
                      <a:pt x="88" y="53"/>
                      <a:pt x="88" y="54"/>
                    </a:cubicBezTo>
                    <a:cubicBezTo>
                      <a:pt x="88" y="66"/>
                      <a:pt x="88" y="66"/>
                      <a:pt x="88" y="66"/>
                    </a:cubicBezTo>
                    <a:cubicBezTo>
                      <a:pt x="88" y="67"/>
                      <a:pt x="87" y="68"/>
                      <a:pt x="85" y="68"/>
                    </a:cubicBezTo>
                    <a:cubicBezTo>
                      <a:pt x="84" y="68"/>
                      <a:pt x="83" y="67"/>
                      <a:pt x="83" y="66"/>
                    </a:cubicBezTo>
                    <a:lnTo>
                      <a:pt x="83" y="54"/>
                    </a:lnTo>
                    <a:close/>
                    <a:moveTo>
                      <a:pt x="101" y="72"/>
                    </a:moveTo>
                    <a:cubicBezTo>
                      <a:pt x="104" y="72"/>
                      <a:pt x="107" y="69"/>
                      <a:pt x="107" y="69"/>
                    </a:cubicBezTo>
                    <a:cubicBezTo>
                      <a:pt x="107" y="71"/>
                      <a:pt x="107" y="71"/>
                      <a:pt x="107" y="71"/>
                    </a:cubicBezTo>
                    <a:cubicBezTo>
                      <a:pt x="112" y="71"/>
                      <a:pt x="112" y="71"/>
                      <a:pt x="112" y="71"/>
                    </a:cubicBezTo>
                    <a:cubicBezTo>
                      <a:pt x="112" y="48"/>
                      <a:pt x="112" y="48"/>
                      <a:pt x="112" y="48"/>
                    </a:cubicBezTo>
                    <a:cubicBezTo>
                      <a:pt x="107" y="48"/>
                      <a:pt x="107" y="48"/>
                      <a:pt x="107" y="48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66"/>
                      <a:pt x="106" y="68"/>
                      <a:pt x="104" y="68"/>
                    </a:cubicBezTo>
                    <a:cubicBezTo>
                      <a:pt x="102" y="68"/>
                      <a:pt x="102" y="67"/>
                      <a:pt x="102" y="67"/>
                    </a:cubicBezTo>
                    <a:cubicBezTo>
                      <a:pt x="102" y="48"/>
                      <a:pt x="102" y="48"/>
                      <a:pt x="102" y="48"/>
                    </a:cubicBezTo>
                    <a:cubicBezTo>
                      <a:pt x="97" y="48"/>
                      <a:pt x="97" y="48"/>
                      <a:pt x="97" y="48"/>
                    </a:cubicBezTo>
                    <a:cubicBezTo>
                      <a:pt x="97" y="68"/>
                      <a:pt x="97" y="68"/>
                      <a:pt x="97" y="68"/>
                    </a:cubicBezTo>
                    <a:cubicBezTo>
                      <a:pt x="97" y="68"/>
                      <a:pt x="98" y="72"/>
                      <a:pt x="101" y="72"/>
                    </a:cubicBezTo>
                    <a:moveTo>
                      <a:pt x="65" y="71"/>
                    </a:moveTo>
                    <a:cubicBezTo>
                      <a:pt x="71" y="71"/>
                      <a:pt x="71" y="71"/>
                      <a:pt x="71" y="71"/>
                    </a:cubicBezTo>
                    <a:cubicBezTo>
                      <a:pt x="71" y="59"/>
                      <a:pt x="71" y="59"/>
                      <a:pt x="71" y="59"/>
                    </a:cubicBezTo>
                    <a:cubicBezTo>
                      <a:pt x="77" y="40"/>
                      <a:pt x="77" y="40"/>
                      <a:pt x="77" y="40"/>
                    </a:cubicBezTo>
                    <a:cubicBezTo>
                      <a:pt x="72" y="40"/>
                      <a:pt x="72" y="40"/>
                      <a:pt x="72" y="40"/>
                    </a:cubicBezTo>
                    <a:cubicBezTo>
                      <a:pt x="68" y="52"/>
                      <a:pt x="68" y="52"/>
                      <a:pt x="68" y="52"/>
                    </a:cubicBezTo>
                    <a:cubicBezTo>
                      <a:pt x="64" y="40"/>
                      <a:pt x="64" y="40"/>
                      <a:pt x="64" y="40"/>
                    </a:cubicBezTo>
                    <a:cubicBezTo>
                      <a:pt x="58" y="40"/>
                      <a:pt x="58" y="40"/>
                      <a:pt x="58" y="40"/>
                    </a:cubicBezTo>
                    <a:cubicBezTo>
                      <a:pt x="65" y="59"/>
                      <a:pt x="65" y="59"/>
                      <a:pt x="65" y="59"/>
                    </a:cubicBezTo>
                    <a:lnTo>
                      <a:pt x="65" y="71"/>
                    </a:lnTo>
                    <a:close/>
                    <a:moveTo>
                      <a:pt x="98" y="99"/>
                    </a:moveTo>
                    <a:cubicBezTo>
                      <a:pt x="97" y="99"/>
                      <a:pt x="96" y="99"/>
                      <a:pt x="95" y="100"/>
                    </a:cubicBezTo>
                    <a:cubicBezTo>
                      <a:pt x="95" y="116"/>
                      <a:pt x="95" y="116"/>
                      <a:pt x="95" y="116"/>
                    </a:cubicBezTo>
                    <a:cubicBezTo>
                      <a:pt x="96" y="117"/>
                      <a:pt x="97" y="117"/>
                      <a:pt x="98" y="117"/>
                    </a:cubicBezTo>
                    <a:cubicBezTo>
                      <a:pt x="100" y="117"/>
                      <a:pt x="100" y="115"/>
                      <a:pt x="100" y="115"/>
                    </a:cubicBezTo>
                    <a:cubicBezTo>
                      <a:pt x="100" y="101"/>
                      <a:pt x="100" y="101"/>
                      <a:pt x="100" y="101"/>
                    </a:cubicBezTo>
                    <a:cubicBezTo>
                      <a:pt x="100" y="101"/>
                      <a:pt x="100" y="99"/>
                      <a:pt x="98" y="99"/>
                    </a:cubicBezTo>
                    <a:moveTo>
                      <a:pt x="88" y="0"/>
                    </a:moveTo>
                    <a:cubicBezTo>
                      <a:pt x="39" y="0"/>
                      <a:pt x="0" y="39"/>
                      <a:pt x="0" y="88"/>
                    </a:cubicBezTo>
                    <a:cubicBezTo>
                      <a:pt x="0" y="137"/>
                      <a:pt x="39" y="176"/>
                      <a:pt x="88" y="176"/>
                    </a:cubicBezTo>
                    <a:cubicBezTo>
                      <a:pt x="137" y="176"/>
                      <a:pt x="176" y="137"/>
                      <a:pt x="176" y="88"/>
                    </a:cubicBezTo>
                    <a:cubicBezTo>
                      <a:pt x="176" y="39"/>
                      <a:pt x="137" y="0"/>
                      <a:pt x="88" y="0"/>
                    </a:cubicBezTo>
                    <a:moveTo>
                      <a:pt x="88" y="168"/>
                    </a:moveTo>
                    <a:cubicBezTo>
                      <a:pt x="44" y="168"/>
                      <a:pt x="8" y="132"/>
                      <a:pt x="8" y="88"/>
                    </a:cubicBezTo>
                    <a:cubicBezTo>
                      <a:pt x="8" y="44"/>
                      <a:pt x="44" y="8"/>
                      <a:pt x="88" y="8"/>
                    </a:cubicBezTo>
                    <a:cubicBezTo>
                      <a:pt x="132" y="8"/>
                      <a:pt x="168" y="44"/>
                      <a:pt x="168" y="88"/>
                    </a:cubicBezTo>
                    <a:cubicBezTo>
                      <a:pt x="168" y="132"/>
                      <a:pt x="132" y="168"/>
                      <a:pt x="88" y="168"/>
                    </a:cubicBezTo>
                    <a:moveTo>
                      <a:pt x="118" y="77"/>
                    </a:moveTo>
                    <a:cubicBezTo>
                      <a:pt x="118" y="77"/>
                      <a:pt x="103" y="76"/>
                      <a:pt x="88" y="76"/>
                    </a:cubicBezTo>
                    <a:cubicBezTo>
                      <a:pt x="73" y="76"/>
                      <a:pt x="58" y="77"/>
                      <a:pt x="58" y="77"/>
                    </a:cubicBezTo>
                    <a:cubicBezTo>
                      <a:pt x="51" y="77"/>
                      <a:pt x="45" y="82"/>
                      <a:pt x="45" y="89"/>
                    </a:cubicBezTo>
                    <a:cubicBezTo>
                      <a:pt x="45" y="89"/>
                      <a:pt x="44" y="96"/>
                      <a:pt x="44" y="104"/>
                    </a:cubicBezTo>
                    <a:cubicBezTo>
                      <a:pt x="44" y="112"/>
                      <a:pt x="45" y="119"/>
                      <a:pt x="45" y="119"/>
                    </a:cubicBezTo>
                    <a:cubicBezTo>
                      <a:pt x="45" y="126"/>
                      <a:pt x="51" y="131"/>
                      <a:pt x="58" y="131"/>
                    </a:cubicBezTo>
                    <a:cubicBezTo>
                      <a:pt x="58" y="131"/>
                      <a:pt x="73" y="132"/>
                      <a:pt x="88" y="132"/>
                    </a:cubicBezTo>
                    <a:cubicBezTo>
                      <a:pt x="103" y="132"/>
                      <a:pt x="118" y="131"/>
                      <a:pt x="118" y="131"/>
                    </a:cubicBezTo>
                    <a:cubicBezTo>
                      <a:pt x="125" y="131"/>
                      <a:pt x="131" y="126"/>
                      <a:pt x="131" y="119"/>
                    </a:cubicBezTo>
                    <a:cubicBezTo>
                      <a:pt x="131" y="119"/>
                      <a:pt x="132" y="112"/>
                      <a:pt x="132" y="104"/>
                    </a:cubicBezTo>
                    <a:cubicBezTo>
                      <a:pt x="132" y="96"/>
                      <a:pt x="131" y="89"/>
                      <a:pt x="131" y="89"/>
                    </a:cubicBezTo>
                    <a:cubicBezTo>
                      <a:pt x="131" y="82"/>
                      <a:pt x="125" y="77"/>
                      <a:pt x="118" y="77"/>
                    </a:cubicBezTo>
                    <a:moveTo>
                      <a:pt x="70" y="90"/>
                    </a:moveTo>
                    <a:cubicBezTo>
                      <a:pt x="64" y="90"/>
                      <a:pt x="64" y="90"/>
                      <a:pt x="64" y="90"/>
                    </a:cubicBezTo>
                    <a:cubicBezTo>
                      <a:pt x="64" y="121"/>
                      <a:pt x="64" y="121"/>
                      <a:pt x="64" y="121"/>
                    </a:cubicBezTo>
                    <a:cubicBezTo>
                      <a:pt x="58" y="121"/>
                      <a:pt x="58" y="121"/>
                      <a:pt x="58" y="121"/>
                    </a:cubicBezTo>
                    <a:cubicBezTo>
                      <a:pt x="58" y="90"/>
                      <a:pt x="58" y="90"/>
                      <a:pt x="58" y="90"/>
                    </a:cubicBezTo>
                    <a:cubicBezTo>
                      <a:pt x="52" y="90"/>
                      <a:pt x="52" y="90"/>
                      <a:pt x="52" y="90"/>
                    </a:cubicBezTo>
                    <a:cubicBezTo>
                      <a:pt x="52" y="85"/>
                      <a:pt x="52" y="85"/>
                      <a:pt x="52" y="85"/>
                    </a:cubicBezTo>
                    <a:cubicBezTo>
                      <a:pt x="70" y="85"/>
                      <a:pt x="70" y="85"/>
                      <a:pt x="70" y="85"/>
                    </a:cubicBezTo>
                    <a:lnTo>
                      <a:pt x="70" y="90"/>
                    </a:lnTo>
                    <a:close/>
                    <a:moveTo>
                      <a:pt x="86" y="121"/>
                    </a:moveTo>
                    <a:cubicBezTo>
                      <a:pt x="81" y="121"/>
                      <a:pt x="81" y="121"/>
                      <a:pt x="81" y="121"/>
                    </a:cubicBezTo>
                    <a:cubicBezTo>
                      <a:pt x="81" y="119"/>
                      <a:pt x="81" y="119"/>
                      <a:pt x="81" y="119"/>
                    </a:cubicBezTo>
                    <a:cubicBezTo>
                      <a:pt x="81" y="119"/>
                      <a:pt x="78" y="122"/>
                      <a:pt x="75" y="122"/>
                    </a:cubicBezTo>
                    <a:cubicBezTo>
                      <a:pt x="71" y="122"/>
                      <a:pt x="71" y="119"/>
                      <a:pt x="71" y="119"/>
                    </a:cubicBezTo>
                    <a:cubicBezTo>
                      <a:pt x="71" y="94"/>
                      <a:pt x="71" y="94"/>
                      <a:pt x="71" y="94"/>
                    </a:cubicBezTo>
                    <a:cubicBezTo>
                      <a:pt x="76" y="94"/>
                      <a:pt x="76" y="94"/>
                      <a:pt x="76" y="94"/>
                    </a:cubicBezTo>
                    <a:cubicBezTo>
                      <a:pt x="76" y="117"/>
                      <a:pt x="76" y="117"/>
                      <a:pt x="76" y="117"/>
                    </a:cubicBezTo>
                    <a:cubicBezTo>
                      <a:pt x="76" y="117"/>
                      <a:pt x="76" y="118"/>
                      <a:pt x="77" y="118"/>
                    </a:cubicBezTo>
                    <a:cubicBezTo>
                      <a:pt x="79" y="118"/>
                      <a:pt x="81" y="116"/>
                      <a:pt x="81" y="116"/>
                    </a:cubicBezTo>
                    <a:cubicBezTo>
                      <a:pt x="81" y="94"/>
                      <a:pt x="81" y="94"/>
                      <a:pt x="81" y="94"/>
                    </a:cubicBezTo>
                    <a:cubicBezTo>
                      <a:pt x="86" y="94"/>
                      <a:pt x="86" y="94"/>
                      <a:pt x="86" y="94"/>
                    </a:cubicBezTo>
                    <a:lnTo>
                      <a:pt x="86" y="121"/>
                    </a:lnTo>
                    <a:close/>
                    <a:moveTo>
                      <a:pt x="105" y="115"/>
                    </a:moveTo>
                    <a:cubicBezTo>
                      <a:pt x="105" y="115"/>
                      <a:pt x="105" y="122"/>
                      <a:pt x="101" y="122"/>
                    </a:cubicBezTo>
                    <a:cubicBezTo>
                      <a:pt x="98" y="122"/>
                      <a:pt x="96" y="120"/>
                      <a:pt x="95" y="119"/>
                    </a:cubicBezTo>
                    <a:cubicBezTo>
                      <a:pt x="95" y="121"/>
                      <a:pt x="95" y="121"/>
                      <a:pt x="95" y="121"/>
                    </a:cubicBezTo>
                    <a:cubicBezTo>
                      <a:pt x="90" y="121"/>
                      <a:pt x="90" y="121"/>
                      <a:pt x="90" y="121"/>
                    </a:cubicBezTo>
                    <a:cubicBezTo>
                      <a:pt x="90" y="85"/>
                      <a:pt x="90" y="85"/>
                      <a:pt x="90" y="85"/>
                    </a:cubicBezTo>
                    <a:cubicBezTo>
                      <a:pt x="95" y="85"/>
                      <a:pt x="95" y="85"/>
                      <a:pt x="95" y="85"/>
                    </a:cubicBezTo>
                    <a:cubicBezTo>
                      <a:pt x="95" y="97"/>
                      <a:pt x="95" y="97"/>
                      <a:pt x="95" y="97"/>
                    </a:cubicBezTo>
                    <a:cubicBezTo>
                      <a:pt x="96" y="96"/>
                      <a:pt x="98" y="94"/>
                      <a:pt x="101" y="94"/>
                    </a:cubicBezTo>
                    <a:cubicBezTo>
                      <a:pt x="104" y="94"/>
                      <a:pt x="105" y="97"/>
                      <a:pt x="105" y="100"/>
                    </a:cubicBezTo>
                    <a:lnTo>
                      <a:pt x="105" y="115"/>
                    </a:lnTo>
                    <a:close/>
                    <a:moveTo>
                      <a:pt x="125" y="101"/>
                    </a:moveTo>
                    <a:cubicBezTo>
                      <a:pt x="125" y="109"/>
                      <a:pt x="125" y="109"/>
                      <a:pt x="125" y="109"/>
                    </a:cubicBezTo>
                    <a:cubicBezTo>
                      <a:pt x="114" y="109"/>
                      <a:pt x="114" y="109"/>
                      <a:pt x="114" y="109"/>
                    </a:cubicBezTo>
                    <a:cubicBezTo>
                      <a:pt x="114" y="115"/>
                      <a:pt x="114" y="115"/>
                      <a:pt x="114" y="115"/>
                    </a:cubicBezTo>
                    <a:cubicBezTo>
                      <a:pt x="114" y="115"/>
                      <a:pt x="114" y="117"/>
                      <a:pt x="117" y="117"/>
                    </a:cubicBezTo>
                    <a:cubicBezTo>
                      <a:pt x="119" y="117"/>
                      <a:pt x="119" y="115"/>
                      <a:pt x="119" y="115"/>
                    </a:cubicBezTo>
                    <a:cubicBezTo>
                      <a:pt x="119" y="112"/>
                      <a:pt x="119" y="112"/>
                      <a:pt x="119" y="112"/>
                    </a:cubicBezTo>
                    <a:cubicBezTo>
                      <a:pt x="125" y="112"/>
                      <a:pt x="125" y="112"/>
                      <a:pt x="125" y="112"/>
                    </a:cubicBezTo>
                    <a:cubicBezTo>
                      <a:pt x="125" y="116"/>
                      <a:pt x="125" y="116"/>
                      <a:pt x="125" y="116"/>
                    </a:cubicBezTo>
                    <a:cubicBezTo>
                      <a:pt x="125" y="116"/>
                      <a:pt x="124" y="122"/>
                      <a:pt x="117" y="122"/>
                    </a:cubicBezTo>
                    <a:cubicBezTo>
                      <a:pt x="111" y="122"/>
                      <a:pt x="109" y="116"/>
                      <a:pt x="109" y="116"/>
                    </a:cubicBezTo>
                    <a:cubicBezTo>
                      <a:pt x="109" y="101"/>
                      <a:pt x="109" y="101"/>
                      <a:pt x="109" y="101"/>
                    </a:cubicBezTo>
                    <a:cubicBezTo>
                      <a:pt x="109" y="101"/>
                      <a:pt x="109" y="94"/>
                      <a:pt x="117" y="94"/>
                    </a:cubicBezTo>
                    <a:cubicBezTo>
                      <a:pt x="125" y="94"/>
                      <a:pt x="125" y="101"/>
                      <a:pt x="125" y="101"/>
                    </a:cubicBezTo>
                    <a:moveTo>
                      <a:pt x="117" y="99"/>
                    </a:moveTo>
                    <a:cubicBezTo>
                      <a:pt x="114" y="99"/>
                      <a:pt x="114" y="101"/>
                      <a:pt x="114" y="101"/>
                    </a:cubicBezTo>
                    <a:cubicBezTo>
                      <a:pt x="114" y="105"/>
                      <a:pt x="114" y="105"/>
                      <a:pt x="114" y="105"/>
                    </a:cubicBezTo>
                    <a:cubicBezTo>
                      <a:pt x="119" y="105"/>
                      <a:pt x="119" y="105"/>
                      <a:pt x="119" y="105"/>
                    </a:cubicBezTo>
                    <a:cubicBezTo>
                      <a:pt x="119" y="101"/>
                      <a:pt x="119" y="101"/>
                      <a:pt x="119" y="101"/>
                    </a:cubicBezTo>
                    <a:cubicBezTo>
                      <a:pt x="119" y="101"/>
                      <a:pt x="119" y="99"/>
                      <a:pt x="117" y="99"/>
                    </a:cubicBezTo>
                  </a:path>
                </a:pathLst>
              </a:custGeom>
              <a:solidFill>
                <a:srgbClr val="111224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Arial"/>
                  <a:sym typeface="Arial"/>
                </a:endParaRPr>
              </a:p>
            </p:txBody>
          </p:sp>
          <p:sp>
            <p:nvSpPr>
              <p:cNvPr id="276" name="Freeform 311">
                <a:extLst>
                  <a:ext uri="{FF2B5EF4-FFF2-40B4-BE49-F238E27FC236}">
                    <a16:creationId xmlns:a16="http://schemas.microsoft.com/office/drawing/2014/main" id="{507B9C5F-DD63-76FB-7298-40AA11C7616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332450" y="10666770"/>
                <a:ext cx="523546" cy="616482"/>
              </a:xfrm>
              <a:custGeom>
                <a:avLst/>
                <a:gdLst>
                  <a:gd name="T0" fmla="*/ 130 w 176"/>
                  <a:gd name="T1" fmla="*/ 57 h 176"/>
                  <a:gd name="T2" fmla="*/ 119 w 176"/>
                  <a:gd name="T3" fmla="*/ 61 h 176"/>
                  <a:gd name="T4" fmla="*/ 107 w 176"/>
                  <a:gd name="T5" fmla="*/ 56 h 176"/>
                  <a:gd name="T6" fmla="*/ 91 w 176"/>
                  <a:gd name="T7" fmla="*/ 72 h 176"/>
                  <a:gd name="T8" fmla="*/ 91 w 176"/>
                  <a:gd name="T9" fmla="*/ 76 h 176"/>
                  <a:gd name="T10" fmla="*/ 58 w 176"/>
                  <a:gd name="T11" fmla="*/ 59 h 176"/>
                  <a:gd name="T12" fmla="*/ 55 w 176"/>
                  <a:gd name="T13" fmla="*/ 67 h 176"/>
                  <a:gd name="T14" fmla="*/ 63 w 176"/>
                  <a:gd name="T15" fmla="*/ 81 h 176"/>
                  <a:gd name="T16" fmla="*/ 55 w 176"/>
                  <a:gd name="T17" fmla="*/ 79 h 176"/>
                  <a:gd name="T18" fmla="*/ 55 w 176"/>
                  <a:gd name="T19" fmla="*/ 79 h 176"/>
                  <a:gd name="T20" fmla="*/ 68 w 176"/>
                  <a:gd name="T21" fmla="*/ 95 h 176"/>
                  <a:gd name="T22" fmla="*/ 64 w 176"/>
                  <a:gd name="T23" fmla="*/ 95 h 176"/>
                  <a:gd name="T24" fmla="*/ 61 w 176"/>
                  <a:gd name="T25" fmla="*/ 95 h 176"/>
                  <a:gd name="T26" fmla="*/ 76 w 176"/>
                  <a:gd name="T27" fmla="*/ 106 h 176"/>
                  <a:gd name="T28" fmla="*/ 56 w 176"/>
                  <a:gd name="T29" fmla="*/ 113 h 176"/>
                  <a:gd name="T30" fmla="*/ 52 w 176"/>
                  <a:gd name="T31" fmla="*/ 113 h 176"/>
                  <a:gd name="T32" fmla="*/ 77 w 176"/>
                  <a:gd name="T33" fmla="*/ 120 h 176"/>
                  <a:gd name="T34" fmla="*/ 124 w 176"/>
                  <a:gd name="T35" fmla="*/ 74 h 176"/>
                  <a:gd name="T36" fmla="*/ 124 w 176"/>
                  <a:gd name="T37" fmla="*/ 72 h 176"/>
                  <a:gd name="T38" fmla="*/ 132 w 176"/>
                  <a:gd name="T39" fmla="*/ 64 h 176"/>
                  <a:gd name="T40" fmla="*/ 123 w 176"/>
                  <a:gd name="T41" fmla="*/ 66 h 176"/>
                  <a:gd name="T42" fmla="*/ 130 w 176"/>
                  <a:gd name="T43" fmla="*/ 57 h 176"/>
                  <a:gd name="T44" fmla="*/ 88 w 176"/>
                  <a:gd name="T45" fmla="*/ 0 h 176"/>
                  <a:gd name="T46" fmla="*/ 0 w 176"/>
                  <a:gd name="T47" fmla="*/ 88 h 176"/>
                  <a:gd name="T48" fmla="*/ 88 w 176"/>
                  <a:gd name="T49" fmla="*/ 176 h 176"/>
                  <a:gd name="T50" fmla="*/ 176 w 176"/>
                  <a:gd name="T51" fmla="*/ 88 h 176"/>
                  <a:gd name="T52" fmla="*/ 88 w 176"/>
                  <a:gd name="T53" fmla="*/ 0 h 176"/>
                  <a:gd name="T54" fmla="*/ 88 w 176"/>
                  <a:gd name="T55" fmla="*/ 168 h 176"/>
                  <a:gd name="T56" fmla="*/ 8 w 176"/>
                  <a:gd name="T57" fmla="*/ 88 h 176"/>
                  <a:gd name="T58" fmla="*/ 88 w 176"/>
                  <a:gd name="T59" fmla="*/ 8 h 176"/>
                  <a:gd name="T60" fmla="*/ 168 w 176"/>
                  <a:gd name="T61" fmla="*/ 88 h 176"/>
                  <a:gd name="T62" fmla="*/ 88 w 176"/>
                  <a:gd name="T63" fmla="*/ 168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6" h="176">
                    <a:moveTo>
                      <a:pt x="130" y="57"/>
                    </a:moveTo>
                    <a:cubicBezTo>
                      <a:pt x="127" y="59"/>
                      <a:pt x="123" y="60"/>
                      <a:pt x="119" y="61"/>
                    </a:cubicBezTo>
                    <a:cubicBezTo>
                      <a:pt x="116" y="58"/>
                      <a:pt x="112" y="56"/>
                      <a:pt x="107" y="56"/>
                    </a:cubicBezTo>
                    <a:cubicBezTo>
                      <a:pt x="98" y="56"/>
                      <a:pt x="91" y="63"/>
                      <a:pt x="91" y="72"/>
                    </a:cubicBezTo>
                    <a:cubicBezTo>
                      <a:pt x="91" y="73"/>
                      <a:pt x="91" y="75"/>
                      <a:pt x="91" y="76"/>
                    </a:cubicBezTo>
                    <a:cubicBezTo>
                      <a:pt x="78" y="75"/>
                      <a:pt x="66" y="69"/>
                      <a:pt x="58" y="59"/>
                    </a:cubicBezTo>
                    <a:cubicBezTo>
                      <a:pt x="56" y="61"/>
                      <a:pt x="55" y="64"/>
                      <a:pt x="55" y="67"/>
                    </a:cubicBezTo>
                    <a:cubicBezTo>
                      <a:pt x="55" y="73"/>
                      <a:pt x="58" y="78"/>
                      <a:pt x="63" y="81"/>
                    </a:cubicBezTo>
                    <a:cubicBezTo>
                      <a:pt x="60" y="80"/>
                      <a:pt x="57" y="80"/>
                      <a:pt x="55" y="79"/>
                    </a:cubicBezTo>
                    <a:cubicBezTo>
                      <a:pt x="55" y="79"/>
                      <a:pt x="55" y="79"/>
                      <a:pt x="55" y="79"/>
                    </a:cubicBezTo>
                    <a:cubicBezTo>
                      <a:pt x="55" y="87"/>
                      <a:pt x="61" y="93"/>
                      <a:pt x="68" y="95"/>
                    </a:cubicBezTo>
                    <a:cubicBezTo>
                      <a:pt x="67" y="95"/>
                      <a:pt x="66" y="95"/>
                      <a:pt x="64" y="95"/>
                    </a:cubicBezTo>
                    <a:cubicBezTo>
                      <a:pt x="63" y="95"/>
                      <a:pt x="62" y="95"/>
                      <a:pt x="61" y="95"/>
                    </a:cubicBezTo>
                    <a:cubicBezTo>
                      <a:pt x="63" y="101"/>
                      <a:pt x="69" y="106"/>
                      <a:pt x="76" y="106"/>
                    </a:cubicBezTo>
                    <a:cubicBezTo>
                      <a:pt x="71" y="110"/>
                      <a:pt x="64" y="113"/>
                      <a:pt x="56" y="113"/>
                    </a:cubicBezTo>
                    <a:cubicBezTo>
                      <a:pt x="55" y="113"/>
                      <a:pt x="53" y="113"/>
                      <a:pt x="52" y="113"/>
                    </a:cubicBezTo>
                    <a:cubicBezTo>
                      <a:pt x="59" y="117"/>
                      <a:pt x="68" y="120"/>
                      <a:pt x="77" y="120"/>
                    </a:cubicBezTo>
                    <a:cubicBezTo>
                      <a:pt x="107" y="120"/>
                      <a:pt x="124" y="95"/>
                      <a:pt x="124" y="74"/>
                    </a:cubicBezTo>
                    <a:cubicBezTo>
                      <a:pt x="124" y="73"/>
                      <a:pt x="124" y="73"/>
                      <a:pt x="124" y="72"/>
                    </a:cubicBezTo>
                    <a:cubicBezTo>
                      <a:pt x="127" y="70"/>
                      <a:pt x="130" y="67"/>
                      <a:pt x="132" y="64"/>
                    </a:cubicBezTo>
                    <a:cubicBezTo>
                      <a:pt x="129" y="65"/>
                      <a:pt x="126" y="66"/>
                      <a:pt x="123" y="66"/>
                    </a:cubicBezTo>
                    <a:cubicBezTo>
                      <a:pt x="126" y="64"/>
                      <a:pt x="129" y="61"/>
                      <a:pt x="130" y="57"/>
                    </a:cubicBezTo>
                    <a:moveTo>
                      <a:pt x="88" y="0"/>
                    </a:moveTo>
                    <a:cubicBezTo>
                      <a:pt x="39" y="0"/>
                      <a:pt x="0" y="39"/>
                      <a:pt x="0" y="88"/>
                    </a:cubicBezTo>
                    <a:cubicBezTo>
                      <a:pt x="0" y="137"/>
                      <a:pt x="39" y="176"/>
                      <a:pt x="88" y="176"/>
                    </a:cubicBezTo>
                    <a:cubicBezTo>
                      <a:pt x="137" y="176"/>
                      <a:pt x="176" y="137"/>
                      <a:pt x="176" y="88"/>
                    </a:cubicBezTo>
                    <a:cubicBezTo>
                      <a:pt x="176" y="39"/>
                      <a:pt x="137" y="0"/>
                      <a:pt x="88" y="0"/>
                    </a:cubicBezTo>
                    <a:moveTo>
                      <a:pt x="88" y="168"/>
                    </a:moveTo>
                    <a:cubicBezTo>
                      <a:pt x="44" y="168"/>
                      <a:pt x="8" y="132"/>
                      <a:pt x="8" y="88"/>
                    </a:cubicBezTo>
                    <a:cubicBezTo>
                      <a:pt x="8" y="44"/>
                      <a:pt x="44" y="8"/>
                      <a:pt x="88" y="8"/>
                    </a:cubicBezTo>
                    <a:cubicBezTo>
                      <a:pt x="132" y="8"/>
                      <a:pt x="168" y="44"/>
                      <a:pt x="168" y="88"/>
                    </a:cubicBezTo>
                    <a:cubicBezTo>
                      <a:pt x="168" y="132"/>
                      <a:pt x="132" y="168"/>
                      <a:pt x="88" y="168"/>
                    </a:cubicBezTo>
                  </a:path>
                </a:pathLst>
              </a:custGeom>
              <a:solidFill>
                <a:srgbClr val="111224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Arial"/>
                  <a:sym typeface="Arial"/>
                </a:endParaRPr>
              </a:p>
            </p:txBody>
          </p:sp>
          <p:sp>
            <p:nvSpPr>
              <p:cNvPr id="277" name="Freeform 321">
                <a:extLst>
                  <a:ext uri="{FF2B5EF4-FFF2-40B4-BE49-F238E27FC236}">
                    <a16:creationId xmlns:a16="http://schemas.microsoft.com/office/drawing/2014/main" id="{90904381-C350-B52C-1854-7E625B12C0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335406" y="11553377"/>
                <a:ext cx="524814" cy="597657"/>
              </a:xfrm>
              <a:custGeom>
                <a:avLst/>
                <a:gdLst>
                  <a:gd name="T0" fmla="*/ 88 w 176"/>
                  <a:gd name="T1" fmla="*/ 0 h 176"/>
                  <a:gd name="T2" fmla="*/ 0 w 176"/>
                  <a:gd name="T3" fmla="*/ 88 h 176"/>
                  <a:gd name="T4" fmla="*/ 88 w 176"/>
                  <a:gd name="T5" fmla="*/ 176 h 176"/>
                  <a:gd name="T6" fmla="*/ 176 w 176"/>
                  <a:gd name="T7" fmla="*/ 88 h 176"/>
                  <a:gd name="T8" fmla="*/ 88 w 176"/>
                  <a:gd name="T9" fmla="*/ 0 h 176"/>
                  <a:gd name="T10" fmla="*/ 88 w 176"/>
                  <a:gd name="T11" fmla="*/ 168 h 176"/>
                  <a:gd name="T12" fmla="*/ 8 w 176"/>
                  <a:gd name="T13" fmla="*/ 88 h 176"/>
                  <a:gd name="T14" fmla="*/ 88 w 176"/>
                  <a:gd name="T15" fmla="*/ 8 h 176"/>
                  <a:gd name="T16" fmla="*/ 168 w 176"/>
                  <a:gd name="T17" fmla="*/ 88 h 176"/>
                  <a:gd name="T18" fmla="*/ 88 w 176"/>
                  <a:gd name="T19" fmla="*/ 168 h 176"/>
                  <a:gd name="T20" fmla="*/ 112 w 176"/>
                  <a:gd name="T21" fmla="*/ 48 h 176"/>
                  <a:gd name="T22" fmla="*/ 64 w 176"/>
                  <a:gd name="T23" fmla="*/ 48 h 176"/>
                  <a:gd name="T24" fmla="*/ 48 w 176"/>
                  <a:gd name="T25" fmla="*/ 64 h 176"/>
                  <a:gd name="T26" fmla="*/ 48 w 176"/>
                  <a:gd name="T27" fmla="*/ 112 h 176"/>
                  <a:gd name="T28" fmla="*/ 64 w 176"/>
                  <a:gd name="T29" fmla="*/ 128 h 176"/>
                  <a:gd name="T30" fmla="*/ 112 w 176"/>
                  <a:gd name="T31" fmla="*/ 128 h 176"/>
                  <a:gd name="T32" fmla="*/ 128 w 176"/>
                  <a:gd name="T33" fmla="*/ 112 h 176"/>
                  <a:gd name="T34" fmla="*/ 128 w 176"/>
                  <a:gd name="T35" fmla="*/ 64 h 176"/>
                  <a:gd name="T36" fmla="*/ 112 w 176"/>
                  <a:gd name="T37" fmla="*/ 48 h 176"/>
                  <a:gd name="T38" fmla="*/ 104 w 176"/>
                  <a:gd name="T39" fmla="*/ 60 h 176"/>
                  <a:gd name="T40" fmla="*/ 116 w 176"/>
                  <a:gd name="T41" fmla="*/ 60 h 176"/>
                  <a:gd name="T42" fmla="*/ 116 w 176"/>
                  <a:gd name="T43" fmla="*/ 72 h 176"/>
                  <a:gd name="T44" fmla="*/ 104 w 176"/>
                  <a:gd name="T45" fmla="*/ 72 h 176"/>
                  <a:gd name="T46" fmla="*/ 104 w 176"/>
                  <a:gd name="T47" fmla="*/ 60 h 176"/>
                  <a:gd name="T48" fmla="*/ 88 w 176"/>
                  <a:gd name="T49" fmla="*/ 72 h 176"/>
                  <a:gd name="T50" fmla="*/ 104 w 176"/>
                  <a:gd name="T51" fmla="*/ 88 h 176"/>
                  <a:gd name="T52" fmla="*/ 88 w 176"/>
                  <a:gd name="T53" fmla="*/ 104 h 176"/>
                  <a:gd name="T54" fmla="*/ 72 w 176"/>
                  <a:gd name="T55" fmla="*/ 88 h 176"/>
                  <a:gd name="T56" fmla="*/ 88 w 176"/>
                  <a:gd name="T57" fmla="*/ 72 h 176"/>
                  <a:gd name="T58" fmla="*/ 120 w 176"/>
                  <a:gd name="T59" fmla="*/ 112 h 176"/>
                  <a:gd name="T60" fmla="*/ 112 w 176"/>
                  <a:gd name="T61" fmla="*/ 120 h 176"/>
                  <a:gd name="T62" fmla="*/ 64 w 176"/>
                  <a:gd name="T63" fmla="*/ 120 h 176"/>
                  <a:gd name="T64" fmla="*/ 56 w 176"/>
                  <a:gd name="T65" fmla="*/ 112 h 176"/>
                  <a:gd name="T66" fmla="*/ 56 w 176"/>
                  <a:gd name="T67" fmla="*/ 84 h 176"/>
                  <a:gd name="T68" fmla="*/ 64 w 176"/>
                  <a:gd name="T69" fmla="*/ 84 h 176"/>
                  <a:gd name="T70" fmla="*/ 64 w 176"/>
                  <a:gd name="T71" fmla="*/ 88 h 176"/>
                  <a:gd name="T72" fmla="*/ 88 w 176"/>
                  <a:gd name="T73" fmla="*/ 112 h 176"/>
                  <a:gd name="T74" fmla="*/ 112 w 176"/>
                  <a:gd name="T75" fmla="*/ 88 h 176"/>
                  <a:gd name="T76" fmla="*/ 112 w 176"/>
                  <a:gd name="T77" fmla="*/ 84 h 176"/>
                  <a:gd name="T78" fmla="*/ 120 w 176"/>
                  <a:gd name="T79" fmla="*/ 84 h 176"/>
                  <a:gd name="T80" fmla="*/ 120 w 176"/>
                  <a:gd name="T81" fmla="*/ 112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6" h="176">
                    <a:moveTo>
                      <a:pt x="88" y="0"/>
                    </a:moveTo>
                    <a:cubicBezTo>
                      <a:pt x="39" y="0"/>
                      <a:pt x="0" y="39"/>
                      <a:pt x="0" y="88"/>
                    </a:cubicBezTo>
                    <a:cubicBezTo>
                      <a:pt x="0" y="137"/>
                      <a:pt x="39" y="176"/>
                      <a:pt x="88" y="176"/>
                    </a:cubicBezTo>
                    <a:cubicBezTo>
                      <a:pt x="137" y="176"/>
                      <a:pt x="176" y="137"/>
                      <a:pt x="176" y="88"/>
                    </a:cubicBezTo>
                    <a:cubicBezTo>
                      <a:pt x="176" y="39"/>
                      <a:pt x="137" y="0"/>
                      <a:pt x="88" y="0"/>
                    </a:cubicBezTo>
                    <a:moveTo>
                      <a:pt x="88" y="168"/>
                    </a:moveTo>
                    <a:cubicBezTo>
                      <a:pt x="44" y="168"/>
                      <a:pt x="8" y="132"/>
                      <a:pt x="8" y="88"/>
                    </a:cubicBezTo>
                    <a:cubicBezTo>
                      <a:pt x="8" y="44"/>
                      <a:pt x="44" y="8"/>
                      <a:pt x="88" y="8"/>
                    </a:cubicBezTo>
                    <a:cubicBezTo>
                      <a:pt x="132" y="8"/>
                      <a:pt x="168" y="44"/>
                      <a:pt x="168" y="88"/>
                    </a:cubicBezTo>
                    <a:cubicBezTo>
                      <a:pt x="168" y="132"/>
                      <a:pt x="132" y="168"/>
                      <a:pt x="88" y="168"/>
                    </a:cubicBezTo>
                    <a:moveTo>
                      <a:pt x="112" y="48"/>
                    </a:moveTo>
                    <a:cubicBezTo>
                      <a:pt x="64" y="48"/>
                      <a:pt x="64" y="48"/>
                      <a:pt x="64" y="48"/>
                    </a:cubicBezTo>
                    <a:cubicBezTo>
                      <a:pt x="55" y="48"/>
                      <a:pt x="48" y="55"/>
                      <a:pt x="48" y="64"/>
                    </a:cubicBezTo>
                    <a:cubicBezTo>
                      <a:pt x="48" y="112"/>
                      <a:pt x="48" y="112"/>
                      <a:pt x="48" y="112"/>
                    </a:cubicBezTo>
                    <a:cubicBezTo>
                      <a:pt x="48" y="121"/>
                      <a:pt x="55" y="128"/>
                      <a:pt x="64" y="128"/>
                    </a:cubicBezTo>
                    <a:cubicBezTo>
                      <a:pt x="112" y="128"/>
                      <a:pt x="112" y="128"/>
                      <a:pt x="112" y="128"/>
                    </a:cubicBezTo>
                    <a:cubicBezTo>
                      <a:pt x="121" y="128"/>
                      <a:pt x="128" y="121"/>
                      <a:pt x="128" y="112"/>
                    </a:cubicBezTo>
                    <a:cubicBezTo>
                      <a:pt x="128" y="64"/>
                      <a:pt x="128" y="64"/>
                      <a:pt x="128" y="64"/>
                    </a:cubicBezTo>
                    <a:cubicBezTo>
                      <a:pt x="128" y="55"/>
                      <a:pt x="121" y="48"/>
                      <a:pt x="112" y="48"/>
                    </a:cubicBezTo>
                    <a:moveTo>
                      <a:pt x="104" y="60"/>
                    </a:moveTo>
                    <a:cubicBezTo>
                      <a:pt x="116" y="60"/>
                      <a:pt x="116" y="60"/>
                      <a:pt x="116" y="60"/>
                    </a:cubicBezTo>
                    <a:cubicBezTo>
                      <a:pt x="116" y="72"/>
                      <a:pt x="116" y="72"/>
                      <a:pt x="116" y="72"/>
                    </a:cubicBezTo>
                    <a:cubicBezTo>
                      <a:pt x="104" y="72"/>
                      <a:pt x="104" y="72"/>
                      <a:pt x="104" y="72"/>
                    </a:cubicBezTo>
                    <a:lnTo>
                      <a:pt x="104" y="60"/>
                    </a:lnTo>
                    <a:close/>
                    <a:moveTo>
                      <a:pt x="88" y="72"/>
                    </a:moveTo>
                    <a:cubicBezTo>
                      <a:pt x="97" y="72"/>
                      <a:pt x="104" y="79"/>
                      <a:pt x="104" y="88"/>
                    </a:cubicBezTo>
                    <a:cubicBezTo>
                      <a:pt x="104" y="97"/>
                      <a:pt x="97" y="104"/>
                      <a:pt x="88" y="104"/>
                    </a:cubicBezTo>
                    <a:cubicBezTo>
                      <a:pt x="79" y="104"/>
                      <a:pt x="72" y="97"/>
                      <a:pt x="72" y="88"/>
                    </a:cubicBezTo>
                    <a:cubicBezTo>
                      <a:pt x="72" y="79"/>
                      <a:pt x="79" y="72"/>
                      <a:pt x="88" y="72"/>
                    </a:cubicBezTo>
                    <a:moveTo>
                      <a:pt x="120" y="112"/>
                    </a:moveTo>
                    <a:cubicBezTo>
                      <a:pt x="120" y="116"/>
                      <a:pt x="116" y="120"/>
                      <a:pt x="112" y="120"/>
                    </a:cubicBezTo>
                    <a:cubicBezTo>
                      <a:pt x="64" y="120"/>
                      <a:pt x="64" y="120"/>
                      <a:pt x="64" y="120"/>
                    </a:cubicBezTo>
                    <a:cubicBezTo>
                      <a:pt x="60" y="120"/>
                      <a:pt x="56" y="116"/>
                      <a:pt x="56" y="112"/>
                    </a:cubicBezTo>
                    <a:cubicBezTo>
                      <a:pt x="56" y="84"/>
                      <a:pt x="56" y="84"/>
                      <a:pt x="56" y="84"/>
                    </a:cubicBezTo>
                    <a:cubicBezTo>
                      <a:pt x="64" y="84"/>
                      <a:pt x="64" y="84"/>
                      <a:pt x="64" y="84"/>
                    </a:cubicBezTo>
                    <a:cubicBezTo>
                      <a:pt x="64" y="85"/>
                      <a:pt x="64" y="87"/>
                      <a:pt x="64" y="88"/>
                    </a:cubicBezTo>
                    <a:cubicBezTo>
                      <a:pt x="64" y="101"/>
                      <a:pt x="75" y="112"/>
                      <a:pt x="88" y="112"/>
                    </a:cubicBezTo>
                    <a:cubicBezTo>
                      <a:pt x="101" y="112"/>
                      <a:pt x="112" y="101"/>
                      <a:pt x="112" y="88"/>
                    </a:cubicBezTo>
                    <a:cubicBezTo>
                      <a:pt x="112" y="87"/>
                      <a:pt x="112" y="85"/>
                      <a:pt x="112" y="84"/>
                    </a:cubicBezTo>
                    <a:cubicBezTo>
                      <a:pt x="120" y="84"/>
                      <a:pt x="120" y="84"/>
                      <a:pt x="120" y="84"/>
                    </a:cubicBezTo>
                    <a:lnTo>
                      <a:pt x="120" y="112"/>
                    </a:lnTo>
                    <a:close/>
                  </a:path>
                </a:pathLst>
              </a:custGeom>
              <a:solidFill>
                <a:srgbClr val="111224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Arial"/>
                  <a:sym typeface="Arial"/>
                </a:endParaRPr>
              </a:p>
            </p:txBody>
          </p:sp>
          <p:sp>
            <p:nvSpPr>
              <p:cNvPr id="278" name="Freeform 312">
                <a:extLst>
                  <a:ext uri="{FF2B5EF4-FFF2-40B4-BE49-F238E27FC236}">
                    <a16:creationId xmlns:a16="http://schemas.microsoft.com/office/drawing/2014/main" id="{7A6E3EE8-2C93-C7C7-6A16-30BC836F9F4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343120" y="12409078"/>
                <a:ext cx="509386" cy="653286"/>
              </a:xfrm>
              <a:custGeom>
                <a:avLst/>
                <a:gdLst>
                  <a:gd name="T0" fmla="*/ 88 w 176"/>
                  <a:gd name="T1" fmla="*/ 0 h 176"/>
                  <a:gd name="T2" fmla="*/ 0 w 176"/>
                  <a:gd name="T3" fmla="*/ 88 h 176"/>
                  <a:gd name="T4" fmla="*/ 88 w 176"/>
                  <a:gd name="T5" fmla="*/ 176 h 176"/>
                  <a:gd name="T6" fmla="*/ 176 w 176"/>
                  <a:gd name="T7" fmla="*/ 88 h 176"/>
                  <a:gd name="T8" fmla="*/ 88 w 176"/>
                  <a:gd name="T9" fmla="*/ 0 h 176"/>
                  <a:gd name="T10" fmla="*/ 88 w 176"/>
                  <a:gd name="T11" fmla="*/ 168 h 176"/>
                  <a:gd name="T12" fmla="*/ 8 w 176"/>
                  <a:gd name="T13" fmla="*/ 88 h 176"/>
                  <a:gd name="T14" fmla="*/ 88 w 176"/>
                  <a:gd name="T15" fmla="*/ 8 h 176"/>
                  <a:gd name="T16" fmla="*/ 168 w 176"/>
                  <a:gd name="T17" fmla="*/ 88 h 176"/>
                  <a:gd name="T18" fmla="*/ 88 w 176"/>
                  <a:gd name="T19" fmla="*/ 168 h 176"/>
                  <a:gd name="T20" fmla="*/ 96 w 176"/>
                  <a:gd name="T21" fmla="*/ 69 h 176"/>
                  <a:gd name="T22" fmla="*/ 101 w 176"/>
                  <a:gd name="T23" fmla="*/ 64 h 176"/>
                  <a:gd name="T24" fmla="*/ 108 w 176"/>
                  <a:gd name="T25" fmla="*/ 64 h 176"/>
                  <a:gd name="T26" fmla="*/ 108 w 176"/>
                  <a:gd name="T27" fmla="*/ 52 h 176"/>
                  <a:gd name="T28" fmla="*/ 97 w 176"/>
                  <a:gd name="T29" fmla="*/ 52 h 176"/>
                  <a:gd name="T30" fmla="*/ 80 w 176"/>
                  <a:gd name="T31" fmla="*/ 68 h 176"/>
                  <a:gd name="T32" fmla="*/ 80 w 176"/>
                  <a:gd name="T33" fmla="*/ 76 h 176"/>
                  <a:gd name="T34" fmla="*/ 72 w 176"/>
                  <a:gd name="T35" fmla="*/ 76 h 176"/>
                  <a:gd name="T36" fmla="*/ 72 w 176"/>
                  <a:gd name="T37" fmla="*/ 88 h 176"/>
                  <a:gd name="T38" fmla="*/ 80 w 176"/>
                  <a:gd name="T39" fmla="*/ 88 h 176"/>
                  <a:gd name="T40" fmla="*/ 80 w 176"/>
                  <a:gd name="T41" fmla="*/ 124 h 176"/>
                  <a:gd name="T42" fmla="*/ 96 w 176"/>
                  <a:gd name="T43" fmla="*/ 124 h 176"/>
                  <a:gd name="T44" fmla="*/ 96 w 176"/>
                  <a:gd name="T45" fmla="*/ 88 h 176"/>
                  <a:gd name="T46" fmla="*/ 107 w 176"/>
                  <a:gd name="T47" fmla="*/ 88 h 176"/>
                  <a:gd name="T48" fmla="*/ 108 w 176"/>
                  <a:gd name="T49" fmla="*/ 76 h 176"/>
                  <a:gd name="T50" fmla="*/ 96 w 176"/>
                  <a:gd name="T51" fmla="*/ 76 h 176"/>
                  <a:gd name="T52" fmla="*/ 96 w 176"/>
                  <a:gd name="T53" fmla="*/ 69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76" h="176">
                    <a:moveTo>
                      <a:pt x="88" y="0"/>
                    </a:moveTo>
                    <a:cubicBezTo>
                      <a:pt x="39" y="0"/>
                      <a:pt x="0" y="39"/>
                      <a:pt x="0" y="88"/>
                    </a:cubicBezTo>
                    <a:cubicBezTo>
                      <a:pt x="0" y="137"/>
                      <a:pt x="39" y="176"/>
                      <a:pt x="88" y="176"/>
                    </a:cubicBezTo>
                    <a:cubicBezTo>
                      <a:pt x="137" y="176"/>
                      <a:pt x="176" y="137"/>
                      <a:pt x="176" y="88"/>
                    </a:cubicBezTo>
                    <a:cubicBezTo>
                      <a:pt x="176" y="39"/>
                      <a:pt x="137" y="0"/>
                      <a:pt x="88" y="0"/>
                    </a:cubicBezTo>
                    <a:moveTo>
                      <a:pt x="88" y="168"/>
                    </a:moveTo>
                    <a:cubicBezTo>
                      <a:pt x="44" y="168"/>
                      <a:pt x="8" y="132"/>
                      <a:pt x="8" y="88"/>
                    </a:cubicBezTo>
                    <a:cubicBezTo>
                      <a:pt x="8" y="44"/>
                      <a:pt x="44" y="8"/>
                      <a:pt x="88" y="8"/>
                    </a:cubicBezTo>
                    <a:cubicBezTo>
                      <a:pt x="132" y="8"/>
                      <a:pt x="168" y="44"/>
                      <a:pt x="168" y="88"/>
                    </a:cubicBezTo>
                    <a:cubicBezTo>
                      <a:pt x="168" y="132"/>
                      <a:pt x="132" y="168"/>
                      <a:pt x="88" y="168"/>
                    </a:cubicBezTo>
                    <a:moveTo>
                      <a:pt x="96" y="69"/>
                    </a:moveTo>
                    <a:cubicBezTo>
                      <a:pt x="96" y="66"/>
                      <a:pt x="96" y="64"/>
                      <a:pt x="101" y="64"/>
                    </a:cubicBezTo>
                    <a:cubicBezTo>
                      <a:pt x="108" y="64"/>
                      <a:pt x="108" y="64"/>
                      <a:pt x="108" y="64"/>
                    </a:cubicBezTo>
                    <a:cubicBezTo>
                      <a:pt x="108" y="52"/>
                      <a:pt x="108" y="52"/>
                      <a:pt x="108" y="52"/>
                    </a:cubicBezTo>
                    <a:cubicBezTo>
                      <a:pt x="97" y="52"/>
                      <a:pt x="97" y="52"/>
                      <a:pt x="97" y="52"/>
                    </a:cubicBezTo>
                    <a:cubicBezTo>
                      <a:pt x="84" y="52"/>
                      <a:pt x="80" y="58"/>
                      <a:pt x="80" y="68"/>
                    </a:cubicBezTo>
                    <a:cubicBezTo>
                      <a:pt x="80" y="76"/>
                      <a:pt x="80" y="76"/>
                      <a:pt x="80" y="76"/>
                    </a:cubicBezTo>
                    <a:cubicBezTo>
                      <a:pt x="72" y="76"/>
                      <a:pt x="72" y="76"/>
                      <a:pt x="72" y="76"/>
                    </a:cubicBezTo>
                    <a:cubicBezTo>
                      <a:pt x="72" y="88"/>
                      <a:pt x="72" y="88"/>
                      <a:pt x="72" y="88"/>
                    </a:cubicBezTo>
                    <a:cubicBezTo>
                      <a:pt x="80" y="88"/>
                      <a:pt x="80" y="88"/>
                      <a:pt x="80" y="88"/>
                    </a:cubicBezTo>
                    <a:cubicBezTo>
                      <a:pt x="80" y="124"/>
                      <a:pt x="80" y="124"/>
                      <a:pt x="80" y="124"/>
                    </a:cubicBezTo>
                    <a:cubicBezTo>
                      <a:pt x="96" y="124"/>
                      <a:pt x="96" y="124"/>
                      <a:pt x="96" y="124"/>
                    </a:cubicBezTo>
                    <a:cubicBezTo>
                      <a:pt x="96" y="88"/>
                      <a:pt x="96" y="88"/>
                      <a:pt x="96" y="88"/>
                    </a:cubicBezTo>
                    <a:cubicBezTo>
                      <a:pt x="107" y="88"/>
                      <a:pt x="107" y="88"/>
                      <a:pt x="107" y="88"/>
                    </a:cubicBezTo>
                    <a:cubicBezTo>
                      <a:pt x="108" y="76"/>
                      <a:pt x="108" y="76"/>
                      <a:pt x="108" y="76"/>
                    </a:cubicBezTo>
                    <a:cubicBezTo>
                      <a:pt x="96" y="76"/>
                      <a:pt x="96" y="76"/>
                      <a:pt x="96" y="76"/>
                    </a:cubicBezTo>
                    <a:lnTo>
                      <a:pt x="96" y="69"/>
                    </a:lnTo>
                    <a:close/>
                  </a:path>
                </a:pathLst>
              </a:custGeom>
              <a:solidFill>
                <a:srgbClr val="111224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Arial"/>
                  <a:sym typeface="Arial"/>
                </a:endParaRPr>
              </a:p>
            </p:txBody>
          </p:sp>
        </p:grpSp>
      </p:grpSp>
      <p:sp>
        <p:nvSpPr>
          <p:cNvPr id="279" name="TextBox 19">
            <a:extLst>
              <a:ext uri="{FF2B5EF4-FFF2-40B4-BE49-F238E27FC236}">
                <a16:creationId xmlns:a16="http://schemas.microsoft.com/office/drawing/2014/main" id="{CF9C37E2-7521-411F-7738-E11754992F2B}"/>
              </a:ext>
            </a:extLst>
          </p:cNvPr>
          <p:cNvSpPr txBox="1"/>
          <p:nvPr/>
        </p:nvSpPr>
        <p:spPr>
          <a:xfrm>
            <a:off x="20759870" y="4278464"/>
            <a:ext cx="2365523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233,369</a:t>
            </a:r>
          </a:p>
        </p:txBody>
      </p:sp>
      <p:sp>
        <p:nvSpPr>
          <p:cNvPr id="280" name="TextBox 8">
            <a:extLst>
              <a:ext uri="{FF2B5EF4-FFF2-40B4-BE49-F238E27FC236}">
                <a16:creationId xmlns:a16="http://schemas.microsoft.com/office/drawing/2014/main" id="{38BB1484-3C4F-0C8F-3054-8A58739EEBEA}"/>
              </a:ext>
            </a:extLst>
          </p:cNvPr>
          <p:cNvSpPr txBox="1"/>
          <p:nvPr/>
        </p:nvSpPr>
        <p:spPr>
          <a:xfrm>
            <a:off x="2802594" y="3207844"/>
            <a:ext cx="7255191" cy="954107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POSICIONAMIENTO DE MARCA INSAFORP</a:t>
            </a:r>
          </a:p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ESPACIOS / PUBLICITY</a:t>
            </a:r>
          </a:p>
        </p:txBody>
      </p:sp>
      <p:sp>
        <p:nvSpPr>
          <p:cNvPr id="282" name="TextBox 31">
            <a:extLst>
              <a:ext uri="{FF2B5EF4-FFF2-40B4-BE49-F238E27FC236}">
                <a16:creationId xmlns:a16="http://schemas.microsoft.com/office/drawing/2014/main" id="{35DCE575-3685-F5D4-30E0-DEC8137474EB}"/>
              </a:ext>
            </a:extLst>
          </p:cNvPr>
          <p:cNvSpPr txBox="1"/>
          <p:nvPr/>
        </p:nvSpPr>
        <p:spPr>
          <a:xfrm>
            <a:off x="2430707" y="4274273"/>
            <a:ext cx="3041217" cy="830997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$454,097</a:t>
            </a:r>
            <a:endParaRPr kumimoji="0" lang="en-US" sz="4800" b="1" i="0" u="none" strike="noStrike" kern="1200" cap="none" spc="0" normalizeH="0" baseline="0" noProof="0">
              <a:ln>
                <a:noFill/>
              </a:ln>
              <a:solidFill>
                <a:srgbClr val="1A2C5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Nanum Gothic" panose="020B0604020202020204" charset="-127"/>
              <a:ea typeface="Nanum Gothic" panose="020B0604020202020204" charset="-127"/>
              <a:cs typeface="Poppins" pitchFamily="2" charset="77"/>
              <a:sym typeface="Arial"/>
            </a:endParaRPr>
          </a:p>
        </p:txBody>
      </p:sp>
      <p:sp>
        <p:nvSpPr>
          <p:cNvPr id="283" name="TextBox 35">
            <a:extLst>
              <a:ext uri="{FF2B5EF4-FFF2-40B4-BE49-F238E27FC236}">
                <a16:creationId xmlns:a16="http://schemas.microsoft.com/office/drawing/2014/main" id="{9CECE901-41CA-0D57-E21E-558743D3701C}"/>
              </a:ext>
            </a:extLst>
          </p:cNvPr>
          <p:cNvSpPr txBox="1"/>
          <p:nvPr/>
        </p:nvSpPr>
        <p:spPr>
          <a:xfrm>
            <a:off x="4194778" y="4636582"/>
            <a:ext cx="7255191" cy="46012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err="1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Lato Light" panose="020F0502020204030203" pitchFamily="34" charset="0"/>
                <a:sym typeface="Arial"/>
              </a:rPr>
              <a:t>Ahorro</a:t>
            </a: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Lato Light" panose="020F0502020204030203" pitchFamily="34" charset="0"/>
                <a:sym typeface="Arial"/>
              </a:rPr>
              <a:t> PUBLICITY 2022</a:t>
            </a:r>
          </a:p>
        </p:txBody>
      </p:sp>
      <p:sp>
        <p:nvSpPr>
          <p:cNvPr id="284" name="TextBox 6">
            <a:extLst>
              <a:ext uri="{FF2B5EF4-FFF2-40B4-BE49-F238E27FC236}">
                <a16:creationId xmlns:a16="http://schemas.microsoft.com/office/drawing/2014/main" id="{F39E2058-1295-6FF6-DD7E-E349A79D8FB3}"/>
              </a:ext>
            </a:extLst>
          </p:cNvPr>
          <p:cNvSpPr txBox="1"/>
          <p:nvPr/>
        </p:nvSpPr>
        <p:spPr>
          <a:xfrm>
            <a:off x="2124236" y="8707186"/>
            <a:ext cx="8378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PUBLICACIONES Y ATENCIONES A USUARIOS</a:t>
            </a:r>
          </a:p>
        </p:txBody>
      </p:sp>
      <p:sp>
        <p:nvSpPr>
          <p:cNvPr id="285" name="Freeform 77">
            <a:extLst>
              <a:ext uri="{FF2B5EF4-FFF2-40B4-BE49-F238E27FC236}">
                <a16:creationId xmlns:a16="http://schemas.microsoft.com/office/drawing/2014/main" id="{4327F52E-9501-F1AA-55F0-DD81AFA7E8C0}"/>
              </a:ext>
            </a:extLst>
          </p:cNvPr>
          <p:cNvSpPr>
            <a:spLocks noEditPoints="1"/>
          </p:cNvSpPr>
          <p:nvPr/>
        </p:nvSpPr>
        <p:spPr bwMode="auto">
          <a:xfrm>
            <a:off x="2313318" y="7156219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sp>
        <p:nvSpPr>
          <p:cNvPr id="286" name="Rounded Rectangle 12">
            <a:extLst>
              <a:ext uri="{FF2B5EF4-FFF2-40B4-BE49-F238E27FC236}">
                <a16:creationId xmlns:a16="http://schemas.microsoft.com/office/drawing/2014/main" id="{BBC82093-A213-96A6-327B-319B0D8ADFBA}"/>
              </a:ext>
            </a:extLst>
          </p:cNvPr>
          <p:cNvSpPr/>
          <p:nvPr/>
        </p:nvSpPr>
        <p:spPr>
          <a:xfrm>
            <a:off x="2002105" y="9348232"/>
            <a:ext cx="8500785" cy="1280121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sp>
        <p:nvSpPr>
          <p:cNvPr id="287" name="Rounded Rectangle 13">
            <a:extLst>
              <a:ext uri="{FF2B5EF4-FFF2-40B4-BE49-F238E27FC236}">
                <a16:creationId xmlns:a16="http://schemas.microsoft.com/office/drawing/2014/main" id="{B83A682F-515E-0272-A0E4-6900E25EC13C}"/>
              </a:ext>
            </a:extLst>
          </p:cNvPr>
          <p:cNvSpPr/>
          <p:nvPr/>
        </p:nvSpPr>
        <p:spPr>
          <a:xfrm>
            <a:off x="2002105" y="10697503"/>
            <a:ext cx="8500785" cy="1153092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sp>
        <p:nvSpPr>
          <p:cNvPr id="288" name="TextBox 19">
            <a:extLst>
              <a:ext uri="{FF2B5EF4-FFF2-40B4-BE49-F238E27FC236}">
                <a16:creationId xmlns:a16="http://schemas.microsoft.com/office/drawing/2014/main" id="{B2ED0351-C561-4E0D-C9E6-EACFB371639A}"/>
              </a:ext>
            </a:extLst>
          </p:cNvPr>
          <p:cNvSpPr txBox="1"/>
          <p:nvPr/>
        </p:nvSpPr>
        <p:spPr>
          <a:xfrm>
            <a:off x="3229819" y="10706715"/>
            <a:ext cx="1889639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4,988</a:t>
            </a:r>
          </a:p>
        </p:txBody>
      </p:sp>
      <p:sp>
        <p:nvSpPr>
          <p:cNvPr id="289" name="TextBox 19">
            <a:extLst>
              <a:ext uri="{FF2B5EF4-FFF2-40B4-BE49-F238E27FC236}">
                <a16:creationId xmlns:a16="http://schemas.microsoft.com/office/drawing/2014/main" id="{8A5A4903-A9F4-460A-50F5-0C9409E8B2D5}"/>
              </a:ext>
            </a:extLst>
          </p:cNvPr>
          <p:cNvSpPr txBox="1"/>
          <p:nvPr/>
        </p:nvSpPr>
        <p:spPr>
          <a:xfrm>
            <a:off x="3002995" y="9410231"/>
            <a:ext cx="2343286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19,755</a:t>
            </a:r>
          </a:p>
        </p:txBody>
      </p:sp>
      <p:sp>
        <p:nvSpPr>
          <p:cNvPr id="290" name="Freeform 77">
            <a:extLst>
              <a:ext uri="{FF2B5EF4-FFF2-40B4-BE49-F238E27FC236}">
                <a16:creationId xmlns:a16="http://schemas.microsoft.com/office/drawing/2014/main" id="{BEF7D13A-FEC2-2A7B-4B4F-395066BAA50D}"/>
              </a:ext>
            </a:extLst>
          </p:cNvPr>
          <p:cNvSpPr>
            <a:spLocks noEditPoints="1"/>
          </p:cNvSpPr>
          <p:nvPr/>
        </p:nvSpPr>
        <p:spPr bwMode="auto">
          <a:xfrm>
            <a:off x="2286964" y="10890753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sp>
        <p:nvSpPr>
          <p:cNvPr id="291" name="Freeform 77">
            <a:extLst>
              <a:ext uri="{FF2B5EF4-FFF2-40B4-BE49-F238E27FC236}">
                <a16:creationId xmlns:a16="http://schemas.microsoft.com/office/drawing/2014/main" id="{FB3471A3-E0C2-2E1B-6F8A-74A27E1783F7}"/>
              </a:ext>
            </a:extLst>
          </p:cNvPr>
          <p:cNvSpPr>
            <a:spLocks noEditPoints="1"/>
          </p:cNvSpPr>
          <p:nvPr/>
        </p:nvSpPr>
        <p:spPr bwMode="auto">
          <a:xfrm>
            <a:off x="2286964" y="9657268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pic>
        <p:nvPicPr>
          <p:cNvPr id="292" name="Imagen 291">
            <a:extLst>
              <a:ext uri="{FF2B5EF4-FFF2-40B4-BE49-F238E27FC236}">
                <a16:creationId xmlns:a16="http://schemas.microsoft.com/office/drawing/2014/main" id="{B9A70795-EA6F-0536-E6D9-28937FC14A0D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6265" y="6488896"/>
            <a:ext cx="638342" cy="599587"/>
          </a:xfrm>
          <a:prstGeom prst="rect">
            <a:avLst/>
          </a:prstGeom>
        </p:spPr>
      </p:pic>
      <p:grpSp>
        <p:nvGrpSpPr>
          <p:cNvPr id="293" name="Grupo 292">
            <a:extLst>
              <a:ext uri="{FF2B5EF4-FFF2-40B4-BE49-F238E27FC236}">
                <a16:creationId xmlns:a16="http://schemas.microsoft.com/office/drawing/2014/main" id="{6829B9AC-6170-BE11-9B79-A0B2BEAE6437}"/>
              </a:ext>
            </a:extLst>
          </p:cNvPr>
          <p:cNvGrpSpPr/>
          <p:nvPr/>
        </p:nvGrpSpPr>
        <p:grpSpPr>
          <a:xfrm>
            <a:off x="20246636" y="9560880"/>
            <a:ext cx="2436121" cy="917968"/>
            <a:chOff x="19020837" y="9586017"/>
            <a:chExt cx="2436121" cy="917968"/>
          </a:xfrm>
        </p:grpSpPr>
        <p:sp>
          <p:nvSpPr>
            <p:cNvPr id="294" name="TextBox 18">
              <a:extLst>
                <a:ext uri="{FF2B5EF4-FFF2-40B4-BE49-F238E27FC236}">
                  <a16:creationId xmlns:a16="http://schemas.microsoft.com/office/drawing/2014/main" id="{AC229C0A-52B3-EA9A-0828-66A72BF30909}"/>
                </a:ext>
              </a:extLst>
            </p:cNvPr>
            <p:cNvSpPr txBox="1"/>
            <p:nvPr/>
          </p:nvSpPr>
          <p:spPr>
            <a:xfrm>
              <a:off x="19738831" y="9586017"/>
              <a:ext cx="1011816" cy="52322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>
                  <a:ln>
                    <a:noFill/>
                  </a:ln>
                  <a:solidFill>
                    <a:srgbClr val="132047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  <a:sym typeface="Arial"/>
                </a:rPr>
                <a:t>66%</a:t>
              </a:r>
            </a:p>
          </p:txBody>
        </p:sp>
        <p:sp>
          <p:nvSpPr>
            <p:cNvPr id="295" name="TextBox 15">
              <a:extLst>
                <a:ext uri="{FF2B5EF4-FFF2-40B4-BE49-F238E27FC236}">
                  <a16:creationId xmlns:a16="http://schemas.microsoft.com/office/drawing/2014/main" id="{96EDA020-F74A-668D-7B28-5BFF3D88ED96}"/>
                </a:ext>
              </a:extLst>
            </p:cNvPr>
            <p:cNvSpPr txBox="1"/>
            <p:nvPr/>
          </p:nvSpPr>
          <p:spPr>
            <a:xfrm>
              <a:off x="19020837" y="1010387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0A0902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296" name="Rounded Rectangle 13">
            <a:extLst>
              <a:ext uri="{FF2B5EF4-FFF2-40B4-BE49-F238E27FC236}">
                <a16:creationId xmlns:a16="http://schemas.microsoft.com/office/drawing/2014/main" id="{C8D55E8E-B7FE-0739-270B-47C384E46F4F}"/>
              </a:ext>
            </a:extLst>
          </p:cNvPr>
          <p:cNvSpPr/>
          <p:nvPr/>
        </p:nvSpPr>
        <p:spPr>
          <a:xfrm>
            <a:off x="2002104" y="11971475"/>
            <a:ext cx="8500785" cy="1153092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sp>
        <p:nvSpPr>
          <p:cNvPr id="298" name="TextBox 19">
            <a:extLst>
              <a:ext uri="{FF2B5EF4-FFF2-40B4-BE49-F238E27FC236}">
                <a16:creationId xmlns:a16="http://schemas.microsoft.com/office/drawing/2014/main" id="{A6B0FDF0-69DA-1A29-EA59-149A42908BF3}"/>
              </a:ext>
            </a:extLst>
          </p:cNvPr>
          <p:cNvSpPr txBox="1"/>
          <p:nvPr/>
        </p:nvSpPr>
        <p:spPr>
          <a:xfrm>
            <a:off x="3229819" y="11987338"/>
            <a:ext cx="1889639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18</a:t>
            </a:r>
          </a:p>
        </p:txBody>
      </p:sp>
      <p:sp>
        <p:nvSpPr>
          <p:cNvPr id="299" name="TextBox 15">
            <a:extLst>
              <a:ext uri="{FF2B5EF4-FFF2-40B4-BE49-F238E27FC236}">
                <a16:creationId xmlns:a16="http://schemas.microsoft.com/office/drawing/2014/main" id="{910BF141-4335-C610-8A21-AA8C95CC5812}"/>
              </a:ext>
            </a:extLst>
          </p:cNvPr>
          <p:cNvSpPr txBox="1"/>
          <p:nvPr/>
        </p:nvSpPr>
        <p:spPr>
          <a:xfrm>
            <a:off x="2894097" y="5039315"/>
            <a:ext cx="2287806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META: $500,000</a:t>
            </a:r>
          </a:p>
        </p:txBody>
      </p:sp>
      <p:sp>
        <p:nvSpPr>
          <p:cNvPr id="300" name="TextBox 15">
            <a:extLst>
              <a:ext uri="{FF2B5EF4-FFF2-40B4-BE49-F238E27FC236}">
                <a16:creationId xmlns:a16="http://schemas.microsoft.com/office/drawing/2014/main" id="{9C25D6FB-D82A-D731-5E37-C3BEFAA5AC4E}"/>
              </a:ext>
            </a:extLst>
          </p:cNvPr>
          <p:cNvSpPr txBox="1"/>
          <p:nvPr/>
        </p:nvSpPr>
        <p:spPr>
          <a:xfrm>
            <a:off x="3584573" y="12623672"/>
            <a:ext cx="1249060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META: 15</a:t>
            </a:r>
          </a:p>
        </p:txBody>
      </p:sp>
      <p:sp>
        <p:nvSpPr>
          <p:cNvPr id="301" name="TextBox 15">
            <a:extLst>
              <a:ext uri="{FF2B5EF4-FFF2-40B4-BE49-F238E27FC236}">
                <a16:creationId xmlns:a16="http://schemas.microsoft.com/office/drawing/2014/main" id="{0608A380-9EE7-1D04-97AA-9CAF3FE6E86A}"/>
              </a:ext>
            </a:extLst>
          </p:cNvPr>
          <p:cNvSpPr txBox="1"/>
          <p:nvPr/>
        </p:nvSpPr>
        <p:spPr>
          <a:xfrm>
            <a:off x="3337431" y="10095771"/>
            <a:ext cx="2081019" cy="36933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META: 19,800	 </a:t>
            </a:r>
          </a:p>
        </p:txBody>
      </p:sp>
      <p:sp>
        <p:nvSpPr>
          <p:cNvPr id="302" name="TextBox 15">
            <a:extLst>
              <a:ext uri="{FF2B5EF4-FFF2-40B4-BE49-F238E27FC236}">
                <a16:creationId xmlns:a16="http://schemas.microsoft.com/office/drawing/2014/main" id="{968D0933-0084-3216-E5D4-E0DBEE8DF79B}"/>
              </a:ext>
            </a:extLst>
          </p:cNvPr>
          <p:cNvSpPr txBox="1"/>
          <p:nvPr/>
        </p:nvSpPr>
        <p:spPr>
          <a:xfrm>
            <a:off x="3392212" y="11400332"/>
            <a:ext cx="1822936" cy="36933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META: 4,050</a:t>
            </a:r>
          </a:p>
        </p:txBody>
      </p:sp>
      <p:sp>
        <p:nvSpPr>
          <p:cNvPr id="303" name="TextBox 15">
            <a:extLst>
              <a:ext uri="{FF2B5EF4-FFF2-40B4-BE49-F238E27FC236}">
                <a16:creationId xmlns:a16="http://schemas.microsoft.com/office/drawing/2014/main" id="{AD08F1B6-A98A-DC6A-959F-CD8ADE34ED51}"/>
              </a:ext>
            </a:extLst>
          </p:cNvPr>
          <p:cNvSpPr txBox="1"/>
          <p:nvPr/>
        </p:nvSpPr>
        <p:spPr>
          <a:xfrm>
            <a:off x="3135554" y="7674880"/>
            <a:ext cx="1480284" cy="36933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META: 180</a:t>
            </a:r>
          </a:p>
        </p:txBody>
      </p:sp>
      <p:sp>
        <p:nvSpPr>
          <p:cNvPr id="304" name="TextBox 19">
            <a:extLst>
              <a:ext uri="{FF2B5EF4-FFF2-40B4-BE49-F238E27FC236}">
                <a16:creationId xmlns:a16="http://schemas.microsoft.com/office/drawing/2014/main" id="{5ED5E26E-4ADC-7194-B40F-B91C6DF44CB0}"/>
              </a:ext>
            </a:extLst>
          </p:cNvPr>
          <p:cNvSpPr txBox="1"/>
          <p:nvPr/>
        </p:nvSpPr>
        <p:spPr>
          <a:xfrm>
            <a:off x="20130657" y="5603982"/>
            <a:ext cx="4385839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266,247 </a:t>
            </a: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(+32,878)</a:t>
            </a:r>
            <a:endParaRPr kumimoji="0" lang="en-US" sz="40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itchFamily="2" charset="77"/>
              <a:sym typeface="Arial"/>
            </a:endParaRPr>
          </a:p>
        </p:txBody>
      </p:sp>
      <p:sp>
        <p:nvSpPr>
          <p:cNvPr id="305" name="Freeform 313">
            <a:extLst>
              <a:ext uri="{FF2B5EF4-FFF2-40B4-BE49-F238E27FC236}">
                <a16:creationId xmlns:a16="http://schemas.microsoft.com/office/drawing/2014/main" id="{4B155EFD-C2FC-1682-953B-1A38C983B29A}"/>
              </a:ext>
            </a:extLst>
          </p:cNvPr>
          <p:cNvSpPr>
            <a:spLocks noEditPoints="1"/>
          </p:cNvSpPr>
          <p:nvPr/>
        </p:nvSpPr>
        <p:spPr bwMode="auto">
          <a:xfrm>
            <a:off x="20202106" y="6971347"/>
            <a:ext cx="678899" cy="653131"/>
          </a:xfrm>
          <a:custGeom>
            <a:avLst/>
            <a:gdLst>
              <a:gd name="T0" fmla="*/ 86 w 176"/>
              <a:gd name="T1" fmla="*/ 72 h 176"/>
              <a:gd name="T2" fmla="*/ 93 w 176"/>
              <a:gd name="T3" fmla="*/ 54 h 176"/>
              <a:gd name="T4" fmla="*/ 84 w 176"/>
              <a:gd name="T5" fmla="*/ 48 h 176"/>
              <a:gd name="T6" fmla="*/ 78 w 176"/>
              <a:gd name="T7" fmla="*/ 65 h 176"/>
              <a:gd name="T8" fmla="*/ 83 w 176"/>
              <a:gd name="T9" fmla="*/ 54 h 176"/>
              <a:gd name="T10" fmla="*/ 88 w 176"/>
              <a:gd name="T11" fmla="*/ 54 h 176"/>
              <a:gd name="T12" fmla="*/ 85 w 176"/>
              <a:gd name="T13" fmla="*/ 68 h 176"/>
              <a:gd name="T14" fmla="*/ 83 w 176"/>
              <a:gd name="T15" fmla="*/ 54 h 176"/>
              <a:gd name="T16" fmla="*/ 107 w 176"/>
              <a:gd name="T17" fmla="*/ 69 h 176"/>
              <a:gd name="T18" fmla="*/ 112 w 176"/>
              <a:gd name="T19" fmla="*/ 71 h 176"/>
              <a:gd name="T20" fmla="*/ 107 w 176"/>
              <a:gd name="T21" fmla="*/ 48 h 176"/>
              <a:gd name="T22" fmla="*/ 104 w 176"/>
              <a:gd name="T23" fmla="*/ 68 h 176"/>
              <a:gd name="T24" fmla="*/ 102 w 176"/>
              <a:gd name="T25" fmla="*/ 48 h 176"/>
              <a:gd name="T26" fmla="*/ 97 w 176"/>
              <a:gd name="T27" fmla="*/ 68 h 176"/>
              <a:gd name="T28" fmla="*/ 65 w 176"/>
              <a:gd name="T29" fmla="*/ 71 h 176"/>
              <a:gd name="T30" fmla="*/ 71 w 176"/>
              <a:gd name="T31" fmla="*/ 59 h 176"/>
              <a:gd name="T32" fmla="*/ 72 w 176"/>
              <a:gd name="T33" fmla="*/ 40 h 176"/>
              <a:gd name="T34" fmla="*/ 64 w 176"/>
              <a:gd name="T35" fmla="*/ 40 h 176"/>
              <a:gd name="T36" fmla="*/ 65 w 176"/>
              <a:gd name="T37" fmla="*/ 59 h 176"/>
              <a:gd name="T38" fmla="*/ 98 w 176"/>
              <a:gd name="T39" fmla="*/ 99 h 176"/>
              <a:gd name="T40" fmla="*/ 95 w 176"/>
              <a:gd name="T41" fmla="*/ 116 h 176"/>
              <a:gd name="T42" fmla="*/ 100 w 176"/>
              <a:gd name="T43" fmla="*/ 115 h 176"/>
              <a:gd name="T44" fmla="*/ 98 w 176"/>
              <a:gd name="T45" fmla="*/ 99 h 176"/>
              <a:gd name="T46" fmla="*/ 0 w 176"/>
              <a:gd name="T47" fmla="*/ 88 h 176"/>
              <a:gd name="T48" fmla="*/ 176 w 176"/>
              <a:gd name="T49" fmla="*/ 88 h 176"/>
              <a:gd name="T50" fmla="*/ 88 w 176"/>
              <a:gd name="T51" fmla="*/ 168 h 176"/>
              <a:gd name="T52" fmla="*/ 88 w 176"/>
              <a:gd name="T53" fmla="*/ 8 h 176"/>
              <a:gd name="T54" fmla="*/ 88 w 176"/>
              <a:gd name="T55" fmla="*/ 168 h 176"/>
              <a:gd name="T56" fmla="*/ 88 w 176"/>
              <a:gd name="T57" fmla="*/ 76 h 176"/>
              <a:gd name="T58" fmla="*/ 45 w 176"/>
              <a:gd name="T59" fmla="*/ 89 h 176"/>
              <a:gd name="T60" fmla="*/ 45 w 176"/>
              <a:gd name="T61" fmla="*/ 119 h 176"/>
              <a:gd name="T62" fmla="*/ 88 w 176"/>
              <a:gd name="T63" fmla="*/ 132 h 176"/>
              <a:gd name="T64" fmla="*/ 131 w 176"/>
              <a:gd name="T65" fmla="*/ 119 h 176"/>
              <a:gd name="T66" fmla="*/ 131 w 176"/>
              <a:gd name="T67" fmla="*/ 89 h 176"/>
              <a:gd name="T68" fmla="*/ 70 w 176"/>
              <a:gd name="T69" fmla="*/ 90 h 176"/>
              <a:gd name="T70" fmla="*/ 64 w 176"/>
              <a:gd name="T71" fmla="*/ 121 h 176"/>
              <a:gd name="T72" fmla="*/ 58 w 176"/>
              <a:gd name="T73" fmla="*/ 90 h 176"/>
              <a:gd name="T74" fmla="*/ 52 w 176"/>
              <a:gd name="T75" fmla="*/ 85 h 176"/>
              <a:gd name="T76" fmla="*/ 70 w 176"/>
              <a:gd name="T77" fmla="*/ 90 h 176"/>
              <a:gd name="T78" fmla="*/ 81 w 176"/>
              <a:gd name="T79" fmla="*/ 121 h 176"/>
              <a:gd name="T80" fmla="*/ 75 w 176"/>
              <a:gd name="T81" fmla="*/ 122 h 176"/>
              <a:gd name="T82" fmla="*/ 71 w 176"/>
              <a:gd name="T83" fmla="*/ 94 h 176"/>
              <a:gd name="T84" fmla="*/ 76 w 176"/>
              <a:gd name="T85" fmla="*/ 117 h 176"/>
              <a:gd name="T86" fmla="*/ 81 w 176"/>
              <a:gd name="T87" fmla="*/ 116 h 176"/>
              <a:gd name="T88" fmla="*/ 86 w 176"/>
              <a:gd name="T89" fmla="*/ 94 h 176"/>
              <a:gd name="T90" fmla="*/ 105 w 176"/>
              <a:gd name="T91" fmla="*/ 115 h 176"/>
              <a:gd name="T92" fmla="*/ 95 w 176"/>
              <a:gd name="T93" fmla="*/ 119 h 176"/>
              <a:gd name="T94" fmla="*/ 90 w 176"/>
              <a:gd name="T95" fmla="*/ 121 h 176"/>
              <a:gd name="T96" fmla="*/ 95 w 176"/>
              <a:gd name="T97" fmla="*/ 85 h 176"/>
              <a:gd name="T98" fmla="*/ 101 w 176"/>
              <a:gd name="T99" fmla="*/ 94 h 176"/>
              <a:gd name="T100" fmla="*/ 105 w 176"/>
              <a:gd name="T101" fmla="*/ 115 h 176"/>
              <a:gd name="T102" fmla="*/ 125 w 176"/>
              <a:gd name="T103" fmla="*/ 109 h 176"/>
              <a:gd name="T104" fmla="*/ 114 w 176"/>
              <a:gd name="T105" fmla="*/ 115 h 176"/>
              <a:gd name="T106" fmla="*/ 119 w 176"/>
              <a:gd name="T107" fmla="*/ 115 h 176"/>
              <a:gd name="T108" fmla="*/ 125 w 176"/>
              <a:gd name="T109" fmla="*/ 112 h 176"/>
              <a:gd name="T110" fmla="*/ 117 w 176"/>
              <a:gd name="T111" fmla="*/ 122 h 176"/>
              <a:gd name="T112" fmla="*/ 109 w 176"/>
              <a:gd name="T113" fmla="*/ 101 h 176"/>
              <a:gd name="T114" fmla="*/ 125 w 176"/>
              <a:gd name="T115" fmla="*/ 101 h 176"/>
              <a:gd name="T116" fmla="*/ 114 w 176"/>
              <a:gd name="T117" fmla="*/ 101 h 176"/>
              <a:gd name="T118" fmla="*/ 119 w 176"/>
              <a:gd name="T119" fmla="*/ 105 h 176"/>
              <a:gd name="T120" fmla="*/ 117 w 176"/>
              <a:gd name="T121" fmla="*/ 9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84" y="72"/>
                </a:moveTo>
                <a:cubicBezTo>
                  <a:pt x="86" y="72"/>
                  <a:pt x="86" y="72"/>
                  <a:pt x="86" y="72"/>
                </a:cubicBezTo>
                <a:cubicBezTo>
                  <a:pt x="90" y="72"/>
                  <a:pt x="93" y="69"/>
                  <a:pt x="93" y="65"/>
                </a:cubicBezTo>
                <a:cubicBezTo>
                  <a:pt x="93" y="54"/>
                  <a:pt x="93" y="54"/>
                  <a:pt x="93" y="54"/>
                </a:cubicBezTo>
                <a:cubicBezTo>
                  <a:pt x="93" y="51"/>
                  <a:pt x="90" y="48"/>
                  <a:pt x="86" y="48"/>
                </a:cubicBezTo>
                <a:cubicBezTo>
                  <a:pt x="84" y="48"/>
                  <a:pt x="84" y="48"/>
                  <a:pt x="84" y="48"/>
                </a:cubicBezTo>
                <a:cubicBezTo>
                  <a:pt x="81" y="48"/>
                  <a:pt x="78" y="51"/>
                  <a:pt x="78" y="54"/>
                </a:cubicBezTo>
                <a:cubicBezTo>
                  <a:pt x="78" y="65"/>
                  <a:pt x="78" y="65"/>
                  <a:pt x="78" y="65"/>
                </a:cubicBezTo>
                <a:cubicBezTo>
                  <a:pt x="78" y="69"/>
                  <a:pt x="81" y="72"/>
                  <a:pt x="84" y="72"/>
                </a:cubicBezTo>
                <a:moveTo>
                  <a:pt x="83" y="54"/>
                </a:moveTo>
                <a:cubicBezTo>
                  <a:pt x="83" y="53"/>
                  <a:pt x="84" y="52"/>
                  <a:pt x="85" y="52"/>
                </a:cubicBezTo>
                <a:cubicBezTo>
                  <a:pt x="87" y="52"/>
                  <a:pt x="88" y="53"/>
                  <a:pt x="88" y="54"/>
                </a:cubicBezTo>
                <a:cubicBezTo>
                  <a:pt x="88" y="66"/>
                  <a:pt x="88" y="66"/>
                  <a:pt x="88" y="66"/>
                </a:cubicBezTo>
                <a:cubicBezTo>
                  <a:pt x="88" y="67"/>
                  <a:pt x="87" y="68"/>
                  <a:pt x="85" y="68"/>
                </a:cubicBezTo>
                <a:cubicBezTo>
                  <a:pt x="84" y="68"/>
                  <a:pt x="83" y="67"/>
                  <a:pt x="83" y="66"/>
                </a:cubicBezTo>
                <a:lnTo>
                  <a:pt x="83" y="54"/>
                </a:lnTo>
                <a:close/>
                <a:moveTo>
                  <a:pt x="101" y="72"/>
                </a:moveTo>
                <a:cubicBezTo>
                  <a:pt x="104" y="72"/>
                  <a:pt x="107" y="69"/>
                  <a:pt x="107" y="69"/>
                </a:cubicBezTo>
                <a:cubicBezTo>
                  <a:pt x="107" y="71"/>
                  <a:pt x="107" y="71"/>
                  <a:pt x="107" y="71"/>
                </a:cubicBezTo>
                <a:cubicBezTo>
                  <a:pt x="112" y="71"/>
                  <a:pt x="112" y="71"/>
                  <a:pt x="112" y="71"/>
                </a:cubicBezTo>
                <a:cubicBezTo>
                  <a:pt x="112" y="48"/>
                  <a:pt x="112" y="48"/>
                  <a:pt x="112" y="48"/>
                </a:cubicBezTo>
                <a:cubicBezTo>
                  <a:pt x="107" y="48"/>
                  <a:pt x="107" y="48"/>
                  <a:pt x="107" y="48"/>
                </a:cubicBezTo>
                <a:cubicBezTo>
                  <a:pt x="107" y="66"/>
                  <a:pt x="107" y="66"/>
                  <a:pt x="107" y="66"/>
                </a:cubicBezTo>
                <a:cubicBezTo>
                  <a:pt x="107" y="66"/>
                  <a:pt x="106" y="68"/>
                  <a:pt x="104" y="68"/>
                </a:cubicBezTo>
                <a:cubicBezTo>
                  <a:pt x="102" y="68"/>
                  <a:pt x="102" y="67"/>
                  <a:pt x="102" y="67"/>
                </a:cubicBezTo>
                <a:cubicBezTo>
                  <a:pt x="102" y="48"/>
                  <a:pt x="102" y="48"/>
                  <a:pt x="102" y="48"/>
                </a:cubicBezTo>
                <a:cubicBezTo>
                  <a:pt x="97" y="48"/>
                  <a:pt x="97" y="48"/>
                  <a:pt x="97" y="48"/>
                </a:cubicBezTo>
                <a:cubicBezTo>
                  <a:pt x="97" y="68"/>
                  <a:pt x="97" y="68"/>
                  <a:pt x="97" y="68"/>
                </a:cubicBezTo>
                <a:cubicBezTo>
                  <a:pt x="97" y="68"/>
                  <a:pt x="98" y="72"/>
                  <a:pt x="101" y="72"/>
                </a:cubicBezTo>
                <a:moveTo>
                  <a:pt x="65" y="71"/>
                </a:moveTo>
                <a:cubicBezTo>
                  <a:pt x="71" y="71"/>
                  <a:pt x="71" y="71"/>
                  <a:pt x="71" y="71"/>
                </a:cubicBezTo>
                <a:cubicBezTo>
                  <a:pt x="71" y="59"/>
                  <a:pt x="71" y="59"/>
                  <a:pt x="71" y="59"/>
                </a:cubicBezTo>
                <a:cubicBezTo>
                  <a:pt x="77" y="40"/>
                  <a:pt x="77" y="40"/>
                  <a:pt x="77" y="40"/>
                </a:cubicBezTo>
                <a:cubicBezTo>
                  <a:pt x="72" y="40"/>
                  <a:pt x="72" y="40"/>
                  <a:pt x="72" y="40"/>
                </a:cubicBezTo>
                <a:cubicBezTo>
                  <a:pt x="68" y="52"/>
                  <a:pt x="68" y="52"/>
                  <a:pt x="68" y="52"/>
                </a:cubicBezTo>
                <a:cubicBezTo>
                  <a:pt x="64" y="40"/>
                  <a:pt x="64" y="40"/>
                  <a:pt x="64" y="40"/>
                </a:cubicBezTo>
                <a:cubicBezTo>
                  <a:pt x="58" y="40"/>
                  <a:pt x="58" y="40"/>
                  <a:pt x="58" y="40"/>
                </a:cubicBezTo>
                <a:cubicBezTo>
                  <a:pt x="65" y="59"/>
                  <a:pt x="65" y="59"/>
                  <a:pt x="65" y="59"/>
                </a:cubicBezTo>
                <a:lnTo>
                  <a:pt x="65" y="71"/>
                </a:lnTo>
                <a:close/>
                <a:moveTo>
                  <a:pt x="98" y="99"/>
                </a:moveTo>
                <a:cubicBezTo>
                  <a:pt x="97" y="99"/>
                  <a:pt x="96" y="99"/>
                  <a:pt x="95" y="100"/>
                </a:cubicBezTo>
                <a:cubicBezTo>
                  <a:pt x="95" y="116"/>
                  <a:pt x="95" y="116"/>
                  <a:pt x="95" y="116"/>
                </a:cubicBezTo>
                <a:cubicBezTo>
                  <a:pt x="96" y="117"/>
                  <a:pt x="97" y="117"/>
                  <a:pt x="98" y="117"/>
                </a:cubicBezTo>
                <a:cubicBezTo>
                  <a:pt x="100" y="117"/>
                  <a:pt x="100" y="115"/>
                  <a:pt x="100" y="115"/>
                </a:cubicBezTo>
                <a:cubicBezTo>
                  <a:pt x="100" y="101"/>
                  <a:pt x="100" y="101"/>
                  <a:pt x="100" y="101"/>
                </a:cubicBezTo>
                <a:cubicBezTo>
                  <a:pt x="100" y="101"/>
                  <a:pt x="100" y="99"/>
                  <a:pt x="98" y="99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moveTo>
                  <a:pt x="118" y="77"/>
                </a:moveTo>
                <a:cubicBezTo>
                  <a:pt x="118" y="77"/>
                  <a:pt x="103" y="76"/>
                  <a:pt x="88" y="76"/>
                </a:cubicBezTo>
                <a:cubicBezTo>
                  <a:pt x="73" y="76"/>
                  <a:pt x="58" y="77"/>
                  <a:pt x="58" y="77"/>
                </a:cubicBezTo>
                <a:cubicBezTo>
                  <a:pt x="51" y="77"/>
                  <a:pt x="45" y="82"/>
                  <a:pt x="45" y="89"/>
                </a:cubicBezTo>
                <a:cubicBezTo>
                  <a:pt x="45" y="89"/>
                  <a:pt x="44" y="96"/>
                  <a:pt x="44" y="104"/>
                </a:cubicBezTo>
                <a:cubicBezTo>
                  <a:pt x="44" y="112"/>
                  <a:pt x="45" y="119"/>
                  <a:pt x="45" y="119"/>
                </a:cubicBezTo>
                <a:cubicBezTo>
                  <a:pt x="45" y="126"/>
                  <a:pt x="51" y="131"/>
                  <a:pt x="58" y="131"/>
                </a:cubicBezTo>
                <a:cubicBezTo>
                  <a:pt x="58" y="131"/>
                  <a:pt x="73" y="132"/>
                  <a:pt x="88" y="132"/>
                </a:cubicBezTo>
                <a:cubicBezTo>
                  <a:pt x="103" y="132"/>
                  <a:pt x="118" y="131"/>
                  <a:pt x="118" y="131"/>
                </a:cubicBezTo>
                <a:cubicBezTo>
                  <a:pt x="125" y="131"/>
                  <a:pt x="131" y="126"/>
                  <a:pt x="131" y="119"/>
                </a:cubicBezTo>
                <a:cubicBezTo>
                  <a:pt x="131" y="119"/>
                  <a:pt x="132" y="112"/>
                  <a:pt x="132" y="104"/>
                </a:cubicBezTo>
                <a:cubicBezTo>
                  <a:pt x="132" y="96"/>
                  <a:pt x="131" y="89"/>
                  <a:pt x="131" y="89"/>
                </a:cubicBezTo>
                <a:cubicBezTo>
                  <a:pt x="131" y="82"/>
                  <a:pt x="125" y="77"/>
                  <a:pt x="118" y="77"/>
                </a:cubicBezTo>
                <a:moveTo>
                  <a:pt x="70" y="90"/>
                </a:moveTo>
                <a:cubicBezTo>
                  <a:pt x="64" y="90"/>
                  <a:pt x="64" y="90"/>
                  <a:pt x="64" y="90"/>
                </a:cubicBezTo>
                <a:cubicBezTo>
                  <a:pt x="64" y="121"/>
                  <a:pt x="64" y="121"/>
                  <a:pt x="64" y="121"/>
                </a:cubicBezTo>
                <a:cubicBezTo>
                  <a:pt x="58" y="121"/>
                  <a:pt x="58" y="121"/>
                  <a:pt x="58" y="121"/>
                </a:cubicBezTo>
                <a:cubicBezTo>
                  <a:pt x="58" y="90"/>
                  <a:pt x="58" y="90"/>
                  <a:pt x="58" y="90"/>
                </a:cubicBezTo>
                <a:cubicBezTo>
                  <a:pt x="52" y="90"/>
                  <a:pt x="52" y="90"/>
                  <a:pt x="52" y="90"/>
                </a:cubicBezTo>
                <a:cubicBezTo>
                  <a:pt x="52" y="85"/>
                  <a:pt x="52" y="85"/>
                  <a:pt x="52" y="85"/>
                </a:cubicBezTo>
                <a:cubicBezTo>
                  <a:pt x="70" y="85"/>
                  <a:pt x="70" y="85"/>
                  <a:pt x="70" y="85"/>
                </a:cubicBezTo>
                <a:lnTo>
                  <a:pt x="70" y="90"/>
                </a:lnTo>
                <a:close/>
                <a:moveTo>
                  <a:pt x="86" y="121"/>
                </a:moveTo>
                <a:cubicBezTo>
                  <a:pt x="81" y="121"/>
                  <a:pt x="81" y="121"/>
                  <a:pt x="81" y="121"/>
                </a:cubicBezTo>
                <a:cubicBezTo>
                  <a:pt x="81" y="119"/>
                  <a:pt x="81" y="119"/>
                  <a:pt x="81" y="119"/>
                </a:cubicBezTo>
                <a:cubicBezTo>
                  <a:pt x="81" y="119"/>
                  <a:pt x="78" y="122"/>
                  <a:pt x="75" y="122"/>
                </a:cubicBezTo>
                <a:cubicBezTo>
                  <a:pt x="71" y="122"/>
                  <a:pt x="71" y="119"/>
                  <a:pt x="71" y="119"/>
                </a:cubicBezTo>
                <a:cubicBezTo>
                  <a:pt x="71" y="94"/>
                  <a:pt x="71" y="94"/>
                  <a:pt x="71" y="94"/>
                </a:cubicBezTo>
                <a:cubicBezTo>
                  <a:pt x="76" y="94"/>
                  <a:pt x="76" y="94"/>
                  <a:pt x="76" y="94"/>
                </a:cubicBezTo>
                <a:cubicBezTo>
                  <a:pt x="76" y="117"/>
                  <a:pt x="76" y="117"/>
                  <a:pt x="76" y="117"/>
                </a:cubicBezTo>
                <a:cubicBezTo>
                  <a:pt x="76" y="117"/>
                  <a:pt x="76" y="118"/>
                  <a:pt x="77" y="118"/>
                </a:cubicBezTo>
                <a:cubicBezTo>
                  <a:pt x="79" y="118"/>
                  <a:pt x="81" y="116"/>
                  <a:pt x="81" y="116"/>
                </a:cubicBezTo>
                <a:cubicBezTo>
                  <a:pt x="81" y="94"/>
                  <a:pt x="81" y="94"/>
                  <a:pt x="81" y="94"/>
                </a:cubicBezTo>
                <a:cubicBezTo>
                  <a:pt x="86" y="94"/>
                  <a:pt x="86" y="94"/>
                  <a:pt x="86" y="94"/>
                </a:cubicBezTo>
                <a:lnTo>
                  <a:pt x="86" y="121"/>
                </a:lnTo>
                <a:close/>
                <a:moveTo>
                  <a:pt x="105" y="115"/>
                </a:moveTo>
                <a:cubicBezTo>
                  <a:pt x="105" y="115"/>
                  <a:pt x="105" y="122"/>
                  <a:pt x="101" y="122"/>
                </a:cubicBezTo>
                <a:cubicBezTo>
                  <a:pt x="98" y="122"/>
                  <a:pt x="96" y="120"/>
                  <a:pt x="95" y="119"/>
                </a:cubicBezTo>
                <a:cubicBezTo>
                  <a:pt x="95" y="121"/>
                  <a:pt x="95" y="121"/>
                  <a:pt x="95" y="121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90" y="85"/>
                  <a:pt x="90" y="85"/>
                  <a:pt x="90" y="85"/>
                </a:cubicBezTo>
                <a:cubicBezTo>
                  <a:pt x="95" y="85"/>
                  <a:pt x="95" y="85"/>
                  <a:pt x="95" y="85"/>
                </a:cubicBezTo>
                <a:cubicBezTo>
                  <a:pt x="95" y="97"/>
                  <a:pt x="95" y="97"/>
                  <a:pt x="95" y="97"/>
                </a:cubicBezTo>
                <a:cubicBezTo>
                  <a:pt x="96" y="96"/>
                  <a:pt x="98" y="94"/>
                  <a:pt x="101" y="94"/>
                </a:cubicBezTo>
                <a:cubicBezTo>
                  <a:pt x="104" y="94"/>
                  <a:pt x="105" y="97"/>
                  <a:pt x="105" y="100"/>
                </a:cubicBezTo>
                <a:lnTo>
                  <a:pt x="105" y="115"/>
                </a:lnTo>
                <a:close/>
                <a:moveTo>
                  <a:pt x="125" y="101"/>
                </a:moveTo>
                <a:cubicBezTo>
                  <a:pt x="125" y="109"/>
                  <a:pt x="125" y="109"/>
                  <a:pt x="125" y="109"/>
                </a:cubicBezTo>
                <a:cubicBezTo>
                  <a:pt x="114" y="109"/>
                  <a:pt x="114" y="109"/>
                  <a:pt x="114" y="109"/>
                </a:cubicBezTo>
                <a:cubicBezTo>
                  <a:pt x="114" y="115"/>
                  <a:pt x="114" y="115"/>
                  <a:pt x="114" y="115"/>
                </a:cubicBezTo>
                <a:cubicBezTo>
                  <a:pt x="114" y="115"/>
                  <a:pt x="114" y="117"/>
                  <a:pt x="117" y="117"/>
                </a:cubicBezTo>
                <a:cubicBezTo>
                  <a:pt x="119" y="117"/>
                  <a:pt x="119" y="115"/>
                  <a:pt x="119" y="115"/>
                </a:cubicBezTo>
                <a:cubicBezTo>
                  <a:pt x="119" y="112"/>
                  <a:pt x="119" y="112"/>
                  <a:pt x="119" y="112"/>
                </a:cubicBezTo>
                <a:cubicBezTo>
                  <a:pt x="125" y="112"/>
                  <a:pt x="125" y="112"/>
                  <a:pt x="125" y="112"/>
                </a:cubicBezTo>
                <a:cubicBezTo>
                  <a:pt x="125" y="116"/>
                  <a:pt x="125" y="116"/>
                  <a:pt x="125" y="116"/>
                </a:cubicBezTo>
                <a:cubicBezTo>
                  <a:pt x="125" y="116"/>
                  <a:pt x="124" y="122"/>
                  <a:pt x="117" y="122"/>
                </a:cubicBezTo>
                <a:cubicBezTo>
                  <a:pt x="111" y="122"/>
                  <a:pt x="109" y="116"/>
                  <a:pt x="109" y="116"/>
                </a:cubicBezTo>
                <a:cubicBezTo>
                  <a:pt x="109" y="101"/>
                  <a:pt x="109" y="101"/>
                  <a:pt x="109" y="101"/>
                </a:cubicBezTo>
                <a:cubicBezTo>
                  <a:pt x="109" y="101"/>
                  <a:pt x="109" y="94"/>
                  <a:pt x="117" y="94"/>
                </a:cubicBezTo>
                <a:cubicBezTo>
                  <a:pt x="125" y="94"/>
                  <a:pt x="125" y="101"/>
                  <a:pt x="125" y="101"/>
                </a:cubicBezTo>
                <a:moveTo>
                  <a:pt x="117" y="99"/>
                </a:moveTo>
                <a:cubicBezTo>
                  <a:pt x="114" y="99"/>
                  <a:pt x="114" y="101"/>
                  <a:pt x="114" y="101"/>
                </a:cubicBezTo>
                <a:cubicBezTo>
                  <a:pt x="114" y="105"/>
                  <a:pt x="114" y="105"/>
                  <a:pt x="114" y="105"/>
                </a:cubicBezTo>
                <a:cubicBezTo>
                  <a:pt x="119" y="105"/>
                  <a:pt x="119" y="105"/>
                  <a:pt x="119" y="105"/>
                </a:cubicBezTo>
                <a:cubicBezTo>
                  <a:pt x="119" y="101"/>
                  <a:pt x="119" y="101"/>
                  <a:pt x="119" y="101"/>
                </a:cubicBezTo>
                <a:cubicBezTo>
                  <a:pt x="119" y="101"/>
                  <a:pt x="119" y="99"/>
                  <a:pt x="117" y="99"/>
                </a:cubicBezTo>
              </a:path>
            </a:pathLst>
          </a:custGeom>
          <a:solidFill>
            <a:srgbClr val="1A2C5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sp>
        <p:nvSpPr>
          <p:cNvPr id="306" name="Freeform 77">
            <a:extLst>
              <a:ext uri="{FF2B5EF4-FFF2-40B4-BE49-F238E27FC236}">
                <a16:creationId xmlns:a16="http://schemas.microsoft.com/office/drawing/2014/main" id="{DDFFDD55-B742-80F0-68C1-3CB4F83CBA0F}"/>
              </a:ext>
            </a:extLst>
          </p:cNvPr>
          <p:cNvSpPr>
            <a:spLocks noEditPoints="1"/>
          </p:cNvSpPr>
          <p:nvPr/>
        </p:nvSpPr>
        <p:spPr bwMode="auto">
          <a:xfrm>
            <a:off x="2286964" y="12174730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1A2C57"/>
          </a:solidFill>
          <a:ln>
            <a:solidFill>
              <a:srgbClr val="1A2C57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grpSp>
        <p:nvGrpSpPr>
          <p:cNvPr id="307" name="Google Shape;8741;p115">
            <a:extLst>
              <a:ext uri="{FF2B5EF4-FFF2-40B4-BE49-F238E27FC236}">
                <a16:creationId xmlns:a16="http://schemas.microsoft.com/office/drawing/2014/main" id="{26D57498-C316-318D-30A4-2CA900D38D20}"/>
              </a:ext>
            </a:extLst>
          </p:cNvPr>
          <p:cNvGrpSpPr/>
          <p:nvPr/>
        </p:nvGrpSpPr>
        <p:grpSpPr>
          <a:xfrm>
            <a:off x="8167272" y="5724202"/>
            <a:ext cx="908588" cy="651989"/>
            <a:chOff x="-37806500" y="3643030"/>
            <a:chExt cx="319025" cy="206400"/>
          </a:xfrm>
          <a:solidFill>
            <a:srgbClr val="1A2C57"/>
          </a:solidFill>
        </p:grpSpPr>
        <p:sp>
          <p:nvSpPr>
            <p:cNvPr id="308" name="Google Shape;8742;p115">
              <a:extLst>
                <a:ext uri="{FF2B5EF4-FFF2-40B4-BE49-F238E27FC236}">
                  <a16:creationId xmlns:a16="http://schemas.microsoft.com/office/drawing/2014/main" id="{69BA7CC2-8ADB-93BF-78F4-4EFCA901D551}"/>
                </a:ext>
              </a:extLst>
            </p:cNvPr>
            <p:cNvSpPr/>
            <p:nvPr/>
          </p:nvSpPr>
          <p:spPr>
            <a:xfrm>
              <a:off x="-37615100" y="3759700"/>
              <a:ext cx="62250" cy="62250"/>
            </a:xfrm>
            <a:custGeom>
              <a:avLst/>
              <a:gdLst/>
              <a:ahLst/>
              <a:cxnLst/>
              <a:rect l="l" t="t" r="r" b="b"/>
              <a:pathLst>
                <a:path w="2490" h="2490" extrusionOk="0">
                  <a:moveTo>
                    <a:pt x="1229" y="1"/>
                  </a:moveTo>
                  <a:cubicBezTo>
                    <a:pt x="568" y="1"/>
                    <a:pt x="1" y="568"/>
                    <a:pt x="1" y="1261"/>
                  </a:cubicBezTo>
                  <a:cubicBezTo>
                    <a:pt x="1" y="1923"/>
                    <a:pt x="568" y="2490"/>
                    <a:pt x="1229" y="2490"/>
                  </a:cubicBezTo>
                  <a:cubicBezTo>
                    <a:pt x="1891" y="2490"/>
                    <a:pt x="2426" y="1954"/>
                    <a:pt x="2490" y="1261"/>
                  </a:cubicBezTo>
                  <a:cubicBezTo>
                    <a:pt x="2490" y="599"/>
                    <a:pt x="1922" y="1"/>
                    <a:pt x="12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  <p:sp>
          <p:nvSpPr>
            <p:cNvPr id="309" name="Google Shape;8743;p115">
              <a:extLst>
                <a:ext uri="{FF2B5EF4-FFF2-40B4-BE49-F238E27FC236}">
                  <a16:creationId xmlns:a16="http://schemas.microsoft.com/office/drawing/2014/main" id="{F1F1F60C-1336-9EAB-11EC-5114039A46C2}"/>
                </a:ext>
              </a:extLst>
            </p:cNvPr>
            <p:cNvSpPr/>
            <p:nvPr/>
          </p:nvSpPr>
          <p:spPr>
            <a:xfrm>
              <a:off x="-37806500" y="3643030"/>
              <a:ext cx="319025" cy="206400"/>
            </a:xfrm>
            <a:custGeom>
              <a:avLst/>
              <a:gdLst/>
              <a:ahLst/>
              <a:cxnLst/>
              <a:rect l="l" t="t" r="r" b="b"/>
              <a:pathLst>
                <a:path w="12761" h="8256" extrusionOk="0">
                  <a:moveTo>
                    <a:pt x="5357" y="1702"/>
                  </a:moveTo>
                  <a:cubicBezTo>
                    <a:pt x="5609" y="1702"/>
                    <a:pt x="5798" y="1923"/>
                    <a:pt x="5798" y="2112"/>
                  </a:cubicBezTo>
                  <a:cubicBezTo>
                    <a:pt x="5766" y="2332"/>
                    <a:pt x="5609" y="2490"/>
                    <a:pt x="5357" y="2490"/>
                  </a:cubicBezTo>
                  <a:lnTo>
                    <a:pt x="2049" y="2490"/>
                  </a:lnTo>
                  <a:cubicBezTo>
                    <a:pt x="1828" y="2490"/>
                    <a:pt x="1639" y="2301"/>
                    <a:pt x="1639" y="2112"/>
                  </a:cubicBezTo>
                  <a:cubicBezTo>
                    <a:pt x="1639" y="1860"/>
                    <a:pt x="1828" y="1702"/>
                    <a:pt x="2049" y="1702"/>
                  </a:cubicBezTo>
                  <a:close/>
                  <a:moveTo>
                    <a:pt x="5357" y="3309"/>
                  </a:moveTo>
                  <a:cubicBezTo>
                    <a:pt x="5609" y="3309"/>
                    <a:pt x="5798" y="3529"/>
                    <a:pt x="5798" y="3750"/>
                  </a:cubicBezTo>
                  <a:cubicBezTo>
                    <a:pt x="5766" y="4002"/>
                    <a:pt x="5609" y="4160"/>
                    <a:pt x="5357" y="4160"/>
                  </a:cubicBezTo>
                  <a:lnTo>
                    <a:pt x="2049" y="4160"/>
                  </a:lnTo>
                  <a:cubicBezTo>
                    <a:pt x="1828" y="4160"/>
                    <a:pt x="1639" y="3939"/>
                    <a:pt x="1639" y="3750"/>
                  </a:cubicBezTo>
                  <a:cubicBezTo>
                    <a:pt x="1639" y="3529"/>
                    <a:pt x="1828" y="3309"/>
                    <a:pt x="2049" y="3309"/>
                  </a:cubicBezTo>
                  <a:close/>
                  <a:moveTo>
                    <a:pt x="5357" y="4979"/>
                  </a:moveTo>
                  <a:cubicBezTo>
                    <a:pt x="5609" y="4979"/>
                    <a:pt x="5798" y="5168"/>
                    <a:pt x="5798" y="5388"/>
                  </a:cubicBezTo>
                  <a:cubicBezTo>
                    <a:pt x="5766" y="5640"/>
                    <a:pt x="5609" y="5798"/>
                    <a:pt x="5357" y="5798"/>
                  </a:cubicBezTo>
                  <a:lnTo>
                    <a:pt x="2049" y="5798"/>
                  </a:lnTo>
                  <a:cubicBezTo>
                    <a:pt x="1828" y="5798"/>
                    <a:pt x="1639" y="5609"/>
                    <a:pt x="1639" y="5388"/>
                  </a:cubicBezTo>
                  <a:cubicBezTo>
                    <a:pt x="1639" y="5136"/>
                    <a:pt x="1828" y="4979"/>
                    <a:pt x="2049" y="4979"/>
                  </a:cubicBezTo>
                  <a:close/>
                  <a:moveTo>
                    <a:pt x="8948" y="1671"/>
                  </a:moveTo>
                  <a:cubicBezTo>
                    <a:pt x="10082" y="1671"/>
                    <a:pt x="10996" y="2584"/>
                    <a:pt x="11028" y="3750"/>
                  </a:cubicBezTo>
                  <a:cubicBezTo>
                    <a:pt x="10996" y="4916"/>
                    <a:pt x="10082" y="5798"/>
                    <a:pt x="8948" y="5798"/>
                  </a:cubicBezTo>
                  <a:cubicBezTo>
                    <a:pt x="7814" y="5798"/>
                    <a:pt x="6900" y="4853"/>
                    <a:pt x="6869" y="3750"/>
                  </a:cubicBezTo>
                  <a:cubicBezTo>
                    <a:pt x="6869" y="2616"/>
                    <a:pt x="7814" y="1702"/>
                    <a:pt x="8948" y="1671"/>
                  </a:cubicBezTo>
                  <a:close/>
                  <a:moveTo>
                    <a:pt x="1230" y="1"/>
                  </a:moveTo>
                  <a:cubicBezTo>
                    <a:pt x="568" y="1"/>
                    <a:pt x="1" y="568"/>
                    <a:pt x="1" y="1230"/>
                  </a:cubicBezTo>
                  <a:lnTo>
                    <a:pt x="1" y="6207"/>
                  </a:lnTo>
                  <a:cubicBezTo>
                    <a:pt x="1" y="6743"/>
                    <a:pt x="379" y="7184"/>
                    <a:pt x="852" y="7373"/>
                  </a:cubicBezTo>
                  <a:lnTo>
                    <a:pt x="852" y="7846"/>
                  </a:lnTo>
                  <a:cubicBezTo>
                    <a:pt x="852" y="8098"/>
                    <a:pt x="1041" y="8255"/>
                    <a:pt x="1261" y="8255"/>
                  </a:cubicBezTo>
                  <a:lnTo>
                    <a:pt x="2931" y="8255"/>
                  </a:lnTo>
                  <a:cubicBezTo>
                    <a:pt x="3151" y="8255"/>
                    <a:pt x="3372" y="8066"/>
                    <a:pt x="3372" y="7846"/>
                  </a:cubicBezTo>
                  <a:lnTo>
                    <a:pt x="3372" y="7436"/>
                  </a:lnTo>
                  <a:lnTo>
                    <a:pt x="9421" y="7436"/>
                  </a:lnTo>
                  <a:lnTo>
                    <a:pt x="9421" y="7846"/>
                  </a:lnTo>
                  <a:cubicBezTo>
                    <a:pt x="9421" y="8098"/>
                    <a:pt x="9610" y="8255"/>
                    <a:pt x="9862" y="8255"/>
                  </a:cubicBezTo>
                  <a:lnTo>
                    <a:pt x="11500" y="8255"/>
                  </a:lnTo>
                  <a:cubicBezTo>
                    <a:pt x="11752" y="8255"/>
                    <a:pt x="11941" y="8066"/>
                    <a:pt x="11941" y="7846"/>
                  </a:cubicBezTo>
                  <a:lnTo>
                    <a:pt x="11941" y="7373"/>
                  </a:lnTo>
                  <a:cubicBezTo>
                    <a:pt x="12414" y="7215"/>
                    <a:pt x="12760" y="6743"/>
                    <a:pt x="12760" y="6207"/>
                  </a:cubicBezTo>
                  <a:lnTo>
                    <a:pt x="12760" y="1230"/>
                  </a:lnTo>
                  <a:cubicBezTo>
                    <a:pt x="12666" y="599"/>
                    <a:pt x="12099" y="1"/>
                    <a:pt x="1143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</p:grpSp>
      <p:grpSp>
        <p:nvGrpSpPr>
          <p:cNvPr id="310" name="Google Shape;8378;p114">
            <a:extLst>
              <a:ext uri="{FF2B5EF4-FFF2-40B4-BE49-F238E27FC236}">
                <a16:creationId xmlns:a16="http://schemas.microsoft.com/office/drawing/2014/main" id="{AB45AE2E-0277-6B96-5473-F3DD951C01F8}"/>
              </a:ext>
            </a:extLst>
          </p:cNvPr>
          <p:cNvGrpSpPr/>
          <p:nvPr/>
        </p:nvGrpSpPr>
        <p:grpSpPr>
          <a:xfrm>
            <a:off x="1995619" y="5696848"/>
            <a:ext cx="1099793" cy="830280"/>
            <a:chOff x="5049725" y="2635825"/>
            <a:chExt cx="481825" cy="451700"/>
          </a:xfrm>
          <a:solidFill>
            <a:srgbClr val="1A2C57"/>
          </a:solidFill>
        </p:grpSpPr>
        <p:sp>
          <p:nvSpPr>
            <p:cNvPr id="329" name="Google Shape;8379;p114">
              <a:extLst>
                <a:ext uri="{FF2B5EF4-FFF2-40B4-BE49-F238E27FC236}">
                  <a16:creationId xmlns:a16="http://schemas.microsoft.com/office/drawing/2014/main" id="{004DFE6E-0411-AE93-1866-06744A6B3B4C}"/>
                </a:ext>
              </a:extLst>
            </p:cNvPr>
            <p:cNvSpPr/>
            <p:nvPr/>
          </p:nvSpPr>
          <p:spPr>
            <a:xfrm>
              <a:off x="5135325" y="3031050"/>
              <a:ext cx="310550" cy="56475"/>
            </a:xfrm>
            <a:custGeom>
              <a:avLst/>
              <a:gdLst/>
              <a:ahLst/>
              <a:cxnLst/>
              <a:rect l="l" t="t" r="r" b="b"/>
              <a:pathLst>
                <a:path w="12422" h="2259" extrusionOk="0">
                  <a:moveTo>
                    <a:pt x="2791" y="0"/>
                  </a:moveTo>
                  <a:lnTo>
                    <a:pt x="2415" y="1130"/>
                  </a:lnTo>
                  <a:lnTo>
                    <a:pt x="566" y="1130"/>
                  </a:lnTo>
                  <a:cubicBezTo>
                    <a:pt x="253" y="1130"/>
                    <a:pt x="0" y="1383"/>
                    <a:pt x="0" y="1696"/>
                  </a:cubicBezTo>
                  <a:cubicBezTo>
                    <a:pt x="0" y="2006"/>
                    <a:pt x="253" y="2259"/>
                    <a:pt x="566" y="2259"/>
                  </a:cubicBezTo>
                  <a:lnTo>
                    <a:pt x="11858" y="2259"/>
                  </a:lnTo>
                  <a:cubicBezTo>
                    <a:pt x="12169" y="2259"/>
                    <a:pt x="12421" y="2006"/>
                    <a:pt x="12421" y="1696"/>
                  </a:cubicBezTo>
                  <a:cubicBezTo>
                    <a:pt x="12421" y="1383"/>
                    <a:pt x="12169" y="1130"/>
                    <a:pt x="11858" y="1130"/>
                  </a:cubicBezTo>
                  <a:lnTo>
                    <a:pt x="10006" y="1130"/>
                  </a:lnTo>
                  <a:lnTo>
                    <a:pt x="963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  <p:sp>
          <p:nvSpPr>
            <p:cNvPr id="330" name="Google Shape;8380;p114">
              <a:extLst>
                <a:ext uri="{FF2B5EF4-FFF2-40B4-BE49-F238E27FC236}">
                  <a16:creationId xmlns:a16="http://schemas.microsoft.com/office/drawing/2014/main" id="{4030855C-3BB2-2BF6-009D-CAAE81C9D62A}"/>
                </a:ext>
              </a:extLst>
            </p:cNvPr>
            <p:cNvSpPr/>
            <p:nvPr/>
          </p:nvSpPr>
          <p:spPr>
            <a:xfrm>
              <a:off x="5049725" y="2946350"/>
              <a:ext cx="481825" cy="56500"/>
            </a:xfrm>
            <a:custGeom>
              <a:avLst/>
              <a:gdLst/>
              <a:ahLst/>
              <a:cxnLst/>
              <a:rect l="l" t="t" r="r" b="b"/>
              <a:pathLst>
                <a:path w="19273" h="2260" extrusionOk="0">
                  <a:moveTo>
                    <a:pt x="0" y="1"/>
                  </a:moveTo>
                  <a:lnTo>
                    <a:pt x="0" y="567"/>
                  </a:lnTo>
                  <a:cubicBezTo>
                    <a:pt x="0" y="1500"/>
                    <a:pt x="756" y="2259"/>
                    <a:pt x="1693" y="2259"/>
                  </a:cubicBezTo>
                  <a:lnTo>
                    <a:pt x="17577" y="2259"/>
                  </a:lnTo>
                  <a:cubicBezTo>
                    <a:pt x="18513" y="2259"/>
                    <a:pt x="19269" y="1500"/>
                    <a:pt x="19272" y="567"/>
                  </a:cubicBezTo>
                  <a:lnTo>
                    <a:pt x="1927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  <p:sp>
          <p:nvSpPr>
            <p:cNvPr id="331" name="Google Shape;8381;p114">
              <a:extLst>
                <a:ext uri="{FF2B5EF4-FFF2-40B4-BE49-F238E27FC236}">
                  <a16:creationId xmlns:a16="http://schemas.microsoft.com/office/drawing/2014/main" id="{DAD447D3-A113-1DCC-780C-6C529727DC2F}"/>
                </a:ext>
              </a:extLst>
            </p:cNvPr>
            <p:cNvSpPr/>
            <p:nvPr/>
          </p:nvSpPr>
          <p:spPr>
            <a:xfrm>
              <a:off x="5049725" y="2635825"/>
              <a:ext cx="481825" cy="282325"/>
            </a:xfrm>
            <a:custGeom>
              <a:avLst/>
              <a:gdLst/>
              <a:ahLst/>
              <a:cxnLst/>
              <a:rect l="l" t="t" r="r" b="b"/>
              <a:pathLst>
                <a:path w="19273" h="11293" extrusionOk="0">
                  <a:moveTo>
                    <a:pt x="1693" y="0"/>
                  </a:moveTo>
                  <a:cubicBezTo>
                    <a:pt x="756" y="0"/>
                    <a:pt x="0" y="759"/>
                    <a:pt x="0" y="1696"/>
                  </a:cubicBezTo>
                  <a:lnTo>
                    <a:pt x="0" y="11293"/>
                  </a:lnTo>
                  <a:lnTo>
                    <a:pt x="19272" y="11293"/>
                  </a:lnTo>
                  <a:lnTo>
                    <a:pt x="19272" y="1696"/>
                  </a:lnTo>
                  <a:cubicBezTo>
                    <a:pt x="19269" y="759"/>
                    <a:pt x="18513" y="0"/>
                    <a:pt x="1757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</p:grpSp>
      <p:sp>
        <p:nvSpPr>
          <p:cNvPr id="332" name="TextBox 15">
            <a:extLst>
              <a:ext uri="{FF2B5EF4-FFF2-40B4-BE49-F238E27FC236}">
                <a16:creationId xmlns:a16="http://schemas.microsoft.com/office/drawing/2014/main" id="{E1209951-16D2-577E-A1A7-8BC539BAA5F3}"/>
              </a:ext>
            </a:extLst>
          </p:cNvPr>
          <p:cNvSpPr txBox="1"/>
          <p:nvPr/>
        </p:nvSpPr>
        <p:spPr>
          <a:xfrm>
            <a:off x="2558769" y="5699624"/>
            <a:ext cx="2930491" cy="83099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419" sz="2400" b="0" i="0" u="none" strike="noStrike" kern="1200" cap="none" spc="0" normalizeH="0" baseline="0" noProof="0">
                <a:ln>
                  <a:noFill/>
                </a:ln>
                <a:solidFill>
                  <a:srgbClr val="BCD3EC">
                    <a:lumMod val="10000"/>
                  </a:srgbClr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$353,060</a:t>
            </a:r>
          </a:p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419" sz="2400" b="0" i="0" u="none" strike="noStrike" kern="1200" cap="none" spc="0" normalizeH="0" baseline="0" noProof="0">
                <a:ln>
                  <a:noFill/>
                </a:ln>
                <a:solidFill>
                  <a:srgbClr val="BCD3EC">
                    <a:lumMod val="10000"/>
                  </a:srgbClr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Televisión</a:t>
            </a:r>
          </a:p>
        </p:txBody>
      </p:sp>
      <p:sp>
        <p:nvSpPr>
          <p:cNvPr id="333" name="TextBox 15">
            <a:extLst>
              <a:ext uri="{FF2B5EF4-FFF2-40B4-BE49-F238E27FC236}">
                <a16:creationId xmlns:a16="http://schemas.microsoft.com/office/drawing/2014/main" id="{9D472F6D-44A9-859E-15FF-6FB60E4D3E63}"/>
              </a:ext>
            </a:extLst>
          </p:cNvPr>
          <p:cNvSpPr txBox="1"/>
          <p:nvPr/>
        </p:nvSpPr>
        <p:spPr>
          <a:xfrm>
            <a:off x="5420054" y="5671442"/>
            <a:ext cx="2930491" cy="83099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419" sz="2400" b="0" i="0" u="none" strike="noStrike" kern="1200" cap="none" spc="0" normalizeH="0" baseline="0" noProof="0">
                <a:ln>
                  <a:noFill/>
                </a:ln>
                <a:solidFill>
                  <a:srgbClr val="BCD3EC">
                    <a:lumMod val="10000"/>
                  </a:srgbClr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$88,400</a:t>
            </a:r>
          </a:p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419" sz="2400" b="0" i="0" u="none" strike="noStrike" kern="1200" cap="none" spc="0" normalizeH="0" baseline="0" noProof="0">
                <a:ln>
                  <a:noFill/>
                </a:ln>
                <a:solidFill>
                  <a:srgbClr val="BCD3EC">
                    <a:lumMod val="10000"/>
                  </a:srgbClr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Prensa Escrita</a:t>
            </a:r>
          </a:p>
        </p:txBody>
      </p:sp>
      <p:sp>
        <p:nvSpPr>
          <p:cNvPr id="334" name="TextBox 15">
            <a:extLst>
              <a:ext uri="{FF2B5EF4-FFF2-40B4-BE49-F238E27FC236}">
                <a16:creationId xmlns:a16="http://schemas.microsoft.com/office/drawing/2014/main" id="{AF46F510-FCFD-8164-56D2-15EB2FB124CF}"/>
              </a:ext>
            </a:extLst>
          </p:cNvPr>
          <p:cNvSpPr txBox="1"/>
          <p:nvPr/>
        </p:nvSpPr>
        <p:spPr>
          <a:xfrm>
            <a:off x="8954062" y="5633171"/>
            <a:ext cx="1679308" cy="83099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419" sz="2400" b="0" i="0" u="none" strike="noStrike" kern="1200" cap="none" spc="0" normalizeH="0" baseline="0" noProof="0">
                <a:ln>
                  <a:noFill/>
                </a:ln>
                <a:solidFill>
                  <a:srgbClr val="BCD3EC">
                    <a:lumMod val="10000"/>
                  </a:srgbClr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$12,637</a:t>
            </a:r>
          </a:p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419" sz="2400" b="0" i="0" u="none" strike="noStrike" kern="1200" cap="none" spc="0" normalizeH="0" baseline="0" noProof="0">
                <a:ln>
                  <a:noFill/>
                </a:ln>
                <a:solidFill>
                  <a:srgbClr val="BCD3EC">
                    <a:lumMod val="10000"/>
                  </a:srgbClr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Radio</a:t>
            </a:r>
          </a:p>
        </p:txBody>
      </p:sp>
      <p:grpSp>
        <p:nvGrpSpPr>
          <p:cNvPr id="335" name="Google Shape;11114;p120">
            <a:extLst>
              <a:ext uri="{FF2B5EF4-FFF2-40B4-BE49-F238E27FC236}">
                <a16:creationId xmlns:a16="http://schemas.microsoft.com/office/drawing/2014/main" id="{1BA8B4ED-5EF0-E2DA-59E4-FE786475F50B}"/>
              </a:ext>
            </a:extLst>
          </p:cNvPr>
          <p:cNvGrpSpPr/>
          <p:nvPr/>
        </p:nvGrpSpPr>
        <p:grpSpPr>
          <a:xfrm>
            <a:off x="4972374" y="5461669"/>
            <a:ext cx="797963" cy="1042244"/>
            <a:chOff x="-2310650" y="3525775"/>
            <a:chExt cx="292250" cy="363125"/>
          </a:xfrm>
          <a:solidFill>
            <a:srgbClr val="1A2C57"/>
          </a:solidFill>
        </p:grpSpPr>
        <p:sp>
          <p:nvSpPr>
            <p:cNvPr id="336" name="Google Shape;11115;p120">
              <a:extLst>
                <a:ext uri="{FF2B5EF4-FFF2-40B4-BE49-F238E27FC236}">
                  <a16:creationId xmlns:a16="http://schemas.microsoft.com/office/drawing/2014/main" id="{65C5454F-9E3F-342F-A86C-471E2A77A7AF}"/>
                </a:ext>
              </a:extLst>
            </p:cNvPr>
            <p:cNvSpPr/>
            <p:nvPr/>
          </p:nvSpPr>
          <p:spPr>
            <a:xfrm>
              <a:off x="-2053075" y="3648650"/>
              <a:ext cx="34675" cy="233950"/>
            </a:xfrm>
            <a:custGeom>
              <a:avLst/>
              <a:gdLst/>
              <a:ahLst/>
              <a:cxnLst/>
              <a:rect l="l" t="t" r="r" b="b"/>
              <a:pathLst>
                <a:path w="1387" h="9358" extrusionOk="0">
                  <a:moveTo>
                    <a:pt x="0" y="1"/>
                  </a:moveTo>
                  <a:lnTo>
                    <a:pt x="0" y="8286"/>
                  </a:lnTo>
                  <a:cubicBezTo>
                    <a:pt x="0" y="8664"/>
                    <a:pt x="158" y="9011"/>
                    <a:pt x="441" y="9263"/>
                  </a:cubicBezTo>
                  <a:cubicBezTo>
                    <a:pt x="504" y="9326"/>
                    <a:pt x="591" y="9358"/>
                    <a:pt x="677" y="9358"/>
                  </a:cubicBezTo>
                  <a:cubicBezTo>
                    <a:pt x="764" y="9358"/>
                    <a:pt x="851" y="9326"/>
                    <a:pt x="914" y="9263"/>
                  </a:cubicBezTo>
                  <a:cubicBezTo>
                    <a:pt x="1197" y="9011"/>
                    <a:pt x="1355" y="8664"/>
                    <a:pt x="1355" y="8286"/>
                  </a:cubicBezTo>
                  <a:lnTo>
                    <a:pt x="1355" y="347"/>
                  </a:lnTo>
                  <a:lnTo>
                    <a:pt x="1386" y="347"/>
                  </a:lnTo>
                  <a:cubicBezTo>
                    <a:pt x="1386" y="158"/>
                    <a:pt x="1229" y="1"/>
                    <a:pt x="104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  <p:sp>
          <p:nvSpPr>
            <p:cNvPr id="337" name="Google Shape;11116;p120">
              <a:extLst>
                <a:ext uri="{FF2B5EF4-FFF2-40B4-BE49-F238E27FC236}">
                  <a16:creationId xmlns:a16="http://schemas.microsoft.com/office/drawing/2014/main" id="{FA3D4A07-9542-D267-75C9-6C6E570C4583}"/>
                </a:ext>
              </a:extLst>
            </p:cNvPr>
            <p:cNvSpPr/>
            <p:nvPr/>
          </p:nvSpPr>
          <p:spPr>
            <a:xfrm>
              <a:off x="-2259450" y="3751825"/>
              <a:ext cx="51225" cy="51225"/>
            </a:xfrm>
            <a:custGeom>
              <a:avLst/>
              <a:gdLst/>
              <a:ahLst/>
              <a:cxnLst/>
              <a:rect l="l" t="t" r="r" b="b"/>
              <a:pathLst>
                <a:path w="2049" h="2049" extrusionOk="0">
                  <a:moveTo>
                    <a:pt x="1" y="1"/>
                  </a:moveTo>
                  <a:lnTo>
                    <a:pt x="1" y="2049"/>
                  </a:lnTo>
                  <a:lnTo>
                    <a:pt x="2049" y="2049"/>
                  </a:lnTo>
                  <a:lnTo>
                    <a:pt x="204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  <p:sp>
          <p:nvSpPr>
            <p:cNvPr id="338" name="Google Shape;11117;p120">
              <a:extLst>
                <a:ext uri="{FF2B5EF4-FFF2-40B4-BE49-F238E27FC236}">
                  <a16:creationId xmlns:a16="http://schemas.microsoft.com/office/drawing/2014/main" id="{F643ED21-5EC7-2F0F-3EA8-9EA9BF975EDB}"/>
                </a:ext>
              </a:extLst>
            </p:cNvPr>
            <p:cNvSpPr/>
            <p:nvPr/>
          </p:nvSpPr>
          <p:spPr>
            <a:xfrm>
              <a:off x="-2259450" y="3649450"/>
              <a:ext cx="137075" cy="51200"/>
            </a:xfrm>
            <a:custGeom>
              <a:avLst/>
              <a:gdLst/>
              <a:ahLst/>
              <a:cxnLst/>
              <a:rect l="l" t="t" r="r" b="b"/>
              <a:pathLst>
                <a:path w="5483" h="2048" extrusionOk="0">
                  <a:moveTo>
                    <a:pt x="1" y="0"/>
                  </a:moveTo>
                  <a:lnTo>
                    <a:pt x="1" y="2048"/>
                  </a:lnTo>
                  <a:lnTo>
                    <a:pt x="5483" y="2048"/>
                  </a:lnTo>
                  <a:lnTo>
                    <a:pt x="548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  <p:sp>
          <p:nvSpPr>
            <p:cNvPr id="339" name="Google Shape;11118;p120">
              <a:extLst>
                <a:ext uri="{FF2B5EF4-FFF2-40B4-BE49-F238E27FC236}">
                  <a16:creationId xmlns:a16="http://schemas.microsoft.com/office/drawing/2014/main" id="{9FF966E6-5BB5-4622-E1E3-07D34F5E99D0}"/>
                </a:ext>
              </a:extLst>
            </p:cNvPr>
            <p:cNvSpPr/>
            <p:nvPr/>
          </p:nvSpPr>
          <p:spPr>
            <a:xfrm>
              <a:off x="-2310650" y="3525775"/>
              <a:ext cx="252075" cy="363125"/>
            </a:xfrm>
            <a:custGeom>
              <a:avLst/>
              <a:gdLst/>
              <a:ahLst/>
              <a:cxnLst/>
              <a:rect l="l" t="t" r="r" b="b"/>
              <a:pathLst>
                <a:path w="10083" h="14525" extrusionOk="0">
                  <a:moveTo>
                    <a:pt x="7814" y="4222"/>
                  </a:moveTo>
                  <a:cubicBezTo>
                    <a:pt x="8035" y="4222"/>
                    <a:pt x="8192" y="4380"/>
                    <a:pt x="8192" y="4569"/>
                  </a:cubicBezTo>
                  <a:lnTo>
                    <a:pt x="8192" y="7310"/>
                  </a:lnTo>
                  <a:cubicBezTo>
                    <a:pt x="8192" y="7530"/>
                    <a:pt x="8035" y="7657"/>
                    <a:pt x="7814" y="7657"/>
                  </a:cubicBezTo>
                  <a:lnTo>
                    <a:pt x="1671" y="7657"/>
                  </a:lnTo>
                  <a:cubicBezTo>
                    <a:pt x="1482" y="7657"/>
                    <a:pt x="1324" y="7530"/>
                    <a:pt x="1324" y="7310"/>
                  </a:cubicBezTo>
                  <a:lnTo>
                    <a:pt x="1324" y="4569"/>
                  </a:lnTo>
                  <a:cubicBezTo>
                    <a:pt x="1324" y="4380"/>
                    <a:pt x="1482" y="4222"/>
                    <a:pt x="1671" y="4222"/>
                  </a:cubicBezTo>
                  <a:close/>
                  <a:moveTo>
                    <a:pt x="7904" y="8380"/>
                  </a:moveTo>
                  <a:cubicBezTo>
                    <a:pt x="8287" y="8380"/>
                    <a:pt x="8278" y="9043"/>
                    <a:pt x="7877" y="9043"/>
                  </a:cubicBezTo>
                  <a:lnTo>
                    <a:pt x="5829" y="9043"/>
                  </a:lnTo>
                  <a:cubicBezTo>
                    <a:pt x="5388" y="9043"/>
                    <a:pt x="5357" y="8381"/>
                    <a:pt x="5829" y="8381"/>
                  </a:cubicBezTo>
                  <a:lnTo>
                    <a:pt x="7877" y="8381"/>
                  </a:lnTo>
                  <a:cubicBezTo>
                    <a:pt x="7886" y="8380"/>
                    <a:pt x="7895" y="8380"/>
                    <a:pt x="7904" y="8380"/>
                  </a:cubicBezTo>
                  <a:close/>
                  <a:moveTo>
                    <a:pt x="7904" y="9766"/>
                  </a:moveTo>
                  <a:cubicBezTo>
                    <a:pt x="8287" y="9766"/>
                    <a:pt x="8278" y="10429"/>
                    <a:pt x="7877" y="10429"/>
                  </a:cubicBezTo>
                  <a:lnTo>
                    <a:pt x="5829" y="10429"/>
                  </a:lnTo>
                  <a:cubicBezTo>
                    <a:pt x="5388" y="10429"/>
                    <a:pt x="5357" y="9767"/>
                    <a:pt x="5829" y="9767"/>
                  </a:cubicBezTo>
                  <a:lnTo>
                    <a:pt x="7877" y="9767"/>
                  </a:lnTo>
                  <a:cubicBezTo>
                    <a:pt x="7886" y="9767"/>
                    <a:pt x="7895" y="9766"/>
                    <a:pt x="7904" y="9766"/>
                  </a:cubicBezTo>
                  <a:close/>
                  <a:moveTo>
                    <a:pt x="7877" y="11091"/>
                  </a:moveTo>
                  <a:cubicBezTo>
                    <a:pt x="8287" y="11091"/>
                    <a:pt x="8287" y="11784"/>
                    <a:pt x="7877" y="11784"/>
                  </a:cubicBezTo>
                  <a:lnTo>
                    <a:pt x="5829" y="11784"/>
                  </a:lnTo>
                  <a:cubicBezTo>
                    <a:pt x="5388" y="11784"/>
                    <a:pt x="5357" y="11091"/>
                    <a:pt x="5829" y="11091"/>
                  </a:cubicBezTo>
                  <a:close/>
                  <a:moveTo>
                    <a:pt x="4475" y="8350"/>
                  </a:moveTo>
                  <a:cubicBezTo>
                    <a:pt x="4664" y="8350"/>
                    <a:pt x="4821" y="8507"/>
                    <a:pt x="4821" y="8696"/>
                  </a:cubicBezTo>
                  <a:lnTo>
                    <a:pt x="4821" y="11469"/>
                  </a:lnTo>
                  <a:cubicBezTo>
                    <a:pt x="4821" y="11658"/>
                    <a:pt x="4664" y="11815"/>
                    <a:pt x="4475" y="11815"/>
                  </a:cubicBezTo>
                  <a:lnTo>
                    <a:pt x="1734" y="11815"/>
                  </a:lnTo>
                  <a:cubicBezTo>
                    <a:pt x="1513" y="11815"/>
                    <a:pt x="1356" y="11658"/>
                    <a:pt x="1356" y="11469"/>
                  </a:cubicBezTo>
                  <a:lnTo>
                    <a:pt x="1356" y="8696"/>
                  </a:lnTo>
                  <a:cubicBezTo>
                    <a:pt x="1356" y="8507"/>
                    <a:pt x="1513" y="8350"/>
                    <a:pt x="1734" y="8350"/>
                  </a:cubicBezTo>
                  <a:close/>
                  <a:moveTo>
                    <a:pt x="7877" y="12508"/>
                  </a:moveTo>
                  <a:cubicBezTo>
                    <a:pt x="8287" y="12508"/>
                    <a:pt x="8287" y="13170"/>
                    <a:pt x="7877" y="13170"/>
                  </a:cubicBezTo>
                  <a:lnTo>
                    <a:pt x="1734" y="13170"/>
                  </a:lnTo>
                  <a:cubicBezTo>
                    <a:pt x="1293" y="13170"/>
                    <a:pt x="1261" y="12508"/>
                    <a:pt x="1734" y="12508"/>
                  </a:cubicBezTo>
                  <a:close/>
                  <a:moveTo>
                    <a:pt x="348" y="2868"/>
                  </a:moveTo>
                  <a:cubicBezTo>
                    <a:pt x="158" y="2868"/>
                    <a:pt x="1" y="3025"/>
                    <a:pt x="1" y="3214"/>
                  </a:cubicBezTo>
                  <a:lnTo>
                    <a:pt x="1" y="12823"/>
                  </a:lnTo>
                  <a:cubicBezTo>
                    <a:pt x="1" y="13768"/>
                    <a:pt x="726" y="14525"/>
                    <a:pt x="1702" y="14525"/>
                  </a:cubicBezTo>
                  <a:lnTo>
                    <a:pt x="10083" y="14525"/>
                  </a:lnTo>
                  <a:cubicBezTo>
                    <a:pt x="9767" y="14178"/>
                    <a:pt x="9515" y="13705"/>
                    <a:pt x="9515" y="13138"/>
                  </a:cubicBezTo>
                  <a:cubicBezTo>
                    <a:pt x="9547" y="1"/>
                    <a:pt x="9547" y="6333"/>
                    <a:pt x="9547" y="3214"/>
                  </a:cubicBezTo>
                  <a:cubicBezTo>
                    <a:pt x="9547" y="3025"/>
                    <a:pt x="9389" y="2868"/>
                    <a:pt x="9200" y="286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</p:grpSp>
      <p:grpSp>
        <p:nvGrpSpPr>
          <p:cNvPr id="340" name="Google Shape;11186;p120">
            <a:extLst>
              <a:ext uri="{FF2B5EF4-FFF2-40B4-BE49-F238E27FC236}">
                <a16:creationId xmlns:a16="http://schemas.microsoft.com/office/drawing/2014/main" id="{716D6452-EE24-91FA-B732-7F31FEF3A17C}"/>
              </a:ext>
            </a:extLst>
          </p:cNvPr>
          <p:cNvGrpSpPr/>
          <p:nvPr/>
        </p:nvGrpSpPr>
        <p:grpSpPr>
          <a:xfrm>
            <a:off x="20049902" y="4202484"/>
            <a:ext cx="690554" cy="692859"/>
            <a:chOff x="-5971525" y="3273750"/>
            <a:chExt cx="292250" cy="290650"/>
          </a:xfrm>
          <a:solidFill>
            <a:srgbClr val="1A2C57"/>
          </a:solidFill>
        </p:grpSpPr>
        <p:sp>
          <p:nvSpPr>
            <p:cNvPr id="341" name="Google Shape;11187;p120">
              <a:extLst>
                <a:ext uri="{FF2B5EF4-FFF2-40B4-BE49-F238E27FC236}">
                  <a16:creationId xmlns:a16="http://schemas.microsoft.com/office/drawing/2014/main" id="{616D6EAA-DC33-3920-49F1-67E54371E12A}"/>
                </a:ext>
              </a:extLst>
            </p:cNvPr>
            <p:cNvSpPr/>
            <p:nvPr/>
          </p:nvSpPr>
          <p:spPr>
            <a:xfrm>
              <a:off x="-5868325" y="3273750"/>
              <a:ext cx="85075" cy="84300"/>
            </a:xfrm>
            <a:custGeom>
              <a:avLst/>
              <a:gdLst/>
              <a:ahLst/>
              <a:cxnLst/>
              <a:rect l="l" t="t" r="r" b="b"/>
              <a:pathLst>
                <a:path w="3403" h="3372" extrusionOk="0">
                  <a:moveTo>
                    <a:pt x="1701" y="0"/>
                  </a:moveTo>
                  <a:cubicBezTo>
                    <a:pt x="788" y="0"/>
                    <a:pt x="0" y="756"/>
                    <a:pt x="0" y="1702"/>
                  </a:cubicBezTo>
                  <a:cubicBezTo>
                    <a:pt x="0" y="2615"/>
                    <a:pt x="788" y="3371"/>
                    <a:pt x="1701" y="3371"/>
                  </a:cubicBezTo>
                  <a:cubicBezTo>
                    <a:pt x="2646" y="3371"/>
                    <a:pt x="3403" y="2615"/>
                    <a:pt x="3403" y="1702"/>
                  </a:cubicBezTo>
                  <a:cubicBezTo>
                    <a:pt x="3403" y="756"/>
                    <a:pt x="2646" y="0"/>
                    <a:pt x="170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  <p:sp>
          <p:nvSpPr>
            <p:cNvPr id="342" name="Google Shape;11188;p120">
              <a:extLst>
                <a:ext uri="{FF2B5EF4-FFF2-40B4-BE49-F238E27FC236}">
                  <a16:creationId xmlns:a16="http://schemas.microsoft.com/office/drawing/2014/main" id="{862A8C3F-F545-7144-FE76-DF4980873EA7}"/>
                </a:ext>
              </a:extLst>
            </p:cNvPr>
            <p:cNvSpPr/>
            <p:nvPr/>
          </p:nvSpPr>
          <p:spPr>
            <a:xfrm>
              <a:off x="-5971525" y="3308400"/>
              <a:ext cx="292250" cy="256000"/>
            </a:xfrm>
            <a:custGeom>
              <a:avLst/>
              <a:gdLst/>
              <a:ahLst/>
              <a:cxnLst/>
              <a:rect l="l" t="t" r="r" b="b"/>
              <a:pathLst>
                <a:path w="11690" h="10240" extrusionOk="0">
                  <a:moveTo>
                    <a:pt x="2049" y="1"/>
                  </a:moveTo>
                  <a:cubicBezTo>
                    <a:pt x="1324" y="1"/>
                    <a:pt x="694" y="599"/>
                    <a:pt x="694" y="1355"/>
                  </a:cubicBezTo>
                  <a:cubicBezTo>
                    <a:pt x="694" y="1733"/>
                    <a:pt x="852" y="2080"/>
                    <a:pt x="1072" y="2300"/>
                  </a:cubicBezTo>
                  <a:cubicBezTo>
                    <a:pt x="442" y="2647"/>
                    <a:pt x="1" y="3340"/>
                    <a:pt x="1" y="4096"/>
                  </a:cubicBezTo>
                  <a:lnTo>
                    <a:pt x="1" y="5766"/>
                  </a:lnTo>
                  <a:cubicBezTo>
                    <a:pt x="1" y="6207"/>
                    <a:pt x="284" y="6617"/>
                    <a:pt x="694" y="6774"/>
                  </a:cubicBezTo>
                  <a:lnTo>
                    <a:pt x="694" y="8538"/>
                  </a:lnTo>
                  <a:cubicBezTo>
                    <a:pt x="694" y="9074"/>
                    <a:pt x="1167" y="9546"/>
                    <a:pt x="1702" y="9546"/>
                  </a:cubicBezTo>
                  <a:lnTo>
                    <a:pt x="2364" y="9546"/>
                  </a:lnTo>
                  <a:cubicBezTo>
                    <a:pt x="2931" y="9546"/>
                    <a:pt x="3403" y="9074"/>
                    <a:pt x="3403" y="8538"/>
                  </a:cubicBezTo>
                  <a:lnTo>
                    <a:pt x="3403" y="6774"/>
                  </a:lnTo>
                  <a:cubicBezTo>
                    <a:pt x="3529" y="6711"/>
                    <a:pt x="3624" y="6648"/>
                    <a:pt x="3750" y="6522"/>
                  </a:cubicBezTo>
                  <a:cubicBezTo>
                    <a:pt x="3876" y="6585"/>
                    <a:pt x="3939" y="6680"/>
                    <a:pt x="4097" y="6774"/>
                  </a:cubicBezTo>
                  <a:lnTo>
                    <a:pt x="4097" y="9200"/>
                  </a:lnTo>
                  <a:cubicBezTo>
                    <a:pt x="4097" y="9735"/>
                    <a:pt x="4569" y="10240"/>
                    <a:pt x="5136" y="10240"/>
                  </a:cubicBezTo>
                  <a:lnTo>
                    <a:pt x="6522" y="10240"/>
                  </a:lnTo>
                  <a:cubicBezTo>
                    <a:pt x="7058" y="10240"/>
                    <a:pt x="7562" y="9767"/>
                    <a:pt x="7562" y="9200"/>
                  </a:cubicBezTo>
                  <a:lnTo>
                    <a:pt x="7562" y="6774"/>
                  </a:lnTo>
                  <a:cubicBezTo>
                    <a:pt x="7688" y="6711"/>
                    <a:pt x="7814" y="6648"/>
                    <a:pt x="7940" y="6522"/>
                  </a:cubicBezTo>
                  <a:cubicBezTo>
                    <a:pt x="8035" y="6585"/>
                    <a:pt x="8129" y="6680"/>
                    <a:pt x="8287" y="6774"/>
                  </a:cubicBezTo>
                  <a:lnTo>
                    <a:pt x="8287" y="8538"/>
                  </a:lnTo>
                  <a:cubicBezTo>
                    <a:pt x="8287" y="9074"/>
                    <a:pt x="8759" y="9546"/>
                    <a:pt x="9295" y="9546"/>
                  </a:cubicBezTo>
                  <a:lnTo>
                    <a:pt x="9988" y="9546"/>
                  </a:lnTo>
                  <a:cubicBezTo>
                    <a:pt x="10524" y="9546"/>
                    <a:pt x="10996" y="9074"/>
                    <a:pt x="10996" y="8538"/>
                  </a:cubicBezTo>
                  <a:lnTo>
                    <a:pt x="10996" y="6774"/>
                  </a:lnTo>
                  <a:cubicBezTo>
                    <a:pt x="11406" y="6617"/>
                    <a:pt x="11658" y="6238"/>
                    <a:pt x="11658" y="5766"/>
                  </a:cubicBezTo>
                  <a:lnTo>
                    <a:pt x="11658" y="4096"/>
                  </a:lnTo>
                  <a:cubicBezTo>
                    <a:pt x="11689" y="3340"/>
                    <a:pt x="11280" y="2678"/>
                    <a:pt x="10650" y="2300"/>
                  </a:cubicBezTo>
                  <a:cubicBezTo>
                    <a:pt x="10870" y="2080"/>
                    <a:pt x="11028" y="1733"/>
                    <a:pt x="11028" y="1355"/>
                  </a:cubicBezTo>
                  <a:cubicBezTo>
                    <a:pt x="11028" y="599"/>
                    <a:pt x="10398" y="1"/>
                    <a:pt x="9641" y="1"/>
                  </a:cubicBezTo>
                  <a:cubicBezTo>
                    <a:pt x="8917" y="1"/>
                    <a:pt x="8287" y="599"/>
                    <a:pt x="8287" y="1355"/>
                  </a:cubicBezTo>
                  <a:cubicBezTo>
                    <a:pt x="8287" y="1733"/>
                    <a:pt x="8444" y="2080"/>
                    <a:pt x="8665" y="2300"/>
                  </a:cubicBezTo>
                  <a:cubicBezTo>
                    <a:pt x="8444" y="2426"/>
                    <a:pt x="8224" y="2584"/>
                    <a:pt x="8066" y="2773"/>
                  </a:cubicBezTo>
                  <a:cubicBezTo>
                    <a:pt x="7972" y="2521"/>
                    <a:pt x="7751" y="2237"/>
                    <a:pt x="7562" y="2017"/>
                  </a:cubicBezTo>
                  <a:cubicBezTo>
                    <a:pt x="7216" y="2395"/>
                    <a:pt x="6743" y="2584"/>
                    <a:pt x="6239" y="2647"/>
                  </a:cubicBezTo>
                  <a:lnTo>
                    <a:pt x="6239" y="4380"/>
                  </a:lnTo>
                  <a:cubicBezTo>
                    <a:pt x="6239" y="4604"/>
                    <a:pt x="6043" y="4722"/>
                    <a:pt x="5851" y="4722"/>
                  </a:cubicBezTo>
                  <a:cubicBezTo>
                    <a:pt x="5665" y="4722"/>
                    <a:pt x="5483" y="4612"/>
                    <a:pt x="5483" y="4380"/>
                  </a:cubicBezTo>
                  <a:lnTo>
                    <a:pt x="5483" y="2647"/>
                  </a:lnTo>
                  <a:cubicBezTo>
                    <a:pt x="4979" y="2584"/>
                    <a:pt x="4506" y="2332"/>
                    <a:pt x="4160" y="2017"/>
                  </a:cubicBezTo>
                  <a:cubicBezTo>
                    <a:pt x="3908" y="2237"/>
                    <a:pt x="3750" y="2521"/>
                    <a:pt x="3624" y="2773"/>
                  </a:cubicBezTo>
                  <a:cubicBezTo>
                    <a:pt x="3466" y="2584"/>
                    <a:pt x="3277" y="2426"/>
                    <a:pt x="3057" y="2300"/>
                  </a:cubicBezTo>
                  <a:cubicBezTo>
                    <a:pt x="3277" y="2080"/>
                    <a:pt x="3435" y="1733"/>
                    <a:pt x="3435" y="1355"/>
                  </a:cubicBezTo>
                  <a:cubicBezTo>
                    <a:pt x="3435" y="599"/>
                    <a:pt x="2805" y="1"/>
                    <a:pt x="204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</p:grpSp>
      <p:grpSp>
        <p:nvGrpSpPr>
          <p:cNvPr id="343" name="Google Shape;11186;p120">
            <a:extLst>
              <a:ext uri="{FF2B5EF4-FFF2-40B4-BE49-F238E27FC236}">
                <a16:creationId xmlns:a16="http://schemas.microsoft.com/office/drawing/2014/main" id="{3D82A825-51D6-7D0A-CC03-390FBDB46091}"/>
              </a:ext>
            </a:extLst>
          </p:cNvPr>
          <p:cNvGrpSpPr/>
          <p:nvPr/>
        </p:nvGrpSpPr>
        <p:grpSpPr>
          <a:xfrm>
            <a:off x="19342575" y="5520098"/>
            <a:ext cx="690554" cy="692859"/>
            <a:chOff x="-5971525" y="3273750"/>
            <a:chExt cx="292250" cy="290650"/>
          </a:xfrm>
          <a:solidFill>
            <a:srgbClr val="1A2C57"/>
          </a:solidFill>
        </p:grpSpPr>
        <p:sp>
          <p:nvSpPr>
            <p:cNvPr id="344" name="Google Shape;11187;p120">
              <a:extLst>
                <a:ext uri="{FF2B5EF4-FFF2-40B4-BE49-F238E27FC236}">
                  <a16:creationId xmlns:a16="http://schemas.microsoft.com/office/drawing/2014/main" id="{434873F0-DB5F-E4B4-1F20-2EB94DC351BA}"/>
                </a:ext>
              </a:extLst>
            </p:cNvPr>
            <p:cNvSpPr/>
            <p:nvPr/>
          </p:nvSpPr>
          <p:spPr>
            <a:xfrm>
              <a:off x="-5868325" y="3273750"/>
              <a:ext cx="85075" cy="84300"/>
            </a:xfrm>
            <a:custGeom>
              <a:avLst/>
              <a:gdLst/>
              <a:ahLst/>
              <a:cxnLst/>
              <a:rect l="l" t="t" r="r" b="b"/>
              <a:pathLst>
                <a:path w="3403" h="3372" extrusionOk="0">
                  <a:moveTo>
                    <a:pt x="1701" y="0"/>
                  </a:moveTo>
                  <a:cubicBezTo>
                    <a:pt x="788" y="0"/>
                    <a:pt x="0" y="756"/>
                    <a:pt x="0" y="1702"/>
                  </a:cubicBezTo>
                  <a:cubicBezTo>
                    <a:pt x="0" y="2615"/>
                    <a:pt x="788" y="3371"/>
                    <a:pt x="1701" y="3371"/>
                  </a:cubicBezTo>
                  <a:cubicBezTo>
                    <a:pt x="2646" y="3371"/>
                    <a:pt x="3403" y="2615"/>
                    <a:pt x="3403" y="1702"/>
                  </a:cubicBezTo>
                  <a:cubicBezTo>
                    <a:pt x="3403" y="756"/>
                    <a:pt x="2646" y="0"/>
                    <a:pt x="170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  <p:sp>
          <p:nvSpPr>
            <p:cNvPr id="345" name="Google Shape;11188;p120">
              <a:extLst>
                <a:ext uri="{FF2B5EF4-FFF2-40B4-BE49-F238E27FC236}">
                  <a16:creationId xmlns:a16="http://schemas.microsoft.com/office/drawing/2014/main" id="{57342200-D975-ACE7-6167-33912BB7C295}"/>
                </a:ext>
              </a:extLst>
            </p:cNvPr>
            <p:cNvSpPr/>
            <p:nvPr/>
          </p:nvSpPr>
          <p:spPr>
            <a:xfrm>
              <a:off x="-5971525" y="3308400"/>
              <a:ext cx="292250" cy="256000"/>
            </a:xfrm>
            <a:custGeom>
              <a:avLst/>
              <a:gdLst/>
              <a:ahLst/>
              <a:cxnLst/>
              <a:rect l="l" t="t" r="r" b="b"/>
              <a:pathLst>
                <a:path w="11690" h="10240" extrusionOk="0">
                  <a:moveTo>
                    <a:pt x="2049" y="1"/>
                  </a:moveTo>
                  <a:cubicBezTo>
                    <a:pt x="1324" y="1"/>
                    <a:pt x="694" y="599"/>
                    <a:pt x="694" y="1355"/>
                  </a:cubicBezTo>
                  <a:cubicBezTo>
                    <a:pt x="694" y="1733"/>
                    <a:pt x="852" y="2080"/>
                    <a:pt x="1072" y="2300"/>
                  </a:cubicBezTo>
                  <a:cubicBezTo>
                    <a:pt x="442" y="2647"/>
                    <a:pt x="1" y="3340"/>
                    <a:pt x="1" y="4096"/>
                  </a:cubicBezTo>
                  <a:lnTo>
                    <a:pt x="1" y="5766"/>
                  </a:lnTo>
                  <a:cubicBezTo>
                    <a:pt x="1" y="6207"/>
                    <a:pt x="284" y="6617"/>
                    <a:pt x="694" y="6774"/>
                  </a:cubicBezTo>
                  <a:lnTo>
                    <a:pt x="694" y="8538"/>
                  </a:lnTo>
                  <a:cubicBezTo>
                    <a:pt x="694" y="9074"/>
                    <a:pt x="1167" y="9546"/>
                    <a:pt x="1702" y="9546"/>
                  </a:cubicBezTo>
                  <a:lnTo>
                    <a:pt x="2364" y="9546"/>
                  </a:lnTo>
                  <a:cubicBezTo>
                    <a:pt x="2931" y="9546"/>
                    <a:pt x="3403" y="9074"/>
                    <a:pt x="3403" y="8538"/>
                  </a:cubicBezTo>
                  <a:lnTo>
                    <a:pt x="3403" y="6774"/>
                  </a:lnTo>
                  <a:cubicBezTo>
                    <a:pt x="3529" y="6711"/>
                    <a:pt x="3624" y="6648"/>
                    <a:pt x="3750" y="6522"/>
                  </a:cubicBezTo>
                  <a:cubicBezTo>
                    <a:pt x="3876" y="6585"/>
                    <a:pt x="3939" y="6680"/>
                    <a:pt x="4097" y="6774"/>
                  </a:cubicBezTo>
                  <a:lnTo>
                    <a:pt x="4097" y="9200"/>
                  </a:lnTo>
                  <a:cubicBezTo>
                    <a:pt x="4097" y="9735"/>
                    <a:pt x="4569" y="10240"/>
                    <a:pt x="5136" y="10240"/>
                  </a:cubicBezTo>
                  <a:lnTo>
                    <a:pt x="6522" y="10240"/>
                  </a:lnTo>
                  <a:cubicBezTo>
                    <a:pt x="7058" y="10240"/>
                    <a:pt x="7562" y="9767"/>
                    <a:pt x="7562" y="9200"/>
                  </a:cubicBezTo>
                  <a:lnTo>
                    <a:pt x="7562" y="6774"/>
                  </a:lnTo>
                  <a:cubicBezTo>
                    <a:pt x="7688" y="6711"/>
                    <a:pt x="7814" y="6648"/>
                    <a:pt x="7940" y="6522"/>
                  </a:cubicBezTo>
                  <a:cubicBezTo>
                    <a:pt x="8035" y="6585"/>
                    <a:pt x="8129" y="6680"/>
                    <a:pt x="8287" y="6774"/>
                  </a:cubicBezTo>
                  <a:lnTo>
                    <a:pt x="8287" y="8538"/>
                  </a:lnTo>
                  <a:cubicBezTo>
                    <a:pt x="8287" y="9074"/>
                    <a:pt x="8759" y="9546"/>
                    <a:pt x="9295" y="9546"/>
                  </a:cubicBezTo>
                  <a:lnTo>
                    <a:pt x="9988" y="9546"/>
                  </a:lnTo>
                  <a:cubicBezTo>
                    <a:pt x="10524" y="9546"/>
                    <a:pt x="10996" y="9074"/>
                    <a:pt x="10996" y="8538"/>
                  </a:cubicBezTo>
                  <a:lnTo>
                    <a:pt x="10996" y="6774"/>
                  </a:lnTo>
                  <a:cubicBezTo>
                    <a:pt x="11406" y="6617"/>
                    <a:pt x="11658" y="6238"/>
                    <a:pt x="11658" y="5766"/>
                  </a:cubicBezTo>
                  <a:lnTo>
                    <a:pt x="11658" y="4096"/>
                  </a:lnTo>
                  <a:cubicBezTo>
                    <a:pt x="11689" y="3340"/>
                    <a:pt x="11280" y="2678"/>
                    <a:pt x="10650" y="2300"/>
                  </a:cubicBezTo>
                  <a:cubicBezTo>
                    <a:pt x="10870" y="2080"/>
                    <a:pt x="11028" y="1733"/>
                    <a:pt x="11028" y="1355"/>
                  </a:cubicBezTo>
                  <a:cubicBezTo>
                    <a:pt x="11028" y="599"/>
                    <a:pt x="10398" y="1"/>
                    <a:pt x="9641" y="1"/>
                  </a:cubicBezTo>
                  <a:cubicBezTo>
                    <a:pt x="8917" y="1"/>
                    <a:pt x="8287" y="599"/>
                    <a:pt x="8287" y="1355"/>
                  </a:cubicBezTo>
                  <a:cubicBezTo>
                    <a:pt x="8287" y="1733"/>
                    <a:pt x="8444" y="2080"/>
                    <a:pt x="8665" y="2300"/>
                  </a:cubicBezTo>
                  <a:cubicBezTo>
                    <a:pt x="8444" y="2426"/>
                    <a:pt x="8224" y="2584"/>
                    <a:pt x="8066" y="2773"/>
                  </a:cubicBezTo>
                  <a:cubicBezTo>
                    <a:pt x="7972" y="2521"/>
                    <a:pt x="7751" y="2237"/>
                    <a:pt x="7562" y="2017"/>
                  </a:cubicBezTo>
                  <a:cubicBezTo>
                    <a:pt x="7216" y="2395"/>
                    <a:pt x="6743" y="2584"/>
                    <a:pt x="6239" y="2647"/>
                  </a:cubicBezTo>
                  <a:lnTo>
                    <a:pt x="6239" y="4380"/>
                  </a:lnTo>
                  <a:cubicBezTo>
                    <a:pt x="6239" y="4604"/>
                    <a:pt x="6043" y="4722"/>
                    <a:pt x="5851" y="4722"/>
                  </a:cubicBezTo>
                  <a:cubicBezTo>
                    <a:pt x="5665" y="4722"/>
                    <a:pt x="5483" y="4612"/>
                    <a:pt x="5483" y="4380"/>
                  </a:cubicBezTo>
                  <a:lnTo>
                    <a:pt x="5483" y="2647"/>
                  </a:lnTo>
                  <a:cubicBezTo>
                    <a:pt x="4979" y="2584"/>
                    <a:pt x="4506" y="2332"/>
                    <a:pt x="4160" y="2017"/>
                  </a:cubicBezTo>
                  <a:cubicBezTo>
                    <a:pt x="3908" y="2237"/>
                    <a:pt x="3750" y="2521"/>
                    <a:pt x="3624" y="2773"/>
                  </a:cubicBezTo>
                  <a:cubicBezTo>
                    <a:pt x="3466" y="2584"/>
                    <a:pt x="3277" y="2426"/>
                    <a:pt x="3057" y="2300"/>
                  </a:cubicBezTo>
                  <a:cubicBezTo>
                    <a:pt x="3277" y="2080"/>
                    <a:pt x="3435" y="1733"/>
                    <a:pt x="3435" y="1355"/>
                  </a:cubicBezTo>
                  <a:cubicBezTo>
                    <a:pt x="3435" y="599"/>
                    <a:pt x="2805" y="1"/>
                    <a:pt x="204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endParaRPr>
            </a:p>
          </p:txBody>
        </p:sp>
      </p:grpSp>
      <p:sp>
        <p:nvSpPr>
          <p:cNvPr id="346" name="CuadroTexto 345">
            <a:extLst>
              <a:ext uri="{FF2B5EF4-FFF2-40B4-BE49-F238E27FC236}">
                <a16:creationId xmlns:a16="http://schemas.microsoft.com/office/drawing/2014/main" id="{FF4D6C34-FB09-B2D3-191F-2A232DE7C23D}"/>
              </a:ext>
            </a:extLst>
          </p:cNvPr>
          <p:cNvSpPr txBox="1"/>
          <p:nvPr/>
        </p:nvSpPr>
        <p:spPr>
          <a:xfrm>
            <a:off x="19082863" y="4927001"/>
            <a:ext cx="50197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0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Seguidores / Fans INSAFORP a Dic. 2021</a:t>
            </a:r>
          </a:p>
        </p:txBody>
      </p:sp>
      <p:sp>
        <p:nvSpPr>
          <p:cNvPr id="347" name="CuadroTexto 346">
            <a:extLst>
              <a:ext uri="{FF2B5EF4-FFF2-40B4-BE49-F238E27FC236}">
                <a16:creationId xmlns:a16="http://schemas.microsoft.com/office/drawing/2014/main" id="{5BD2DAD7-8C0A-5259-1E59-1BCD61A4054A}"/>
              </a:ext>
            </a:extLst>
          </p:cNvPr>
          <p:cNvSpPr txBox="1"/>
          <p:nvPr/>
        </p:nvSpPr>
        <p:spPr>
          <a:xfrm>
            <a:off x="19101627" y="6318473"/>
            <a:ext cx="50197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0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Seguidores / Fans INSAFORP a Dic. 2022</a:t>
            </a:r>
          </a:p>
        </p:txBody>
      </p:sp>
      <p:sp>
        <p:nvSpPr>
          <p:cNvPr id="348" name="CuadroTexto 347">
            <a:extLst>
              <a:ext uri="{FF2B5EF4-FFF2-40B4-BE49-F238E27FC236}">
                <a16:creationId xmlns:a16="http://schemas.microsoft.com/office/drawing/2014/main" id="{42496BEA-7061-047D-9A1C-ACB2C6389E3A}"/>
              </a:ext>
            </a:extLst>
          </p:cNvPr>
          <p:cNvSpPr txBox="1"/>
          <p:nvPr/>
        </p:nvSpPr>
        <p:spPr>
          <a:xfrm>
            <a:off x="19759373" y="7640398"/>
            <a:ext cx="4365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0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Visualizaciones canal </a:t>
            </a:r>
            <a:r>
              <a:rPr kumimoji="0" lang="es-SV" sz="2000" b="0" i="0" u="none" strike="noStrike" kern="0" cap="none" spc="0" normalizeH="0" baseline="0" noProof="0" err="1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Youtube</a:t>
            </a:r>
            <a:endParaRPr kumimoji="0" lang="es-SV" sz="20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Arial"/>
              <a:sym typeface="Arial"/>
            </a:endParaRPr>
          </a:p>
        </p:txBody>
      </p:sp>
      <p:sp>
        <p:nvSpPr>
          <p:cNvPr id="349" name="TextBox 19">
            <a:extLst>
              <a:ext uri="{FF2B5EF4-FFF2-40B4-BE49-F238E27FC236}">
                <a16:creationId xmlns:a16="http://schemas.microsoft.com/office/drawing/2014/main" id="{7AD5DC66-5360-8643-D5E3-C530D2ACB73F}"/>
              </a:ext>
            </a:extLst>
          </p:cNvPr>
          <p:cNvSpPr txBox="1"/>
          <p:nvPr/>
        </p:nvSpPr>
        <p:spPr>
          <a:xfrm>
            <a:off x="20907955" y="6986301"/>
            <a:ext cx="2193692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585,032</a:t>
            </a:r>
          </a:p>
        </p:txBody>
      </p:sp>
      <p:sp>
        <p:nvSpPr>
          <p:cNvPr id="350" name="CuadroTexto 349">
            <a:extLst>
              <a:ext uri="{FF2B5EF4-FFF2-40B4-BE49-F238E27FC236}">
                <a16:creationId xmlns:a16="http://schemas.microsoft.com/office/drawing/2014/main" id="{5E4FE5F0-3B71-A926-7FCB-ACC497D554D6}"/>
              </a:ext>
            </a:extLst>
          </p:cNvPr>
          <p:cNvSpPr txBox="1"/>
          <p:nvPr/>
        </p:nvSpPr>
        <p:spPr>
          <a:xfrm>
            <a:off x="5846219" y="9482561"/>
            <a:ext cx="36892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Atención usuarios en redes sociales</a:t>
            </a:r>
          </a:p>
        </p:txBody>
      </p:sp>
      <p:sp>
        <p:nvSpPr>
          <p:cNvPr id="351" name="CuadroTexto 350">
            <a:extLst>
              <a:ext uri="{FF2B5EF4-FFF2-40B4-BE49-F238E27FC236}">
                <a16:creationId xmlns:a16="http://schemas.microsoft.com/office/drawing/2014/main" id="{CCC33968-4CF1-716D-3CD3-818136B37601}"/>
              </a:ext>
            </a:extLst>
          </p:cNvPr>
          <p:cNvSpPr txBox="1"/>
          <p:nvPr/>
        </p:nvSpPr>
        <p:spPr>
          <a:xfrm>
            <a:off x="5285494" y="10782900"/>
            <a:ext cx="4997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Publicaciones en redes sociales institucionales</a:t>
            </a:r>
          </a:p>
        </p:txBody>
      </p:sp>
      <p:sp>
        <p:nvSpPr>
          <p:cNvPr id="352" name="CuadroTexto 351">
            <a:extLst>
              <a:ext uri="{FF2B5EF4-FFF2-40B4-BE49-F238E27FC236}">
                <a16:creationId xmlns:a16="http://schemas.microsoft.com/office/drawing/2014/main" id="{7295F48F-6E6D-6B75-542F-5C23A2EC463A}"/>
              </a:ext>
            </a:extLst>
          </p:cNvPr>
          <p:cNvSpPr txBox="1"/>
          <p:nvPr/>
        </p:nvSpPr>
        <p:spPr>
          <a:xfrm>
            <a:off x="4909753" y="12083862"/>
            <a:ext cx="54766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Publicaciones a través de </a:t>
            </a:r>
            <a:r>
              <a:rPr kumimoji="0" lang="es-SV" sz="2800" b="0" i="0" u="none" strike="noStrike" kern="0" cap="none" spc="0" normalizeH="0" baseline="0" noProof="0" err="1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Newsletter</a:t>
            </a:r>
            <a:r>
              <a:rPr kumimoji="0" lang="es-SV" sz="2800" b="0" i="0" u="none" strike="noStrike" kern="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 (750,000 Emails).</a:t>
            </a:r>
          </a:p>
        </p:txBody>
      </p:sp>
      <p:sp>
        <p:nvSpPr>
          <p:cNvPr id="353" name="CuadroTexto 352">
            <a:extLst>
              <a:ext uri="{FF2B5EF4-FFF2-40B4-BE49-F238E27FC236}">
                <a16:creationId xmlns:a16="http://schemas.microsoft.com/office/drawing/2014/main" id="{BB73D26C-47CF-06F9-BA96-DAB85E090CB9}"/>
              </a:ext>
            </a:extLst>
          </p:cNvPr>
          <p:cNvSpPr txBox="1"/>
          <p:nvPr/>
        </p:nvSpPr>
        <p:spPr>
          <a:xfrm>
            <a:off x="4525457" y="7062079"/>
            <a:ext cx="58194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Arial"/>
                <a:sym typeface="Arial"/>
              </a:rPr>
              <a:t>Número de espacios noticiosos en medios de comunicación</a:t>
            </a:r>
          </a:p>
        </p:txBody>
      </p:sp>
      <p:grpSp>
        <p:nvGrpSpPr>
          <p:cNvPr id="2" name="Google Shape;311;p33">
            <a:extLst>
              <a:ext uri="{FF2B5EF4-FFF2-40B4-BE49-F238E27FC236}">
                <a16:creationId xmlns:a16="http://schemas.microsoft.com/office/drawing/2014/main" id="{F8FF5A3F-54E8-73F6-7104-87FA74A8D904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3" name="Google Shape;312;p33">
              <a:extLst>
                <a:ext uri="{FF2B5EF4-FFF2-40B4-BE49-F238E27FC236}">
                  <a16:creationId xmlns:a16="http://schemas.microsoft.com/office/drawing/2014/main" id="{6B366139-F03C-0401-C1D9-1AE471BB3891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1" name="Google Shape;313;p33">
              <a:extLst>
                <a:ext uri="{FF2B5EF4-FFF2-40B4-BE49-F238E27FC236}">
                  <a16:creationId xmlns:a16="http://schemas.microsoft.com/office/drawing/2014/main" id="{D76560FB-CBCE-D55E-F099-83E6206B2CA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3" name="Google Shape;314;p33">
              <a:extLst>
                <a:ext uri="{FF2B5EF4-FFF2-40B4-BE49-F238E27FC236}">
                  <a16:creationId xmlns:a16="http://schemas.microsoft.com/office/drawing/2014/main" id="{D2D637EE-626C-24C0-C056-828CD351D88B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4" name="Google Shape;315;p33">
              <a:extLst>
                <a:ext uri="{FF2B5EF4-FFF2-40B4-BE49-F238E27FC236}">
                  <a16:creationId xmlns:a16="http://schemas.microsoft.com/office/drawing/2014/main" id="{87BDA1DC-B27D-5CD3-DA59-F3321AF761D7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5" name="Google Shape;316;p33">
              <a:extLst>
                <a:ext uri="{FF2B5EF4-FFF2-40B4-BE49-F238E27FC236}">
                  <a16:creationId xmlns:a16="http://schemas.microsoft.com/office/drawing/2014/main" id="{0C924511-4156-9F35-5AF0-C41ED9165F1F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6" name="Google Shape;317;p33">
              <a:extLst>
                <a:ext uri="{FF2B5EF4-FFF2-40B4-BE49-F238E27FC236}">
                  <a16:creationId xmlns:a16="http://schemas.microsoft.com/office/drawing/2014/main" id="{EF87083A-6C1E-E078-9AFE-AFEF941D0A5A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2551598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34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336" name="Google Shape;336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2" name="Google Shape;342;p34"/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343" name="Google Shape;343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9" name="Google Shape;349;p34"/>
          <p:cNvGrpSpPr/>
          <p:nvPr/>
        </p:nvGrpSpPr>
        <p:grpSpPr>
          <a:xfrm>
            <a:off x="851884" y="1686078"/>
            <a:ext cx="7617229" cy="919760"/>
            <a:chOff x="5566800" y="631775"/>
            <a:chExt cx="2857205" cy="345000"/>
          </a:xfrm>
        </p:grpSpPr>
        <p:sp>
          <p:nvSpPr>
            <p:cNvPr id="350" name="Google Shape;350;p34"/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51" name="Google Shape;351;p34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52" name="Google Shape;352;p34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3" name="Google Shape;353;p34"/>
              <p:cNvCxnSpPr>
                <a:stCxn id="35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54" name="Google Shape;354;p34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55" name="Google Shape;355;p34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6" name="Google Shape;356;p34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7" name="Google Shape;357;p34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8" name="Google Shape;358;p34"/>
              <p:cNvCxnSpPr>
                <a:stCxn id="357" idx="7"/>
                <a:endCxn id="355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9" name="Google Shape;359;p34"/>
              <p:cNvCxnSpPr>
                <a:stCxn id="357" idx="5"/>
                <a:endCxn id="356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B00345B-9ECB-22BE-8FCC-44BEFD018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046" y="11480767"/>
            <a:ext cx="2009007" cy="1098311"/>
          </a:xfrm>
          <a:prstGeom prst="rect">
            <a:avLst/>
          </a:prstGeom>
        </p:spPr>
      </p:pic>
      <p:grpSp>
        <p:nvGrpSpPr>
          <p:cNvPr id="3" name="Google Shape;11231;p69">
            <a:extLst>
              <a:ext uri="{FF2B5EF4-FFF2-40B4-BE49-F238E27FC236}">
                <a16:creationId xmlns:a16="http://schemas.microsoft.com/office/drawing/2014/main" id="{481F6629-6611-4E3E-47C6-9413111BCA73}"/>
              </a:ext>
            </a:extLst>
          </p:cNvPr>
          <p:cNvGrpSpPr/>
          <p:nvPr/>
        </p:nvGrpSpPr>
        <p:grpSpPr>
          <a:xfrm>
            <a:off x="5594713" y="5187090"/>
            <a:ext cx="733884" cy="964999"/>
            <a:chOff x="-52074300" y="1911950"/>
            <a:chExt cx="242600" cy="319000"/>
          </a:xfrm>
          <a:solidFill>
            <a:schemeClr val="bg1"/>
          </a:solidFill>
        </p:grpSpPr>
        <p:sp>
          <p:nvSpPr>
            <p:cNvPr id="4" name="Google Shape;11232;p69">
              <a:extLst>
                <a:ext uri="{FF2B5EF4-FFF2-40B4-BE49-F238E27FC236}">
                  <a16:creationId xmlns:a16="http://schemas.microsoft.com/office/drawing/2014/main" id="{96C320AB-FCC9-C56A-9CBC-3BC94B9821CD}"/>
                </a:ext>
              </a:extLst>
            </p:cNvPr>
            <p:cNvSpPr/>
            <p:nvPr/>
          </p:nvSpPr>
          <p:spPr>
            <a:xfrm>
              <a:off x="-51989225" y="21256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7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22"/>
                  </a:cubicBezTo>
                  <a:cubicBezTo>
                    <a:pt x="504" y="1000"/>
                    <a:pt x="977" y="1189"/>
                    <a:pt x="1449" y="1189"/>
                  </a:cubicBezTo>
                  <a:cubicBezTo>
                    <a:pt x="1922" y="1189"/>
                    <a:pt x="2426" y="1000"/>
                    <a:pt x="2741" y="622"/>
                  </a:cubicBezTo>
                  <a:cubicBezTo>
                    <a:pt x="2899" y="465"/>
                    <a:pt x="2899" y="244"/>
                    <a:pt x="2741" y="118"/>
                  </a:cubicBezTo>
                  <a:cubicBezTo>
                    <a:pt x="2662" y="40"/>
                    <a:pt x="2568" y="0"/>
                    <a:pt x="2477" y="0"/>
                  </a:cubicBezTo>
                  <a:cubicBezTo>
                    <a:pt x="2387" y="0"/>
                    <a:pt x="2300" y="40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40"/>
                    <a:pt x="488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11233;p69">
              <a:extLst>
                <a:ext uri="{FF2B5EF4-FFF2-40B4-BE49-F238E27FC236}">
                  <a16:creationId xmlns:a16="http://schemas.microsoft.com/office/drawing/2014/main" id="{DB17B687-42A8-B226-B052-5C68EA27E41A}"/>
                </a:ext>
              </a:extLst>
            </p:cNvPr>
            <p:cNvSpPr/>
            <p:nvPr/>
          </p:nvSpPr>
          <p:spPr>
            <a:xfrm>
              <a:off x="-51998675" y="206237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6"/>
                    <a:pt x="347" y="726"/>
                  </a:cubicBezTo>
                  <a:cubicBezTo>
                    <a:pt x="536" y="726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" name="Google Shape;11234;p69">
              <a:extLst>
                <a:ext uri="{FF2B5EF4-FFF2-40B4-BE49-F238E27FC236}">
                  <a16:creationId xmlns:a16="http://schemas.microsoft.com/office/drawing/2014/main" id="{D695C67F-86EB-95EE-4A0C-0968B531B3B3}"/>
                </a:ext>
              </a:extLst>
            </p:cNvPr>
            <p:cNvSpPr/>
            <p:nvPr/>
          </p:nvSpPr>
          <p:spPr>
            <a:xfrm>
              <a:off x="-51925450" y="2062375"/>
              <a:ext cx="18150" cy="18150"/>
            </a:xfrm>
            <a:custGeom>
              <a:avLst/>
              <a:gdLst/>
              <a:ahLst/>
              <a:cxnLst/>
              <a:rect l="l" t="t" r="r" b="b"/>
              <a:pathLst>
                <a:path w="726" h="726" extrusionOk="0">
                  <a:moveTo>
                    <a:pt x="379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6"/>
                    <a:pt x="379" y="726"/>
                  </a:cubicBezTo>
                  <a:cubicBezTo>
                    <a:pt x="568" y="726"/>
                    <a:pt x="726" y="568"/>
                    <a:pt x="726" y="347"/>
                  </a:cubicBezTo>
                  <a:cubicBezTo>
                    <a:pt x="726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" name="Google Shape;11235;p69">
              <a:extLst>
                <a:ext uri="{FF2B5EF4-FFF2-40B4-BE49-F238E27FC236}">
                  <a16:creationId xmlns:a16="http://schemas.microsoft.com/office/drawing/2014/main" id="{0F210402-F710-6968-3F55-F70C971E96D8}"/>
                </a:ext>
              </a:extLst>
            </p:cNvPr>
            <p:cNvSpPr/>
            <p:nvPr/>
          </p:nvSpPr>
          <p:spPr>
            <a:xfrm>
              <a:off x="-52074300" y="1911950"/>
              <a:ext cx="242600" cy="319000"/>
            </a:xfrm>
            <a:custGeom>
              <a:avLst/>
              <a:gdLst/>
              <a:ahLst/>
              <a:cxnLst/>
              <a:rect l="l" t="t" r="r" b="b"/>
              <a:pathLst>
                <a:path w="9704" h="12760" extrusionOk="0">
                  <a:moveTo>
                    <a:pt x="6743" y="694"/>
                  </a:moveTo>
                  <a:cubicBezTo>
                    <a:pt x="7940" y="757"/>
                    <a:pt x="8948" y="1733"/>
                    <a:pt x="8948" y="2993"/>
                  </a:cubicBezTo>
                  <a:lnTo>
                    <a:pt x="8948" y="5293"/>
                  </a:lnTo>
                  <a:lnTo>
                    <a:pt x="8601" y="5293"/>
                  </a:lnTo>
                  <a:cubicBezTo>
                    <a:pt x="6743" y="5293"/>
                    <a:pt x="5262" y="3750"/>
                    <a:pt x="5262" y="1859"/>
                  </a:cubicBezTo>
                  <a:lnTo>
                    <a:pt x="5262" y="1292"/>
                  </a:lnTo>
                  <a:cubicBezTo>
                    <a:pt x="5640" y="946"/>
                    <a:pt x="6207" y="694"/>
                    <a:pt x="6743" y="694"/>
                  </a:cubicBezTo>
                  <a:close/>
                  <a:moveTo>
                    <a:pt x="2962" y="757"/>
                  </a:moveTo>
                  <a:cubicBezTo>
                    <a:pt x="3529" y="757"/>
                    <a:pt x="4033" y="946"/>
                    <a:pt x="4474" y="1355"/>
                  </a:cubicBezTo>
                  <a:lnTo>
                    <a:pt x="4474" y="1891"/>
                  </a:lnTo>
                  <a:cubicBezTo>
                    <a:pt x="4474" y="3781"/>
                    <a:pt x="2962" y="5325"/>
                    <a:pt x="1103" y="5325"/>
                  </a:cubicBezTo>
                  <a:lnTo>
                    <a:pt x="757" y="5325"/>
                  </a:lnTo>
                  <a:lnTo>
                    <a:pt x="757" y="3025"/>
                  </a:lnTo>
                  <a:cubicBezTo>
                    <a:pt x="725" y="1733"/>
                    <a:pt x="1733" y="757"/>
                    <a:pt x="2962" y="757"/>
                  </a:cubicBezTo>
                  <a:close/>
                  <a:moveTo>
                    <a:pt x="1103" y="6018"/>
                  </a:moveTo>
                  <a:cubicBezTo>
                    <a:pt x="1324" y="6018"/>
                    <a:pt x="1481" y="6175"/>
                    <a:pt x="1481" y="6396"/>
                  </a:cubicBezTo>
                  <a:cubicBezTo>
                    <a:pt x="1481" y="6585"/>
                    <a:pt x="1324" y="6743"/>
                    <a:pt x="1103" y="6743"/>
                  </a:cubicBezTo>
                  <a:cubicBezTo>
                    <a:pt x="914" y="6743"/>
                    <a:pt x="757" y="6585"/>
                    <a:pt x="757" y="6396"/>
                  </a:cubicBezTo>
                  <a:cubicBezTo>
                    <a:pt x="757" y="6175"/>
                    <a:pt x="914" y="6018"/>
                    <a:pt x="1103" y="6018"/>
                  </a:cubicBezTo>
                  <a:close/>
                  <a:moveTo>
                    <a:pt x="8570" y="6018"/>
                  </a:moveTo>
                  <a:cubicBezTo>
                    <a:pt x="8759" y="6018"/>
                    <a:pt x="8916" y="6175"/>
                    <a:pt x="8916" y="6396"/>
                  </a:cubicBezTo>
                  <a:cubicBezTo>
                    <a:pt x="8916" y="6585"/>
                    <a:pt x="8759" y="6743"/>
                    <a:pt x="8570" y="6743"/>
                  </a:cubicBezTo>
                  <a:cubicBezTo>
                    <a:pt x="8349" y="6743"/>
                    <a:pt x="8192" y="6585"/>
                    <a:pt x="8192" y="6396"/>
                  </a:cubicBezTo>
                  <a:cubicBezTo>
                    <a:pt x="8192" y="6175"/>
                    <a:pt x="8349" y="6018"/>
                    <a:pt x="8570" y="6018"/>
                  </a:cubicBezTo>
                  <a:close/>
                  <a:moveTo>
                    <a:pt x="1072" y="7530"/>
                  </a:moveTo>
                  <a:cubicBezTo>
                    <a:pt x="1261" y="7530"/>
                    <a:pt x="1418" y="7688"/>
                    <a:pt x="1418" y="7877"/>
                  </a:cubicBezTo>
                  <a:cubicBezTo>
                    <a:pt x="1418" y="8066"/>
                    <a:pt x="1261" y="8223"/>
                    <a:pt x="1072" y="8223"/>
                  </a:cubicBezTo>
                  <a:cubicBezTo>
                    <a:pt x="914" y="8223"/>
                    <a:pt x="725" y="8066"/>
                    <a:pt x="725" y="7877"/>
                  </a:cubicBezTo>
                  <a:cubicBezTo>
                    <a:pt x="725" y="7688"/>
                    <a:pt x="883" y="7530"/>
                    <a:pt x="1072" y="7530"/>
                  </a:cubicBezTo>
                  <a:close/>
                  <a:moveTo>
                    <a:pt x="8601" y="7530"/>
                  </a:moveTo>
                  <a:cubicBezTo>
                    <a:pt x="8790" y="7530"/>
                    <a:pt x="8948" y="7688"/>
                    <a:pt x="8948" y="7877"/>
                  </a:cubicBezTo>
                  <a:cubicBezTo>
                    <a:pt x="8948" y="8066"/>
                    <a:pt x="8790" y="8223"/>
                    <a:pt x="8601" y="8223"/>
                  </a:cubicBezTo>
                  <a:cubicBezTo>
                    <a:pt x="8412" y="8223"/>
                    <a:pt x="8255" y="8066"/>
                    <a:pt x="8255" y="7877"/>
                  </a:cubicBezTo>
                  <a:cubicBezTo>
                    <a:pt x="8255" y="7688"/>
                    <a:pt x="8412" y="7530"/>
                    <a:pt x="8601" y="7530"/>
                  </a:cubicBezTo>
                  <a:close/>
                  <a:moveTo>
                    <a:pt x="1072" y="9011"/>
                  </a:moveTo>
                  <a:cubicBezTo>
                    <a:pt x="1261" y="9011"/>
                    <a:pt x="1418" y="9168"/>
                    <a:pt x="1418" y="9389"/>
                  </a:cubicBezTo>
                  <a:cubicBezTo>
                    <a:pt x="1418" y="9578"/>
                    <a:pt x="1261" y="9735"/>
                    <a:pt x="1072" y="9735"/>
                  </a:cubicBezTo>
                  <a:cubicBezTo>
                    <a:pt x="914" y="9735"/>
                    <a:pt x="725" y="9578"/>
                    <a:pt x="725" y="9389"/>
                  </a:cubicBezTo>
                  <a:cubicBezTo>
                    <a:pt x="725" y="9168"/>
                    <a:pt x="883" y="9011"/>
                    <a:pt x="1072" y="9011"/>
                  </a:cubicBezTo>
                  <a:close/>
                  <a:moveTo>
                    <a:pt x="8601" y="9011"/>
                  </a:moveTo>
                  <a:cubicBezTo>
                    <a:pt x="8790" y="9011"/>
                    <a:pt x="8948" y="9168"/>
                    <a:pt x="8948" y="9389"/>
                  </a:cubicBezTo>
                  <a:cubicBezTo>
                    <a:pt x="8948" y="9578"/>
                    <a:pt x="8790" y="9735"/>
                    <a:pt x="8601" y="9735"/>
                  </a:cubicBezTo>
                  <a:cubicBezTo>
                    <a:pt x="8412" y="9735"/>
                    <a:pt x="8255" y="9578"/>
                    <a:pt x="8255" y="9389"/>
                  </a:cubicBezTo>
                  <a:cubicBezTo>
                    <a:pt x="8255" y="9168"/>
                    <a:pt x="8412" y="9011"/>
                    <a:pt x="8601" y="9011"/>
                  </a:cubicBezTo>
                  <a:close/>
                  <a:moveTo>
                    <a:pt x="4852" y="3592"/>
                  </a:moveTo>
                  <a:cubicBezTo>
                    <a:pt x="5041" y="4002"/>
                    <a:pt x="5325" y="4411"/>
                    <a:pt x="5703" y="4758"/>
                  </a:cubicBezTo>
                  <a:cubicBezTo>
                    <a:pt x="6239" y="5325"/>
                    <a:pt x="6869" y="5671"/>
                    <a:pt x="7593" y="5860"/>
                  </a:cubicBezTo>
                  <a:cubicBezTo>
                    <a:pt x="7499" y="6018"/>
                    <a:pt x="7467" y="6175"/>
                    <a:pt x="7467" y="6364"/>
                  </a:cubicBezTo>
                  <a:cubicBezTo>
                    <a:pt x="7467" y="6648"/>
                    <a:pt x="7593" y="6932"/>
                    <a:pt x="7751" y="7121"/>
                  </a:cubicBezTo>
                  <a:cubicBezTo>
                    <a:pt x="7530" y="7341"/>
                    <a:pt x="7467" y="7593"/>
                    <a:pt x="7467" y="7877"/>
                  </a:cubicBezTo>
                  <a:cubicBezTo>
                    <a:pt x="7467" y="8160"/>
                    <a:pt x="7593" y="8444"/>
                    <a:pt x="7751" y="8633"/>
                  </a:cubicBezTo>
                  <a:cubicBezTo>
                    <a:pt x="7530" y="8822"/>
                    <a:pt x="7467" y="9105"/>
                    <a:pt x="7467" y="9389"/>
                  </a:cubicBezTo>
                  <a:cubicBezTo>
                    <a:pt x="7467" y="9546"/>
                    <a:pt x="7499" y="9704"/>
                    <a:pt x="7593" y="9861"/>
                  </a:cubicBezTo>
                  <a:cubicBezTo>
                    <a:pt x="6932" y="10712"/>
                    <a:pt x="5923" y="11216"/>
                    <a:pt x="4852" y="11216"/>
                  </a:cubicBezTo>
                  <a:cubicBezTo>
                    <a:pt x="3750" y="11216"/>
                    <a:pt x="2773" y="10712"/>
                    <a:pt x="2143" y="9861"/>
                  </a:cubicBezTo>
                  <a:cubicBezTo>
                    <a:pt x="2206" y="9704"/>
                    <a:pt x="2269" y="9515"/>
                    <a:pt x="2269" y="9389"/>
                  </a:cubicBezTo>
                  <a:cubicBezTo>
                    <a:pt x="2269" y="9105"/>
                    <a:pt x="2143" y="8822"/>
                    <a:pt x="1985" y="8633"/>
                  </a:cubicBezTo>
                  <a:cubicBezTo>
                    <a:pt x="2174" y="8444"/>
                    <a:pt x="2269" y="8160"/>
                    <a:pt x="2269" y="7877"/>
                  </a:cubicBezTo>
                  <a:cubicBezTo>
                    <a:pt x="2269" y="7593"/>
                    <a:pt x="2143" y="7341"/>
                    <a:pt x="1985" y="7121"/>
                  </a:cubicBezTo>
                  <a:cubicBezTo>
                    <a:pt x="2174" y="6932"/>
                    <a:pt x="2269" y="6648"/>
                    <a:pt x="2269" y="6364"/>
                  </a:cubicBezTo>
                  <a:cubicBezTo>
                    <a:pt x="2269" y="6175"/>
                    <a:pt x="2206" y="6018"/>
                    <a:pt x="2143" y="5860"/>
                  </a:cubicBezTo>
                  <a:cubicBezTo>
                    <a:pt x="2836" y="5671"/>
                    <a:pt x="3529" y="5325"/>
                    <a:pt x="4033" y="4758"/>
                  </a:cubicBezTo>
                  <a:cubicBezTo>
                    <a:pt x="4380" y="4411"/>
                    <a:pt x="4663" y="4002"/>
                    <a:pt x="4852" y="3592"/>
                  </a:cubicBezTo>
                  <a:close/>
                  <a:moveTo>
                    <a:pt x="1103" y="10523"/>
                  </a:moveTo>
                  <a:cubicBezTo>
                    <a:pt x="1324" y="10523"/>
                    <a:pt x="1481" y="10681"/>
                    <a:pt x="1481" y="10870"/>
                  </a:cubicBezTo>
                  <a:cubicBezTo>
                    <a:pt x="1481" y="10996"/>
                    <a:pt x="1481" y="10996"/>
                    <a:pt x="1103" y="11626"/>
                  </a:cubicBezTo>
                  <a:cubicBezTo>
                    <a:pt x="757" y="10996"/>
                    <a:pt x="757" y="10996"/>
                    <a:pt x="757" y="10870"/>
                  </a:cubicBezTo>
                  <a:cubicBezTo>
                    <a:pt x="757" y="10681"/>
                    <a:pt x="914" y="10523"/>
                    <a:pt x="1103" y="10523"/>
                  </a:cubicBezTo>
                  <a:close/>
                  <a:moveTo>
                    <a:pt x="8570" y="10523"/>
                  </a:moveTo>
                  <a:cubicBezTo>
                    <a:pt x="8759" y="10523"/>
                    <a:pt x="8916" y="10681"/>
                    <a:pt x="8916" y="10870"/>
                  </a:cubicBezTo>
                  <a:cubicBezTo>
                    <a:pt x="8948" y="10996"/>
                    <a:pt x="8916" y="10996"/>
                    <a:pt x="8570" y="11626"/>
                  </a:cubicBezTo>
                  <a:cubicBezTo>
                    <a:pt x="8192" y="10996"/>
                    <a:pt x="8192" y="10996"/>
                    <a:pt x="8192" y="10870"/>
                  </a:cubicBezTo>
                  <a:cubicBezTo>
                    <a:pt x="8192" y="10681"/>
                    <a:pt x="8349" y="10523"/>
                    <a:pt x="8570" y="10523"/>
                  </a:cubicBezTo>
                  <a:close/>
                  <a:moveTo>
                    <a:pt x="3025" y="0"/>
                  </a:moveTo>
                  <a:cubicBezTo>
                    <a:pt x="1355" y="0"/>
                    <a:pt x="1" y="1355"/>
                    <a:pt x="1" y="2993"/>
                  </a:cubicBezTo>
                  <a:lnTo>
                    <a:pt x="1" y="6427"/>
                  </a:lnTo>
                  <a:cubicBezTo>
                    <a:pt x="1" y="6711"/>
                    <a:pt x="127" y="6963"/>
                    <a:pt x="284" y="7184"/>
                  </a:cubicBezTo>
                  <a:cubicBezTo>
                    <a:pt x="95" y="7373"/>
                    <a:pt x="1" y="7656"/>
                    <a:pt x="1" y="7908"/>
                  </a:cubicBezTo>
                  <a:cubicBezTo>
                    <a:pt x="1" y="8192"/>
                    <a:pt x="127" y="8475"/>
                    <a:pt x="284" y="8664"/>
                  </a:cubicBezTo>
                  <a:cubicBezTo>
                    <a:pt x="95" y="8853"/>
                    <a:pt x="1" y="9137"/>
                    <a:pt x="1" y="9420"/>
                  </a:cubicBezTo>
                  <a:cubicBezTo>
                    <a:pt x="1" y="9704"/>
                    <a:pt x="127" y="9956"/>
                    <a:pt x="284" y="10177"/>
                  </a:cubicBezTo>
                  <a:cubicBezTo>
                    <a:pt x="95" y="10366"/>
                    <a:pt x="1" y="10649"/>
                    <a:pt x="1" y="10901"/>
                  </a:cubicBezTo>
                  <a:cubicBezTo>
                    <a:pt x="1" y="11122"/>
                    <a:pt x="64" y="11311"/>
                    <a:pt x="127" y="11374"/>
                  </a:cubicBezTo>
                  <a:lnTo>
                    <a:pt x="788" y="12571"/>
                  </a:lnTo>
                  <a:cubicBezTo>
                    <a:pt x="883" y="12697"/>
                    <a:pt x="1009" y="12760"/>
                    <a:pt x="1103" y="12760"/>
                  </a:cubicBezTo>
                  <a:cubicBezTo>
                    <a:pt x="1229" y="12760"/>
                    <a:pt x="1387" y="12697"/>
                    <a:pt x="1450" y="12571"/>
                  </a:cubicBezTo>
                  <a:lnTo>
                    <a:pt x="2111" y="11437"/>
                  </a:lnTo>
                  <a:lnTo>
                    <a:pt x="2237" y="11059"/>
                  </a:lnTo>
                  <a:cubicBezTo>
                    <a:pt x="2930" y="11657"/>
                    <a:pt x="3876" y="12004"/>
                    <a:pt x="4852" y="12004"/>
                  </a:cubicBezTo>
                  <a:cubicBezTo>
                    <a:pt x="5829" y="12004"/>
                    <a:pt x="6743" y="11657"/>
                    <a:pt x="7499" y="11059"/>
                  </a:cubicBezTo>
                  <a:cubicBezTo>
                    <a:pt x="7499" y="11153"/>
                    <a:pt x="7530" y="11279"/>
                    <a:pt x="7562" y="11342"/>
                  </a:cubicBezTo>
                  <a:cubicBezTo>
                    <a:pt x="7562" y="11374"/>
                    <a:pt x="7530" y="11279"/>
                    <a:pt x="8286" y="12571"/>
                  </a:cubicBezTo>
                  <a:cubicBezTo>
                    <a:pt x="8349" y="12665"/>
                    <a:pt x="8475" y="12760"/>
                    <a:pt x="8601" y="12760"/>
                  </a:cubicBezTo>
                  <a:cubicBezTo>
                    <a:pt x="8727" y="12760"/>
                    <a:pt x="8885" y="12665"/>
                    <a:pt x="8916" y="12571"/>
                  </a:cubicBezTo>
                  <a:lnTo>
                    <a:pt x="9578" y="11405"/>
                  </a:lnTo>
                  <a:cubicBezTo>
                    <a:pt x="9673" y="11248"/>
                    <a:pt x="9704" y="11059"/>
                    <a:pt x="9704" y="10901"/>
                  </a:cubicBezTo>
                  <a:cubicBezTo>
                    <a:pt x="9704" y="10618"/>
                    <a:pt x="9578" y="10366"/>
                    <a:pt x="9421" y="10145"/>
                  </a:cubicBezTo>
                  <a:cubicBezTo>
                    <a:pt x="9641" y="9956"/>
                    <a:pt x="9704" y="9672"/>
                    <a:pt x="9704" y="9420"/>
                  </a:cubicBezTo>
                  <a:cubicBezTo>
                    <a:pt x="9704" y="9137"/>
                    <a:pt x="9578" y="8853"/>
                    <a:pt x="9421" y="8664"/>
                  </a:cubicBezTo>
                  <a:cubicBezTo>
                    <a:pt x="9641" y="8475"/>
                    <a:pt x="9704" y="8192"/>
                    <a:pt x="9704" y="7908"/>
                  </a:cubicBezTo>
                  <a:cubicBezTo>
                    <a:pt x="9704" y="7625"/>
                    <a:pt x="9578" y="7373"/>
                    <a:pt x="9421" y="7152"/>
                  </a:cubicBezTo>
                  <a:cubicBezTo>
                    <a:pt x="9641" y="6963"/>
                    <a:pt x="9704" y="6680"/>
                    <a:pt x="9704" y="6427"/>
                  </a:cubicBezTo>
                  <a:lnTo>
                    <a:pt x="9704" y="2993"/>
                  </a:lnTo>
                  <a:cubicBezTo>
                    <a:pt x="9704" y="1355"/>
                    <a:pt x="8349" y="0"/>
                    <a:pt x="6711" y="0"/>
                  </a:cubicBezTo>
                  <a:cubicBezTo>
                    <a:pt x="6049" y="0"/>
                    <a:pt x="5388" y="253"/>
                    <a:pt x="4852" y="662"/>
                  </a:cubicBezTo>
                  <a:cubicBezTo>
                    <a:pt x="4348" y="253"/>
                    <a:pt x="3687" y="0"/>
                    <a:pt x="30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" name="Google Shape;11277;p69">
            <a:extLst>
              <a:ext uri="{FF2B5EF4-FFF2-40B4-BE49-F238E27FC236}">
                <a16:creationId xmlns:a16="http://schemas.microsoft.com/office/drawing/2014/main" id="{CC8D2A5A-CF47-AE26-3270-0F815C5EEF13}"/>
              </a:ext>
            </a:extLst>
          </p:cNvPr>
          <p:cNvGrpSpPr/>
          <p:nvPr/>
        </p:nvGrpSpPr>
        <p:grpSpPr>
          <a:xfrm>
            <a:off x="5538678" y="6391618"/>
            <a:ext cx="845964" cy="962277"/>
            <a:chOff x="-52092425" y="2303525"/>
            <a:chExt cx="279650" cy="318100"/>
          </a:xfrm>
          <a:solidFill>
            <a:schemeClr val="bg1"/>
          </a:solidFill>
        </p:grpSpPr>
        <p:sp>
          <p:nvSpPr>
            <p:cNvPr id="12" name="Google Shape;11278;p69">
              <a:extLst>
                <a:ext uri="{FF2B5EF4-FFF2-40B4-BE49-F238E27FC236}">
                  <a16:creationId xmlns:a16="http://schemas.microsoft.com/office/drawing/2014/main" id="{1B2BFE18-B612-6660-D93E-8EC0D5D01302}"/>
                </a:ext>
              </a:extLst>
            </p:cNvPr>
            <p:cNvSpPr/>
            <p:nvPr/>
          </p:nvSpPr>
          <p:spPr>
            <a:xfrm>
              <a:off x="-51989225" y="253595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7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cubicBezTo>
                    <a:pt x="504" y="1000"/>
                    <a:pt x="977" y="1189"/>
                    <a:pt x="1449" y="1189"/>
                  </a:cubicBezTo>
                  <a:cubicBezTo>
                    <a:pt x="1922" y="1189"/>
                    <a:pt x="2426" y="1000"/>
                    <a:pt x="2741" y="654"/>
                  </a:cubicBezTo>
                  <a:cubicBezTo>
                    <a:pt x="2899" y="496"/>
                    <a:pt x="2899" y="244"/>
                    <a:pt x="2741" y="118"/>
                  </a:cubicBezTo>
                  <a:cubicBezTo>
                    <a:pt x="2662" y="40"/>
                    <a:pt x="2568" y="0"/>
                    <a:pt x="2477" y="0"/>
                  </a:cubicBezTo>
                  <a:cubicBezTo>
                    <a:pt x="2387" y="0"/>
                    <a:pt x="2300" y="40"/>
                    <a:pt x="2237" y="118"/>
                  </a:cubicBezTo>
                  <a:cubicBezTo>
                    <a:pt x="2048" y="339"/>
                    <a:pt x="1733" y="433"/>
                    <a:pt x="1449" y="433"/>
                  </a:cubicBezTo>
                  <a:cubicBezTo>
                    <a:pt x="1134" y="433"/>
                    <a:pt x="851" y="339"/>
                    <a:pt x="662" y="118"/>
                  </a:cubicBezTo>
                  <a:cubicBezTo>
                    <a:pt x="583" y="40"/>
                    <a:pt x="488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11279;p69">
              <a:extLst>
                <a:ext uri="{FF2B5EF4-FFF2-40B4-BE49-F238E27FC236}">
                  <a16:creationId xmlns:a16="http://schemas.microsoft.com/office/drawing/2014/main" id="{083D1042-C4B1-E4BE-A26E-84C7B9175DDB}"/>
                </a:ext>
              </a:extLst>
            </p:cNvPr>
            <p:cNvSpPr/>
            <p:nvPr/>
          </p:nvSpPr>
          <p:spPr>
            <a:xfrm>
              <a:off x="-52092425" y="2303525"/>
              <a:ext cx="279650" cy="318100"/>
            </a:xfrm>
            <a:custGeom>
              <a:avLst/>
              <a:gdLst/>
              <a:ahLst/>
              <a:cxnLst/>
              <a:rect l="l" t="t" r="r" b="b"/>
              <a:pathLst>
                <a:path w="11186" h="12724" extrusionOk="0">
                  <a:moveTo>
                    <a:pt x="9610" y="878"/>
                  </a:moveTo>
                  <a:lnTo>
                    <a:pt x="9295" y="2957"/>
                  </a:lnTo>
                  <a:cubicBezTo>
                    <a:pt x="8381" y="2957"/>
                    <a:pt x="7625" y="2327"/>
                    <a:pt x="7468" y="1476"/>
                  </a:cubicBezTo>
                  <a:lnTo>
                    <a:pt x="9610" y="878"/>
                  </a:lnTo>
                  <a:close/>
                  <a:moveTo>
                    <a:pt x="3719" y="1476"/>
                  </a:moveTo>
                  <a:cubicBezTo>
                    <a:pt x="4128" y="1476"/>
                    <a:pt x="4475" y="1791"/>
                    <a:pt x="4475" y="2201"/>
                  </a:cubicBezTo>
                  <a:cubicBezTo>
                    <a:pt x="4475" y="2610"/>
                    <a:pt x="4128" y="2957"/>
                    <a:pt x="3719" y="2957"/>
                  </a:cubicBezTo>
                  <a:cubicBezTo>
                    <a:pt x="3624" y="2957"/>
                    <a:pt x="3498" y="2925"/>
                    <a:pt x="3403" y="2894"/>
                  </a:cubicBezTo>
                  <a:cubicBezTo>
                    <a:pt x="3349" y="2861"/>
                    <a:pt x="3294" y="2847"/>
                    <a:pt x="3241" y="2847"/>
                  </a:cubicBezTo>
                  <a:cubicBezTo>
                    <a:pt x="3144" y="2847"/>
                    <a:pt x="3055" y="2895"/>
                    <a:pt x="2994" y="2957"/>
                  </a:cubicBezTo>
                  <a:cubicBezTo>
                    <a:pt x="2868" y="3083"/>
                    <a:pt x="2836" y="3240"/>
                    <a:pt x="2899" y="3398"/>
                  </a:cubicBezTo>
                  <a:cubicBezTo>
                    <a:pt x="2931" y="3524"/>
                    <a:pt x="2994" y="3618"/>
                    <a:pt x="2994" y="3713"/>
                  </a:cubicBezTo>
                  <a:cubicBezTo>
                    <a:pt x="2994" y="4091"/>
                    <a:pt x="2616" y="4469"/>
                    <a:pt x="2238" y="4469"/>
                  </a:cubicBezTo>
                  <a:cubicBezTo>
                    <a:pt x="1828" y="4469"/>
                    <a:pt x="1482" y="4154"/>
                    <a:pt x="1482" y="3713"/>
                  </a:cubicBezTo>
                  <a:cubicBezTo>
                    <a:pt x="1482" y="3492"/>
                    <a:pt x="1608" y="3303"/>
                    <a:pt x="1671" y="3209"/>
                  </a:cubicBezTo>
                  <a:cubicBezTo>
                    <a:pt x="1797" y="3083"/>
                    <a:pt x="1797" y="2894"/>
                    <a:pt x="1639" y="2736"/>
                  </a:cubicBezTo>
                  <a:cubicBezTo>
                    <a:pt x="1576" y="2610"/>
                    <a:pt x="1450" y="2453"/>
                    <a:pt x="1450" y="2201"/>
                  </a:cubicBezTo>
                  <a:cubicBezTo>
                    <a:pt x="1450" y="1823"/>
                    <a:pt x="1765" y="1476"/>
                    <a:pt x="2206" y="1476"/>
                  </a:cubicBezTo>
                  <a:cubicBezTo>
                    <a:pt x="2427" y="1476"/>
                    <a:pt x="2584" y="1571"/>
                    <a:pt x="2710" y="1665"/>
                  </a:cubicBezTo>
                  <a:cubicBezTo>
                    <a:pt x="2789" y="1728"/>
                    <a:pt x="2876" y="1760"/>
                    <a:pt x="2962" y="1760"/>
                  </a:cubicBezTo>
                  <a:cubicBezTo>
                    <a:pt x="3049" y="1760"/>
                    <a:pt x="3136" y="1728"/>
                    <a:pt x="3214" y="1665"/>
                  </a:cubicBezTo>
                  <a:cubicBezTo>
                    <a:pt x="3340" y="1571"/>
                    <a:pt x="3498" y="1476"/>
                    <a:pt x="3719" y="1476"/>
                  </a:cubicBezTo>
                  <a:close/>
                  <a:moveTo>
                    <a:pt x="6774" y="1697"/>
                  </a:moveTo>
                  <a:cubicBezTo>
                    <a:pt x="7027" y="2862"/>
                    <a:pt x="8035" y="3681"/>
                    <a:pt x="9200" y="3713"/>
                  </a:cubicBezTo>
                  <a:lnTo>
                    <a:pt x="9011" y="5225"/>
                  </a:lnTo>
                  <a:cubicBezTo>
                    <a:pt x="7247" y="5099"/>
                    <a:pt x="5735" y="3839"/>
                    <a:pt x="5294" y="2138"/>
                  </a:cubicBezTo>
                  <a:lnTo>
                    <a:pt x="6774" y="1697"/>
                  </a:lnTo>
                  <a:close/>
                  <a:moveTo>
                    <a:pt x="1450" y="6737"/>
                  </a:moveTo>
                  <a:lnTo>
                    <a:pt x="1450" y="8250"/>
                  </a:lnTo>
                  <a:cubicBezTo>
                    <a:pt x="1041" y="8250"/>
                    <a:pt x="694" y="7935"/>
                    <a:pt x="694" y="7494"/>
                  </a:cubicBezTo>
                  <a:cubicBezTo>
                    <a:pt x="694" y="7115"/>
                    <a:pt x="1009" y="6737"/>
                    <a:pt x="1450" y="6737"/>
                  </a:cubicBezTo>
                  <a:close/>
                  <a:moveTo>
                    <a:pt x="9673" y="6737"/>
                  </a:moveTo>
                  <a:cubicBezTo>
                    <a:pt x="10083" y="6737"/>
                    <a:pt x="10429" y="7052"/>
                    <a:pt x="10429" y="7494"/>
                  </a:cubicBezTo>
                  <a:cubicBezTo>
                    <a:pt x="10429" y="7935"/>
                    <a:pt x="10083" y="8250"/>
                    <a:pt x="9673" y="8250"/>
                  </a:cubicBezTo>
                  <a:lnTo>
                    <a:pt x="9673" y="6737"/>
                  </a:lnTo>
                  <a:close/>
                  <a:moveTo>
                    <a:pt x="4884" y="3209"/>
                  </a:moveTo>
                  <a:cubicBezTo>
                    <a:pt x="5609" y="4784"/>
                    <a:pt x="7184" y="5824"/>
                    <a:pt x="8917" y="5981"/>
                  </a:cubicBezTo>
                  <a:lnTo>
                    <a:pt x="8917" y="6422"/>
                  </a:lnTo>
                  <a:lnTo>
                    <a:pt x="8917" y="8659"/>
                  </a:lnTo>
                  <a:cubicBezTo>
                    <a:pt x="8917" y="10486"/>
                    <a:pt x="7436" y="11999"/>
                    <a:pt x="5577" y="11999"/>
                  </a:cubicBezTo>
                  <a:cubicBezTo>
                    <a:pt x="3719" y="11999"/>
                    <a:pt x="2238" y="10486"/>
                    <a:pt x="2238" y="8628"/>
                  </a:cubicBezTo>
                  <a:lnTo>
                    <a:pt x="2238" y="5603"/>
                  </a:lnTo>
                  <a:cubicBezTo>
                    <a:pt x="2238" y="5477"/>
                    <a:pt x="2238" y="5383"/>
                    <a:pt x="2269" y="5257"/>
                  </a:cubicBezTo>
                  <a:cubicBezTo>
                    <a:pt x="3088" y="5257"/>
                    <a:pt x="3719" y="4595"/>
                    <a:pt x="3719" y="3744"/>
                  </a:cubicBezTo>
                  <a:cubicBezTo>
                    <a:pt x="4191" y="3744"/>
                    <a:pt x="4601" y="3555"/>
                    <a:pt x="4884" y="3209"/>
                  </a:cubicBezTo>
                  <a:close/>
                  <a:moveTo>
                    <a:pt x="10072" y="1"/>
                  </a:moveTo>
                  <a:cubicBezTo>
                    <a:pt x="10033" y="1"/>
                    <a:pt x="9993" y="8"/>
                    <a:pt x="9956" y="27"/>
                  </a:cubicBezTo>
                  <a:lnTo>
                    <a:pt x="4979" y="1445"/>
                  </a:lnTo>
                  <a:cubicBezTo>
                    <a:pt x="4727" y="1004"/>
                    <a:pt x="4254" y="720"/>
                    <a:pt x="3719" y="720"/>
                  </a:cubicBezTo>
                  <a:cubicBezTo>
                    <a:pt x="3466" y="720"/>
                    <a:pt x="3214" y="783"/>
                    <a:pt x="2994" y="909"/>
                  </a:cubicBezTo>
                  <a:cubicBezTo>
                    <a:pt x="2742" y="783"/>
                    <a:pt x="2521" y="720"/>
                    <a:pt x="2238" y="720"/>
                  </a:cubicBezTo>
                  <a:cubicBezTo>
                    <a:pt x="1419" y="720"/>
                    <a:pt x="726" y="1382"/>
                    <a:pt x="726" y="2232"/>
                  </a:cubicBezTo>
                  <a:cubicBezTo>
                    <a:pt x="726" y="2484"/>
                    <a:pt x="820" y="2736"/>
                    <a:pt x="946" y="2957"/>
                  </a:cubicBezTo>
                  <a:cubicBezTo>
                    <a:pt x="820" y="3209"/>
                    <a:pt x="726" y="3429"/>
                    <a:pt x="726" y="3713"/>
                  </a:cubicBezTo>
                  <a:cubicBezTo>
                    <a:pt x="726" y="4280"/>
                    <a:pt x="1041" y="4784"/>
                    <a:pt x="1513" y="5005"/>
                  </a:cubicBezTo>
                  <a:cubicBezTo>
                    <a:pt x="1482" y="5225"/>
                    <a:pt x="1482" y="5383"/>
                    <a:pt x="1482" y="5572"/>
                  </a:cubicBezTo>
                  <a:lnTo>
                    <a:pt x="1482" y="6013"/>
                  </a:lnTo>
                  <a:cubicBezTo>
                    <a:pt x="663" y="6013"/>
                    <a:pt x="1" y="6674"/>
                    <a:pt x="1" y="7494"/>
                  </a:cubicBezTo>
                  <a:cubicBezTo>
                    <a:pt x="1" y="8313"/>
                    <a:pt x="663" y="9006"/>
                    <a:pt x="1482" y="9006"/>
                  </a:cubicBezTo>
                  <a:cubicBezTo>
                    <a:pt x="1671" y="11085"/>
                    <a:pt x="3466" y="12723"/>
                    <a:pt x="5577" y="12723"/>
                  </a:cubicBezTo>
                  <a:cubicBezTo>
                    <a:pt x="7720" y="12723"/>
                    <a:pt x="9484" y="11085"/>
                    <a:pt x="9673" y="9006"/>
                  </a:cubicBezTo>
                  <a:cubicBezTo>
                    <a:pt x="10492" y="9006"/>
                    <a:pt x="11185" y="8313"/>
                    <a:pt x="11185" y="7494"/>
                  </a:cubicBezTo>
                  <a:cubicBezTo>
                    <a:pt x="11185" y="6674"/>
                    <a:pt x="10492" y="6013"/>
                    <a:pt x="9673" y="6013"/>
                  </a:cubicBezTo>
                  <a:lnTo>
                    <a:pt x="9673" y="5603"/>
                  </a:lnTo>
                  <a:cubicBezTo>
                    <a:pt x="9704" y="5414"/>
                    <a:pt x="10398" y="594"/>
                    <a:pt x="10429" y="405"/>
                  </a:cubicBezTo>
                  <a:cubicBezTo>
                    <a:pt x="10429" y="279"/>
                    <a:pt x="10398" y="184"/>
                    <a:pt x="10303" y="90"/>
                  </a:cubicBezTo>
                  <a:cubicBezTo>
                    <a:pt x="10258" y="45"/>
                    <a:pt x="10167" y="1"/>
                    <a:pt x="10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11280;p69">
              <a:extLst>
                <a:ext uri="{FF2B5EF4-FFF2-40B4-BE49-F238E27FC236}">
                  <a16:creationId xmlns:a16="http://schemas.microsoft.com/office/drawing/2014/main" id="{066A0115-CBDF-3055-3E9A-5EE635312234}"/>
                </a:ext>
              </a:extLst>
            </p:cNvPr>
            <p:cNvSpPr/>
            <p:nvPr/>
          </p:nvSpPr>
          <p:spPr>
            <a:xfrm>
              <a:off x="-51998675" y="2454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281;p69">
              <a:extLst>
                <a:ext uri="{FF2B5EF4-FFF2-40B4-BE49-F238E27FC236}">
                  <a16:creationId xmlns:a16="http://schemas.microsoft.com/office/drawing/2014/main" id="{69428F3B-8A2D-C76B-7D1B-AF312779AEC3}"/>
                </a:ext>
              </a:extLst>
            </p:cNvPr>
            <p:cNvSpPr/>
            <p:nvPr/>
          </p:nvSpPr>
          <p:spPr>
            <a:xfrm>
              <a:off x="-51925450" y="245462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79" y="693"/>
                  </a:cubicBezTo>
                  <a:cubicBezTo>
                    <a:pt x="568" y="693"/>
                    <a:pt x="726" y="536"/>
                    <a:pt x="726" y="347"/>
                  </a:cubicBezTo>
                  <a:cubicBezTo>
                    <a:pt x="726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282;p69">
              <a:extLst>
                <a:ext uri="{FF2B5EF4-FFF2-40B4-BE49-F238E27FC236}">
                  <a16:creationId xmlns:a16="http://schemas.microsoft.com/office/drawing/2014/main" id="{FF465CFB-EEF2-76CB-87A4-AD8B307BD1EF}"/>
                </a:ext>
              </a:extLst>
            </p:cNvPr>
            <p:cNvSpPr/>
            <p:nvPr/>
          </p:nvSpPr>
          <p:spPr>
            <a:xfrm>
              <a:off x="-51981350" y="2472725"/>
              <a:ext cx="55925" cy="55950"/>
            </a:xfrm>
            <a:custGeom>
              <a:avLst/>
              <a:gdLst/>
              <a:ahLst/>
              <a:cxnLst/>
              <a:rect l="l" t="t" r="r" b="b"/>
              <a:pathLst>
                <a:path w="2237" h="2238" extrusionOk="0">
                  <a:moveTo>
                    <a:pt x="1134" y="726"/>
                  </a:moveTo>
                  <a:cubicBezTo>
                    <a:pt x="1323" y="726"/>
                    <a:pt x="1481" y="883"/>
                    <a:pt x="1481" y="1072"/>
                  </a:cubicBezTo>
                  <a:cubicBezTo>
                    <a:pt x="1481" y="1293"/>
                    <a:pt x="1323" y="1450"/>
                    <a:pt x="1134" y="1450"/>
                  </a:cubicBezTo>
                  <a:cubicBezTo>
                    <a:pt x="945" y="1450"/>
                    <a:pt x="788" y="1293"/>
                    <a:pt x="788" y="1072"/>
                  </a:cubicBezTo>
                  <a:cubicBezTo>
                    <a:pt x="756" y="915"/>
                    <a:pt x="914" y="726"/>
                    <a:pt x="1134" y="726"/>
                  </a:cubicBezTo>
                  <a:close/>
                  <a:moveTo>
                    <a:pt x="1134" y="1"/>
                  </a:moveTo>
                  <a:cubicBezTo>
                    <a:pt x="504" y="1"/>
                    <a:pt x="32" y="536"/>
                    <a:pt x="32" y="1135"/>
                  </a:cubicBezTo>
                  <a:cubicBezTo>
                    <a:pt x="0" y="1765"/>
                    <a:pt x="504" y="2238"/>
                    <a:pt x="1134" y="2238"/>
                  </a:cubicBezTo>
                  <a:cubicBezTo>
                    <a:pt x="1764" y="2238"/>
                    <a:pt x="2237" y="1702"/>
                    <a:pt x="2237" y="1135"/>
                  </a:cubicBezTo>
                  <a:cubicBezTo>
                    <a:pt x="2237" y="505"/>
                    <a:pt x="1733" y="1"/>
                    <a:pt x="113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60" name="Google Shape;11325;p69">
            <a:extLst>
              <a:ext uri="{FF2B5EF4-FFF2-40B4-BE49-F238E27FC236}">
                <a16:creationId xmlns:a16="http://schemas.microsoft.com/office/drawing/2014/main" id="{71C5A519-3943-ECC2-3934-E84D3735CF44}"/>
              </a:ext>
            </a:extLst>
          </p:cNvPr>
          <p:cNvGrpSpPr/>
          <p:nvPr/>
        </p:nvGrpSpPr>
        <p:grpSpPr>
          <a:xfrm>
            <a:off x="5479117" y="7613065"/>
            <a:ext cx="965077" cy="965908"/>
            <a:chOff x="-52101875" y="2687475"/>
            <a:chExt cx="319025" cy="319300"/>
          </a:xfrm>
          <a:solidFill>
            <a:schemeClr val="bg1"/>
          </a:solidFill>
        </p:grpSpPr>
        <p:sp>
          <p:nvSpPr>
            <p:cNvPr id="61" name="Google Shape;11326;p69">
              <a:extLst>
                <a:ext uri="{FF2B5EF4-FFF2-40B4-BE49-F238E27FC236}">
                  <a16:creationId xmlns:a16="http://schemas.microsoft.com/office/drawing/2014/main" id="{EF4B33FE-23A7-02A4-5A33-0C606020B4F0}"/>
                </a:ext>
              </a:extLst>
            </p:cNvPr>
            <p:cNvSpPr/>
            <p:nvPr/>
          </p:nvSpPr>
          <p:spPr>
            <a:xfrm>
              <a:off x="-5197820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69"/>
                    <a:pt x="977" y="1190"/>
                    <a:pt x="1449" y="1190"/>
                  </a:cubicBezTo>
                  <a:cubicBezTo>
                    <a:pt x="1922" y="1190"/>
                    <a:pt x="2426" y="969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1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2" name="Google Shape;11327;p69">
              <a:extLst>
                <a:ext uri="{FF2B5EF4-FFF2-40B4-BE49-F238E27FC236}">
                  <a16:creationId xmlns:a16="http://schemas.microsoft.com/office/drawing/2014/main" id="{83DF62A5-9C75-0E53-BF47-480BE3E5503D}"/>
                </a:ext>
              </a:extLst>
            </p:cNvPr>
            <p:cNvSpPr/>
            <p:nvPr/>
          </p:nvSpPr>
          <p:spPr>
            <a:xfrm>
              <a:off x="-51988450" y="28571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79" y="693"/>
                  </a:cubicBezTo>
                  <a:cubicBezTo>
                    <a:pt x="568" y="693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3" name="Google Shape;11328;p69">
              <a:extLst>
                <a:ext uri="{FF2B5EF4-FFF2-40B4-BE49-F238E27FC236}">
                  <a16:creationId xmlns:a16="http://schemas.microsoft.com/office/drawing/2014/main" id="{83D72E7E-CC11-FD05-62A0-FB48A2F3D373}"/>
                </a:ext>
              </a:extLst>
            </p:cNvPr>
            <p:cNvSpPr/>
            <p:nvPr/>
          </p:nvSpPr>
          <p:spPr>
            <a:xfrm>
              <a:off x="-51913625" y="28571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47" y="693"/>
                  </a:cubicBezTo>
                  <a:cubicBezTo>
                    <a:pt x="568" y="693"/>
                    <a:pt x="725" y="536"/>
                    <a:pt x="725" y="347"/>
                  </a:cubicBez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0" name="Google Shape;11329;p69">
              <a:extLst>
                <a:ext uri="{FF2B5EF4-FFF2-40B4-BE49-F238E27FC236}">
                  <a16:creationId xmlns:a16="http://schemas.microsoft.com/office/drawing/2014/main" id="{618964BB-2686-BB1B-9BA1-C1F587D47257}"/>
                </a:ext>
              </a:extLst>
            </p:cNvPr>
            <p:cNvSpPr/>
            <p:nvPr/>
          </p:nvSpPr>
          <p:spPr>
            <a:xfrm>
              <a:off x="-52101875" y="2687475"/>
              <a:ext cx="319025" cy="319300"/>
            </a:xfrm>
            <a:custGeom>
              <a:avLst/>
              <a:gdLst/>
              <a:ahLst/>
              <a:cxnLst/>
              <a:rect l="l" t="t" r="r" b="b"/>
              <a:pathLst>
                <a:path w="12761" h="12772" extrusionOk="0">
                  <a:moveTo>
                    <a:pt x="788" y="1398"/>
                  </a:moveTo>
                  <a:cubicBezTo>
                    <a:pt x="1324" y="1902"/>
                    <a:pt x="1954" y="2312"/>
                    <a:pt x="2616" y="2564"/>
                  </a:cubicBezTo>
                  <a:cubicBezTo>
                    <a:pt x="2458" y="2942"/>
                    <a:pt x="2364" y="3288"/>
                    <a:pt x="2332" y="3666"/>
                  </a:cubicBezTo>
                  <a:cubicBezTo>
                    <a:pt x="1419" y="3572"/>
                    <a:pt x="788" y="2784"/>
                    <a:pt x="788" y="1871"/>
                  </a:cubicBezTo>
                  <a:lnTo>
                    <a:pt x="788" y="1398"/>
                  </a:lnTo>
                  <a:close/>
                  <a:moveTo>
                    <a:pt x="5294" y="957"/>
                  </a:moveTo>
                  <a:lnTo>
                    <a:pt x="5294" y="3761"/>
                  </a:lnTo>
                  <a:lnTo>
                    <a:pt x="3088" y="3761"/>
                  </a:lnTo>
                  <a:cubicBezTo>
                    <a:pt x="3214" y="2469"/>
                    <a:pt x="4097" y="1366"/>
                    <a:pt x="5294" y="957"/>
                  </a:cubicBezTo>
                  <a:close/>
                  <a:moveTo>
                    <a:pt x="7531" y="957"/>
                  </a:moveTo>
                  <a:cubicBezTo>
                    <a:pt x="8728" y="1366"/>
                    <a:pt x="9578" y="2469"/>
                    <a:pt x="9736" y="3761"/>
                  </a:cubicBezTo>
                  <a:lnTo>
                    <a:pt x="7531" y="3761"/>
                  </a:lnTo>
                  <a:lnTo>
                    <a:pt x="7531" y="957"/>
                  </a:lnTo>
                  <a:close/>
                  <a:moveTo>
                    <a:pt x="12036" y="1429"/>
                  </a:moveTo>
                  <a:lnTo>
                    <a:pt x="12036" y="1902"/>
                  </a:lnTo>
                  <a:cubicBezTo>
                    <a:pt x="12036" y="2816"/>
                    <a:pt x="11343" y="3572"/>
                    <a:pt x="10492" y="3761"/>
                  </a:cubicBezTo>
                  <a:cubicBezTo>
                    <a:pt x="10461" y="3351"/>
                    <a:pt x="10366" y="3005"/>
                    <a:pt x="10208" y="2658"/>
                  </a:cubicBezTo>
                  <a:cubicBezTo>
                    <a:pt x="10870" y="2343"/>
                    <a:pt x="11500" y="1902"/>
                    <a:pt x="12036" y="1429"/>
                  </a:cubicBezTo>
                  <a:close/>
                  <a:moveTo>
                    <a:pt x="6302" y="736"/>
                  </a:moveTo>
                  <a:cubicBezTo>
                    <a:pt x="6428" y="736"/>
                    <a:pt x="6680" y="768"/>
                    <a:pt x="6774" y="768"/>
                  </a:cubicBezTo>
                  <a:lnTo>
                    <a:pt x="6774" y="4107"/>
                  </a:lnTo>
                  <a:cubicBezTo>
                    <a:pt x="6774" y="4296"/>
                    <a:pt x="6932" y="4454"/>
                    <a:pt x="7152" y="4454"/>
                  </a:cubicBezTo>
                  <a:lnTo>
                    <a:pt x="9736" y="4454"/>
                  </a:lnTo>
                  <a:lnTo>
                    <a:pt x="9736" y="5242"/>
                  </a:lnTo>
                  <a:lnTo>
                    <a:pt x="2994" y="5242"/>
                  </a:lnTo>
                  <a:lnTo>
                    <a:pt x="2994" y="4454"/>
                  </a:lnTo>
                  <a:lnTo>
                    <a:pt x="5609" y="4454"/>
                  </a:lnTo>
                  <a:cubicBezTo>
                    <a:pt x="5798" y="4454"/>
                    <a:pt x="5955" y="4296"/>
                    <a:pt x="5955" y="4107"/>
                  </a:cubicBezTo>
                  <a:lnTo>
                    <a:pt x="5955" y="768"/>
                  </a:lnTo>
                  <a:cubicBezTo>
                    <a:pt x="6081" y="768"/>
                    <a:pt x="6207" y="736"/>
                    <a:pt x="6302" y="736"/>
                  </a:cubicBezTo>
                  <a:close/>
                  <a:moveTo>
                    <a:pt x="2301" y="6785"/>
                  </a:moveTo>
                  <a:lnTo>
                    <a:pt x="2301" y="8297"/>
                  </a:lnTo>
                  <a:cubicBezTo>
                    <a:pt x="1891" y="8297"/>
                    <a:pt x="1545" y="7919"/>
                    <a:pt x="1545" y="7541"/>
                  </a:cubicBezTo>
                  <a:cubicBezTo>
                    <a:pt x="1545" y="7132"/>
                    <a:pt x="1891" y="6785"/>
                    <a:pt x="2301" y="6785"/>
                  </a:cubicBezTo>
                  <a:close/>
                  <a:moveTo>
                    <a:pt x="9767" y="6029"/>
                  </a:moveTo>
                  <a:lnTo>
                    <a:pt x="9767" y="8297"/>
                  </a:lnTo>
                  <a:lnTo>
                    <a:pt x="8759" y="8297"/>
                  </a:lnTo>
                  <a:cubicBezTo>
                    <a:pt x="8035" y="7841"/>
                    <a:pt x="7215" y="7612"/>
                    <a:pt x="6400" y="7612"/>
                  </a:cubicBezTo>
                  <a:cubicBezTo>
                    <a:pt x="5585" y="7612"/>
                    <a:pt x="4774" y="7841"/>
                    <a:pt x="4065" y="8297"/>
                  </a:cubicBezTo>
                  <a:lnTo>
                    <a:pt x="3057" y="8297"/>
                  </a:lnTo>
                  <a:lnTo>
                    <a:pt x="3057" y="6029"/>
                  </a:lnTo>
                  <a:close/>
                  <a:moveTo>
                    <a:pt x="10524" y="6785"/>
                  </a:moveTo>
                  <a:cubicBezTo>
                    <a:pt x="10933" y="6785"/>
                    <a:pt x="11280" y="7100"/>
                    <a:pt x="11280" y="7541"/>
                  </a:cubicBezTo>
                  <a:cubicBezTo>
                    <a:pt x="11280" y="7919"/>
                    <a:pt x="10933" y="8297"/>
                    <a:pt x="10524" y="8297"/>
                  </a:cubicBezTo>
                  <a:lnTo>
                    <a:pt x="10524" y="6785"/>
                  </a:lnTo>
                  <a:close/>
                  <a:moveTo>
                    <a:pt x="6381" y="8290"/>
                  </a:moveTo>
                  <a:cubicBezTo>
                    <a:pt x="7089" y="8290"/>
                    <a:pt x="7798" y="8502"/>
                    <a:pt x="8413" y="8928"/>
                  </a:cubicBezTo>
                  <a:cubicBezTo>
                    <a:pt x="8476" y="8959"/>
                    <a:pt x="8507" y="8991"/>
                    <a:pt x="8602" y="8991"/>
                  </a:cubicBezTo>
                  <a:lnTo>
                    <a:pt x="9704" y="8991"/>
                  </a:lnTo>
                  <a:cubicBezTo>
                    <a:pt x="9547" y="10692"/>
                    <a:pt x="8129" y="11984"/>
                    <a:pt x="6396" y="11984"/>
                  </a:cubicBezTo>
                  <a:cubicBezTo>
                    <a:pt x="4664" y="11984"/>
                    <a:pt x="3246" y="10692"/>
                    <a:pt x="3057" y="8991"/>
                  </a:cubicBezTo>
                  <a:lnTo>
                    <a:pt x="4160" y="8991"/>
                  </a:lnTo>
                  <a:cubicBezTo>
                    <a:pt x="4223" y="8991"/>
                    <a:pt x="4317" y="8959"/>
                    <a:pt x="4349" y="8928"/>
                  </a:cubicBezTo>
                  <a:cubicBezTo>
                    <a:pt x="4963" y="8502"/>
                    <a:pt x="5672" y="8290"/>
                    <a:pt x="6381" y="8290"/>
                  </a:cubicBezTo>
                  <a:close/>
                  <a:moveTo>
                    <a:pt x="12402" y="1"/>
                  </a:moveTo>
                  <a:cubicBezTo>
                    <a:pt x="12282" y="1"/>
                    <a:pt x="12165" y="47"/>
                    <a:pt x="12067" y="169"/>
                  </a:cubicBezTo>
                  <a:cubicBezTo>
                    <a:pt x="11563" y="957"/>
                    <a:pt x="10776" y="1587"/>
                    <a:pt x="9862" y="1934"/>
                  </a:cubicBezTo>
                  <a:cubicBezTo>
                    <a:pt x="9106" y="768"/>
                    <a:pt x="7814" y="12"/>
                    <a:pt x="6396" y="12"/>
                  </a:cubicBezTo>
                  <a:cubicBezTo>
                    <a:pt x="4979" y="12"/>
                    <a:pt x="3687" y="768"/>
                    <a:pt x="2931" y="1934"/>
                  </a:cubicBezTo>
                  <a:cubicBezTo>
                    <a:pt x="2017" y="1587"/>
                    <a:pt x="1230" y="957"/>
                    <a:pt x="725" y="169"/>
                  </a:cubicBezTo>
                  <a:cubicBezTo>
                    <a:pt x="647" y="65"/>
                    <a:pt x="504" y="4"/>
                    <a:pt x="368" y="4"/>
                  </a:cubicBezTo>
                  <a:cubicBezTo>
                    <a:pt x="339" y="4"/>
                    <a:pt x="311" y="6"/>
                    <a:pt x="284" y="12"/>
                  </a:cubicBezTo>
                  <a:cubicBezTo>
                    <a:pt x="127" y="43"/>
                    <a:pt x="1" y="201"/>
                    <a:pt x="1" y="358"/>
                  </a:cubicBezTo>
                  <a:lnTo>
                    <a:pt x="1" y="1871"/>
                  </a:lnTo>
                  <a:cubicBezTo>
                    <a:pt x="1" y="3162"/>
                    <a:pt x="1009" y="4265"/>
                    <a:pt x="2269" y="4454"/>
                  </a:cubicBezTo>
                  <a:lnTo>
                    <a:pt x="2269" y="6029"/>
                  </a:lnTo>
                  <a:cubicBezTo>
                    <a:pt x="1419" y="6029"/>
                    <a:pt x="757" y="6722"/>
                    <a:pt x="757" y="7541"/>
                  </a:cubicBezTo>
                  <a:cubicBezTo>
                    <a:pt x="757" y="8360"/>
                    <a:pt x="1419" y="9022"/>
                    <a:pt x="2269" y="9022"/>
                  </a:cubicBezTo>
                  <a:cubicBezTo>
                    <a:pt x="2458" y="11133"/>
                    <a:pt x="4223" y="12771"/>
                    <a:pt x="6365" y="12771"/>
                  </a:cubicBezTo>
                  <a:cubicBezTo>
                    <a:pt x="8476" y="12771"/>
                    <a:pt x="10240" y="11133"/>
                    <a:pt x="10461" y="9022"/>
                  </a:cubicBezTo>
                  <a:cubicBezTo>
                    <a:pt x="11280" y="9022"/>
                    <a:pt x="11941" y="8360"/>
                    <a:pt x="11941" y="7541"/>
                  </a:cubicBezTo>
                  <a:cubicBezTo>
                    <a:pt x="11941" y="6722"/>
                    <a:pt x="11280" y="6029"/>
                    <a:pt x="10461" y="6029"/>
                  </a:cubicBezTo>
                  <a:cubicBezTo>
                    <a:pt x="10524" y="5840"/>
                    <a:pt x="10524" y="4611"/>
                    <a:pt x="10524" y="4454"/>
                  </a:cubicBezTo>
                  <a:cubicBezTo>
                    <a:pt x="11784" y="4265"/>
                    <a:pt x="12760" y="3194"/>
                    <a:pt x="12760" y="1871"/>
                  </a:cubicBezTo>
                  <a:lnTo>
                    <a:pt x="12760" y="358"/>
                  </a:lnTo>
                  <a:cubicBezTo>
                    <a:pt x="12760" y="201"/>
                    <a:pt x="12666" y="43"/>
                    <a:pt x="12508" y="12"/>
                  </a:cubicBezTo>
                  <a:cubicBezTo>
                    <a:pt x="12473" y="5"/>
                    <a:pt x="12438" y="1"/>
                    <a:pt x="1240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1" name="Google Shape;11355;p69">
            <a:extLst>
              <a:ext uri="{FF2B5EF4-FFF2-40B4-BE49-F238E27FC236}">
                <a16:creationId xmlns:a16="http://schemas.microsoft.com/office/drawing/2014/main" id="{97BF3EB4-3632-DC74-4DF7-8FC373DC4B1E}"/>
              </a:ext>
            </a:extLst>
          </p:cNvPr>
          <p:cNvGrpSpPr/>
          <p:nvPr/>
        </p:nvGrpSpPr>
        <p:grpSpPr>
          <a:xfrm>
            <a:off x="3144115" y="5160849"/>
            <a:ext cx="845886" cy="957892"/>
            <a:chOff x="-52887125" y="1903275"/>
            <a:chExt cx="279625" cy="316650"/>
          </a:xfrm>
          <a:solidFill>
            <a:schemeClr val="bg1"/>
          </a:solidFill>
        </p:grpSpPr>
        <p:sp>
          <p:nvSpPr>
            <p:cNvPr id="322" name="Google Shape;11356;p69">
              <a:extLst>
                <a:ext uri="{FF2B5EF4-FFF2-40B4-BE49-F238E27FC236}">
                  <a16:creationId xmlns:a16="http://schemas.microsoft.com/office/drawing/2014/main" id="{FF0FE31C-F142-8E06-A6C5-D541F9491765}"/>
                </a:ext>
              </a:extLst>
            </p:cNvPr>
            <p:cNvSpPr/>
            <p:nvPr/>
          </p:nvSpPr>
          <p:spPr>
            <a:xfrm>
              <a:off x="-52783950" y="2135825"/>
              <a:ext cx="73275" cy="28975"/>
            </a:xfrm>
            <a:custGeom>
              <a:avLst/>
              <a:gdLst/>
              <a:ahLst/>
              <a:cxnLst/>
              <a:rect l="l" t="t" r="r" b="b"/>
              <a:pathLst>
                <a:path w="2931" h="1159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70"/>
                    <a:pt x="977" y="1159"/>
                    <a:pt x="1450" y="1159"/>
                  </a:cubicBezTo>
                  <a:cubicBezTo>
                    <a:pt x="1922" y="1159"/>
                    <a:pt x="2458" y="970"/>
                    <a:pt x="2773" y="623"/>
                  </a:cubicBezTo>
                  <a:cubicBezTo>
                    <a:pt x="2931" y="465"/>
                    <a:pt x="2931" y="213"/>
                    <a:pt x="2773" y="119"/>
                  </a:cubicBezTo>
                  <a:cubicBezTo>
                    <a:pt x="2694" y="40"/>
                    <a:pt x="2592" y="1"/>
                    <a:pt x="2493" y="1"/>
                  </a:cubicBezTo>
                  <a:cubicBezTo>
                    <a:pt x="2395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98" y="434"/>
                    <a:pt x="883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3" name="Google Shape;11357;p69">
              <a:extLst>
                <a:ext uri="{FF2B5EF4-FFF2-40B4-BE49-F238E27FC236}">
                  <a16:creationId xmlns:a16="http://schemas.microsoft.com/office/drawing/2014/main" id="{A25E23DE-CBA1-A2F2-3066-9B6C689C2626}"/>
                </a:ext>
              </a:extLst>
            </p:cNvPr>
            <p:cNvSpPr/>
            <p:nvPr/>
          </p:nvSpPr>
          <p:spPr>
            <a:xfrm>
              <a:off x="-52887125" y="1903275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5545" y="2238"/>
                  </a:moveTo>
                  <a:cubicBezTo>
                    <a:pt x="5986" y="2238"/>
                    <a:pt x="6427" y="2332"/>
                    <a:pt x="6806" y="2490"/>
                  </a:cubicBezTo>
                  <a:cubicBezTo>
                    <a:pt x="6049" y="3687"/>
                    <a:pt x="4726" y="4443"/>
                    <a:pt x="3308" y="4443"/>
                  </a:cubicBezTo>
                  <a:lnTo>
                    <a:pt x="2407" y="4443"/>
                  </a:lnTo>
                  <a:cubicBezTo>
                    <a:pt x="2887" y="3168"/>
                    <a:pt x="4108" y="2238"/>
                    <a:pt x="5545" y="2238"/>
                  </a:cubicBezTo>
                  <a:close/>
                  <a:moveTo>
                    <a:pt x="5577" y="757"/>
                  </a:moveTo>
                  <a:cubicBezTo>
                    <a:pt x="7877" y="757"/>
                    <a:pt x="9799" y="2364"/>
                    <a:pt x="10303" y="4475"/>
                  </a:cubicBezTo>
                  <a:cubicBezTo>
                    <a:pt x="10240" y="4475"/>
                    <a:pt x="10145" y="4443"/>
                    <a:pt x="10082" y="4443"/>
                  </a:cubicBezTo>
                  <a:cubicBezTo>
                    <a:pt x="9893" y="4443"/>
                    <a:pt x="9736" y="4475"/>
                    <a:pt x="9578" y="4569"/>
                  </a:cubicBezTo>
                  <a:cubicBezTo>
                    <a:pt x="9137" y="2742"/>
                    <a:pt x="7467" y="1450"/>
                    <a:pt x="5577" y="1450"/>
                  </a:cubicBezTo>
                  <a:cubicBezTo>
                    <a:pt x="3655" y="1450"/>
                    <a:pt x="2048" y="2805"/>
                    <a:pt x="1607" y="4569"/>
                  </a:cubicBezTo>
                  <a:cubicBezTo>
                    <a:pt x="1450" y="4475"/>
                    <a:pt x="1292" y="4443"/>
                    <a:pt x="1103" y="4443"/>
                  </a:cubicBezTo>
                  <a:cubicBezTo>
                    <a:pt x="1009" y="4443"/>
                    <a:pt x="946" y="4443"/>
                    <a:pt x="851" y="4475"/>
                  </a:cubicBezTo>
                  <a:cubicBezTo>
                    <a:pt x="1324" y="2364"/>
                    <a:pt x="3277" y="757"/>
                    <a:pt x="5577" y="757"/>
                  </a:cubicBezTo>
                  <a:close/>
                  <a:moveTo>
                    <a:pt x="7530" y="2868"/>
                  </a:moveTo>
                  <a:cubicBezTo>
                    <a:pt x="8381" y="3466"/>
                    <a:pt x="8948" y="4475"/>
                    <a:pt x="8948" y="5640"/>
                  </a:cubicBezTo>
                  <a:lnTo>
                    <a:pt x="8948" y="6050"/>
                  </a:lnTo>
                  <a:lnTo>
                    <a:pt x="2206" y="6050"/>
                  </a:lnTo>
                  <a:lnTo>
                    <a:pt x="2206" y="6018"/>
                  </a:lnTo>
                  <a:lnTo>
                    <a:pt x="2206" y="5577"/>
                  </a:lnTo>
                  <a:cubicBezTo>
                    <a:pt x="2206" y="5483"/>
                    <a:pt x="2206" y="5357"/>
                    <a:pt x="2237" y="5231"/>
                  </a:cubicBezTo>
                  <a:lnTo>
                    <a:pt x="3340" y="5231"/>
                  </a:lnTo>
                  <a:cubicBezTo>
                    <a:pt x="4285" y="5231"/>
                    <a:pt x="5167" y="4947"/>
                    <a:pt x="5955" y="4475"/>
                  </a:cubicBezTo>
                  <a:cubicBezTo>
                    <a:pt x="6585" y="4097"/>
                    <a:pt x="7121" y="3529"/>
                    <a:pt x="7530" y="2868"/>
                  </a:cubicBezTo>
                  <a:close/>
                  <a:moveTo>
                    <a:pt x="10082" y="5231"/>
                  </a:moveTo>
                  <a:cubicBezTo>
                    <a:pt x="10271" y="5231"/>
                    <a:pt x="10429" y="5388"/>
                    <a:pt x="10429" y="5577"/>
                  </a:cubicBezTo>
                  <a:lnTo>
                    <a:pt x="10429" y="7877"/>
                  </a:lnTo>
                  <a:cubicBezTo>
                    <a:pt x="10429" y="8066"/>
                    <a:pt x="10271" y="8224"/>
                    <a:pt x="10082" y="8224"/>
                  </a:cubicBezTo>
                  <a:cubicBezTo>
                    <a:pt x="9893" y="8224"/>
                    <a:pt x="9736" y="8066"/>
                    <a:pt x="9736" y="7877"/>
                  </a:cubicBezTo>
                  <a:lnTo>
                    <a:pt x="9736" y="5577"/>
                  </a:lnTo>
                  <a:cubicBezTo>
                    <a:pt x="9736" y="5388"/>
                    <a:pt x="9893" y="5231"/>
                    <a:pt x="10082" y="5231"/>
                  </a:cubicBezTo>
                  <a:close/>
                  <a:moveTo>
                    <a:pt x="1103" y="5262"/>
                  </a:moveTo>
                  <a:cubicBezTo>
                    <a:pt x="1292" y="5262"/>
                    <a:pt x="1450" y="5420"/>
                    <a:pt x="1450" y="5640"/>
                  </a:cubicBezTo>
                  <a:lnTo>
                    <a:pt x="1450" y="7909"/>
                  </a:lnTo>
                  <a:cubicBezTo>
                    <a:pt x="1450" y="8066"/>
                    <a:pt x="1292" y="8255"/>
                    <a:pt x="1103" y="8255"/>
                  </a:cubicBezTo>
                  <a:cubicBezTo>
                    <a:pt x="914" y="8255"/>
                    <a:pt x="757" y="8098"/>
                    <a:pt x="757" y="7909"/>
                  </a:cubicBezTo>
                  <a:lnTo>
                    <a:pt x="757" y="5640"/>
                  </a:lnTo>
                  <a:cubicBezTo>
                    <a:pt x="757" y="5420"/>
                    <a:pt x="914" y="5262"/>
                    <a:pt x="1103" y="5262"/>
                  </a:cubicBezTo>
                  <a:close/>
                  <a:moveTo>
                    <a:pt x="5199" y="6774"/>
                  </a:moveTo>
                  <a:cubicBezTo>
                    <a:pt x="5199" y="7594"/>
                    <a:pt x="4537" y="8255"/>
                    <a:pt x="3687" y="8255"/>
                  </a:cubicBezTo>
                  <a:cubicBezTo>
                    <a:pt x="2867" y="8255"/>
                    <a:pt x="2206" y="7594"/>
                    <a:pt x="2206" y="6774"/>
                  </a:cubicBezTo>
                  <a:close/>
                  <a:moveTo>
                    <a:pt x="8948" y="6774"/>
                  </a:moveTo>
                  <a:cubicBezTo>
                    <a:pt x="8948" y="7594"/>
                    <a:pt x="8255" y="8255"/>
                    <a:pt x="7436" y="8255"/>
                  </a:cubicBezTo>
                  <a:cubicBezTo>
                    <a:pt x="6617" y="8255"/>
                    <a:pt x="5955" y="7594"/>
                    <a:pt x="5955" y="6774"/>
                  </a:cubicBezTo>
                  <a:close/>
                  <a:moveTo>
                    <a:pt x="5545" y="8035"/>
                  </a:moveTo>
                  <a:cubicBezTo>
                    <a:pt x="5955" y="8633"/>
                    <a:pt x="6648" y="9011"/>
                    <a:pt x="7404" y="9011"/>
                  </a:cubicBezTo>
                  <a:cubicBezTo>
                    <a:pt x="8003" y="9011"/>
                    <a:pt x="8507" y="8822"/>
                    <a:pt x="8885" y="8413"/>
                  </a:cubicBezTo>
                  <a:lnTo>
                    <a:pt x="8885" y="8476"/>
                  </a:lnTo>
                  <a:cubicBezTo>
                    <a:pt x="8948" y="10272"/>
                    <a:pt x="7593" y="11815"/>
                    <a:pt x="5892" y="11973"/>
                  </a:cubicBezTo>
                  <a:cubicBezTo>
                    <a:pt x="5782" y="11983"/>
                    <a:pt x="5673" y="11988"/>
                    <a:pt x="5565" y="11988"/>
                  </a:cubicBezTo>
                  <a:cubicBezTo>
                    <a:pt x="3672" y="11988"/>
                    <a:pt x="2206" y="10452"/>
                    <a:pt x="2206" y="8633"/>
                  </a:cubicBezTo>
                  <a:lnTo>
                    <a:pt x="2206" y="8413"/>
                  </a:lnTo>
                  <a:cubicBezTo>
                    <a:pt x="2584" y="8791"/>
                    <a:pt x="3119" y="9011"/>
                    <a:pt x="3687" y="9011"/>
                  </a:cubicBezTo>
                  <a:cubicBezTo>
                    <a:pt x="4474" y="9011"/>
                    <a:pt x="5167" y="8633"/>
                    <a:pt x="5545" y="8035"/>
                  </a:cubicBezTo>
                  <a:close/>
                  <a:moveTo>
                    <a:pt x="5577" y="1"/>
                  </a:moveTo>
                  <a:cubicBezTo>
                    <a:pt x="2489" y="1"/>
                    <a:pt x="0" y="2521"/>
                    <a:pt x="0" y="5577"/>
                  </a:cubicBezTo>
                  <a:lnTo>
                    <a:pt x="0" y="7877"/>
                  </a:lnTo>
                  <a:cubicBezTo>
                    <a:pt x="0" y="8507"/>
                    <a:pt x="505" y="8980"/>
                    <a:pt x="1103" y="8980"/>
                  </a:cubicBezTo>
                  <a:cubicBezTo>
                    <a:pt x="1229" y="8980"/>
                    <a:pt x="1387" y="8948"/>
                    <a:pt x="1481" y="8885"/>
                  </a:cubicBezTo>
                  <a:cubicBezTo>
                    <a:pt x="1639" y="10996"/>
                    <a:pt x="3372" y="12666"/>
                    <a:pt x="5577" y="12666"/>
                  </a:cubicBezTo>
                  <a:lnTo>
                    <a:pt x="5986" y="12666"/>
                  </a:lnTo>
                  <a:cubicBezTo>
                    <a:pt x="7940" y="12477"/>
                    <a:pt x="9452" y="10870"/>
                    <a:pt x="9641" y="8885"/>
                  </a:cubicBezTo>
                  <a:cubicBezTo>
                    <a:pt x="9767" y="8948"/>
                    <a:pt x="9925" y="8980"/>
                    <a:pt x="10051" y="8980"/>
                  </a:cubicBezTo>
                  <a:cubicBezTo>
                    <a:pt x="10681" y="8980"/>
                    <a:pt x="11153" y="8476"/>
                    <a:pt x="11153" y="7877"/>
                  </a:cubicBezTo>
                  <a:lnTo>
                    <a:pt x="11153" y="5577"/>
                  </a:lnTo>
                  <a:cubicBezTo>
                    <a:pt x="11185" y="2521"/>
                    <a:pt x="8664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4" name="Google Shape;11358;p69">
            <a:extLst>
              <a:ext uri="{FF2B5EF4-FFF2-40B4-BE49-F238E27FC236}">
                <a16:creationId xmlns:a16="http://schemas.microsoft.com/office/drawing/2014/main" id="{5AC840AD-F052-0F25-7031-9708686FB127}"/>
              </a:ext>
            </a:extLst>
          </p:cNvPr>
          <p:cNvGrpSpPr/>
          <p:nvPr/>
        </p:nvGrpSpPr>
        <p:grpSpPr>
          <a:xfrm>
            <a:off x="3086940" y="6362659"/>
            <a:ext cx="960235" cy="964999"/>
            <a:chOff x="-52906025" y="2293950"/>
            <a:chExt cx="317425" cy="319000"/>
          </a:xfrm>
          <a:solidFill>
            <a:schemeClr val="bg1"/>
          </a:solidFill>
        </p:grpSpPr>
        <p:sp>
          <p:nvSpPr>
            <p:cNvPr id="325" name="Google Shape;11359;p69">
              <a:extLst>
                <a:ext uri="{FF2B5EF4-FFF2-40B4-BE49-F238E27FC236}">
                  <a16:creationId xmlns:a16="http://schemas.microsoft.com/office/drawing/2014/main" id="{B69069FA-D324-9DEA-A277-64A0A758DECE}"/>
                </a:ext>
              </a:extLst>
            </p:cNvPr>
            <p:cNvSpPr/>
            <p:nvPr/>
          </p:nvSpPr>
          <p:spPr>
            <a:xfrm>
              <a:off x="-52783950" y="2526500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58" y="969"/>
                    <a:pt x="2773" y="622"/>
                  </a:cubicBezTo>
                  <a:cubicBezTo>
                    <a:pt x="2931" y="465"/>
                    <a:pt x="2931" y="244"/>
                    <a:pt x="2773" y="118"/>
                  </a:cubicBezTo>
                  <a:cubicBezTo>
                    <a:pt x="2694" y="39"/>
                    <a:pt x="2592" y="0"/>
                    <a:pt x="2493" y="0"/>
                  </a:cubicBezTo>
                  <a:cubicBezTo>
                    <a:pt x="2395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98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6" name="Google Shape;11360;p69">
              <a:extLst>
                <a:ext uri="{FF2B5EF4-FFF2-40B4-BE49-F238E27FC236}">
                  <a16:creationId xmlns:a16="http://schemas.microsoft.com/office/drawing/2014/main" id="{F6BF57BF-E37B-6652-567B-2FE02F41C82E}"/>
                </a:ext>
              </a:extLst>
            </p:cNvPr>
            <p:cNvSpPr/>
            <p:nvPr/>
          </p:nvSpPr>
          <p:spPr>
            <a:xfrm>
              <a:off x="-5271857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7" name="Google Shape;11361;p69">
              <a:extLst>
                <a:ext uri="{FF2B5EF4-FFF2-40B4-BE49-F238E27FC236}">
                  <a16:creationId xmlns:a16="http://schemas.microsoft.com/office/drawing/2014/main" id="{F0A04202-D82B-4024-FF49-2FEDCD5895D5}"/>
                </a:ext>
              </a:extLst>
            </p:cNvPr>
            <p:cNvSpPr/>
            <p:nvPr/>
          </p:nvSpPr>
          <p:spPr>
            <a:xfrm>
              <a:off x="-52906025" y="2293950"/>
              <a:ext cx="317425" cy="319000"/>
            </a:xfrm>
            <a:custGeom>
              <a:avLst/>
              <a:gdLst/>
              <a:ahLst/>
              <a:cxnLst/>
              <a:rect l="l" t="t" r="r" b="b"/>
              <a:pathLst>
                <a:path w="12697" h="12760" extrusionOk="0">
                  <a:moveTo>
                    <a:pt x="6333" y="788"/>
                  </a:moveTo>
                  <a:cubicBezTo>
                    <a:pt x="7877" y="788"/>
                    <a:pt x="9231" y="1607"/>
                    <a:pt x="9609" y="2773"/>
                  </a:cubicBezTo>
                  <a:cubicBezTo>
                    <a:pt x="8633" y="2458"/>
                    <a:pt x="7530" y="2300"/>
                    <a:pt x="6333" y="2300"/>
                  </a:cubicBezTo>
                  <a:cubicBezTo>
                    <a:pt x="5167" y="2300"/>
                    <a:pt x="4064" y="2458"/>
                    <a:pt x="3088" y="2773"/>
                  </a:cubicBezTo>
                  <a:cubicBezTo>
                    <a:pt x="3434" y="1607"/>
                    <a:pt x="4758" y="788"/>
                    <a:pt x="6333" y="788"/>
                  </a:cubicBezTo>
                  <a:close/>
                  <a:moveTo>
                    <a:pt x="6301" y="3025"/>
                  </a:moveTo>
                  <a:cubicBezTo>
                    <a:pt x="9515" y="3025"/>
                    <a:pt x="11941" y="4285"/>
                    <a:pt x="11941" y="5640"/>
                  </a:cubicBezTo>
                  <a:cubicBezTo>
                    <a:pt x="11941" y="5986"/>
                    <a:pt x="11783" y="6270"/>
                    <a:pt x="11594" y="6553"/>
                  </a:cubicBezTo>
                  <a:cubicBezTo>
                    <a:pt x="11311" y="6238"/>
                    <a:pt x="10901" y="6018"/>
                    <a:pt x="10429" y="6018"/>
                  </a:cubicBezTo>
                  <a:lnTo>
                    <a:pt x="10429" y="5671"/>
                  </a:lnTo>
                  <a:cubicBezTo>
                    <a:pt x="10429" y="5514"/>
                    <a:pt x="10365" y="5388"/>
                    <a:pt x="10208" y="5325"/>
                  </a:cubicBezTo>
                  <a:cubicBezTo>
                    <a:pt x="10113" y="5262"/>
                    <a:pt x="8444" y="4537"/>
                    <a:pt x="6301" y="4537"/>
                  </a:cubicBezTo>
                  <a:cubicBezTo>
                    <a:pt x="4254" y="4537"/>
                    <a:pt x="2552" y="5230"/>
                    <a:pt x="2426" y="5325"/>
                  </a:cubicBezTo>
                  <a:cubicBezTo>
                    <a:pt x="2269" y="5356"/>
                    <a:pt x="2174" y="5514"/>
                    <a:pt x="2174" y="5671"/>
                  </a:cubicBezTo>
                  <a:lnTo>
                    <a:pt x="2174" y="6018"/>
                  </a:lnTo>
                  <a:cubicBezTo>
                    <a:pt x="1733" y="6018"/>
                    <a:pt x="1292" y="6238"/>
                    <a:pt x="1040" y="6553"/>
                  </a:cubicBezTo>
                  <a:cubicBezTo>
                    <a:pt x="851" y="6301"/>
                    <a:pt x="693" y="5986"/>
                    <a:pt x="693" y="5640"/>
                  </a:cubicBezTo>
                  <a:cubicBezTo>
                    <a:pt x="693" y="4285"/>
                    <a:pt x="3119" y="3025"/>
                    <a:pt x="6301" y="3025"/>
                  </a:cubicBezTo>
                  <a:close/>
                  <a:moveTo>
                    <a:pt x="6364" y="5230"/>
                  </a:moveTo>
                  <a:cubicBezTo>
                    <a:pt x="6585" y="5230"/>
                    <a:pt x="6805" y="5230"/>
                    <a:pt x="7026" y="5262"/>
                  </a:cubicBezTo>
                  <a:cubicBezTo>
                    <a:pt x="6270" y="6616"/>
                    <a:pt x="4821" y="7498"/>
                    <a:pt x="3245" y="7498"/>
                  </a:cubicBezTo>
                  <a:lnTo>
                    <a:pt x="2930" y="7498"/>
                  </a:lnTo>
                  <a:cubicBezTo>
                    <a:pt x="2962" y="7341"/>
                    <a:pt x="2962" y="6049"/>
                    <a:pt x="2962" y="5860"/>
                  </a:cubicBezTo>
                  <a:cubicBezTo>
                    <a:pt x="3466" y="5671"/>
                    <a:pt x="4821" y="5230"/>
                    <a:pt x="6364" y="5230"/>
                  </a:cubicBezTo>
                  <a:close/>
                  <a:moveTo>
                    <a:pt x="2206" y="6742"/>
                  </a:moveTo>
                  <a:lnTo>
                    <a:pt x="2206" y="8223"/>
                  </a:lnTo>
                  <a:cubicBezTo>
                    <a:pt x="1765" y="8223"/>
                    <a:pt x="1450" y="7908"/>
                    <a:pt x="1450" y="7498"/>
                  </a:cubicBezTo>
                  <a:cubicBezTo>
                    <a:pt x="1450" y="7089"/>
                    <a:pt x="1765" y="6742"/>
                    <a:pt x="2206" y="6742"/>
                  </a:cubicBezTo>
                  <a:close/>
                  <a:moveTo>
                    <a:pt x="10429" y="6742"/>
                  </a:moveTo>
                  <a:cubicBezTo>
                    <a:pt x="10838" y="6742"/>
                    <a:pt x="11185" y="7057"/>
                    <a:pt x="11185" y="7498"/>
                  </a:cubicBezTo>
                  <a:cubicBezTo>
                    <a:pt x="11185" y="7908"/>
                    <a:pt x="10870" y="8223"/>
                    <a:pt x="10429" y="8223"/>
                  </a:cubicBezTo>
                  <a:lnTo>
                    <a:pt x="10429" y="6742"/>
                  </a:lnTo>
                  <a:close/>
                  <a:moveTo>
                    <a:pt x="7845" y="5356"/>
                  </a:moveTo>
                  <a:cubicBezTo>
                    <a:pt x="8696" y="5514"/>
                    <a:pt x="9420" y="5766"/>
                    <a:pt x="9767" y="5860"/>
                  </a:cubicBezTo>
                  <a:lnTo>
                    <a:pt x="9767" y="8601"/>
                  </a:lnTo>
                  <a:cubicBezTo>
                    <a:pt x="9735" y="10491"/>
                    <a:pt x="8160" y="12004"/>
                    <a:pt x="6333" y="12004"/>
                  </a:cubicBezTo>
                  <a:cubicBezTo>
                    <a:pt x="4506" y="12004"/>
                    <a:pt x="2962" y="10428"/>
                    <a:pt x="2962" y="8601"/>
                  </a:cubicBezTo>
                  <a:lnTo>
                    <a:pt x="2962" y="8223"/>
                  </a:lnTo>
                  <a:lnTo>
                    <a:pt x="3277" y="8223"/>
                  </a:lnTo>
                  <a:cubicBezTo>
                    <a:pt x="5293" y="8223"/>
                    <a:pt x="7026" y="7057"/>
                    <a:pt x="7845" y="5356"/>
                  </a:cubicBezTo>
                  <a:close/>
                  <a:moveTo>
                    <a:pt x="6364" y="0"/>
                  </a:moveTo>
                  <a:cubicBezTo>
                    <a:pt x="4254" y="0"/>
                    <a:pt x="2458" y="1292"/>
                    <a:pt x="2269" y="3025"/>
                  </a:cubicBezTo>
                  <a:cubicBezTo>
                    <a:pt x="1103" y="3560"/>
                    <a:pt x="0" y="4379"/>
                    <a:pt x="0" y="5640"/>
                  </a:cubicBezTo>
                  <a:cubicBezTo>
                    <a:pt x="0" y="6238"/>
                    <a:pt x="284" y="6774"/>
                    <a:pt x="756" y="7246"/>
                  </a:cubicBezTo>
                  <a:cubicBezTo>
                    <a:pt x="599" y="8160"/>
                    <a:pt x="1292" y="8979"/>
                    <a:pt x="2206" y="8979"/>
                  </a:cubicBezTo>
                  <a:cubicBezTo>
                    <a:pt x="2426" y="11059"/>
                    <a:pt x="4191" y="12760"/>
                    <a:pt x="6301" y="12760"/>
                  </a:cubicBezTo>
                  <a:cubicBezTo>
                    <a:pt x="8475" y="12760"/>
                    <a:pt x="10239" y="11059"/>
                    <a:pt x="10397" y="8979"/>
                  </a:cubicBezTo>
                  <a:cubicBezTo>
                    <a:pt x="11216" y="8979"/>
                    <a:pt x="11909" y="8318"/>
                    <a:pt x="11909" y="7498"/>
                  </a:cubicBezTo>
                  <a:lnTo>
                    <a:pt x="11909" y="7246"/>
                  </a:lnTo>
                  <a:cubicBezTo>
                    <a:pt x="12445" y="6774"/>
                    <a:pt x="12697" y="6238"/>
                    <a:pt x="12697" y="5640"/>
                  </a:cubicBezTo>
                  <a:cubicBezTo>
                    <a:pt x="12697" y="4411"/>
                    <a:pt x="11531" y="3529"/>
                    <a:pt x="10429" y="3025"/>
                  </a:cubicBezTo>
                  <a:cubicBezTo>
                    <a:pt x="10239" y="1292"/>
                    <a:pt x="8444" y="0"/>
                    <a:pt x="63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8" name="Google Shape;11362;p69">
            <a:extLst>
              <a:ext uri="{FF2B5EF4-FFF2-40B4-BE49-F238E27FC236}">
                <a16:creationId xmlns:a16="http://schemas.microsoft.com/office/drawing/2014/main" id="{D20801F6-CAA2-E9C0-1D8A-428FD2427D08}"/>
              </a:ext>
            </a:extLst>
          </p:cNvPr>
          <p:cNvGrpSpPr/>
          <p:nvPr/>
        </p:nvGrpSpPr>
        <p:grpSpPr>
          <a:xfrm>
            <a:off x="3144115" y="7611550"/>
            <a:ext cx="845886" cy="962656"/>
            <a:chOff x="-52887125" y="2686975"/>
            <a:chExt cx="279625" cy="318225"/>
          </a:xfrm>
          <a:solidFill>
            <a:schemeClr val="bg1"/>
          </a:solidFill>
        </p:grpSpPr>
        <p:sp>
          <p:nvSpPr>
            <p:cNvPr id="329" name="Google Shape;11363;p69">
              <a:extLst>
                <a:ext uri="{FF2B5EF4-FFF2-40B4-BE49-F238E27FC236}">
                  <a16:creationId xmlns:a16="http://schemas.microsoft.com/office/drawing/2014/main" id="{59121442-E9A2-BC8D-5C07-9BEA62CDD8C2}"/>
                </a:ext>
              </a:extLst>
            </p:cNvPr>
            <p:cNvSpPr/>
            <p:nvPr/>
          </p:nvSpPr>
          <p:spPr>
            <a:xfrm>
              <a:off x="-52783950" y="2919525"/>
              <a:ext cx="73275" cy="28950"/>
            </a:xfrm>
            <a:custGeom>
              <a:avLst/>
              <a:gdLst/>
              <a:ahLst/>
              <a:cxnLst/>
              <a:rect l="l" t="t" r="r" b="b"/>
              <a:pathLst>
                <a:path w="2931" h="1158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58"/>
                    <a:pt x="1450" y="1158"/>
                  </a:cubicBezTo>
                  <a:cubicBezTo>
                    <a:pt x="1922" y="1158"/>
                    <a:pt x="2458" y="969"/>
                    <a:pt x="2773" y="622"/>
                  </a:cubicBezTo>
                  <a:cubicBezTo>
                    <a:pt x="2931" y="465"/>
                    <a:pt x="2931" y="213"/>
                    <a:pt x="2773" y="118"/>
                  </a:cubicBezTo>
                  <a:cubicBezTo>
                    <a:pt x="2694" y="39"/>
                    <a:pt x="2592" y="0"/>
                    <a:pt x="2493" y="0"/>
                  </a:cubicBezTo>
                  <a:cubicBezTo>
                    <a:pt x="2395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98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0" name="Google Shape;11364;p69">
              <a:extLst>
                <a:ext uri="{FF2B5EF4-FFF2-40B4-BE49-F238E27FC236}">
                  <a16:creationId xmlns:a16="http://schemas.microsoft.com/office/drawing/2014/main" id="{C727534C-6F83-B776-4173-E505B40120BF}"/>
                </a:ext>
              </a:extLst>
            </p:cNvPr>
            <p:cNvSpPr/>
            <p:nvPr/>
          </p:nvSpPr>
          <p:spPr>
            <a:xfrm>
              <a:off x="-52793400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1" name="Google Shape;11365;p69">
              <a:extLst>
                <a:ext uri="{FF2B5EF4-FFF2-40B4-BE49-F238E27FC236}">
                  <a16:creationId xmlns:a16="http://schemas.microsoft.com/office/drawing/2014/main" id="{E18BA42F-D934-CA6C-6CA4-0C8CDE45233C}"/>
                </a:ext>
              </a:extLst>
            </p:cNvPr>
            <p:cNvSpPr/>
            <p:nvPr/>
          </p:nvSpPr>
          <p:spPr>
            <a:xfrm>
              <a:off x="-52718575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2" name="Google Shape;11366;p69">
              <a:extLst>
                <a:ext uri="{FF2B5EF4-FFF2-40B4-BE49-F238E27FC236}">
                  <a16:creationId xmlns:a16="http://schemas.microsoft.com/office/drawing/2014/main" id="{A36CD42C-89AF-5BAE-EFFB-31EF5797E2F9}"/>
                </a:ext>
              </a:extLst>
            </p:cNvPr>
            <p:cNvSpPr/>
            <p:nvPr/>
          </p:nvSpPr>
          <p:spPr>
            <a:xfrm>
              <a:off x="-52887125" y="26869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56"/>
                  </a:moveTo>
                  <a:cubicBezTo>
                    <a:pt x="7404" y="756"/>
                    <a:pt x="8885" y="2206"/>
                    <a:pt x="8948" y="3970"/>
                  </a:cubicBezTo>
                  <a:cubicBezTo>
                    <a:pt x="8192" y="2899"/>
                    <a:pt x="6963" y="2206"/>
                    <a:pt x="5577" y="2206"/>
                  </a:cubicBezTo>
                  <a:cubicBezTo>
                    <a:pt x="4222" y="2206"/>
                    <a:pt x="2993" y="2899"/>
                    <a:pt x="2237" y="3970"/>
                  </a:cubicBezTo>
                  <a:cubicBezTo>
                    <a:pt x="2269" y="2174"/>
                    <a:pt x="3781" y="756"/>
                    <a:pt x="5577" y="756"/>
                  </a:cubicBezTo>
                  <a:close/>
                  <a:moveTo>
                    <a:pt x="5604" y="2993"/>
                  </a:moveTo>
                  <a:cubicBezTo>
                    <a:pt x="7435" y="2993"/>
                    <a:pt x="8886" y="4462"/>
                    <a:pt x="8948" y="6270"/>
                  </a:cubicBezTo>
                  <a:cubicBezTo>
                    <a:pt x="8696" y="5860"/>
                    <a:pt x="8412" y="5514"/>
                    <a:pt x="8066" y="5199"/>
                  </a:cubicBezTo>
                  <a:cubicBezTo>
                    <a:pt x="7089" y="4253"/>
                    <a:pt x="5797" y="3749"/>
                    <a:pt x="4443" y="3749"/>
                  </a:cubicBezTo>
                  <a:cubicBezTo>
                    <a:pt x="4065" y="3749"/>
                    <a:pt x="3687" y="3781"/>
                    <a:pt x="3308" y="3844"/>
                  </a:cubicBezTo>
                  <a:cubicBezTo>
                    <a:pt x="3907" y="3308"/>
                    <a:pt x="4695" y="2993"/>
                    <a:pt x="5545" y="2993"/>
                  </a:cubicBezTo>
                  <a:cubicBezTo>
                    <a:pt x="5565" y="2993"/>
                    <a:pt x="5584" y="2993"/>
                    <a:pt x="5604" y="2993"/>
                  </a:cubicBezTo>
                  <a:close/>
                  <a:moveTo>
                    <a:pt x="1450" y="6742"/>
                  </a:moveTo>
                  <a:lnTo>
                    <a:pt x="1450" y="8223"/>
                  </a:lnTo>
                  <a:cubicBezTo>
                    <a:pt x="1072" y="8223"/>
                    <a:pt x="694" y="7876"/>
                    <a:pt x="694" y="7467"/>
                  </a:cubicBezTo>
                  <a:cubicBezTo>
                    <a:pt x="694" y="7089"/>
                    <a:pt x="1072" y="6742"/>
                    <a:pt x="1450" y="6742"/>
                  </a:cubicBezTo>
                  <a:close/>
                  <a:moveTo>
                    <a:pt x="9673" y="6742"/>
                  </a:moveTo>
                  <a:cubicBezTo>
                    <a:pt x="10082" y="6742"/>
                    <a:pt x="10429" y="7057"/>
                    <a:pt x="10429" y="7467"/>
                  </a:cubicBezTo>
                  <a:cubicBezTo>
                    <a:pt x="10429" y="7876"/>
                    <a:pt x="10082" y="8223"/>
                    <a:pt x="9673" y="8223"/>
                  </a:cubicBezTo>
                  <a:lnTo>
                    <a:pt x="9673" y="6742"/>
                  </a:lnTo>
                  <a:close/>
                  <a:moveTo>
                    <a:pt x="4443" y="4442"/>
                  </a:moveTo>
                  <a:cubicBezTo>
                    <a:pt x="6837" y="4442"/>
                    <a:pt x="8822" y="6333"/>
                    <a:pt x="8948" y="8727"/>
                  </a:cubicBezTo>
                  <a:cubicBezTo>
                    <a:pt x="8822" y="10554"/>
                    <a:pt x="7373" y="11972"/>
                    <a:pt x="5577" y="11972"/>
                  </a:cubicBezTo>
                  <a:cubicBezTo>
                    <a:pt x="3750" y="11972"/>
                    <a:pt x="2237" y="10428"/>
                    <a:pt x="2237" y="8570"/>
                  </a:cubicBezTo>
                  <a:lnTo>
                    <a:pt x="2237" y="6333"/>
                  </a:lnTo>
                  <a:cubicBezTo>
                    <a:pt x="2237" y="5829"/>
                    <a:pt x="2363" y="5325"/>
                    <a:pt x="2552" y="4883"/>
                  </a:cubicBezTo>
                  <a:cubicBezTo>
                    <a:pt x="3151" y="4600"/>
                    <a:pt x="3781" y="4442"/>
                    <a:pt x="4443" y="4442"/>
                  </a:cubicBezTo>
                  <a:close/>
                  <a:moveTo>
                    <a:pt x="5608" y="0"/>
                  </a:moveTo>
                  <a:cubicBezTo>
                    <a:pt x="3340" y="0"/>
                    <a:pt x="1513" y="1827"/>
                    <a:pt x="1513" y="4096"/>
                  </a:cubicBezTo>
                  <a:lnTo>
                    <a:pt x="1513" y="5986"/>
                  </a:lnTo>
                  <a:cubicBezTo>
                    <a:pt x="662" y="5986"/>
                    <a:pt x="0" y="6648"/>
                    <a:pt x="0" y="7467"/>
                  </a:cubicBezTo>
                  <a:cubicBezTo>
                    <a:pt x="0" y="8317"/>
                    <a:pt x="662" y="8979"/>
                    <a:pt x="1513" y="8979"/>
                  </a:cubicBezTo>
                  <a:cubicBezTo>
                    <a:pt x="1702" y="11058"/>
                    <a:pt x="3435" y="12728"/>
                    <a:pt x="5608" y="12728"/>
                  </a:cubicBezTo>
                  <a:cubicBezTo>
                    <a:pt x="7751" y="12728"/>
                    <a:pt x="9483" y="11058"/>
                    <a:pt x="9673" y="8979"/>
                  </a:cubicBezTo>
                  <a:cubicBezTo>
                    <a:pt x="10523" y="8979"/>
                    <a:pt x="11185" y="8317"/>
                    <a:pt x="11185" y="7467"/>
                  </a:cubicBezTo>
                  <a:cubicBezTo>
                    <a:pt x="11185" y="6648"/>
                    <a:pt x="10523" y="5986"/>
                    <a:pt x="9673" y="5986"/>
                  </a:cubicBezTo>
                  <a:lnTo>
                    <a:pt x="9673" y="4096"/>
                  </a:lnTo>
                  <a:cubicBezTo>
                    <a:pt x="9673" y="1859"/>
                    <a:pt x="7845" y="0"/>
                    <a:pt x="560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33" name="Google Shape;11398;p69">
            <a:extLst>
              <a:ext uri="{FF2B5EF4-FFF2-40B4-BE49-F238E27FC236}">
                <a16:creationId xmlns:a16="http://schemas.microsoft.com/office/drawing/2014/main" id="{E590E972-2A6E-9DF7-A0EF-B8C8A7D03FC7}"/>
              </a:ext>
            </a:extLst>
          </p:cNvPr>
          <p:cNvGrpSpPr/>
          <p:nvPr/>
        </p:nvGrpSpPr>
        <p:grpSpPr>
          <a:xfrm>
            <a:off x="4272248" y="5161447"/>
            <a:ext cx="957892" cy="959707"/>
            <a:chOff x="-52513800" y="1903475"/>
            <a:chExt cx="316650" cy="317250"/>
          </a:xfrm>
          <a:solidFill>
            <a:schemeClr val="bg1"/>
          </a:solidFill>
        </p:grpSpPr>
        <p:sp>
          <p:nvSpPr>
            <p:cNvPr id="334" name="Google Shape;11399;p69">
              <a:extLst>
                <a:ext uri="{FF2B5EF4-FFF2-40B4-BE49-F238E27FC236}">
                  <a16:creationId xmlns:a16="http://schemas.microsoft.com/office/drawing/2014/main" id="{D7ABB646-BD67-36C1-C953-7E992AF524D9}"/>
                </a:ext>
              </a:extLst>
            </p:cNvPr>
            <p:cNvSpPr/>
            <p:nvPr/>
          </p:nvSpPr>
          <p:spPr>
            <a:xfrm>
              <a:off x="-5239170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86" y="1"/>
                  </a:moveTo>
                  <a:cubicBezTo>
                    <a:pt x="291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8" y="465"/>
                    <a:pt x="2898" y="213"/>
                    <a:pt x="2741" y="119"/>
                  </a:cubicBezTo>
                  <a:cubicBezTo>
                    <a:pt x="2662" y="40"/>
                    <a:pt x="2568" y="1"/>
                    <a:pt x="2477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0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0" name="Google Shape;11400;p69">
              <a:extLst>
                <a:ext uri="{FF2B5EF4-FFF2-40B4-BE49-F238E27FC236}">
                  <a16:creationId xmlns:a16="http://schemas.microsoft.com/office/drawing/2014/main" id="{9AE4034E-347F-69E7-61ED-C65F7C7F7ED6}"/>
                </a:ext>
              </a:extLst>
            </p:cNvPr>
            <p:cNvSpPr/>
            <p:nvPr/>
          </p:nvSpPr>
          <p:spPr>
            <a:xfrm>
              <a:off x="-52513800" y="1903475"/>
              <a:ext cx="316650" cy="317250"/>
            </a:xfrm>
            <a:custGeom>
              <a:avLst/>
              <a:gdLst/>
              <a:ahLst/>
              <a:cxnLst/>
              <a:rect l="l" t="t" r="r" b="b"/>
              <a:pathLst>
                <a:path w="12666" h="12690" extrusionOk="0">
                  <a:moveTo>
                    <a:pt x="6333" y="781"/>
                  </a:moveTo>
                  <a:lnTo>
                    <a:pt x="11500" y="3332"/>
                  </a:lnTo>
                  <a:lnTo>
                    <a:pt x="10082" y="4057"/>
                  </a:lnTo>
                  <a:lnTo>
                    <a:pt x="9641" y="3175"/>
                  </a:lnTo>
                  <a:cubicBezTo>
                    <a:pt x="9547" y="3049"/>
                    <a:pt x="9452" y="2986"/>
                    <a:pt x="9326" y="2986"/>
                  </a:cubicBezTo>
                  <a:lnTo>
                    <a:pt x="3309" y="2986"/>
                  </a:lnTo>
                  <a:cubicBezTo>
                    <a:pt x="3151" y="2986"/>
                    <a:pt x="3025" y="3049"/>
                    <a:pt x="2994" y="3175"/>
                  </a:cubicBezTo>
                  <a:lnTo>
                    <a:pt x="2553" y="4057"/>
                  </a:lnTo>
                  <a:lnTo>
                    <a:pt x="1167" y="3332"/>
                  </a:lnTo>
                  <a:lnTo>
                    <a:pt x="6333" y="781"/>
                  </a:lnTo>
                  <a:close/>
                  <a:moveTo>
                    <a:pt x="9043" y="3742"/>
                  </a:moveTo>
                  <a:lnTo>
                    <a:pt x="9389" y="4467"/>
                  </a:lnTo>
                  <a:lnTo>
                    <a:pt x="3151" y="4467"/>
                  </a:lnTo>
                  <a:lnTo>
                    <a:pt x="3498" y="3742"/>
                  </a:lnTo>
                  <a:close/>
                  <a:moveTo>
                    <a:pt x="9673" y="5223"/>
                  </a:moveTo>
                  <a:lnTo>
                    <a:pt x="9673" y="6105"/>
                  </a:lnTo>
                  <a:cubicBezTo>
                    <a:pt x="9547" y="6042"/>
                    <a:pt x="9452" y="6010"/>
                    <a:pt x="9326" y="6010"/>
                  </a:cubicBezTo>
                  <a:lnTo>
                    <a:pt x="7782" y="6010"/>
                  </a:lnTo>
                  <a:cubicBezTo>
                    <a:pt x="7310" y="6010"/>
                    <a:pt x="6869" y="6325"/>
                    <a:pt x="6743" y="6766"/>
                  </a:cubicBezTo>
                  <a:lnTo>
                    <a:pt x="5861" y="6766"/>
                  </a:lnTo>
                  <a:cubicBezTo>
                    <a:pt x="5703" y="6325"/>
                    <a:pt x="5325" y="6010"/>
                    <a:pt x="4790" y="6010"/>
                  </a:cubicBezTo>
                  <a:lnTo>
                    <a:pt x="3277" y="6010"/>
                  </a:lnTo>
                  <a:cubicBezTo>
                    <a:pt x="3151" y="6010"/>
                    <a:pt x="2994" y="6042"/>
                    <a:pt x="2899" y="6105"/>
                  </a:cubicBezTo>
                  <a:lnTo>
                    <a:pt x="2899" y="5223"/>
                  </a:lnTo>
                  <a:close/>
                  <a:moveTo>
                    <a:pt x="4821" y="6766"/>
                  </a:moveTo>
                  <a:cubicBezTo>
                    <a:pt x="5042" y="6766"/>
                    <a:pt x="5199" y="6924"/>
                    <a:pt x="5199" y="7113"/>
                  </a:cubicBezTo>
                  <a:cubicBezTo>
                    <a:pt x="5199" y="7743"/>
                    <a:pt x="4664" y="8216"/>
                    <a:pt x="4096" y="8216"/>
                  </a:cubicBezTo>
                  <a:lnTo>
                    <a:pt x="3309" y="8216"/>
                  </a:lnTo>
                  <a:cubicBezTo>
                    <a:pt x="3088" y="8216"/>
                    <a:pt x="2931" y="8058"/>
                    <a:pt x="2931" y="7869"/>
                  </a:cubicBezTo>
                  <a:lnTo>
                    <a:pt x="2931" y="7113"/>
                  </a:lnTo>
                  <a:cubicBezTo>
                    <a:pt x="2931" y="6924"/>
                    <a:pt x="3088" y="6766"/>
                    <a:pt x="3309" y="6766"/>
                  </a:cubicBezTo>
                  <a:close/>
                  <a:moveTo>
                    <a:pt x="9326" y="6766"/>
                  </a:moveTo>
                  <a:cubicBezTo>
                    <a:pt x="9515" y="6766"/>
                    <a:pt x="9673" y="6924"/>
                    <a:pt x="9673" y="7113"/>
                  </a:cubicBezTo>
                  <a:lnTo>
                    <a:pt x="9673" y="7869"/>
                  </a:lnTo>
                  <a:cubicBezTo>
                    <a:pt x="9673" y="8058"/>
                    <a:pt x="9515" y="8216"/>
                    <a:pt x="9326" y="8216"/>
                  </a:cubicBezTo>
                  <a:lnTo>
                    <a:pt x="8570" y="8216"/>
                  </a:lnTo>
                  <a:cubicBezTo>
                    <a:pt x="7940" y="8216"/>
                    <a:pt x="7436" y="7712"/>
                    <a:pt x="7436" y="7113"/>
                  </a:cubicBezTo>
                  <a:cubicBezTo>
                    <a:pt x="7436" y="6924"/>
                    <a:pt x="7593" y="6766"/>
                    <a:pt x="7782" y="6766"/>
                  </a:cubicBezTo>
                  <a:close/>
                  <a:moveTo>
                    <a:pt x="2206" y="6766"/>
                  </a:moveTo>
                  <a:lnTo>
                    <a:pt x="2206" y="8247"/>
                  </a:lnTo>
                  <a:cubicBezTo>
                    <a:pt x="1765" y="8247"/>
                    <a:pt x="1450" y="7901"/>
                    <a:pt x="1450" y="7523"/>
                  </a:cubicBezTo>
                  <a:cubicBezTo>
                    <a:pt x="1450" y="7113"/>
                    <a:pt x="1765" y="6766"/>
                    <a:pt x="2206" y="6766"/>
                  </a:cubicBezTo>
                  <a:close/>
                  <a:moveTo>
                    <a:pt x="10429" y="6766"/>
                  </a:moveTo>
                  <a:cubicBezTo>
                    <a:pt x="10870" y="6766"/>
                    <a:pt x="11185" y="7082"/>
                    <a:pt x="11185" y="7523"/>
                  </a:cubicBezTo>
                  <a:cubicBezTo>
                    <a:pt x="11185" y="7901"/>
                    <a:pt x="10807" y="8247"/>
                    <a:pt x="10429" y="8247"/>
                  </a:cubicBezTo>
                  <a:lnTo>
                    <a:pt x="10429" y="6766"/>
                  </a:lnTo>
                  <a:close/>
                  <a:moveTo>
                    <a:pt x="6680" y="7523"/>
                  </a:moveTo>
                  <a:cubicBezTo>
                    <a:pt x="6774" y="7869"/>
                    <a:pt x="6932" y="8184"/>
                    <a:pt x="7184" y="8468"/>
                  </a:cubicBezTo>
                  <a:cubicBezTo>
                    <a:pt x="7562" y="8814"/>
                    <a:pt x="8035" y="9003"/>
                    <a:pt x="8539" y="9003"/>
                  </a:cubicBezTo>
                  <a:lnTo>
                    <a:pt x="9295" y="9003"/>
                  </a:lnTo>
                  <a:cubicBezTo>
                    <a:pt x="9389" y="9003"/>
                    <a:pt x="9515" y="8972"/>
                    <a:pt x="9641" y="8940"/>
                  </a:cubicBezTo>
                  <a:lnTo>
                    <a:pt x="9641" y="8940"/>
                  </a:lnTo>
                  <a:cubicBezTo>
                    <a:pt x="9515" y="10610"/>
                    <a:pt x="8066" y="11965"/>
                    <a:pt x="6302" y="11965"/>
                  </a:cubicBezTo>
                  <a:cubicBezTo>
                    <a:pt x="4506" y="11965"/>
                    <a:pt x="3088" y="10610"/>
                    <a:pt x="2899" y="8940"/>
                  </a:cubicBezTo>
                  <a:lnTo>
                    <a:pt x="2899" y="8940"/>
                  </a:lnTo>
                  <a:cubicBezTo>
                    <a:pt x="3025" y="8972"/>
                    <a:pt x="3151" y="9003"/>
                    <a:pt x="3246" y="9003"/>
                  </a:cubicBezTo>
                  <a:lnTo>
                    <a:pt x="4033" y="9003"/>
                  </a:lnTo>
                  <a:cubicBezTo>
                    <a:pt x="4947" y="9003"/>
                    <a:pt x="5703" y="8373"/>
                    <a:pt x="5861" y="7523"/>
                  </a:cubicBezTo>
                  <a:close/>
                  <a:moveTo>
                    <a:pt x="6310" y="1"/>
                  </a:moveTo>
                  <a:cubicBezTo>
                    <a:pt x="6255" y="1"/>
                    <a:pt x="6207" y="9"/>
                    <a:pt x="6176" y="24"/>
                  </a:cubicBezTo>
                  <a:lnTo>
                    <a:pt x="190" y="3017"/>
                  </a:lnTo>
                  <a:cubicBezTo>
                    <a:pt x="64" y="3112"/>
                    <a:pt x="1" y="3206"/>
                    <a:pt x="1" y="3332"/>
                  </a:cubicBezTo>
                  <a:cubicBezTo>
                    <a:pt x="1" y="3490"/>
                    <a:pt x="64" y="3616"/>
                    <a:pt x="190" y="3647"/>
                  </a:cubicBezTo>
                  <a:lnTo>
                    <a:pt x="2238" y="4656"/>
                  </a:lnTo>
                  <a:cubicBezTo>
                    <a:pt x="2238" y="4719"/>
                    <a:pt x="2206" y="4750"/>
                    <a:pt x="2206" y="4782"/>
                  </a:cubicBezTo>
                  <a:lnTo>
                    <a:pt x="2206" y="5979"/>
                  </a:lnTo>
                  <a:cubicBezTo>
                    <a:pt x="1356" y="5979"/>
                    <a:pt x="694" y="6640"/>
                    <a:pt x="694" y="7460"/>
                  </a:cubicBezTo>
                  <a:cubicBezTo>
                    <a:pt x="694" y="8279"/>
                    <a:pt x="1356" y="8972"/>
                    <a:pt x="2206" y="8972"/>
                  </a:cubicBezTo>
                  <a:cubicBezTo>
                    <a:pt x="2395" y="11051"/>
                    <a:pt x="4159" y="12689"/>
                    <a:pt x="6302" y="12689"/>
                  </a:cubicBezTo>
                  <a:cubicBezTo>
                    <a:pt x="8413" y="12689"/>
                    <a:pt x="10240" y="11051"/>
                    <a:pt x="10397" y="8972"/>
                  </a:cubicBezTo>
                  <a:cubicBezTo>
                    <a:pt x="11217" y="8972"/>
                    <a:pt x="11878" y="8279"/>
                    <a:pt x="11878" y="7460"/>
                  </a:cubicBezTo>
                  <a:cubicBezTo>
                    <a:pt x="11878" y="6640"/>
                    <a:pt x="11217" y="5979"/>
                    <a:pt x="10397" y="5979"/>
                  </a:cubicBezTo>
                  <a:lnTo>
                    <a:pt x="10397" y="4782"/>
                  </a:lnTo>
                  <a:cubicBezTo>
                    <a:pt x="10397" y="4750"/>
                    <a:pt x="10397" y="4719"/>
                    <a:pt x="10334" y="4656"/>
                  </a:cubicBezTo>
                  <a:lnTo>
                    <a:pt x="11847" y="3931"/>
                  </a:lnTo>
                  <a:lnTo>
                    <a:pt x="11847" y="6357"/>
                  </a:lnTo>
                  <a:cubicBezTo>
                    <a:pt x="11847" y="6546"/>
                    <a:pt x="12004" y="6703"/>
                    <a:pt x="12193" y="6703"/>
                  </a:cubicBezTo>
                  <a:cubicBezTo>
                    <a:pt x="12382" y="6703"/>
                    <a:pt x="12540" y="6546"/>
                    <a:pt x="12540" y="6357"/>
                  </a:cubicBezTo>
                  <a:lnTo>
                    <a:pt x="12540" y="3332"/>
                  </a:lnTo>
                  <a:lnTo>
                    <a:pt x="12666" y="3332"/>
                  </a:lnTo>
                  <a:cubicBezTo>
                    <a:pt x="12666" y="3206"/>
                    <a:pt x="12603" y="3049"/>
                    <a:pt x="12477" y="3017"/>
                  </a:cubicBezTo>
                  <a:lnTo>
                    <a:pt x="6491" y="24"/>
                  </a:lnTo>
                  <a:cubicBezTo>
                    <a:pt x="6428" y="9"/>
                    <a:pt x="6365" y="1"/>
                    <a:pt x="63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1" name="Google Shape;11401;p69">
            <a:extLst>
              <a:ext uri="{FF2B5EF4-FFF2-40B4-BE49-F238E27FC236}">
                <a16:creationId xmlns:a16="http://schemas.microsoft.com/office/drawing/2014/main" id="{68D9B822-C5FF-F626-0E95-945E007AF270}"/>
              </a:ext>
            </a:extLst>
          </p:cNvPr>
          <p:cNvGrpSpPr/>
          <p:nvPr/>
        </p:nvGrpSpPr>
        <p:grpSpPr>
          <a:xfrm>
            <a:off x="4298449" y="6367419"/>
            <a:ext cx="905481" cy="960235"/>
            <a:chOff x="-52505925" y="2295525"/>
            <a:chExt cx="299325" cy="317425"/>
          </a:xfrm>
          <a:solidFill>
            <a:schemeClr val="bg1"/>
          </a:solidFill>
        </p:grpSpPr>
        <p:sp>
          <p:nvSpPr>
            <p:cNvPr id="362" name="Google Shape;11402;p69">
              <a:extLst>
                <a:ext uri="{FF2B5EF4-FFF2-40B4-BE49-F238E27FC236}">
                  <a16:creationId xmlns:a16="http://schemas.microsoft.com/office/drawing/2014/main" id="{9A26D192-C59C-C968-F4B6-7F5F65F56623}"/>
                </a:ext>
              </a:extLst>
            </p:cNvPr>
            <p:cNvSpPr/>
            <p:nvPr/>
          </p:nvSpPr>
          <p:spPr>
            <a:xfrm>
              <a:off x="-52401950" y="2526500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58" y="969"/>
                    <a:pt x="2773" y="622"/>
                  </a:cubicBezTo>
                  <a:cubicBezTo>
                    <a:pt x="2930" y="465"/>
                    <a:pt x="2930" y="244"/>
                    <a:pt x="2773" y="118"/>
                  </a:cubicBezTo>
                  <a:cubicBezTo>
                    <a:pt x="2710" y="55"/>
                    <a:pt x="2615" y="24"/>
                    <a:pt x="2517" y="24"/>
                  </a:cubicBezTo>
                  <a:cubicBezTo>
                    <a:pt x="2418" y="24"/>
                    <a:pt x="2316" y="55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35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3" name="Google Shape;11403;p69">
              <a:extLst>
                <a:ext uri="{FF2B5EF4-FFF2-40B4-BE49-F238E27FC236}">
                  <a16:creationId xmlns:a16="http://schemas.microsoft.com/office/drawing/2014/main" id="{E22C8C17-F529-02C0-37E7-E4965DCEFCD7}"/>
                </a:ext>
              </a:extLst>
            </p:cNvPr>
            <p:cNvSpPr/>
            <p:nvPr/>
          </p:nvSpPr>
          <p:spPr>
            <a:xfrm>
              <a:off x="-52411400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4" name="Google Shape;11404;p69">
              <a:extLst>
                <a:ext uri="{FF2B5EF4-FFF2-40B4-BE49-F238E27FC236}">
                  <a16:creationId xmlns:a16="http://schemas.microsoft.com/office/drawing/2014/main" id="{99C18580-4050-2260-16A0-6529A1A07B6A}"/>
                </a:ext>
              </a:extLst>
            </p:cNvPr>
            <p:cNvSpPr/>
            <p:nvPr/>
          </p:nvSpPr>
          <p:spPr>
            <a:xfrm>
              <a:off x="-5233657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5" name="Google Shape;11405;p69">
              <a:extLst>
                <a:ext uri="{FF2B5EF4-FFF2-40B4-BE49-F238E27FC236}">
                  <a16:creationId xmlns:a16="http://schemas.microsoft.com/office/drawing/2014/main" id="{E987F395-9096-C635-AC37-B02F960E93E8}"/>
                </a:ext>
              </a:extLst>
            </p:cNvPr>
            <p:cNvSpPr/>
            <p:nvPr/>
          </p:nvSpPr>
          <p:spPr>
            <a:xfrm>
              <a:off x="-52505925" y="2295525"/>
              <a:ext cx="299325" cy="317425"/>
            </a:xfrm>
            <a:custGeom>
              <a:avLst/>
              <a:gdLst/>
              <a:ahLst/>
              <a:cxnLst/>
              <a:rect l="l" t="t" r="r" b="b"/>
              <a:pathLst>
                <a:path w="11973" h="12697" extrusionOk="0">
                  <a:moveTo>
                    <a:pt x="8046" y="1489"/>
                  </a:moveTo>
                  <a:cubicBezTo>
                    <a:pt x="8121" y="1489"/>
                    <a:pt x="8192" y="1497"/>
                    <a:pt x="8255" y="1513"/>
                  </a:cubicBezTo>
                  <a:cubicBezTo>
                    <a:pt x="8224" y="1639"/>
                    <a:pt x="8224" y="1765"/>
                    <a:pt x="8224" y="1859"/>
                  </a:cubicBezTo>
                  <a:lnTo>
                    <a:pt x="8224" y="2080"/>
                  </a:lnTo>
                  <a:cubicBezTo>
                    <a:pt x="7909" y="1828"/>
                    <a:pt x="7499" y="1670"/>
                    <a:pt x="7121" y="1607"/>
                  </a:cubicBezTo>
                  <a:cubicBezTo>
                    <a:pt x="7341" y="1513"/>
                    <a:pt x="7594" y="1513"/>
                    <a:pt x="7814" y="1513"/>
                  </a:cubicBezTo>
                  <a:cubicBezTo>
                    <a:pt x="7893" y="1497"/>
                    <a:pt x="7972" y="1489"/>
                    <a:pt x="8046" y="1489"/>
                  </a:cubicBezTo>
                  <a:close/>
                  <a:moveTo>
                    <a:pt x="9326" y="914"/>
                  </a:moveTo>
                  <a:cubicBezTo>
                    <a:pt x="9484" y="1071"/>
                    <a:pt x="9610" y="1261"/>
                    <a:pt x="9673" y="1544"/>
                  </a:cubicBezTo>
                  <a:cubicBezTo>
                    <a:pt x="9452" y="1796"/>
                    <a:pt x="9232" y="2111"/>
                    <a:pt x="9137" y="2458"/>
                  </a:cubicBezTo>
                  <a:cubicBezTo>
                    <a:pt x="9043" y="2269"/>
                    <a:pt x="8980" y="2080"/>
                    <a:pt x="8980" y="1859"/>
                  </a:cubicBezTo>
                  <a:cubicBezTo>
                    <a:pt x="8980" y="1513"/>
                    <a:pt x="9137" y="1198"/>
                    <a:pt x="9326" y="914"/>
                  </a:cubicBezTo>
                  <a:close/>
                  <a:moveTo>
                    <a:pt x="11122" y="1513"/>
                  </a:moveTo>
                  <a:lnTo>
                    <a:pt x="11122" y="1513"/>
                  </a:lnTo>
                  <a:cubicBezTo>
                    <a:pt x="11028" y="2174"/>
                    <a:pt x="10460" y="2741"/>
                    <a:pt x="9767" y="2899"/>
                  </a:cubicBezTo>
                  <a:cubicBezTo>
                    <a:pt x="9925" y="2174"/>
                    <a:pt x="10460" y="1670"/>
                    <a:pt x="11122" y="1513"/>
                  </a:cubicBezTo>
                  <a:close/>
                  <a:moveTo>
                    <a:pt x="6365" y="2237"/>
                  </a:moveTo>
                  <a:cubicBezTo>
                    <a:pt x="7404" y="2237"/>
                    <a:pt x="8287" y="2836"/>
                    <a:pt x="8728" y="3718"/>
                  </a:cubicBezTo>
                  <a:lnTo>
                    <a:pt x="8602" y="3718"/>
                  </a:lnTo>
                  <a:cubicBezTo>
                    <a:pt x="7972" y="3718"/>
                    <a:pt x="7499" y="4222"/>
                    <a:pt x="7499" y="4821"/>
                  </a:cubicBezTo>
                  <a:lnTo>
                    <a:pt x="7499" y="5167"/>
                  </a:lnTo>
                  <a:lnTo>
                    <a:pt x="3025" y="5167"/>
                  </a:lnTo>
                  <a:cubicBezTo>
                    <a:pt x="2206" y="5167"/>
                    <a:pt x="1513" y="4506"/>
                    <a:pt x="1513" y="3686"/>
                  </a:cubicBezTo>
                  <a:cubicBezTo>
                    <a:pt x="1513" y="2899"/>
                    <a:pt x="2206" y="2237"/>
                    <a:pt x="3025" y="2237"/>
                  </a:cubicBezTo>
                  <a:close/>
                  <a:moveTo>
                    <a:pt x="10397" y="3497"/>
                  </a:moveTo>
                  <a:cubicBezTo>
                    <a:pt x="10429" y="3686"/>
                    <a:pt x="10460" y="3875"/>
                    <a:pt x="10460" y="4064"/>
                  </a:cubicBezTo>
                  <a:cubicBezTo>
                    <a:pt x="10460" y="4537"/>
                    <a:pt x="10334" y="4978"/>
                    <a:pt x="10114" y="5388"/>
                  </a:cubicBezTo>
                  <a:cubicBezTo>
                    <a:pt x="9956" y="5608"/>
                    <a:pt x="10145" y="5923"/>
                    <a:pt x="10429" y="5923"/>
                  </a:cubicBezTo>
                  <a:lnTo>
                    <a:pt x="10460" y="5923"/>
                  </a:lnTo>
                  <a:cubicBezTo>
                    <a:pt x="10870" y="5923"/>
                    <a:pt x="11217" y="6238"/>
                    <a:pt x="11217" y="6679"/>
                  </a:cubicBezTo>
                  <a:cubicBezTo>
                    <a:pt x="11217" y="7120"/>
                    <a:pt x="10902" y="7435"/>
                    <a:pt x="10460" y="7435"/>
                  </a:cubicBezTo>
                  <a:lnTo>
                    <a:pt x="9704" y="7435"/>
                  </a:lnTo>
                  <a:lnTo>
                    <a:pt x="9704" y="4821"/>
                  </a:lnTo>
                  <a:cubicBezTo>
                    <a:pt x="9704" y="4443"/>
                    <a:pt x="9641" y="4033"/>
                    <a:pt x="9515" y="3686"/>
                  </a:cubicBezTo>
                  <a:cubicBezTo>
                    <a:pt x="9830" y="3655"/>
                    <a:pt x="10114" y="3592"/>
                    <a:pt x="10397" y="3497"/>
                  </a:cubicBezTo>
                  <a:close/>
                  <a:moveTo>
                    <a:pt x="1513" y="6679"/>
                  </a:moveTo>
                  <a:lnTo>
                    <a:pt x="1513" y="8160"/>
                  </a:lnTo>
                  <a:cubicBezTo>
                    <a:pt x="1104" y="8160"/>
                    <a:pt x="789" y="7845"/>
                    <a:pt x="789" y="7435"/>
                  </a:cubicBezTo>
                  <a:cubicBezTo>
                    <a:pt x="789" y="7026"/>
                    <a:pt x="1135" y="6679"/>
                    <a:pt x="1513" y="6679"/>
                  </a:cubicBezTo>
                  <a:close/>
                  <a:moveTo>
                    <a:pt x="8570" y="4474"/>
                  </a:moveTo>
                  <a:cubicBezTo>
                    <a:pt x="8759" y="4474"/>
                    <a:pt x="8917" y="4632"/>
                    <a:pt x="8917" y="4821"/>
                  </a:cubicBezTo>
                  <a:cubicBezTo>
                    <a:pt x="8980" y="4978"/>
                    <a:pt x="8980" y="8412"/>
                    <a:pt x="8980" y="8570"/>
                  </a:cubicBezTo>
                  <a:cubicBezTo>
                    <a:pt x="8980" y="10460"/>
                    <a:pt x="7467" y="11972"/>
                    <a:pt x="5609" y="11972"/>
                  </a:cubicBezTo>
                  <a:cubicBezTo>
                    <a:pt x="3781" y="11972"/>
                    <a:pt x="2269" y="10460"/>
                    <a:pt x="2269" y="8570"/>
                  </a:cubicBezTo>
                  <a:lnTo>
                    <a:pt x="2269" y="5797"/>
                  </a:lnTo>
                  <a:cubicBezTo>
                    <a:pt x="2521" y="5892"/>
                    <a:pt x="2742" y="5923"/>
                    <a:pt x="3025" y="5923"/>
                  </a:cubicBezTo>
                  <a:lnTo>
                    <a:pt x="7877" y="5923"/>
                  </a:lnTo>
                  <a:cubicBezTo>
                    <a:pt x="8066" y="5923"/>
                    <a:pt x="8224" y="5766"/>
                    <a:pt x="8224" y="5577"/>
                  </a:cubicBezTo>
                  <a:lnTo>
                    <a:pt x="8224" y="4821"/>
                  </a:lnTo>
                  <a:cubicBezTo>
                    <a:pt x="8224" y="4632"/>
                    <a:pt x="8381" y="4474"/>
                    <a:pt x="8570" y="4474"/>
                  </a:cubicBezTo>
                  <a:close/>
                  <a:moveTo>
                    <a:pt x="9358" y="0"/>
                  </a:moveTo>
                  <a:cubicBezTo>
                    <a:pt x="9271" y="0"/>
                    <a:pt x="9185" y="32"/>
                    <a:pt x="9106" y="95"/>
                  </a:cubicBezTo>
                  <a:cubicBezTo>
                    <a:pt x="9043" y="95"/>
                    <a:pt x="8791" y="378"/>
                    <a:pt x="8539" y="819"/>
                  </a:cubicBezTo>
                  <a:cubicBezTo>
                    <a:pt x="8318" y="756"/>
                    <a:pt x="8098" y="725"/>
                    <a:pt x="7877" y="725"/>
                  </a:cubicBezTo>
                  <a:cubicBezTo>
                    <a:pt x="7089" y="725"/>
                    <a:pt x="6365" y="1008"/>
                    <a:pt x="5735" y="1481"/>
                  </a:cubicBezTo>
                  <a:lnTo>
                    <a:pt x="2994" y="1481"/>
                  </a:lnTo>
                  <a:cubicBezTo>
                    <a:pt x="1765" y="1481"/>
                    <a:pt x="757" y="2458"/>
                    <a:pt x="757" y="3718"/>
                  </a:cubicBezTo>
                  <a:cubicBezTo>
                    <a:pt x="757" y="4379"/>
                    <a:pt x="1072" y="5010"/>
                    <a:pt x="1545" y="5419"/>
                  </a:cubicBezTo>
                  <a:cubicBezTo>
                    <a:pt x="1482" y="5451"/>
                    <a:pt x="1482" y="5545"/>
                    <a:pt x="1482" y="5577"/>
                  </a:cubicBezTo>
                  <a:lnTo>
                    <a:pt x="1482" y="5923"/>
                  </a:lnTo>
                  <a:cubicBezTo>
                    <a:pt x="662" y="5923"/>
                    <a:pt x="1" y="6585"/>
                    <a:pt x="1" y="7435"/>
                  </a:cubicBezTo>
                  <a:cubicBezTo>
                    <a:pt x="1" y="8255"/>
                    <a:pt x="662" y="8916"/>
                    <a:pt x="1482" y="8916"/>
                  </a:cubicBezTo>
                  <a:cubicBezTo>
                    <a:pt x="1702" y="10996"/>
                    <a:pt x="3435" y="12697"/>
                    <a:pt x="5577" y="12697"/>
                  </a:cubicBezTo>
                  <a:cubicBezTo>
                    <a:pt x="7877" y="12697"/>
                    <a:pt x="9673" y="10806"/>
                    <a:pt x="9673" y="8570"/>
                  </a:cubicBezTo>
                  <a:lnTo>
                    <a:pt x="9673" y="8223"/>
                  </a:lnTo>
                  <a:lnTo>
                    <a:pt x="10429" y="8223"/>
                  </a:lnTo>
                  <a:cubicBezTo>
                    <a:pt x="11248" y="8223"/>
                    <a:pt x="11941" y="7530"/>
                    <a:pt x="11941" y="6711"/>
                  </a:cubicBezTo>
                  <a:cubicBezTo>
                    <a:pt x="11973" y="6049"/>
                    <a:pt x="11563" y="5482"/>
                    <a:pt x="10965" y="5293"/>
                  </a:cubicBezTo>
                  <a:cubicBezTo>
                    <a:pt x="11122" y="4915"/>
                    <a:pt x="11217" y="4506"/>
                    <a:pt x="11217" y="4064"/>
                  </a:cubicBezTo>
                  <a:cubicBezTo>
                    <a:pt x="11217" y="3718"/>
                    <a:pt x="11185" y="3403"/>
                    <a:pt x="11059" y="3056"/>
                  </a:cubicBezTo>
                  <a:cubicBezTo>
                    <a:pt x="11626" y="2584"/>
                    <a:pt x="11973" y="1859"/>
                    <a:pt x="11973" y="1071"/>
                  </a:cubicBezTo>
                  <a:cubicBezTo>
                    <a:pt x="11973" y="882"/>
                    <a:pt x="11815" y="725"/>
                    <a:pt x="11626" y="725"/>
                  </a:cubicBezTo>
                  <a:cubicBezTo>
                    <a:pt x="11154" y="725"/>
                    <a:pt x="10713" y="851"/>
                    <a:pt x="10303" y="1071"/>
                  </a:cubicBezTo>
                  <a:cubicBezTo>
                    <a:pt x="10082" y="504"/>
                    <a:pt x="9641" y="95"/>
                    <a:pt x="9610" y="95"/>
                  </a:cubicBezTo>
                  <a:cubicBezTo>
                    <a:pt x="9531" y="32"/>
                    <a:pt x="9444" y="0"/>
                    <a:pt x="935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6" name="Google Shape;11406;p69">
            <a:extLst>
              <a:ext uri="{FF2B5EF4-FFF2-40B4-BE49-F238E27FC236}">
                <a16:creationId xmlns:a16="http://schemas.microsoft.com/office/drawing/2014/main" id="{6E45E1BD-C9E7-90AA-D67B-0C98A3E7ECCB}"/>
              </a:ext>
            </a:extLst>
          </p:cNvPr>
          <p:cNvGrpSpPr/>
          <p:nvPr/>
        </p:nvGrpSpPr>
        <p:grpSpPr>
          <a:xfrm>
            <a:off x="4328246" y="7611550"/>
            <a:ext cx="845886" cy="962656"/>
            <a:chOff x="-52494100" y="2686975"/>
            <a:chExt cx="279625" cy="318225"/>
          </a:xfrm>
          <a:solidFill>
            <a:schemeClr val="bg1"/>
          </a:solidFill>
        </p:grpSpPr>
        <p:sp>
          <p:nvSpPr>
            <p:cNvPr id="367" name="Google Shape;11407;p69">
              <a:extLst>
                <a:ext uri="{FF2B5EF4-FFF2-40B4-BE49-F238E27FC236}">
                  <a16:creationId xmlns:a16="http://schemas.microsoft.com/office/drawing/2014/main" id="{92CCBCF5-9630-FB8E-2C06-16AC8DED0037}"/>
                </a:ext>
              </a:extLst>
            </p:cNvPr>
            <p:cNvSpPr/>
            <p:nvPr/>
          </p:nvSpPr>
          <p:spPr>
            <a:xfrm>
              <a:off x="-52391700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86" y="0"/>
                  </a:moveTo>
                  <a:cubicBezTo>
                    <a:pt x="291" y="0"/>
                    <a:pt x="205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4" y="969"/>
                    <a:pt x="977" y="1158"/>
                    <a:pt x="1449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8" y="465"/>
                    <a:pt x="2898" y="213"/>
                    <a:pt x="2741" y="118"/>
                  </a:cubicBezTo>
                  <a:cubicBezTo>
                    <a:pt x="2662" y="39"/>
                    <a:pt x="2568" y="0"/>
                    <a:pt x="2477" y="0"/>
                  </a:cubicBezTo>
                  <a:cubicBezTo>
                    <a:pt x="2387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39"/>
                    <a:pt x="480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8" name="Google Shape;11408;p69">
              <a:extLst>
                <a:ext uri="{FF2B5EF4-FFF2-40B4-BE49-F238E27FC236}">
                  <a16:creationId xmlns:a16="http://schemas.microsoft.com/office/drawing/2014/main" id="{111876F9-46AD-724C-B53F-E03947089B2D}"/>
                </a:ext>
              </a:extLst>
            </p:cNvPr>
            <p:cNvSpPr/>
            <p:nvPr/>
          </p:nvSpPr>
          <p:spPr>
            <a:xfrm>
              <a:off x="-52401950" y="285630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9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9" name="Google Shape;11409;p69">
              <a:extLst>
                <a:ext uri="{FF2B5EF4-FFF2-40B4-BE49-F238E27FC236}">
                  <a16:creationId xmlns:a16="http://schemas.microsoft.com/office/drawing/2014/main" id="{693F8B47-A57F-C9D2-7116-AFB38025B3E1}"/>
                </a:ext>
              </a:extLst>
            </p:cNvPr>
            <p:cNvSpPr/>
            <p:nvPr/>
          </p:nvSpPr>
          <p:spPr>
            <a:xfrm>
              <a:off x="-52327925" y="2855525"/>
              <a:ext cx="18925" cy="17350"/>
            </a:xfrm>
            <a:custGeom>
              <a:avLst/>
              <a:gdLst/>
              <a:ahLst/>
              <a:cxnLst/>
              <a:rect l="l" t="t" r="r" b="b"/>
              <a:pathLst>
                <a:path w="757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47" y="693"/>
                  </a:cubicBezTo>
                  <a:cubicBezTo>
                    <a:pt x="537" y="693"/>
                    <a:pt x="694" y="536"/>
                    <a:pt x="694" y="347"/>
                  </a:cubicBezTo>
                  <a:cubicBezTo>
                    <a:pt x="757" y="189"/>
                    <a:pt x="600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0" name="Google Shape;11410;p69">
              <a:extLst>
                <a:ext uri="{FF2B5EF4-FFF2-40B4-BE49-F238E27FC236}">
                  <a16:creationId xmlns:a16="http://schemas.microsoft.com/office/drawing/2014/main" id="{9D4B6B1C-9D65-B809-0ED7-94D21062250F}"/>
                </a:ext>
              </a:extLst>
            </p:cNvPr>
            <p:cNvSpPr/>
            <p:nvPr/>
          </p:nvSpPr>
          <p:spPr>
            <a:xfrm>
              <a:off x="-52494100" y="26869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8538" y="756"/>
                  </a:moveTo>
                  <a:cubicBezTo>
                    <a:pt x="8727" y="756"/>
                    <a:pt x="8885" y="914"/>
                    <a:pt x="8885" y="1103"/>
                  </a:cubicBezTo>
                  <a:lnTo>
                    <a:pt x="8885" y="2269"/>
                  </a:lnTo>
                  <a:lnTo>
                    <a:pt x="2143" y="2269"/>
                  </a:lnTo>
                  <a:lnTo>
                    <a:pt x="2143" y="1103"/>
                  </a:lnTo>
                  <a:cubicBezTo>
                    <a:pt x="2143" y="914"/>
                    <a:pt x="2300" y="756"/>
                    <a:pt x="2552" y="756"/>
                  </a:cubicBezTo>
                  <a:close/>
                  <a:moveTo>
                    <a:pt x="5545" y="3025"/>
                  </a:moveTo>
                  <a:cubicBezTo>
                    <a:pt x="5734" y="3025"/>
                    <a:pt x="5892" y="3182"/>
                    <a:pt x="5892" y="3371"/>
                  </a:cubicBezTo>
                  <a:cubicBezTo>
                    <a:pt x="5892" y="3592"/>
                    <a:pt x="5734" y="3749"/>
                    <a:pt x="5545" y="3749"/>
                  </a:cubicBezTo>
                  <a:cubicBezTo>
                    <a:pt x="5356" y="3749"/>
                    <a:pt x="5199" y="3592"/>
                    <a:pt x="5199" y="3371"/>
                  </a:cubicBezTo>
                  <a:cubicBezTo>
                    <a:pt x="5199" y="3182"/>
                    <a:pt x="5356" y="3025"/>
                    <a:pt x="5545" y="3025"/>
                  </a:cubicBezTo>
                  <a:close/>
                  <a:moveTo>
                    <a:pt x="4474" y="3025"/>
                  </a:moveTo>
                  <a:cubicBezTo>
                    <a:pt x="4443" y="3151"/>
                    <a:pt x="4411" y="3277"/>
                    <a:pt x="4411" y="3434"/>
                  </a:cubicBezTo>
                  <a:cubicBezTo>
                    <a:pt x="4411" y="3529"/>
                    <a:pt x="4443" y="3655"/>
                    <a:pt x="4474" y="3781"/>
                  </a:cubicBezTo>
                  <a:lnTo>
                    <a:pt x="2206" y="3781"/>
                  </a:lnTo>
                  <a:lnTo>
                    <a:pt x="2206" y="3025"/>
                  </a:lnTo>
                  <a:close/>
                  <a:moveTo>
                    <a:pt x="8853" y="3056"/>
                  </a:moveTo>
                  <a:lnTo>
                    <a:pt x="8853" y="3812"/>
                  </a:lnTo>
                  <a:lnTo>
                    <a:pt x="6553" y="3812"/>
                  </a:lnTo>
                  <a:lnTo>
                    <a:pt x="6553" y="3781"/>
                  </a:lnTo>
                  <a:cubicBezTo>
                    <a:pt x="6616" y="3655"/>
                    <a:pt x="6648" y="3529"/>
                    <a:pt x="6648" y="3434"/>
                  </a:cubicBezTo>
                  <a:cubicBezTo>
                    <a:pt x="6648" y="3308"/>
                    <a:pt x="6616" y="3151"/>
                    <a:pt x="6553" y="3056"/>
                  </a:cubicBezTo>
                  <a:close/>
                  <a:moveTo>
                    <a:pt x="9601" y="4568"/>
                  </a:moveTo>
                  <a:cubicBezTo>
                    <a:pt x="9503" y="4903"/>
                    <a:pt x="9317" y="5207"/>
                    <a:pt x="9042" y="5482"/>
                  </a:cubicBezTo>
                  <a:cubicBezTo>
                    <a:pt x="8763" y="5736"/>
                    <a:pt x="8382" y="5887"/>
                    <a:pt x="7997" y="5887"/>
                  </a:cubicBezTo>
                  <a:cubicBezTo>
                    <a:pt x="7904" y="5887"/>
                    <a:pt x="7811" y="5878"/>
                    <a:pt x="7719" y="5860"/>
                  </a:cubicBezTo>
                  <a:cubicBezTo>
                    <a:pt x="6207" y="5640"/>
                    <a:pt x="4758" y="5199"/>
                    <a:pt x="3434" y="4568"/>
                  </a:cubicBezTo>
                  <a:close/>
                  <a:moveTo>
                    <a:pt x="1418" y="6742"/>
                  </a:moveTo>
                  <a:lnTo>
                    <a:pt x="1418" y="8223"/>
                  </a:lnTo>
                  <a:cubicBezTo>
                    <a:pt x="1009" y="8223"/>
                    <a:pt x="662" y="7908"/>
                    <a:pt x="662" y="7467"/>
                  </a:cubicBezTo>
                  <a:cubicBezTo>
                    <a:pt x="662" y="7089"/>
                    <a:pt x="1009" y="6742"/>
                    <a:pt x="1418" y="6742"/>
                  </a:cubicBezTo>
                  <a:close/>
                  <a:moveTo>
                    <a:pt x="9641" y="6742"/>
                  </a:moveTo>
                  <a:cubicBezTo>
                    <a:pt x="10019" y="6742"/>
                    <a:pt x="10397" y="7057"/>
                    <a:pt x="10397" y="7467"/>
                  </a:cubicBezTo>
                  <a:cubicBezTo>
                    <a:pt x="10397" y="7908"/>
                    <a:pt x="10019" y="8223"/>
                    <a:pt x="9641" y="8223"/>
                  </a:cubicBezTo>
                  <a:lnTo>
                    <a:pt x="9641" y="6742"/>
                  </a:lnTo>
                  <a:close/>
                  <a:moveTo>
                    <a:pt x="2143" y="4757"/>
                  </a:moveTo>
                  <a:lnTo>
                    <a:pt x="2741" y="5072"/>
                  </a:lnTo>
                  <a:cubicBezTo>
                    <a:pt x="4254" y="5829"/>
                    <a:pt x="5860" y="6333"/>
                    <a:pt x="7562" y="6616"/>
                  </a:cubicBezTo>
                  <a:cubicBezTo>
                    <a:pt x="7667" y="6633"/>
                    <a:pt x="7777" y="6640"/>
                    <a:pt x="7889" y="6640"/>
                  </a:cubicBezTo>
                  <a:cubicBezTo>
                    <a:pt x="8211" y="6640"/>
                    <a:pt x="8550" y="6576"/>
                    <a:pt x="8853" y="6459"/>
                  </a:cubicBezTo>
                  <a:lnTo>
                    <a:pt x="8853" y="8664"/>
                  </a:lnTo>
                  <a:cubicBezTo>
                    <a:pt x="8885" y="10460"/>
                    <a:pt x="7341" y="11972"/>
                    <a:pt x="5514" y="11972"/>
                  </a:cubicBezTo>
                  <a:cubicBezTo>
                    <a:pt x="3655" y="11972"/>
                    <a:pt x="2143" y="10460"/>
                    <a:pt x="2143" y="8633"/>
                  </a:cubicBezTo>
                  <a:lnTo>
                    <a:pt x="2143" y="4757"/>
                  </a:lnTo>
                  <a:close/>
                  <a:moveTo>
                    <a:pt x="2584" y="0"/>
                  </a:moveTo>
                  <a:cubicBezTo>
                    <a:pt x="1954" y="0"/>
                    <a:pt x="1481" y="504"/>
                    <a:pt x="1481" y="1103"/>
                  </a:cubicBezTo>
                  <a:lnTo>
                    <a:pt x="1481" y="5986"/>
                  </a:lnTo>
                  <a:cubicBezTo>
                    <a:pt x="662" y="5986"/>
                    <a:pt x="0" y="6648"/>
                    <a:pt x="0" y="7467"/>
                  </a:cubicBezTo>
                  <a:cubicBezTo>
                    <a:pt x="0" y="8317"/>
                    <a:pt x="662" y="8979"/>
                    <a:pt x="1481" y="8979"/>
                  </a:cubicBezTo>
                  <a:cubicBezTo>
                    <a:pt x="1670" y="11058"/>
                    <a:pt x="3466" y="12728"/>
                    <a:pt x="5577" y="12728"/>
                  </a:cubicBezTo>
                  <a:cubicBezTo>
                    <a:pt x="7719" y="12728"/>
                    <a:pt x="9483" y="11058"/>
                    <a:pt x="9672" y="8979"/>
                  </a:cubicBezTo>
                  <a:cubicBezTo>
                    <a:pt x="10492" y="8979"/>
                    <a:pt x="11185" y="8317"/>
                    <a:pt x="11185" y="7467"/>
                  </a:cubicBezTo>
                  <a:cubicBezTo>
                    <a:pt x="11122" y="6679"/>
                    <a:pt x="10460" y="6018"/>
                    <a:pt x="9641" y="6018"/>
                  </a:cubicBezTo>
                  <a:lnTo>
                    <a:pt x="9641" y="5892"/>
                  </a:lnTo>
                  <a:cubicBezTo>
                    <a:pt x="10113" y="5419"/>
                    <a:pt x="10397" y="4789"/>
                    <a:pt x="10397" y="4127"/>
                  </a:cubicBezTo>
                  <a:cubicBezTo>
                    <a:pt x="10397" y="3938"/>
                    <a:pt x="10240" y="3781"/>
                    <a:pt x="10019" y="3781"/>
                  </a:cubicBezTo>
                  <a:lnTo>
                    <a:pt x="9672" y="3781"/>
                  </a:lnTo>
                  <a:lnTo>
                    <a:pt x="9672" y="1103"/>
                  </a:lnTo>
                  <a:cubicBezTo>
                    <a:pt x="9672" y="473"/>
                    <a:pt x="9168" y="0"/>
                    <a:pt x="857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B5CE9535-DE4B-4F6B-A820-DB6AD2FAFEB2}"/>
              </a:ext>
            </a:extLst>
          </p:cNvPr>
          <p:cNvSpPr txBox="1">
            <a:spLocks/>
          </p:cNvSpPr>
          <p:nvPr/>
        </p:nvSpPr>
        <p:spPr>
          <a:xfrm>
            <a:off x="9087010" y="5565319"/>
            <a:ext cx="15229828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4396" dirty="0">
                <a:solidFill>
                  <a:schemeClr val="accent2"/>
                </a:solidFill>
              </a:rPr>
              <a:t>Te</a:t>
            </a:r>
            <a:r>
              <a:rPr lang="es-SV" sz="14396" dirty="0">
                <a:solidFill>
                  <a:schemeClr val="tx2"/>
                </a:solidFill>
              </a:rPr>
              <a:t>cno</a:t>
            </a:r>
            <a:r>
              <a:rPr lang="es-SV" sz="14396" dirty="0">
                <a:solidFill>
                  <a:schemeClr val="accent1"/>
                </a:solidFill>
              </a:rPr>
              <a:t>log</a:t>
            </a:r>
            <a:r>
              <a:rPr lang="es-SV" sz="14396" dirty="0">
                <a:solidFill>
                  <a:schemeClr val="accent2"/>
                </a:solidFill>
              </a:rPr>
              <a:t>í</a:t>
            </a:r>
            <a:r>
              <a:rPr lang="es-SV" sz="14396" dirty="0">
                <a:solidFill>
                  <a:schemeClr val="accent3"/>
                </a:solidFill>
              </a:rPr>
              <a:t>as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7F0EE6F3-301C-9837-7CC0-735577B9A1F7}"/>
              </a:ext>
            </a:extLst>
          </p:cNvPr>
          <p:cNvSpPr txBox="1"/>
          <p:nvPr/>
        </p:nvSpPr>
        <p:spPr>
          <a:xfrm rot="21193814">
            <a:off x="12659156" y="4662606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 de </a:t>
            </a:r>
            <a:endParaRPr lang="es-SV" sz="8531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241E75E7-9B7C-37F1-70B5-8ECC526751CB}"/>
              </a:ext>
            </a:extLst>
          </p:cNvPr>
          <p:cNvSpPr txBox="1"/>
          <p:nvPr/>
        </p:nvSpPr>
        <p:spPr>
          <a:xfrm>
            <a:off x="11480219" y="7048816"/>
            <a:ext cx="12500629" cy="2307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In</a:t>
            </a:r>
            <a:r>
              <a:rPr lang="es-SV" sz="14396" dirty="0">
                <a:solidFill>
                  <a:schemeClr val="tx2"/>
                </a:solidFill>
                <a:latin typeface="Lexend Deca SemiBold" panose="020B0604020202020204" charset="0"/>
              </a:rPr>
              <a:t>for</a:t>
            </a:r>
            <a:r>
              <a:rPr lang="es-SV" sz="14396" dirty="0">
                <a:solidFill>
                  <a:schemeClr val="accent1"/>
                </a:solidFill>
                <a:latin typeface="Lexend Deca SemiBold" panose="020B0604020202020204" charset="0"/>
              </a:rPr>
              <a:t>ma</a:t>
            </a:r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c</a:t>
            </a:r>
            <a:r>
              <a:rPr lang="es-SV" sz="14396" dirty="0">
                <a:solidFill>
                  <a:schemeClr val="accent3"/>
                </a:solidFill>
                <a:latin typeface="Lexend Deca SemiBold" panose="020B0604020202020204" charset="0"/>
              </a:rPr>
              <a:t>ión</a:t>
            </a:r>
            <a:endParaRPr lang="es-SV" sz="14396" dirty="0">
              <a:latin typeface="Lexend Deca SemiBold" panose="020B0604020202020204" charset="0"/>
            </a:endParaRP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18FF9CFD-C554-C39B-6107-390788D4005A}"/>
              </a:ext>
            </a:extLst>
          </p:cNvPr>
          <p:cNvSpPr txBox="1"/>
          <p:nvPr/>
        </p:nvSpPr>
        <p:spPr>
          <a:xfrm rot="21257001">
            <a:off x="10502746" y="8082370"/>
            <a:ext cx="2454398" cy="7487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4266" dirty="0">
                <a:solidFill>
                  <a:schemeClr val="tx1"/>
                </a:solidFill>
                <a:latin typeface="adelia" pitchFamily="2" charset="0"/>
              </a:rPr>
              <a:t>de la </a:t>
            </a:r>
            <a:endParaRPr lang="es-SV" sz="4266" dirty="0"/>
          </a:p>
        </p:txBody>
      </p:sp>
    </p:spTree>
    <p:extLst>
      <p:ext uri="{BB962C8B-B14F-4D97-AF65-F5344CB8AC3E}">
        <p14:creationId xmlns:p14="http://schemas.microsoft.com/office/powerpoint/2010/main" val="310364322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570146" y="928411"/>
            <a:ext cx="1728790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Tecnologías de la Información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4551496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30" name="TextBox 15">
            <a:extLst>
              <a:ext uri="{FF2B5EF4-FFF2-40B4-BE49-F238E27FC236}">
                <a16:creationId xmlns:a16="http://schemas.microsoft.com/office/drawing/2014/main" id="{7BCDC572-A433-D211-79FE-440B16A8BA79}"/>
              </a:ext>
            </a:extLst>
          </p:cNvPr>
          <p:cNvSpPr txBox="1"/>
          <p:nvPr/>
        </p:nvSpPr>
        <p:spPr>
          <a:xfrm>
            <a:off x="3463133" y="3365233"/>
            <a:ext cx="7544915" cy="534203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 dirty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REQUERIMIENTOS RECIBIDOS / ATENDIDOS </a:t>
            </a:r>
          </a:p>
        </p:txBody>
      </p:sp>
      <p:graphicFrame>
        <p:nvGraphicFramePr>
          <p:cNvPr id="31" name="Chart 25">
            <a:extLst>
              <a:ext uri="{FF2B5EF4-FFF2-40B4-BE49-F238E27FC236}">
                <a16:creationId xmlns:a16="http://schemas.microsoft.com/office/drawing/2014/main" id="{ECAF6B97-A0BE-42B3-2B27-C63E826663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7328093"/>
              </p:ext>
            </p:extLst>
          </p:nvPr>
        </p:nvGraphicFramePr>
        <p:xfrm>
          <a:off x="1468924" y="3901035"/>
          <a:ext cx="11533334" cy="48566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2" name="TextBox 52">
            <a:extLst>
              <a:ext uri="{FF2B5EF4-FFF2-40B4-BE49-F238E27FC236}">
                <a16:creationId xmlns:a16="http://schemas.microsoft.com/office/drawing/2014/main" id="{60EF3866-ECE3-2E28-2F02-EF274D9FC811}"/>
              </a:ext>
            </a:extLst>
          </p:cNvPr>
          <p:cNvSpPr txBox="1"/>
          <p:nvPr/>
        </p:nvSpPr>
        <p:spPr>
          <a:xfrm>
            <a:off x="16368153" y="8234330"/>
            <a:ext cx="444329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33" name="Chart 25">
            <a:extLst>
              <a:ext uri="{FF2B5EF4-FFF2-40B4-BE49-F238E27FC236}">
                <a16:creationId xmlns:a16="http://schemas.microsoft.com/office/drawing/2014/main" id="{3BE29FB7-F088-50C1-33B1-CA5AF2DC98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9770049"/>
              </p:ext>
            </p:extLst>
          </p:nvPr>
        </p:nvGraphicFramePr>
        <p:xfrm>
          <a:off x="13829101" y="8503159"/>
          <a:ext cx="8947536" cy="48566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34" name="Grupo 5">
            <a:extLst>
              <a:ext uri="{FF2B5EF4-FFF2-40B4-BE49-F238E27FC236}">
                <a16:creationId xmlns:a16="http://schemas.microsoft.com/office/drawing/2014/main" id="{418528D6-4604-8F39-19CF-DF11EE9467AB}"/>
              </a:ext>
            </a:extLst>
          </p:cNvPr>
          <p:cNvGrpSpPr/>
          <p:nvPr/>
        </p:nvGrpSpPr>
        <p:grpSpPr>
          <a:xfrm>
            <a:off x="20856330" y="9392251"/>
            <a:ext cx="2436121" cy="922969"/>
            <a:chOff x="21471275" y="8582161"/>
            <a:chExt cx="2436121" cy="604483"/>
          </a:xfrm>
        </p:grpSpPr>
        <p:sp>
          <p:nvSpPr>
            <p:cNvPr id="35" name="TextBox 18">
              <a:extLst>
                <a:ext uri="{FF2B5EF4-FFF2-40B4-BE49-F238E27FC236}">
                  <a16:creationId xmlns:a16="http://schemas.microsoft.com/office/drawing/2014/main" id="{178F0D2A-9B89-AB4C-4A90-AD3E9570D7F8}"/>
                </a:ext>
              </a:extLst>
            </p:cNvPr>
            <p:cNvSpPr txBox="1"/>
            <p:nvPr/>
          </p:nvSpPr>
          <p:spPr>
            <a:xfrm>
              <a:off x="22078234" y="8582161"/>
              <a:ext cx="1338828" cy="342674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8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50.9%</a:t>
              </a:r>
            </a:p>
          </p:txBody>
        </p:sp>
        <p:sp>
          <p:nvSpPr>
            <p:cNvPr id="36" name="TextBox 15">
              <a:extLst>
                <a:ext uri="{FF2B5EF4-FFF2-40B4-BE49-F238E27FC236}">
                  <a16:creationId xmlns:a16="http://schemas.microsoft.com/office/drawing/2014/main" id="{4F95AEE6-D0B0-01F9-7D68-800371B8866D}"/>
                </a:ext>
              </a:extLst>
            </p:cNvPr>
            <p:cNvSpPr txBox="1"/>
            <p:nvPr/>
          </p:nvSpPr>
          <p:spPr>
            <a:xfrm>
              <a:off x="21471275" y="8924599"/>
              <a:ext cx="2436121" cy="26204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  <a:endParaRPr lang="en-US" sz="2400" kern="120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endParaRPr>
            </a:p>
          </p:txBody>
        </p:sp>
      </p:grpSp>
      <p:sp>
        <p:nvSpPr>
          <p:cNvPr id="37" name="Rounded Rectangle 12">
            <a:extLst>
              <a:ext uri="{FF2B5EF4-FFF2-40B4-BE49-F238E27FC236}">
                <a16:creationId xmlns:a16="http://schemas.microsoft.com/office/drawing/2014/main" id="{B0232A97-2FEB-5793-C2DE-7D1F9AAC8BBB}"/>
              </a:ext>
            </a:extLst>
          </p:cNvPr>
          <p:cNvSpPr/>
          <p:nvPr/>
        </p:nvSpPr>
        <p:spPr>
          <a:xfrm>
            <a:off x="14789385" y="5033296"/>
            <a:ext cx="8085437" cy="1268890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38" name="Rounded Rectangle 13">
            <a:extLst>
              <a:ext uri="{FF2B5EF4-FFF2-40B4-BE49-F238E27FC236}">
                <a16:creationId xmlns:a16="http://schemas.microsoft.com/office/drawing/2014/main" id="{739E94B0-5AB7-E2E0-E518-145BED907E77}"/>
              </a:ext>
            </a:extLst>
          </p:cNvPr>
          <p:cNvSpPr/>
          <p:nvPr/>
        </p:nvSpPr>
        <p:spPr>
          <a:xfrm>
            <a:off x="14782895" y="6410283"/>
            <a:ext cx="8091927" cy="1289126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39" name="TextBox 15">
            <a:extLst>
              <a:ext uri="{FF2B5EF4-FFF2-40B4-BE49-F238E27FC236}">
                <a16:creationId xmlns:a16="http://schemas.microsoft.com/office/drawing/2014/main" id="{36120266-DB0E-5ECD-EE52-CE85E8CAE073}"/>
              </a:ext>
            </a:extLst>
          </p:cNvPr>
          <p:cNvSpPr txBox="1"/>
          <p:nvPr/>
        </p:nvSpPr>
        <p:spPr>
          <a:xfrm>
            <a:off x="16115256" y="5070349"/>
            <a:ext cx="1651443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99%</a:t>
            </a:r>
          </a:p>
        </p:txBody>
      </p:sp>
      <p:sp>
        <p:nvSpPr>
          <p:cNvPr id="40" name="TextBox 19">
            <a:extLst>
              <a:ext uri="{FF2B5EF4-FFF2-40B4-BE49-F238E27FC236}">
                <a16:creationId xmlns:a16="http://schemas.microsoft.com/office/drawing/2014/main" id="{FD018E10-6C4E-0645-2FB8-6C8ABDCD930E}"/>
              </a:ext>
            </a:extLst>
          </p:cNvPr>
          <p:cNvSpPr txBox="1"/>
          <p:nvPr/>
        </p:nvSpPr>
        <p:spPr>
          <a:xfrm>
            <a:off x="16178806" y="6957128"/>
            <a:ext cx="5427385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</p:txBody>
      </p:sp>
      <p:sp>
        <p:nvSpPr>
          <p:cNvPr id="41" name="TextBox 15">
            <a:extLst>
              <a:ext uri="{FF2B5EF4-FFF2-40B4-BE49-F238E27FC236}">
                <a16:creationId xmlns:a16="http://schemas.microsoft.com/office/drawing/2014/main" id="{538743E8-1F35-BAA7-038E-4EEE28AACC81}"/>
              </a:ext>
            </a:extLst>
          </p:cNvPr>
          <p:cNvSpPr txBox="1"/>
          <p:nvPr/>
        </p:nvSpPr>
        <p:spPr>
          <a:xfrm>
            <a:off x="17480949" y="5235556"/>
            <a:ext cx="5495712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Disponibilidad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</a:p>
          <a:p>
            <a:pPr algn="ctr"/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aplicaciones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criticas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.</a:t>
            </a:r>
          </a:p>
        </p:txBody>
      </p:sp>
      <p:sp>
        <p:nvSpPr>
          <p:cNvPr id="42" name="TextBox 15">
            <a:extLst>
              <a:ext uri="{FF2B5EF4-FFF2-40B4-BE49-F238E27FC236}">
                <a16:creationId xmlns:a16="http://schemas.microsoft.com/office/drawing/2014/main" id="{B0613DF4-0F1D-3AE3-3A11-C1A0ADB33999}"/>
              </a:ext>
            </a:extLst>
          </p:cNvPr>
          <p:cNvSpPr txBox="1"/>
          <p:nvPr/>
        </p:nvSpPr>
        <p:spPr>
          <a:xfrm>
            <a:off x="17548357" y="6633186"/>
            <a:ext cx="5514030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Disponibilidad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servicios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  <a:p>
            <a:pPr algn="ctr"/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base de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datos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y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comunicaciones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.</a:t>
            </a:r>
          </a:p>
        </p:txBody>
      </p:sp>
      <p:sp>
        <p:nvSpPr>
          <p:cNvPr id="43" name="Freeform 77">
            <a:extLst>
              <a:ext uri="{FF2B5EF4-FFF2-40B4-BE49-F238E27FC236}">
                <a16:creationId xmlns:a16="http://schemas.microsoft.com/office/drawing/2014/main" id="{723596A3-8E2C-F3E4-EB9B-F949E6C887AB}"/>
              </a:ext>
            </a:extLst>
          </p:cNvPr>
          <p:cNvSpPr>
            <a:spLocks noEditPoints="1"/>
          </p:cNvSpPr>
          <p:nvPr/>
        </p:nvSpPr>
        <p:spPr bwMode="auto">
          <a:xfrm>
            <a:off x="15027532" y="527964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44" name="TextBox 40">
            <a:extLst>
              <a:ext uri="{FF2B5EF4-FFF2-40B4-BE49-F238E27FC236}">
                <a16:creationId xmlns:a16="http://schemas.microsoft.com/office/drawing/2014/main" id="{D53C7452-16CA-BC98-4547-B37D3F2BDC3F}"/>
              </a:ext>
            </a:extLst>
          </p:cNvPr>
          <p:cNvSpPr txBox="1"/>
          <p:nvPr/>
        </p:nvSpPr>
        <p:spPr>
          <a:xfrm>
            <a:off x="2668859" y="9090221"/>
            <a:ext cx="958839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 dirty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CLASIFICACIÓN REQUERIMIENTOS ATENDIDOS</a:t>
            </a:r>
          </a:p>
        </p:txBody>
      </p:sp>
      <p:sp>
        <p:nvSpPr>
          <p:cNvPr id="45" name="TextBox 15">
            <a:extLst>
              <a:ext uri="{FF2B5EF4-FFF2-40B4-BE49-F238E27FC236}">
                <a16:creationId xmlns:a16="http://schemas.microsoft.com/office/drawing/2014/main" id="{CD448255-455C-BA07-587F-204899232470}"/>
              </a:ext>
            </a:extLst>
          </p:cNvPr>
          <p:cNvSpPr txBox="1"/>
          <p:nvPr/>
        </p:nvSpPr>
        <p:spPr>
          <a:xfrm>
            <a:off x="15900890" y="6468573"/>
            <a:ext cx="1958485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400" dirty="0">
                <a:solidFill>
                  <a:srgbClr val="1A2C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100%</a:t>
            </a:r>
          </a:p>
        </p:txBody>
      </p:sp>
      <p:sp>
        <p:nvSpPr>
          <p:cNvPr id="46" name="Freeform 77">
            <a:extLst>
              <a:ext uri="{FF2B5EF4-FFF2-40B4-BE49-F238E27FC236}">
                <a16:creationId xmlns:a16="http://schemas.microsoft.com/office/drawing/2014/main" id="{E50694DD-44D6-6B74-2CA1-7941C89F937F}"/>
              </a:ext>
            </a:extLst>
          </p:cNvPr>
          <p:cNvSpPr>
            <a:spLocks noEditPoints="1"/>
          </p:cNvSpPr>
          <p:nvPr/>
        </p:nvSpPr>
        <p:spPr bwMode="auto">
          <a:xfrm>
            <a:off x="15006229" y="664433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1A2C57"/>
          </a:solidFill>
          <a:ln>
            <a:solidFill>
              <a:srgbClr val="1A2C57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graphicFrame>
        <p:nvGraphicFramePr>
          <p:cNvPr id="47" name="Chart 41">
            <a:extLst>
              <a:ext uri="{FF2B5EF4-FFF2-40B4-BE49-F238E27FC236}">
                <a16:creationId xmlns:a16="http://schemas.microsoft.com/office/drawing/2014/main" id="{05150EA7-B9BD-25EE-3EED-C7706F0B57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4369784"/>
              </p:ext>
            </p:extLst>
          </p:nvPr>
        </p:nvGraphicFramePr>
        <p:xfrm>
          <a:off x="2303259" y="9712140"/>
          <a:ext cx="9226978" cy="33225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48" name="Rectangle 8">
            <a:extLst>
              <a:ext uri="{FF2B5EF4-FFF2-40B4-BE49-F238E27FC236}">
                <a16:creationId xmlns:a16="http://schemas.microsoft.com/office/drawing/2014/main" id="{315B6724-130B-BBDD-7C63-65B080AC11FD}"/>
              </a:ext>
            </a:extLst>
          </p:cNvPr>
          <p:cNvSpPr/>
          <p:nvPr/>
        </p:nvSpPr>
        <p:spPr>
          <a:xfrm>
            <a:off x="14789387" y="3686530"/>
            <a:ext cx="8085436" cy="1268890"/>
          </a:xfrm>
          <a:prstGeom prst="roundRect">
            <a:avLst/>
          </a:prstGeom>
          <a:solidFill>
            <a:schemeClr val="accent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49" name="TextBox 15">
            <a:extLst>
              <a:ext uri="{FF2B5EF4-FFF2-40B4-BE49-F238E27FC236}">
                <a16:creationId xmlns:a16="http://schemas.microsoft.com/office/drawing/2014/main" id="{959523FC-959F-5E09-49B2-281ABE43AD62}"/>
              </a:ext>
            </a:extLst>
          </p:cNvPr>
          <p:cNvSpPr txBox="1"/>
          <p:nvPr/>
        </p:nvSpPr>
        <p:spPr>
          <a:xfrm>
            <a:off x="17478193" y="3899436"/>
            <a:ext cx="5396629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Optimización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</a:p>
          <a:p>
            <a:pPr algn="ctr"/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gestión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institucional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</p:txBody>
      </p:sp>
      <p:sp>
        <p:nvSpPr>
          <p:cNvPr id="50" name="TextBox 16">
            <a:extLst>
              <a:ext uri="{FF2B5EF4-FFF2-40B4-BE49-F238E27FC236}">
                <a16:creationId xmlns:a16="http://schemas.microsoft.com/office/drawing/2014/main" id="{C6A185EA-88B2-28A8-942F-710B4BA022E8}"/>
              </a:ext>
            </a:extLst>
          </p:cNvPr>
          <p:cNvSpPr txBox="1"/>
          <p:nvPr/>
        </p:nvSpPr>
        <p:spPr>
          <a:xfrm>
            <a:off x="16529824" y="3695446"/>
            <a:ext cx="641588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4</a:t>
            </a:r>
          </a:p>
        </p:txBody>
      </p:sp>
      <p:sp>
        <p:nvSpPr>
          <p:cNvPr id="51" name="TextBox 15">
            <a:extLst>
              <a:ext uri="{FF2B5EF4-FFF2-40B4-BE49-F238E27FC236}">
                <a16:creationId xmlns:a16="http://schemas.microsoft.com/office/drawing/2014/main" id="{AD64127C-10C1-50DD-3150-30C3841CFBB9}"/>
              </a:ext>
            </a:extLst>
          </p:cNvPr>
          <p:cNvSpPr txBox="1"/>
          <p:nvPr/>
        </p:nvSpPr>
        <p:spPr>
          <a:xfrm>
            <a:off x="16252725" y="4416285"/>
            <a:ext cx="1133644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4</a:t>
            </a:r>
          </a:p>
        </p:txBody>
      </p:sp>
      <p:sp>
        <p:nvSpPr>
          <p:cNvPr id="52" name="CuadroTexto 51">
            <a:extLst>
              <a:ext uri="{FF2B5EF4-FFF2-40B4-BE49-F238E27FC236}">
                <a16:creationId xmlns:a16="http://schemas.microsoft.com/office/drawing/2014/main" id="{A78C08F5-8987-EA07-CF47-E6928AA9F99B}"/>
              </a:ext>
            </a:extLst>
          </p:cNvPr>
          <p:cNvSpPr txBox="1"/>
          <p:nvPr/>
        </p:nvSpPr>
        <p:spPr>
          <a:xfrm>
            <a:off x="9101319" y="4141518"/>
            <a:ext cx="1198786" cy="464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1,320   </a:t>
            </a:r>
            <a:endParaRPr lang="es-SV" sz="2400" dirty="0">
              <a:solidFill>
                <a:srgbClr val="132047"/>
              </a:solidFill>
              <a:latin typeface="Nanum Gothic" panose="020B0604020202020204" charset="-127"/>
              <a:ea typeface="Nanum Gothic" panose="020B0604020202020204" charset="-127"/>
              <a:cs typeface="Poppins" panose="00000500000000000000" pitchFamily="2" charset="0"/>
            </a:endParaRPr>
          </a:p>
        </p:txBody>
      </p:sp>
      <p:sp>
        <p:nvSpPr>
          <p:cNvPr id="53" name="TextBox 15">
            <a:extLst>
              <a:ext uri="{FF2B5EF4-FFF2-40B4-BE49-F238E27FC236}">
                <a16:creationId xmlns:a16="http://schemas.microsoft.com/office/drawing/2014/main" id="{80A6C524-23ED-458C-8605-5698C671905E}"/>
              </a:ext>
            </a:extLst>
          </p:cNvPr>
          <p:cNvSpPr txBox="1"/>
          <p:nvPr/>
        </p:nvSpPr>
        <p:spPr>
          <a:xfrm>
            <a:off x="16097164" y="5815080"/>
            <a:ext cx="1500732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95%</a:t>
            </a:r>
          </a:p>
        </p:txBody>
      </p:sp>
      <p:sp>
        <p:nvSpPr>
          <p:cNvPr id="54" name="TextBox 15">
            <a:extLst>
              <a:ext uri="{FF2B5EF4-FFF2-40B4-BE49-F238E27FC236}">
                <a16:creationId xmlns:a16="http://schemas.microsoft.com/office/drawing/2014/main" id="{7CD98675-AA0B-F704-2D8F-D7A8ED040748}"/>
              </a:ext>
            </a:extLst>
          </p:cNvPr>
          <p:cNvSpPr txBox="1"/>
          <p:nvPr/>
        </p:nvSpPr>
        <p:spPr>
          <a:xfrm>
            <a:off x="16064507" y="7164025"/>
            <a:ext cx="1500732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18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95%</a:t>
            </a:r>
          </a:p>
        </p:txBody>
      </p:sp>
      <p:sp>
        <p:nvSpPr>
          <p:cNvPr id="55" name="Freeform 77">
            <a:extLst>
              <a:ext uri="{FF2B5EF4-FFF2-40B4-BE49-F238E27FC236}">
                <a16:creationId xmlns:a16="http://schemas.microsoft.com/office/drawing/2014/main" id="{270AEC0B-D757-6127-0798-D8D4ABC18F28}"/>
              </a:ext>
            </a:extLst>
          </p:cNvPr>
          <p:cNvSpPr>
            <a:spLocks noEditPoints="1"/>
          </p:cNvSpPr>
          <p:nvPr/>
        </p:nvSpPr>
        <p:spPr bwMode="auto">
          <a:xfrm>
            <a:off x="15059040" y="3939261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grpSp>
        <p:nvGrpSpPr>
          <p:cNvPr id="4" name="Google Shape;311;p33">
            <a:extLst>
              <a:ext uri="{FF2B5EF4-FFF2-40B4-BE49-F238E27FC236}">
                <a16:creationId xmlns:a16="http://schemas.microsoft.com/office/drawing/2014/main" id="{40760C4D-F4A1-FD74-AA35-E04162110446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5" name="Google Shape;312;p33">
              <a:extLst>
                <a:ext uri="{FF2B5EF4-FFF2-40B4-BE49-F238E27FC236}">
                  <a16:creationId xmlns:a16="http://schemas.microsoft.com/office/drawing/2014/main" id="{96032577-70F0-4137-9157-C09CD3DCA621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6" name="Google Shape;313;p33">
              <a:extLst>
                <a:ext uri="{FF2B5EF4-FFF2-40B4-BE49-F238E27FC236}">
                  <a16:creationId xmlns:a16="http://schemas.microsoft.com/office/drawing/2014/main" id="{CD0109A8-C9A4-A776-4E09-785B279D887D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7" name="Google Shape;314;p33">
              <a:extLst>
                <a:ext uri="{FF2B5EF4-FFF2-40B4-BE49-F238E27FC236}">
                  <a16:creationId xmlns:a16="http://schemas.microsoft.com/office/drawing/2014/main" id="{ECDD0D79-BB93-9FA3-95B0-35F85B5AD490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8" name="Google Shape;315;p33">
              <a:extLst>
                <a:ext uri="{FF2B5EF4-FFF2-40B4-BE49-F238E27FC236}">
                  <a16:creationId xmlns:a16="http://schemas.microsoft.com/office/drawing/2014/main" id="{43EEE841-85C9-B7CB-34CD-760080330C81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9" name="Google Shape;316;p33">
              <a:extLst>
                <a:ext uri="{FF2B5EF4-FFF2-40B4-BE49-F238E27FC236}">
                  <a16:creationId xmlns:a16="http://schemas.microsoft.com/office/drawing/2014/main" id="{2CF2634B-1F80-9CD7-3E3C-57E547C17B27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12" name="Google Shape;317;p33">
              <a:extLst>
                <a:ext uri="{FF2B5EF4-FFF2-40B4-BE49-F238E27FC236}">
                  <a16:creationId xmlns:a16="http://schemas.microsoft.com/office/drawing/2014/main" id="{F2063C58-376F-A771-9997-FCD84437F49B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  <p:sp>
        <p:nvSpPr>
          <p:cNvPr id="13" name="CuadroTexto 12">
            <a:extLst>
              <a:ext uri="{FF2B5EF4-FFF2-40B4-BE49-F238E27FC236}">
                <a16:creationId xmlns:a16="http://schemas.microsoft.com/office/drawing/2014/main" id="{CF4C8E47-A0F5-778A-041B-266C6374B746}"/>
              </a:ext>
            </a:extLst>
          </p:cNvPr>
          <p:cNvSpPr txBox="1"/>
          <p:nvPr/>
        </p:nvSpPr>
        <p:spPr>
          <a:xfrm>
            <a:off x="11112927" y="4141518"/>
            <a:ext cx="10758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>
                <a:solidFill>
                  <a:srgbClr val="132047"/>
                </a:solidFill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1,323</a:t>
            </a:r>
            <a:endParaRPr lang="es-SV" sz="2400" dirty="0">
              <a:solidFill>
                <a:srgbClr val="132047"/>
              </a:solidFill>
              <a:latin typeface="Nanum Gothic" panose="020B0604020202020204" charset="-127"/>
              <a:ea typeface="Nanum Gothic" panose="020B0604020202020204" charset="-127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987425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297;p33">
            <a:extLst>
              <a:ext uri="{FF2B5EF4-FFF2-40B4-BE49-F238E27FC236}">
                <a16:creationId xmlns:a16="http://schemas.microsoft.com/office/drawing/2014/main" id="{A6F717E0-8799-9CEA-F501-E2AF36349D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0146" y="928411"/>
            <a:ext cx="1728790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Tecnologías de la Información</a:t>
            </a:r>
            <a:endParaRPr sz="4266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Google Shape;318;p33">
            <a:extLst>
              <a:ext uri="{FF2B5EF4-FFF2-40B4-BE49-F238E27FC236}">
                <a16:creationId xmlns:a16="http://schemas.microsoft.com/office/drawing/2014/main" id="{73C3694A-2215-E438-012B-AECB4B29C4DC}"/>
              </a:ext>
            </a:extLst>
          </p:cNvPr>
          <p:cNvGrpSpPr/>
          <p:nvPr/>
        </p:nvGrpSpPr>
        <p:grpSpPr>
          <a:xfrm>
            <a:off x="14551496" y="1515168"/>
            <a:ext cx="6124351" cy="919760"/>
            <a:chOff x="6126775" y="631775"/>
            <a:chExt cx="2297230" cy="345000"/>
          </a:xfrm>
        </p:grpSpPr>
        <p:sp>
          <p:nvSpPr>
            <p:cNvPr id="9" name="Google Shape;319;p33">
              <a:extLst>
                <a:ext uri="{FF2B5EF4-FFF2-40B4-BE49-F238E27FC236}">
                  <a16:creationId xmlns:a16="http://schemas.microsoft.com/office/drawing/2014/main" id="{E9830F09-84E0-E331-53C2-D7AA24D5FCC7}"/>
                </a:ext>
              </a:extLst>
            </p:cNvPr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SV" sz="3200" b="0" i="0" u="none" strike="noStrike" kern="0" cap="none" spc="0" normalizeH="0" baseline="0" noProof="0">
                  <a:ln>
                    <a:noFill/>
                  </a:ln>
                  <a:solidFill>
                    <a:srgbClr val="FFF9F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Arial Rounded MT Bold" panose="020F0704030504030204" pitchFamily="34" charset="0"/>
                  <a:cs typeface="Arial"/>
                  <a:sym typeface="Arial"/>
                </a:rPr>
                <a:t>Ejecución POA 2022</a:t>
              </a:r>
              <a:endParaRPr kumimoji="0" sz="3200" b="0" i="0" u="none" strike="noStrike" kern="0" cap="none" spc="0" normalizeH="0" baseline="0" noProof="0">
                <a:ln>
                  <a:noFill/>
                </a:ln>
                <a:solidFill>
                  <a:srgbClr val="FFF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cs typeface="Arial"/>
                <a:sym typeface="Arial"/>
              </a:endParaRPr>
            </a:p>
          </p:txBody>
        </p:sp>
        <p:grpSp>
          <p:nvGrpSpPr>
            <p:cNvPr id="10" name="Google Shape;320;p33">
              <a:extLst>
                <a:ext uri="{FF2B5EF4-FFF2-40B4-BE49-F238E27FC236}">
                  <a16:creationId xmlns:a16="http://schemas.microsoft.com/office/drawing/2014/main" id="{CE693DF8-06B4-CCA3-B2B3-1235E26B4991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17" name="Google Shape;321;p33">
                <a:extLst>
                  <a:ext uri="{FF2B5EF4-FFF2-40B4-BE49-F238E27FC236}">
                    <a16:creationId xmlns:a16="http://schemas.microsoft.com/office/drawing/2014/main" id="{B467BEC5-D96D-3DC4-E720-F91133324946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18" name="Google Shape;322;p33">
                <a:extLst>
                  <a:ext uri="{FF2B5EF4-FFF2-40B4-BE49-F238E27FC236}">
                    <a16:creationId xmlns:a16="http://schemas.microsoft.com/office/drawing/2014/main" id="{279955EB-76BF-9A44-CBB3-BA4F4FAD44E6}"/>
                  </a:ext>
                </a:extLst>
              </p:cNvPr>
              <p:cNvCxnSpPr>
                <a:stCxn id="17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1" name="Google Shape;323;p33">
              <a:extLst>
                <a:ext uri="{FF2B5EF4-FFF2-40B4-BE49-F238E27FC236}">
                  <a16:creationId xmlns:a16="http://schemas.microsoft.com/office/drawing/2014/main" id="{F6DD3A35-0E4F-C012-50D9-7B293C62D4EC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12" name="Google Shape;324;p33">
                <a:extLst>
                  <a:ext uri="{FF2B5EF4-FFF2-40B4-BE49-F238E27FC236}">
                    <a16:creationId xmlns:a16="http://schemas.microsoft.com/office/drawing/2014/main" id="{C3A641D1-3050-FBC3-C206-12C0B0012B07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" name="Google Shape;325;p33">
                <a:extLst>
                  <a:ext uri="{FF2B5EF4-FFF2-40B4-BE49-F238E27FC236}">
                    <a16:creationId xmlns:a16="http://schemas.microsoft.com/office/drawing/2014/main" id="{966FFB1B-E2D0-8946-A3C6-A74EC390DEA8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4" name="Google Shape;326;p33">
                <a:extLst>
                  <a:ext uri="{FF2B5EF4-FFF2-40B4-BE49-F238E27FC236}">
                    <a16:creationId xmlns:a16="http://schemas.microsoft.com/office/drawing/2014/main" id="{77C5F7A6-8A14-BD94-E492-E3B602CB5FCF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15" name="Google Shape;327;p33">
                <a:extLst>
                  <a:ext uri="{FF2B5EF4-FFF2-40B4-BE49-F238E27FC236}">
                    <a16:creationId xmlns:a16="http://schemas.microsoft.com/office/drawing/2014/main" id="{9AD6B9CE-367B-3E4C-BBAE-4E9C4E1F4F9F}"/>
                  </a:ext>
                </a:extLst>
              </p:cNvPr>
              <p:cNvCxnSpPr>
                <a:stCxn id="14" idx="7"/>
                <a:endCxn id="12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6" name="Google Shape;328;p33">
                <a:extLst>
                  <a:ext uri="{FF2B5EF4-FFF2-40B4-BE49-F238E27FC236}">
                    <a16:creationId xmlns:a16="http://schemas.microsoft.com/office/drawing/2014/main" id="{6F4C7C98-8C4C-9C79-77B5-889C9CC97273}"/>
                  </a:ext>
                </a:extLst>
              </p:cNvPr>
              <p:cNvCxnSpPr>
                <a:stCxn id="14" idx="5"/>
                <a:endCxn id="13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9" name="Imagen 1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C943EC0B-100F-5D44-DA53-F1BBFAEE7A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graphicFrame>
        <p:nvGraphicFramePr>
          <p:cNvPr id="22" name="Diagrama 21">
            <a:extLst>
              <a:ext uri="{FF2B5EF4-FFF2-40B4-BE49-F238E27FC236}">
                <a16:creationId xmlns:a16="http://schemas.microsoft.com/office/drawing/2014/main" id="{B292A736-5EA5-0FE8-6701-7FDAAAE19F3E}"/>
              </a:ext>
            </a:extLst>
          </p:cNvPr>
          <p:cNvGraphicFramePr/>
          <p:nvPr/>
        </p:nvGraphicFramePr>
        <p:xfrm>
          <a:off x="3652143" y="4889844"/>
          <a:ext cx="18023829" cy="6511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4" name="CuadroTexto 23">
            <a:extLst>
              <a:ext uri="{FF2B5EF4-FFF2-40B4-BE49-F238E27FC236}">
                <a16:creationId xmlns:a16="http://schemas.microsoft.com/office/drawing/2014/main" id="{FE6FCFA7-E34E-255C-DDE6-4AA92B7A4712}"/>
              </a:ext>
            </a:extLst>
          </p:cNvPr>
          <p:cNvSpPr txBox="1"/>
          <p:nvPr/>
        </p:nvSpPr>
        <p:spPr>
          <a:xfrm>
            <a:off x="3299304" y="3960806"/>
            <a:ext cx="18782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s-SV" sz="2800" b="1" i="0" u="none" strike="noStrike" kern="1200" cap="none" spc="0" normalizeH="0" baseline="0" noProof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Arial"/>
              </a:rPr>
              <a:t>ACTIVIDADES MACRO REALIZADAS A DICIEMBRE 2022 SOBRE EL DESARROLLO DEL SISTEMA INTEGRADO</a:t>
            </a:r>
          </a:p>
        </p:txBody>
      </p:sp>
    </p:spTree>
    <p:extLst>
      <p:ext uri="{BB962C8B-B14F-4D97-AF65-F5344CB8AC3E}">
        <p14:creationId xmlns:p14="http://schemas.microsoft.com/office/powerpoint/2010/main" val="53204418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4" name="Google Shape;1114;p45"/>
          <p:cNvGrpSpPr/>
          <p:nvPr/>
        </p:nvGrpSpPr>
        <p:grpSpPr>
          <a:xfrm>
            <a:off x="1868249" y="1441411"/>
            <a:ext cx="3333665" cy="370304"/>
            <a:chOff x="7173550" y="540000"/>
            <a:chExt cx="1250450" cy="138900"/>
          </a:xfrm>
        </p:grpSpPr>
        <p:sp>
          <p:nvSpPr>
            <p:cNvPr id="1115" name="Google Shape;1115;p4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6" name="Google Shape;1116;p4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7" name="Google Shape;1117;p4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8" name="Google Shape;1118;p4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9" name="Google Shape;1119;p4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0" name="Google Shape;1120;p4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" name="Google Shape;342;p34">
            <a:extLst>
              <a:ext uri="{FF2B5EF4-FFF2-40B4-BE49-F238E27FC236}">
                <a16:creationId xmlns:a16="http://schemas.microsoft.com/office/drawing/2014/main" id="{276EE36E-77B4-7953-9494-7D795A419C23}"/>
              </a:ext>
            </a:extLst>
          </p:cNvPr>
          <p:cNvGrpSpPr/>
          <p:nvPr/>
        </p:nvGrpSpPr>
        <p:grpSpPr>
          <a:xfrm>
            <a:off x="16894199" y="11904285"/>
            <a:ext cx="3333665" cy="370304"/>
            <a:chOff x="7173550" y="540000"/>
            <a:chExt cx="1250450" cy="138900"/>
          </a:xfrm>
        </p:grpSpPr>
        <p:sp>
          <p:nvSpPr>
            <p:cNvPr id="10" name="Google Shape;343;p34">
              <a:extLst>
                <a:ext uri="{FF2B5EF4-FFF2-40B4-BE49-F238E27FC236}">
                  <a16:creationId xmlns:a16="http://schemas.microsoft.com/office/drawing/2014/main" id="{827720A3-4F60-4E72-F7C2-3C24999689B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44;p34">
              <a:extLst>
                <a:ext uri="{FF2B5EF4-FFF2-40B4-BE49-F238E27FC236}">
                  <a16:creationId xmlns:a16="http://schemas.microsoft.com/office/drawing/2014/main" id="{CEDEEA6F-A1AD-A2D0-6AD2-BC06241FCAE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345;p34">
              <a:extLst>
                <a:ext uri="{FF2B5EF4-FFF2-40B4-BE49-F238E27FC236}">
                  <a16:creationId xmlns:a16="http://schemas.microsoft.com/office/drawing/2014/main" id="{662B797F-55C2-006F-17D6-ABBB16551F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6;p34">
              <a:extLst>
                <a:ext uri="{FF2B5EF4-FFF2-40B4-BE49-F238E27FC236}">
                  <a16:creationId xmlns:a16="http://schemas.microsoft.com/office/drawing/2014/main" id="{DD0655FE-6C0D-9742-8AD5-3A5DEB9CFCE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347;p34">
              <a:extLst>
                <a:ext uri="{FF2B5EF4-FFF2-40B4-BE49-F238E27FC236}">
                  <a16:creationId xmlns:a16="http://schemas.microsoft.com/office/drawing/2014/main" id="{6A7FC653-296C-B042-2821-44C1992983B8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48;p34">
              <a:extLst>
                <a:ext uri="{FF2B5EF4-FFF2-40B4-BE49-F238E27FC236}">
                  <a16:creationId xmlns:a16="http://schemas.microsoft.com/office/drawing/2014/main" id="{80D2111E-46DF-27FF-0EB3-7F2A81F5A35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" name="Google Shape;349;p34">
            <a:extLst>
              <a:ext uri="{FF2B5EF4-FFF2-40B4-BE49-F238E27FC236}">
                <a16:creationId xmlns:a16="http://schemas.microsoft.com/office/drawing/2014/main" id="{CE51E85F-0F27-37E2-0CD7-41EFE1FDFA6A}"/>
              </a:ext>
            </a:extLst>
          </p:cNvPr>
          <p:cNvGrpSpPr/>
          <p:nvPr/>
        </p:nvGrpSpPr>
        <p:grpSpPr>
          <a:xfrm>
            <a:off x="16045440" y="1686078"/>
            <a:ext cx="7617229" cy="919760"/>
            <a:chOff x="5566800" y="631775"/>
            <a:chExt cx="2857205" cy="345000"/>
          </a:xfrm>
        </p:grpSpPr>
        <p:sp>
          <p:nvSpPr>
            <p:cNvPr id="17" name="Google Shape;350;p34">
              <a:extLst>
                <a:ext uri="{FF2B5EF4-FFF2-40B4-BE49-F238E27FC236}">
                  <a16:creationId xmlns:a16="http://schemas.microsoft.com/office/drawing/2014/main" id="{E9CA0C97-D226-2735-23C8-EFCE6CC50E42}"/>
                </a:ext>
              </a:extLst>
            </p:cNvPr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51;p34">
              <a:extLst>
                <a:ext uri="{FF2B5EF4-FFF2-40B4-BE49-F238E27FC236}">
                  <a16:creationId xmlns:a16="http://schemas.microsoft.com/office/drawing/2014/main" id="{05F4A8D0-B198-B2D9-E2B4-D897C4572078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5" name="Google Shape;352;p34">
                <a:extLst>
                  <a:ext uri="{FF2B5EF4-FFF2-40B4-BE49-F238E27FC236}">
                    <a16:creationId xmlns:a16="http://schemas.microsoft.com/office/drawing/2014/main" id="{D1A9909C-D33C-CBCE-1B41-9EE89659851A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" name="Google Shape;353;p34">
                <a:extLst>
                  <a:ext uri="{FF2B5EF4-FFF2-40B4-BE49-F238E27FC236}">
                    <a16:creationId xmlns:a16="http://schemas.microsoft.com/office/drawing/2014/main" id="{3D40E74D-8C05-5F3F-7483-9BF3E31C02EA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54;p34">
              <a:extLst>
                <a:ext uri="{FF2B5EF4-FFF2-40B4-BE49-F238E27FC236}">
                  <a16:creationId xmlns:a16="http://schemas.microsoft.com/office/drawing/2014/main" id="{2A422EAB-E811-F8EA-F731-6D4F94646196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55;p34">
                <a:extLst>
                  <a:ext uri="{FF2B5EF4-FFF2-40B4-BE49-F238E27FC236}">
                    <a16:creationId xmlns:a16="http://schemas.microsoft.com/office/drawing/2014/main" id="{A51A4418-7716-F45D-3052-28F261F935D0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1" name="Google Shape;356;p34">
                <a:extLst>
                  <a:ext uri="{FF2B5EF4-FFF2-40B4-BE49-F238E27FC236}">
                    <a16:creationId xmlns:a16="http://schemas.microsoft.com/office/drawing/2014/main" id="{DCF8FE11-8F5F-F2B4-DAFA-ED3CA4DC182A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57;p34">
                <a:extLst>
                  <a:ext uri="{FF2B5EF4-FFF2-40B4-BE49-F238E27FC236}">
                    <a16:creationId xmlns:a16="http://schemas.microsoft.com/office/drawing/2014/main" id="{1EE1015F-45D8-3BED-21EB-EA8CB7A4F36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3" name="Google Shape;358;p34">
                <a:extLst>
                  <a:ext uri="{FF2B5EF4-FFF2-40B4-BE49-F238E27FC236}">
                    <a16:creationId xmlns:a16="http://schemas.microsoft.com/office/drawing/2014/main" id="{4E1D8BF5-8C90-3C59-9305-3FF55B222520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59;p34">
                <a:extLst>
                  <a:ext uri="{FF2B5EF4-FFF2-40B4-BE49-F238E27FC236}">
                    <a16:creationId xmlns:a16="http://schemas.microsoft.com/office/drawing/2014/main" id="{DAE92DEE-AB7C-B65D-CB1B-BEA875D3E569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3A2C0A2-D3A1-8090-75BD-BEA6B4FF7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6992" y="11480767"/>
            <a:ext cx="2009007" cy="1098311"/>
          </a:xfrm>
          <a:prstGeom prst="rect">
            <a:avLst/>
          </a:prstGeom>
        </p:spPr>
      </p:pic>
      <p:grpSp>
        <p:nvGrpSpPr>
          <p:cNvPr id="2" name="Google Shape;11218;p69">
            <a:extLst>
              <a:ext uri="{FF2B5EF4-FFF2-40B4-BE49-F238E27FC236}">
                <a16:creationId xmlns:a16="http://schemas.microsoft.com/office/drawing/2014/main" id="{F66A9D83-9594-46C0-6266-0BF177F3776A}"/>
              </a:ext>
            </a:extLst>
          </p:cNvPr>
          <p:cNvGrpSpPr/>
          <p:nvPr/>
        </p:nvGrpSpPr>
        <p:grpSpPr>
          <a:xfrm>
            <a:off x="18418034" y="5206356"/>
            <a:ext cx="965077" cy="962656"/>
            <a:chOff x="-54081175" y="1903275"/>
            <a:chExt cx="319025" cy="318225"/>
          </a:xfrm>
          <a:solidFill>
            <a:schemeClr val="bg1"/>
          </a:solidFill>
        </p:grpSpPr>
        <p:sp>
          <p:nvSpPr>
            <p:cNvPr id="3" name="Google Shape;11219;p69">
              <a:extLst>
                <a:ext uri="{FF2B5EF4-FFF2-40B4-BE49-F238E27FC236}">
                  <a16:creationId xmlns:a16="http://schemas.microsoft.com/office/drawing/2014/main" id="{B443DC39-B6BB-D846-E441-8B8D80874A89}"/>
                </a:ext>
              </a:extLst>
            </p:cNvPr>
            <p:cNvSpPr/>
            <p:nvPr/>
          </p:nvSpPr>
          <p:spPr>
            <a:xfrm>
              <a:off x="-53959075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" name="Google Shape;11220;p69">
              <a:extLst>
                <a:ext uri="{FF2B5EF4-FFF2-40B4-BE49-F238E27FC236}">
                  <a16:creationId xmlns:a16="http://schemas.microsoft.com/office/drawing/2014/main" id="{6F0EDD53-8EA2-9AB6-4440-3611E35A28CD}"/>
                </a:ext>
              </a:extLst>
            </p:cNvPr>
            <p:cNvSpPr/>
            <p:nvPr/>
          </p:nvSpPr>
          <p:spPr>
            <a:xfrm>
              <a:off x="-54081175" y="190327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6365" y="757"/>
                  </a:moveTo>
                  <a:cubicBezTo>
                    <a:pt x="7594" y="757"/>
                    <a:pt x="8728" y="1324"/>
                    <a:pt x="9515" y="2238"/>
                  </a:cubicBezTo>
                  <a:lnTo>
                    <a:pt x="8570" y="2238"/>
                  </a:lnTo>
                  <a:cubicBezTo>
                    <a:pt x="7436" y="2238"/>
                    <a:pt x="6396" y="1702"/>
                    <a:pt x="5829" y="789"/>
                  </a:cubicBezTo>
                  <a:cubicBezTo>
                    <a:pt x="5987" y="757"/>
                    <a:pt x="6176" y="757"/>
                    <a:pt x="6365" y="757"/>
                  </a:cubicBezTo>
                  <a:close/>
                  <a:moveTo>
                    <a:pt x="5042" y="946"/>
                  </a:moveTo>
                  <a:cubicBezTo>
                    <a:pt x="5357" y="1482"/>
                    <a:pt x="5829" y="1954"/>
                    <a:pt x="6365" y="2332"/>
                  </a:cubicBezTo>
                  <a:cubicBezTo>
                    <a:pt x="7027" y="2742"/>
                    <a:pt x="7783" y="2962"/>
                    <a:pt x="8570" y="2962"/>
                  </a:cubicBezTo>
                  <a:lnTo>
                    <a:pt x="9988" y="2962"/>
                  </a:lnTo>
                  <a:cubicBezTo>
                    <a:pt x="10272" y="3498"/>
                    <a:pt x="10461" y="4160"/>
                    <a:pt x="10461" y="4853"/>
                  </a:cubicBezTo>
                  <a:lnTo>
                    <a:pt x="10461" y="5199"/>
                  </a:lnTo>
                  <a:lnTo>
                    <a:pt x="10429" y="5199"/>
                  </a:lnTo>
                  <a:cubicBezTo>
                    <a:pt x="10272" y="4380"/>
                    <a:pt x="9484" y="3687"/>
                    <a:pt x="8570" y="3687"/>
                  </a:cubicBezTo>
                  <a:cubicBezTo>
                    <a:pt x="7657" y="3687"/>
                    <a:pt x="6932" y="4317"/>
                    <a:pt x="6775" y="5199"/>
                  </a:cubicBezTo>
                  <a:lnTo>
                    <a:pt x="5924" y="5199"/>
                  </a:lnTo>
                  <a:cubicBezTo>
                    <a:pt x="5766" y="4317"/>
                    <a:pt x="4979" y="3687"/>
                    <a:pt x="4128" y="3687"/>
                  </a:cubicBezTo>
                  <a:cubicBezTo>
                    <a:pt x="3214" y="3687"/>
                    <a:pt x="2427" y="4380"/>
                    <a:pt x="2269" y="5199"/>
                  </a:cubicBezTo>
                  <a:lnTo>
                    <a:pt x="2238" y="5199"/>
                  </a:lnTo>
                  <a:lnTo>
                    <a:pt x="2238" y="4853"/>
                  </a:lnTo>
                  <a:cubicBezTo>
                    <a:pt x="2206" y="3025"/>
                    <a:pt x="3372" y="1482"/>
                    <a:pt x="5042" y="946"/>
                  </a:cubicBezTo>
                  <a:close/>
                  <a:moveTo>
                    <a:pt x="1450" y="5231"/>
                  </a:moveTo>
                  <a:lnTo>
                    <a:pt x="1450" y="6711"/>
                  </a:lnTo>
                  <a:cubicBezTo>
                    <a:pt x="1431" y="6713"/>
                    <a:pt x="1413" y="6714"/>
                    <a:pt x="1394" y="6714"/>
                  </a:cubicBezTo>
                  <a:cubicBezTo>
                    <a:pt x="1009" y="6714"/>
                    <a:pt x="694" y="6408"/>
                    <a:pt x="694" y="5987"/>
                  </a:cubicBezTo>
                  <a:cubicBezTo>
                    <a:pt x="694" y="5577"/>
                    <a:pt x="1009" y="5231"/>
                    <a:pt x="1450" y="5231"/>
                  </a:cubicBezTo>
                  <a:close/>
                  <a:moveTo>
                    <a:pt x="4097" y="4538"/>
                  </a:moveTo>
                  <a:cubicBezTo>
                    <a:pt x="4727" y="4538"/>
                    <a:pt x="5199" y="5042"/>
                    <a:pt x="5199" y="5640"/>
                  </a:cubicBezTo>
                  <a:cubicBezTo>
                    <a:pt x="5199" y="6270"/>
                    <a:pt x="4664" y="6743"/>
                    <a:pt x="4097" y="6743"/>
                  </a:cubicBezTo>
                  <a:cubicBezTo>
                    <a:pt x="3467" y="6743"/>
                    <a:pt x="2931" y="6207"/>
                    <a:pt x="2931" y="5640"/>
                  </a:cubicBezTo>
                  <a:cubicBezTo>
                    <a:pt x="2931" y="5042"/>
                    <a:pt x="3467" y="4538"/>
                    <a:pt x="4097" y="4538"/>
                  </a:cubicBezTo>
                  <a:close/>
                  <a:moveTo>
                    <a:pt x="8539" y="4538"/>
                  </a:moveTo>
                  <a:cubicBezTo>
                    <a:pt x="9169" y="4538"/>
                    <a:pt x="9673" y="5042"/>
                    <a:pt x="9673" y="5640"/>
                  </a:cubicBezTo>
                  <a:cubicBezTo>
                    <a:pt x="9673" y="6207"/>
                    <a:pt x="9169" y="6743"/>
                    <a:pt x="8539" y="6743"/>
                  </a:cubicBezTo>
                  <a:cubicBezTo>
                    <a:pt x="7940" y="6743"/>
                    <a:pt x="7436" y="6207"/>
                    <a:pt x="7436" y="5640"/>
                  </a:cubicBezTo>
                  <a:cubicBezTo>
                    <a:pt x="7436" y="5010"/>
                    <a:pt x="7940" y="4538"/>
                    <a:pt x="8539" y="4538"/>
                  </a:cubicBezTo>
                  <a:close/>
                  <a:moveTo>
                    <a:pt x="11217" y="5231"/>
                  </a:moveTo>
                  <a:cubicBezTo>
                    <a:pt x="11595" y="5231"/>
                    <a:pt x="11973" y="5577"/>
                    <a:pt x="11973" y="5987"/>
                  </a:cubicBezTo>
                  <a:cubicBezTo>
                    <a:pt x="11973" y="6428"/>
                    <a:pt x="11595" y="6743"/>
                    <a:pt x="11217" y="6743"/>
                  </a:cubicBezTo>
                  <a:lnTo>
                    <a:pt x="11217" y="5231"/>
                  </a:lnTo>
                  <a:close/>
                  <a:moveTo>
                    <a:pt x="10461" y="5987"/>
                  </a:moveTo>
                  <a:lnTo>
                    <a:pt x="10461" y="7877"/>
                  </a:lnTo>
                  <a:lnTo>
                    <a:pt x="10461" y="8224"/>
                  </a:lnTo>
                  <a:lnTo>
                    <a:pt x="8696" y="8224"/>
                  </a:lnTo>
                  <a:cubicBezTo>
                    <a:pt x="7972" y="7767"/>
                    <a:pt x="7153" y="7538"/>
                    <a:pt x="6337" y="7538"/>
                  </a:cubicBezTo>
                  <a:cubicBezTo>
                    <a:pt x="5522" y="7538"/>
                    <a:pt x="4711" y="7767"/>
                    <a:pt x="4002" y="8224"/>
                  </a:cubicBezTo>
                  <a:lnTo>
                    <a:pt x="2238" y="8224"/>
                  </a:lnTo>
                  <a:lnTo>
                    <a:pt x="2238" y="7877"/>
                  </a:lnTo>
                  <a:lnTo>
                    <a:pt x="2238" y="5987"/>
                  </a:lnTo>
                  <a:lnTo>
                    <a:pt x="2269" y="5987"/>
                  </a:lnTo>
                  <a:cubicBezTo>
                    <a:pt x="2427" y="6806"/>
                    <a:pt x="3214" y="7468"/>
                    <a:pt x="4128" y="7468"/>
                  </a:cubicBezTo>
                  <a:cubicBezTo>
                    <a:pt x="5042" y="7468"/>
                    <a:pt x="5766" y="6837"/>
                    <a:pt x="5955" y="5987"/>
                  </a:cubicBezTo>
                  <a:lnTo>
                    <a:pt x="6775" y="5987"/>
                  </a:lnTo>
                  <a:cubicBezTo>
                    <a:pt x="6932" y="6837"/>
                    <a:pt x="7720" y="7468"/>
                    <a:pt x="8570" y="7468"/>
                  </a:cubicBezTo>
                  <a:cubicBezTo>
                    <a:pt x="9106" y="7468"/>
                    <a:pt x="9578" y="7279"/>
                    <a:pt x="9925" y="6932"/>
                  </a:cubicBezTo>
                  <a:cubicBezTo>
                    <a:pt x="10209" y="6648"/>
                    <a:pt x="10366" y="6333"/>
                    <a:pt x="10429" y="5987"/>
                  </a:cubicBezTo>
                  <a:close/>
                  <a:moveTo>
                    <a:pt x="6318" y="8271"/>
                  </a:moveTo>
                  <a:cubicBezTo>
                    <a:pt x="7027" y="8271"/>
                    <a:pt x="7735" y="8476"/>
                    <a:pt x="8350" y="8885"/>
                  </a:cubicBezTo>
                  <a:cubicBezTo>
                    <a:pt x="8413" y="8948"/>
                    <a:pt x="8444" y="8980"/>
                    <a:pt x="8539" y="8980"/>
                  </a:cubicBezTo>
                  <a:lnTo>
                    <a:pt x="10272" y="8980"/>
                  </a:lnTo>
                  <a:cubicBezTo>
                    <a:pt x="9799" y="10713"/>
                    <a:pt x="8224" y="11973"/>
                    <a:pt x="6333" y="11973"/>
                  </a:cubicBezTo>
                  <a:cubicBezTo>
                    <a:pt x="4443" y="11973"/>
                    <a:pt x="2868" y="10713"/>
                    <a:pt x="2364" y="8980"/>
                  </a:cubicBezTo>
                  <a:lnTo>
                    <a:pt x="4097" y="8980"/>
                  </a:lnTo>
                  <a:cubicBezTo>
                    <a:pt x="4160" y="8980"/>
                    <a:pt x="4254" y="8948"/>
                    <a:pt x="4286" y="8885"/>
                  </a:cubicBezTo>
                  <a:cubicBezTo>
                    <a:pt x="4900" y="8476"/>
                    <a:pt x="5609" y="8271"/>
                    <a:pt x="6318" y="8271"/>
                  </a:cubicBezTo>
                  <a:close/>
                  <a:moveTo>
                    <a:pt x="6333" y="1"/>
                  </a:moveTo>
                  <a:cubicBezTo>
                    <a:pt x="3782" y="1"/>
                    <a:pt x="1639" y="1986"/>
                    <a:pt x="1482" y="4475"/>
                  </a:cubicBezTo>
                  <a:cubicBezTo>
                    <a:pt x="663" y="4475"/>
                    <a:pt x="1" y="5168"/>
                    <a:pt x="1" y="5987"/>
                  </a:cubicBezTo>
                  <a:cubicBezTo>
                    <a:pt x="1" y="6806"/>
                    <a:pt x="663" y="7468"/>
                    <a:pt x="1482" y="7468"/>
                  </a:cubicBezTo>
                  <a:lnTo>
                    <a:pt x="1482" y="7877"/>
                  </a:lnTo>
                  <a:cubicBezTo>
                    <a:pt x="1482" y="10555"/>
                    <a:pt x="3656" y="12729"/>
                    <a:pt x="6365" y="12729"/>
                  </a:cubicBezTo>
                  <a:cubicBezTo>
                    <a:pt x="9043" y="12729"/>
                    <a:pt x="11248" y="10555"/>
                    <a:pt x="11248" y="7877"/>
                  </a:cubicBezTo>
                  <a:lnTo>
                    <a:pt x="11248" y="7468"/>
                  </a:lnTo>
                  <a:cubicBezTo>
                    <a:pt x="12067" y="7468"/>
                    <a:pt x="12760" y="6806"/>
                    <a:pt x="12760" y="5987"/>
                  </a:cubicBezTo>
                  <a:cubicBezTo>
                    <a:pt x="12697" y="5168"/>
                    <a:pt x="12036" y="4475"/>
                    <a:pt x="11217" y="4475"/>
                  </a:cubicBezTo>
                  <a:cubicBezTo>
                    <a:pt x="11028" y="1954"/>
                    <a:pt x="8885" y="1"/>
                    <a:pt x="63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" name="Google Shape;11221;p69">
            <a:extLst>
              <a:ext uri="{FF2B5EF4-FFF2-40B4-BE49-F238E27FC236}">
                <a16:creationId xmlns:a16="http://schemas.microsoft.com/office/drawing/2014/main" id="{15DD9FE3-02DC-4209-CDC6-49131ABFF909}"/>
              </a:ext>
            </a:extLst>
          </p:cNvPr>
          <p:cNvGrpSpPr/>
          <p:nvPr/>
        </p:nvGrpSpPr>
        <p:grpSpPr>
          <a:xfrm>
            <a:off x="18477627" y="6415282"/>
            <a:ext cx="845886" cy="960313"/>
            <a:chOff x="-54063050" y="2296300"/>
            <a:chExt cx="279625" cy="317450"/>
          </a:xfrm>
          <a:solidFill>
            <a:schemeClr val="bg1"/>
          </a:solidFill>
        </p:grpSpPr>
        <p:sp>
          <p:nvSpPr>
            <p:cNvPr id="62" name="Google Shape;11222;p69">
              <a:extLst>
                <a:ext uri="{FF2B5EF4-FFF2-40B4-BE49-F238E27FC236}">
                  <a16:creationId xmlns:a16="http://schemas.microsoft.com/office/drawing/2014/main" id="{66C4A363-8654-4AEB-D144-AE39CBC7E848}"/>
                </a:ext>
              </a:extLst>
            </p:cNvPr>
            <p:cNvSpPr/>
            <p:nvPr/>
          </p:nvSpPr>
          <p:spPr>
            <a:xfrm>
              <a:off x="-53959075" y="252727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26" y="1001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3" name="Google Shape;11223;p69">
              <a:extLst>
                <a:ext uri="{FF2B5EF4-FFF2-40B4-BE49-F238E27FC236}">
                  <a16:creationId xmlns:a16="http://schemas.microsoft.com/office/drawing/2014/main" id="{B618199F-35EF-6443-A357-AF4DC919EED2}"/>
                </a:ext>
              </a:extLst>
            </p:cNvPr>
            <p:cNvSpPr/>
            <p:nvPr/>
          </p:nvSpPr>
          <p:spPr>
            <a:xfrm>
              <a:off x="-53969325" y="248297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8" name="Google Shape;11224;p69">
              <a:extLst>
                <a:ext uri="{FF2B5EF4-FFF2-40B4-BE49-F238E27FC236}">
                  <a16:creationId xmlns:a16="http://schemas.microsoft.com/office/drawing/2014/main" id="{01C2044B-98E5-23B4-0F86-A5B8736C0134}"/>
                </a:ext>
              </a:extLst>
            </p:cNvPr>
            <p:cNvSpPr/>
            <p:nvPr/>
          </p:nvSpPr>
          <p:spPr>
            <a:xfrm>
              <a:off x="-53894500" y="248297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9" name="Google Shape;11225;p69">
              <a:extLst>
                <a:ext uri="{FF2B5EF4-FFF2-40B4-BE49-F238E27FC236}">
                  <a16:creationId xmlns:a16="http://schemas.microsoft.com/office/drawing/2014/main" id="{4BBDCF06-2CAD-9DEA-6D67-F79CBCA6CAD4}"/>
                </a:ext>
              </a:extLst>
            </p:cNvPr>
            <p:cNvSpPr/>
            <p:nvPr/>
          </p:nvSpPr>
          <p:spPr>
            <a:xfrm>
              <a:off x="-54063050" y="2296300"/>
              <a:ext cx="279625" cy="317450"/>
            </a:xfrm>
            <a:custGeom>
              <a:avLst/>
              <a:gdLst/>
              <a:ahLst/>
              <a:cxnLst/>
              <a:rect l="l" t="t" r="r" b="b"/>
              <a:pathLst>
                <a:path w="11185" h="12698" extrusionOk="0">
                  <a:moveTo>
                    <a:pt x="5640" y="694"/>
                  </a:moveTo>
                  <a:cubicBezTo>
                    <a:pt x="7026" y="694"/>
                    <a:pt x="8286" y="883"/>
                    <a:pt x="9232" y="1198"/>
                  </a:cubicBezTo>
                  <a:cubicBezTo>
                    <a:pt x="10177" y="1576"/>
                    <a:pt x="10523" y="1923"/>
                    <a:pt x="10523" y="2206"/>
                  </a:cubicBezTo>
                  <a:cubicBezTo>
                    <a:pt x="10523" y="2427"/>
                    <a:pt x="10114" y="2647"/>
                    <a:pt x="9358" y="2931"/>
                  </a:cubicBezTo>
                  <a:lnTo>
                    <a:pt x="2017" y="2931"/>
                  </a:lnTo>
                  <a:cubicBezTo>
                    <a:pt x="1198" y="2679"/>
                    <a:pt x="757" y="2427"/>
                    <a:pt x="757" y="2206"/>
                  </a:cubicBezTo>
                  <a:cubicBezTo>
                    <a:pt x="757" y="1954"/>
                    <a:pt x="1103" y="1576"/>
                    <a:pt x="2048" y="1198"/>
                  </a:cubicBezTo>
                  <a:cubicBezTo>
                    <a:pt x="2994" y="851"/>
                    <a:pt x="4254" y="694"/>
                    <a:pt x="5640" y="694"/>
                  </a:cubicBezTo>
                  <a:close/>
                  <a:moveTo>
                    <a:pt x="8948" y="3687"/>
                  </a:moveTo>
                  <a:lnTo>
                    <a:pt x="8948" y="4475"/>
                  </a:lnTo>
                  <a:lnTo>
                    <a:pt x="2206" y="4475"/>
                  </a:lnTo>
                  <a:lnTo>
                    <a:pt x="2206" y="3687"/>
                  </a:lnTo>
                  <a:close/>
                  <a:moveTo>
                    <a:pt x="8633" y="5231"/>
                  </a:moveTo>
                  <a:cubicBezTo>
                    <a:pt x="8192" y="5703"/>
                    <a:pt x="7562" y="5987"/>
                    <a:pt x="6932" y="5987"/>
                  </a:cubicBezTo>
                  <a:lnTo>
                    <a:pt x="4317" y="5987"/>
                  </a:lnTo>
                  <a:cubicBezTo>
                    <a:pt x="3624" y="5987"/>
                    <a:pt x="3057" y="5703"/>
                    <a:pt x="2615" y="5231"/>
                  </a:cubicBezTo>
                  <a:close/>
                  <a:moveTo>
                    <a:pt x="9704" y="6680"/>
                  </a:moveTo>
                  <a:cubicBezTo>
                    <a:pt x="10082" y="6680"/>
                    <a:pt x="10460" y="6995"/>
                    <a:pt x="10460" y="7436"/>
                  </a:cubicBezTo>
                  <a:cubicBezTo>
                    <a:pt x="10460" y="7877"/>
                    <a:pt x="10145" y="8192"/>
                    <a:pt x="9704" y="8192"/>
                  </a:cubicBezTo>
                  <a:lnTo>
                    <a:pt x="9704" y="6680"/>
                  </a:lnTo>
                  <a:close/>
                  <a:moveTo>
                    <a:pt x="1513" y="6711"/>
                  </a:moveTo>
                  <a:lnTo>
                    <a:pt x="1513" y="8224"/>
                  </a:lnTo>
                  <a:cubicBezTo>
                    <a:pt x="1072" y="8192"/>
                    <a:pt x="757" y="7877"/>
                    <a:pt x="757" y="7467"/>
                  </a:cubicBezTo>
                  <a:cubicBezTo>
                    <a:pt x="757" y="7089"/>
                    <a:pt x="1103" y="6711"/>
                    <a:pt x="1513" y="6711"/>
                  </a:cubicBezTo>
                  <a:close/>
                  <a:moveTo>
                    <a:pt x="8979" y="5924"/>
                  </a:moveTo>
                  <a:lnTo>
                    <a:pt x="8979" y="8570"/>
                  </a:lnTo>
                  <a:cubicBezTo>
                    <a:pt x="8948" y="10429"/>
                    <a:pt x="7467" y="11910"/>
                    <a:pt x="5608" y="11910"/>
                  </a:cubicBezTo>
                  <a:cubicBezTo>
                    <a:pt x="3750" y="11910"/>
                    <a:pt x="2269" y="10429"/>
                    <a:pt x="2269" y="8570"/>
                  </a:cubicBezTo>
                  <a:lnTo>
                    <a:pt x="2269" y="5924"/>
                  </a:lnTo>
                  <a:cubicBezTo>
                    <a:pt x="2805" y="6459"/>
                    <a:pt x="3561" y="6711"/>
                    <a:pt x="4317" y="6711"/>
                  </a:cubicBezTo>
                  <a:lnTo>
                    <a:pt x="6932" y="6711"/>
                  </a:lnTo>
                  <a:cubicBezTo>
                    <a:pt x="7688" y="6711"/>
                    <a:pt x="8444" y="6459"/>
                    <a:pt x="8979" y="5924"/>
                  </a:cubicBezTo>
                  <a:close/>
                  <a:moveTo>
                    <a:pt x="5608" y="1"/>
                  </a:moveTo>
                  <a:cubicBezTo>
                    <a:pt x="4191" y="1"/>
                    <a:pt x="2805" y="190"/>
                    <a:pt x="1796" y="536"/>
                  </a:cubicBezTo>
                  <a:cubicBezTo>
                    <a:pt x="316" y="1040"/>
                    <a:pt x="1" y="1734"/>
                    <a:pt x="1" y="2206"/>
                  </a:cubicBezTo>
                  <a:cubicBezTo>
                    <a:pt x="1" y="2931"/>
                    <a:pt x="788" y="3309"/>
                    <a:pt x="1513" y="3561"/>
                  </a:cubicBezTo>
                  <a:lnTo>
                    <a:pt x="1513" y="5955"/>
                  </a:lnTo>
                  <a:cubicBezTo>
                    <a:pt x="694" y="5955"/>
                    <a:pt x="1" y="6648"/>
                    <a:pt x="1" y="7467"/>
                  </a:cubicBezTo>
                  <a:cubicBezTo>
                    <a:pt x="1" y="8287"/>
                    <a:pt x="694" y="8980"/>
                    <a:pt x="1513" y="8980"/>
                  </a:cubicBezTo>
                  <a:cubicBezTo>
                    <a:pt x="1702" y="11059"/>
                    <a:pt x="3466" y="12697"/>
                    <a:pt x="5608" y="12697"/>
                  </a:cubicBezTo>
                  <a:cubicBezTo>
                    <a:pt x="7719" y="12697"/>
                    <a:pt x="9515" y="11059"/>
                    <a:pt x="9704" y="8980"/>
                  </a:cubicBezTo>
                  <a:cubicBezTo>
                    <a:pt x="10523" y="8980"/>
                    <a:pt x="11185" y="8287"/>
                    <a:pt x="11185" y="7467"/>
                  </a:cubicBezTo>
                  <a:cubicBezTo>
                    <a:pt x="11185" y="6648"/>
                    <a:pt x="10523" y="5955"/>
                    <a:pt x="9704" y="5955"/>
                  </a:cubicBezTo>
                  <a:lnTo>
                    <a:pt x="9704" y="3561"/>
                  </a:lnTo>
                  <a:cubicBezTo>
                    <a:pt x="10397" y="3309"/>
                    <a:pt x="11185" y="2931"/>
                    <a:pt x="11185" y="2206"/>
                  </a:cubicBezTo>
                  <a:cubicBezTo>
                    <a:pt x="11185" y="1734"/>
                    <a:pt x="10870" y="1040"/>
                    <a:pt x="9421" y="536"/>
                  </a:cubicBezTo>
                  <a:cubicBezTo>
                    <a:pt x="8412" y="190"/>
                    <a:pt x="7058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090" name="Google Shape;11226;p69">
            <a:extLst>
              <a:ext uri="{FF2B5EF4-FFF2-40B4-BE49-F238E27FC236}">
                <a16:creationId xmlns:a16="http://schemas.microsoft.com/office/drawing/2014/main" id="{B2D07845-76B1-32B4-58EF-BF6A4AB48E84}"/>
              </a:ext>
            </a:extLst>
          </p:cNvPr>
          <p:cNvGrpSpPr/>
          <p:nvPr/>
        </p:nvGrpSpPr>
        <p:grpSpPr>
          <a:xfrm>
            <a:off x="18477627" y="7652458"/>
            <a:ext cx="845886" cy="962504"/>
            <a:chOff x="-54061475" y="2685450"/>
            <a:chExt cx="279625" cy="318175"/>
          </a:xfrm>
          <a:solidFill>
            <a:schemeClr val="bg1"/>
          </a:solidFill>
        </p:grpSpPr>
        <p:sp>
          <p:nvSpPr>
            <p:cNvPr id="1091" name="Google Shape;11227;p69">
              <a:extLst>
                <a:ext uri="{FF2B5EF4-FFF2-40B4-BE49-F238E27FC236}">
                  <a16:creationId xmlns:a16="http://schemas.microsoft.com/office/drawing/2014/main" id="{974B0971-8CBD-7E1F-0CE1-DE3625265C0F}"/>
                </a:ext>
              </a:extLst>
            </p:cNvPr>
            <p:cNvSpPr/>
            <p:nvPr/>
          </p:nvSpPr>
          <p:spPr>
            <a:xfrm>
              <a:off x="-53959075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86" y="0"/>
                  </a:moveTo>
                  <a:cubicBezTo>
                    <a:pt x="292" y="0"/>
                    <a:pt x="205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4" y="969"/>
                    <a:pt x="977" y="1158"/>
                    <a:pt x="1449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9" y="465"/>
                    <a:pt x="2899" y="213"/>
                    <a:pt x="2741" y="118"/>
                  </a:cubicBezTo>
                  <a:cubicBezTo>
                    <a:pt x="2678" y="39"/>
                    <a:pt x="2592" y="0"/>
                    <a:pt x="2501" y="0"/>
                  </a:cubicBezTo>
                  <a:cubicBezTo>
                    <a:pt x="2410" y="0"/>
                    <a:pt x="2316" y="39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39"/>
                    <a:pt x="481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2" name="Google Shape;11228;p69">
              <a:extLst>
                <a:ext uri="{FF2B5EF4-FFF2-40B4-BE49-F238E27FC236}">
                  <a16:creationId xmlns:a16="http://schemas.microsoft.com/office/drawing/2014/main" id="{54E6D118-202B-58BC-BE16-A4AE6FE3086D}"/>
                </a:ext>
              </a:extLst>
            </p:cNvPr>
            <p:cNvSpPr/>
            <p:nvPr/>
          </p:nvSpPr>
          <p:spPr>
            <a:xfrm>
              <a:off x="-53969325" y="2854725"/>
              <a:ext cx="18150" cy="18150"/>
            </a:xfrm>
            <a:custGeom>
              <a:avLst/>
              <a:gdLst/>
              <a:ahLst/>
              <a:cxnLst/>
              <a:rect l="l" t="t" r="r" b="b"/>
              <a:pathLst>
                <a:path w="726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3" name="Google Shape;11229;p69">
              <a:extLst>
                <a:ext uri="{FF2B5EF4-FFF2-40B4-BE49-F238E27FC236}">
                  <a16:creationId xmlns:a16="http://schemas.microsoft.com/office/drawing/2014/main" id="{3A5489C2-690C-0B70-CFA9-24255C0A8E53}"/>
                </a:ext>
              </a:extLst>
            </p:cNvPr>
            <p:cNvSpPr/>
            <p:nvPr/>
          </p:nvSpPr>
          <p:spPr>
            <a:xfrm>
              <a:off x="-53894500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9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79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4" name="Google Shape;11230;p69">
              <a:extLst>
                <a:ext uri="{FF2B5EF4-FFF2-40B4-BE49-F238E27FC236}">
                  <a16:creationId xmlns:a16="http://schemas.microsoft.com/office/drawing/2014/main" id="{3BAABB7B-4A59-0FFA-A493-85877EE5883E}"/>
                </a:ext>
              </a:extLst>
            </p:cNvPr>
            <p:cNvSpPr/>
            <p:nvPr/>
          </p:nvSpPr>
          <p:spPr>
            <a:xfrm>
              <a:off x="-54061475" y="2685450"/>
              <a:ext cx="279625" cy="318175"/>
            </a:xfrm>
            <a:custGeom>
              <a:avLst/>
              <a:gdLst/>
              <a:ahLst/>
              <a:cxnLst/>
              <a:rect l="l" t="t" r="r" b="b"/>
              <a:pathLst>
                <a:path w="11185" h="12727" extrusionOk="0">
                  <a:moveTo>
                    <a:pt x="4096" y="1699"/>
                  </a:moveTo>
                  <a:cubicBezTo>
                    <a:pt x="4348" y="1699"/>
                    <a:pt x="4537" y="1762"/>
                    <a:pt x="4726" y="1794"/>
                  </a:cubicBezTo>
                  <a:cubicBezTo>
                    <a:pt x="4254" y="2235"/>
                    <a:pt x="3970" y="2897"/>
                    <a:pt x="3844" y="3527"/>
                  </a:cubicBezTo>
                  <a:cubicBezTo>
                    <a:pt x="3813" y="3716"/>
                    <a:pt x="3970" y="3905"/>
                    <a:pt x="4159" y="3968"/>
                  </a:cubicBezTo>
                  <a:cubicBezTo>
                    <a:pt x="4178" y="3971"/>
                    <a:pt x="4197" y="3972"/>
                    <a:pt x="4216" y="3972"/>
                  </a:cubicBezTo>
                  <a:cubicBezTo>
                    <a:pt x="4411" y="3972"/>
                    <a:pt x="4572" y="3825"/>
                    <a:pt x="4600" y="3653"/>
                  </a:cubicBezTo>
                  <a:cubicBezTo>
                    <a:pt x="4695" y="3117"/>
                    <a:pt x="4915" y="2645"/>
                    <a:pt x="5199" y="2330"/>
                  </a:cubicBezTo>
                  <a:cubicBezTo>
                    <a:pt x="5335" y="2194"/>
                    <a:pt x="5588" y="1964"/>
                    <a:pt x="5877" y="1964"/>
                  </a:cubicBezTo>
                  <a:cubicBezTo>
                    <a:pt x="5923" y="1964"/>
                    <a:pt x="5970" y="1970"/>
                    <a:pt x="6018" y="1983"/>
                  </a:cubicBezTo>
                  <a:cubicBezTo>
                    <a:pt x="6365" y="2046"/>
                    <a:pt x="6585" y="2361"/>
                    <a:pt x="6648" y="2613"/>
                  </a:cubicBezTo>
                  <a:cubicBezTo>
                    <a:pt x="6806" y="2991"/>
                    <a:pt x="6900" y="3527"/>
                    <a:pt x="6774" y="4031"/>
                  </a:cubicBezTo>
                  <a:cubicBezTo>
                    <a:pt x="6743" y="4251"/>
                    <a:pt x="6900" y="4472"/>
                    <a:pt x="7121" y="4472"/>
                  </a:cubicBezTo>
                  <a:cubicBezTo>
                    <a:pt x="7310" y="4472"/>
                    <a:pt x="7467" y="4346"/>
                    <a:pt x="7467" y="4157"/>
                  </a:cubicBezTo>
                  <a:cubicBezTo>
                    <a:pt x="7593" y="3527"/>
                    <a:pt x="7562" y="2802"/>
                    <a:pt x="7247" y="2204"/>
                  </a:cubicBezTo>
                  <a:lnTo>
                    <a:pt x="7247" y="2204"/>
                  </a:lnTo>
                  <a:lnTo>
                    <a:pt x="7404" y="2267"/>
                  </a:lnTo>
                  <a:cubicBezTo>
                    <a:pt x="8822" y="2487"/>
                    <a:pt x="9767" y="3873"/>
                    <a:pt x="9515" y="5291"/>
                  </a:cubicBezTo>
                  <a:cubicBezTo>
                    <a:pt x="9486" y="5464"/>
                    <a:pt x="9326" y="5610"/>
                    <a:pt x="9130" y="5610"/>
                  </a:cubicBezTo>
                  <a:cubicBezTo>
                    <a:pt x="9112" y="5610"/>
                    <a:pt x="9093" y="5609"/>
                    <a:pt x="9074" y="5606"/>
                  </a:cubicBezTo>
                  <a:lnTo>
                    <a:pt x="1733" y="4314"/>
                  </a:lnTo>
                  <a:cubicBezTo>
                    <a:pt x="1639" y="4283"/>
                    <a:pt x="1481" y="4062"/>
                    <a:pt x="1513" y="3873"/>
                  </a:cubicBezTo>
                  <a:cubicBezTo>
                    <a:pt x="1765" y="2613"/>
                    <a:pt x="2868" y="1699"/>
                    <a:pt x="4096" y="1699"/>
                  </a:cubicBezTo>
                  <a:close/>
                  <a:moveTo>
                    <a:pt x="1450" y="6740"/>
                  </a:moveTo>
                  <a:lnTo>
                    <a:pt x="1450" y="8252"/>
                  </a:lnTo>
                  <a:cubicBezTo>
                    <a:pt x="1009" y="8252"/>
                    <a:pt x="694" y="7937"/>
                    <a:pt x="694" y="7496"/>
                  </a:cubicBezTo>
                  <a:cubicBezTo>
                    <a:pt x="694" y="7118"/>
                    <a:pt x="1040" y="6740"/>
                    <a:pt x="1450" y="6740"/>
                  </a:cubicBezTo>
                  <a:close/>
                  <a:moveTo>
                    <a:pt x="9641" y="6740"/>
                  </a:moveTo>
                  <a:cubicBezTo>
                    <a:pt x="10019" y="6740"/>
                    <a:pt x="10397" y="7118"/>
                    <a:pt x="10397" y="7496"/>
                  </a:cubicBezTo>
                  <a:cubicBezTo>
                    <a:pt x="10397" y="7937"/>
                    <a:pt x="10082" y="8252"/>
                    <a:pt x="9641" y="8252"/>
                  </a:cubicBezTo>
                  <a:lnTo>
                    <a:pt x="9641" y="6740"/>
                  </a:lnTo>
                  <a:close/>
                  <a:moveTo>
                    <a:pt x="2206" y="5102"/>
                  </a:moveTo>
                  <a:lnTo>
                    <a:pt x="8916" y="6268"/>
                  </a:lnTo>
                  <a:lnTo>
                    <a:pt x="8916" y="8599"/>
                  </a:lnTo>
                  <a:cubicBezTo>
                    <a:pt x="8885" y="10489"/>
                    <a:pt x="7404" y="12033"/>
                    <a:pt x="5545" y="12033"/>
                  </a:cubicBezTo>
                  <a:cubicBezTo>
                    <a:pt x="3687" y="12033"/>
                    <a:pt x="2206" y="10489"/>
                    <a:pt x="2206" y="8599"/>
                  </a:cubicBezTo>
                  <a:lnTo>
                    <a:pt x="2206" y="5102"/>
                  </a:lnTo>
                  <a:close/>
                  <a:moveTo>
                    <a:pt x="7575" y="1"/>
                  </a:moveTo>
                  <a:cubicBezTo>
                    <a:pt x="6800" y="1"/>
                    <a:pt x="6137" y="473"/>
                    <a:pt x="5861" y="1164"/>
                  </a:cubicBezTo>
                  <a:lnTo>
                    <a:pt x="4726" y="975"/>
                  </a:lnTo>
                  <a:cubicBezTo>
                    <a:pt x="4530" y="941"/>
                    <a:pt x="4334" y="925"/>
                    <a:pt x="4141" y="925"/>
                  </a:cubicBezTo>
                  <a:cubicBezTo>
                    <a:pt x="2536" y="925"/>
                    <a:pt x="1101" y="2053"/>
                    <a:pt x="820" y="3684"/>
                  </a:cubicBezTo>
                  <a:cubicBezTo>
                    <a:pt x="757" y="4188"/>
                    <a:pt x="1009" y="4692"/>
                    <a:pt x="1481" y="4913"/>
                  </a:cubicBezTo>
                  <a:lnTo>
                    <a:pt x="1481" y="5953"/>
                  </a:lnTo>
                  <a:cubicBezTo>
                    <a:pt x="662" y="5953"/>
                    <a:pt x="1" y="6614"/>
                    <a:pt x="1" y="7465"/>
                  </a:cubicBezTo>
                  <a:cubicBezTo>
                    <a:pt x="1" y="8284"/>
                    <a:pt x="662" y="8946"/>
                    <a:pt x="1481" y="8946"/>
                  </a:cubicBezTo>
                  <a:cubicBezTo>
                    <a:pt x="1702" y="11056"/>
                    <a:pt x="3403" y="12726"/>
                    <a:pt x="5577" y="12726"/>
                  </a:cubicBezTo>
                  <a:cubicBezTo>
                    <a:pt x="7751" y="12726"/>
                    <a:pt x="9484" y="11056"/>
                    <a:pt x="9673" y="8946"/>
                  </a:cubicBezTo>
                  <a:cubicBezTo>
                    <a:pt x="10492" y="8946"/>
                    <a:pt x="11185" y="8284"/>
                    <a:pt x="11185" y="7465"/>
                  </a:cubicBezTo>
                  <a:cubicBezTo>
                    <a:pt x="11122" y="6803"/>
                    <a:pt x="10649" y="6205"/>
                    <a:pt x="9988" y="6047"/>
                  </a:cubicBezTo>
                  <a:cubicBezTo>
                    <a:pt x="10177" y="5890"/>
                    <a:pt x="10303" y="5638"/>
                    <a:pt x="10334" y="5417"/>
                  </a:cubicBezTo>
                  <a:cubicBezTo>
                    <a:pt x="10649" y="3590"/>
                    <a:pt x="9452" y="1825"/>
                    <a:pt x="7625" y="1510"/>
                  </a:cubicBezTo>
                  <a:lnTo>
                    <a:pt x="6617" y="1321"/>
                  </a:lnTo>
                  <a:cubicBezTo>
                    <a:pt x="6812" y="958"/>
                    <a:pt x="7206" y="744"/>
                    <a:pt x="7622" y="744"/>
                  </a:cubicBezTo>
                  <a:cubicBezTo>
                    <a:pt x="7675" y="744"/>
                    <a:pt x="7729" y="747"/>
                    <a:pt x="7782" y="754"/>
                  </a:cubicBezTo>
                  <a:cubicBezTo>
                    <a:pt x="7811" y="764"/>
                    <a:pt x="7840" y="768"/>
                    <a:pt x="7869" y="768"/>
                  </a:cubicBezTo>
                  <a:cubicBezTo>
                    <a:pt x="8034" y="768"/>
                    <a:pt x="8197" y="627"/>
                    <a:pt x="8223" y="439"/>
                  </a:cubicBezTo>
                  <a:cubicBezTo>
                    <a:pt x="8255" y="250"/>
                    <a:pt x="8097" y="61"/>
                    <a:pt x="7908" y="30"/>
                  </a:cubicBezTo>
                  <a:cubicBezTo>
                    <a:pt x="7796" y="10"/>
                    <a:pt x="7684" y="1"/>
                    <a:pt x="75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095" name="Google Shape;11262;p69">
            <a:extLst>
              <a:ext uri="{FF2B5EF4-FFF2-40B4-BE49-F238E27FC236}">
                <a16:creationId xmlns:a16="http://schemas.microsoft.com/office/drawing/2014/main" id="{70E8FCBD-82B4-4C0B-C472-05FB55A8F798}"/>
              </a:ext>
            </a:extLst>
          </p:cNvPr>
          <p:cNvGrpSpPr/>
          <p:nvPr/>
        </p:nvGrpSpPr>
        <p:grpSpPr>
          <a:xfrm>
            <a:off x="19604628" y="5206356"/>
            <a:ext cx="964999" cy="962656"/>
            <a:chOff x="-53690500" y="1903275"/>
            <a:chExt cx="319000" cy="318225"/>
          </a:xfrm>
          <a:solidFill>
            <a:schemeClr val="bg1"/>
          </a:solidFill>
        </p:grpSpPr>
        <p:sp>
          <p:nvSpPr>
            <p:cNvPr id="1096" name="Google Shape;11263;p69">
              <a:extLst>
                <a:ext uri="{FF2B5EF4-FFF2-40B4-BE49-F238E27FC236}">
                  <a16:creationId xmlns:a16="http://schemas.microsoft.com/office/drawing/2014/main" id="{C5DEAD8C-EDAC-BA18-801A-53ECFD2276F3}"/>
                </a:ext>
              </a:extLst>
            </p:cNvPr>
            <p:cNvSpPr/>
            <p:nvPr/>
          </p:nvSpPr>
          <p:spPr>
            <a:xfrm>
              <a:off x="-53567625" y="2136625"/>
              <a:ext cx="71675" cy="29750"/>
            </a:xfrm>
            <a:custGeom>
              <a:avLst/>
              <a:gdLst/>
              <a:ahLst/>
              <a:cxnLst/>
              <a:rect l="l" t="t" r="r" b="b"/>
              <a:pathLst>
                <a:path w="2867" h="1190" extrusionOk="0">
                  <a:moveTo>
                    <a:pt x="366" y="0"/>
                  </a:moveTo>
                  <a:cubicBezTo>
                    <a:pt x="276" y="0"/>
                    <a:pt x="189" y="40"/>
                    <a:pt x="126" y="118"/>
                  </a:cubicBezTo>
                  <a:cubicBezTo>
                    <a:pt x="0" y="244"/>
                    <a:pt x="0" y="465"/>
                    <a:pt x="126" y="622"/>
                  </a:cubicBezTo>
                  <a:cubicBezTo>
                    <a:pt x="473" y="969"/>
                    <a:pt x="945" y="1190"/>
                    <a:pt x="1418" y="1190"/>
                  </a:cubicBezTo>
                  <a:cubicBezTo>
                    <a:pt x="1890" y="1190"/>
                    <a:pt x="2395" y="969"/>
                    <a:pt x="2710" y="622"/>
                  </a:cubicBezTo>
                  <a:cubicBezTo>
                    <a:pt x="2867" y="465"/>
                    <a:pt x="2867" y="244"/>
                    <a:pt x="2710" y="118"/>
                  </a:cubicBezTo>
                  <a:cubicBezTo>
                    <a:pt x="2631" y="40"/>
                    <a:pt x="2536" y="0"/>
                    <a:pt x="2446" y="0"/>
                  </a:cubicBezTo>
                  <a:cubicBezTo>
                    <a:pt x="2355" y="0"/>
                    <a:pt x="2269" y="40"/>
                    <a:pt x="2206" y="118"/>
                  </a:cubicBezTo>
                  <a:cubicBezTo>
                    <a:pt x="2017" y="307"/>
                    <a:pt x="1701" y="433"/>
                    <a:pt x="1418" y="433"/>
                  </a:cubicBezTo>
                  <a:cubicBezTo>
                    <a:pt x="1103" y="433"/>
                    <a:pt x="819" y="307"/>
                    <a:pt x="630" y="118"/>
                  </a:cubicBezTo>
                  <a:cubicBezTo>
                    <a:pt x="552" y="40"/>
                    <a:pt x="457" y="0"/>
                    <a:pt x="3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7" name="Google Shape;11264;p69">
              <a:extLst>
                <a:ext uri="{FF2B5EF4-FFF2-40B4-BE49-F238E27FC236}">
                  <a16:creationId xmlns:a16="http://schemas.microsoft.com/office/drawing/2014/main" id="{601D5B7C-F959-A9A6-3977-9C395504FDE1}"/>
                </a:ext>
              </a:extLst>
            </p:cNvPr>
            <p:cNvSpPr/>
            <p:nvPr/>
          </p:nvSpPr>
          <p:spPr>
            <a:xfrm>
              <a:off x="-53502250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8" name="Google Shape;11265;p69">
              <a:extLst>
                <a:ext uri="{FF2B5EF4-FFF2-40B4-BE49-F238E27FC236}">
                  <a16:creationId xmlns:a16="http://schemas.microsoft.com/office/drawing/2014/main" id="{5DB5EB83-228C-F46A-6A72-7B705C14961A}"/>
                </a:ext>
              </a:extLst>
            </p:cNvPr>
            <p:cNvSpPr/>
            <p:nvPr/>
          </p:nvSpPr>
          <p:spPr>
            <a:xfrm>
              <a:off x="-53577075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9" name="Google Shape;11266;p69">
              <a:extLst>
                <a:ext uri="{FF2B5EF4-FFF2-40B4-BE49-F238E27FC236}">
                  <a16:creationId xmlns:a16="http://schemas.microsoft.com/office/drawing/2014/main" id="{51A6BA3B-3A02-3844-5ABB-D2B1C3D99534}"/>
                </a:ext>
              </a:extLst>
            </p:cNvPr>
            <p:cNvSpPr/>
            <p:nvPr/>
          </p:nvSpPr>
          <p:spPr>
            <a:xfrm>
              <a:off x="-53690500" y="1903275"/>
              <a:ext cx="319000" cy="318225"/>
            </a:xfrm>
            <a:custGeom>
              <a:avLst/>
              <a:gdLst/>
              <a:ahLst/>
              <a:cxnLst/>
              <a:rect l="l" t="t" r="r" b="b"/>
              <a:pathLst>
                <a:path w="12760" h="12729" extrusionOk="0">
                  <a:moveTo>
                    <a:pt x="9735" y="4475"/>
                  </a:moveTo>
                  <a:lnTo>
                    <a:pt x="9735" y="5262"/>
                  </a:lnTo>
                  <a:lnTo>
                    <a:pt x="2993" y="5262"/>
                  </a:lnTo>
                  <a:lnTo>
                    <a:pt x="2993" y="4475"/>
                  </a:lnTo>
                  <a:close/>
                  <a:moveTo>
                    <a:pt x="9767" y="6018"/>
                  </a:moveTo>
                  <a:lnTo>
                    <a:pt x="9767" y="8633"/>
                  </a:lnTo>
                  <a:cubicBezTo>
                    <a:pt x="9767" y="10461"/>
                    <a:pt x="8255" y="11973"/>
                    <a:pt x="6427" y="11973"/>
                  </a:cubicBezTo>
                  <a:cubicBezTo>
                    <a:pt x="4569" y="11973"/>
                    <a:pt x="3088" y="10461"/>
                    <a:pt x="3088" y="8633"/>
                  </a:cubicBezTo>
                  <a:lnTo>
                    <a:pt x="3088" y="6018"/>
                  </a:lnTo>
                  <a:close/>
                  <a:moveTo>
                    <a:pt x="6459" y="757"/>
                  </a:moveTo>
                  <a:cubicBezTo>
                    <a:pt x="9578" y="757"/>
                    <a:pt x="12098" y="3277"/>
                    <a:pt x="12098" y="6365"/>
                  </a:cubicBezTo>
                  <a:lnTo>
                    <a:pt x="12098" y="11973"/>
                  </a:lnTo>
                  <a:lnTo>
                    <a:pt x="8727" y="11973"/>
                  </a:lnTo>
                  <a:cubicBezTo>
                    <a:pt x="9798" y="11217"/>
                    <a:pt x="10460" y="9988"/>
                    <a:pt x="10460" y="8633"/>
                  </a:cubicBezTo>
                  <a:lnTo>
                    <a:pt x="10460" y="4097"/>
                  </a:lnTo>
                  <a:cubicBezTo>
                    <a:pt x="10460" y="3908"/>
                    <a:pt x="10303" y="3750"/>
                    <a:pt x="10114" y="3750"/>
                  </a:cubicBezTo>
                  <a:lnTo>
                    <a:pt x="6774" y="3750"/>
                  </a:lnTo>
                  <a:lnTo>
                    <a:pt x="6774" y="2994"/>
                  </a:lnTo>
                  <a:lnTo>
                    <a:pt x="7121" y="2994"/>
                  </a:lnTo>
                  <a:cubicBezTo>
                    <a:pt x="7310" y="2994"/>
                    <a:pt x="7467" y="2836"/>
                    <a:pt x="7467" y="2616"/>
                  </a:cubicBezTo>
                  <a:cubicBezTo>
                    <a:pt x="7467" y="2427"/>
                    <a:pt x="7310" y="2269"/>
                    <a:pt x="7121" y="2269"/>
                  </a:cubicBezTo>
                  <a:lnTo>
                    <a:pt x="6774" y="2269"/>
                  </a:lnTo>
                  <a:lnTo>
                    <a:pt x="6774" y="1923"/>
                  </a:lnTo>
                  <a:cubicBezTo>
                    <a:pt x="6774" y="1734"/>
                    <a:pt x="6616" y="1576"/>
                    <a:pt x="6427" y="1576"/>
                  </a:cubicBezTo>
                  <a:cubicBezTo>
                    <a:pt x="6207" y="1576"/>
                    <a:pt x="6049" y="1734"/>
                    <a:pt x="6049" y="1923"/>
                  </a:cubicBezTo>
                  <a:lnTo>
                    <a:pt x="6049" y="2269"/>
                  </a:lnTo>
                  <a:lnTo>
                    <a:pt x="5703" y="2269"/>
                  </a:lnTo>
                  <a:cubicBezTo>
                    <a:pt x="5514" y="2269"/>
                    <a:pt x="5356" y="2427"/>
                    <a:pt x="5356" y="2616"/>
                  </a:cubicBezTo>
                  <a:cubicBezTo>
                    <a:pt x="5356" y="2836"/>
                    <a:pt x="5514" y="2994"/>
                    <a:pt x="5703" y="2994"/>
                  </a:cubicBezTo>
                  <a:lnTo>
                    <a:pt x="6049" y="2994"/>
                  </a:lnTo>
                  <a:lnTo>
                    <a:pt x="6049" y="3750"/>
                  </a:lnTo>
                  <a:lnTo>
                    <a:pt x="2710" y="3750"/>
                  </a:lnTo>
                  <a:cubicBezTo>
                    <a:pt x="2521" y="3750"/>
                    <a:pt x="2363" y="3908"/>
                    <a:pt x="2363" y="4097"/>
                  </a:cubicBezTo>
                  <a:lnTo>
                    <a:pt x="2363" y="8633"/>
                  </a:lnTo>
                  <a:cubicBezTo>
                    <a:pt x="2363" y="9988"/>
                    <a:pt x="3088" y="11217"/>
                    <a:pt x="4096" y="11973"/>
                  </a:cubicBezTo>
                  <a:lnTo>
                    <a:pt x="820" y="11973"/>
                  </a:lnTo>
                  <a:lnTo>
                    <a:pt x="820" y="6365"/>
                  </a:lnTo>
                  <a:cubicBezTo>
                    <a:pt x="820" y="3277"/>
                    <a:pt x="3340" y="757"/>
                    <a:pt x="6459" y="757"/>
                  </a:cubicBezTo>
                  <a:close/>
                  <a:moveTo>
                    <a:pt x="6364" y="1"/>
                  </a:moveTo>
                  <a:cubicBezTo>
                    <a:pt x="2867" y="1"/>
                    <a:pt x="0" y="2868"/>
                    <a:pt x="0" y="6365"/>
                  </a:cubicBezTo>
                  <a:lnTo>
                    <a:pt x="0" y="12351"/>
                  </a:lnTo>
                  <a:cubicBezTo>
                    <a:pt x="0" y="12571"/>
                    <a:pt x="158" y="12729"/>
                    <a:pt x="347" y="12729"/>
                  </a:cubicBezTo>
                  <a:lnTo>
                    <a:pt x="12319" y="12729"/>
                  </a:lnTo>
                  <a:cubicBezTo>
                    <a:pt x="12508" y="12729"/>
                    <a:pt x="12665" y="12571"/>
                    <a:pt x="12665" y="12351"/>
                  </a:cubicBezTo>
                  <a:lnTo>
                    <a:pt x="12665" y="6365"/>
                  </a:lnTo>
                  <a:cubicBezTo>
                    <a:pt x="12760" y="2868"/>
                    <a:pt x="9893" y="1"/>
                    <a:pt x="636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00" name="Google Shape;11267;p69">
            <a:extLst>
              <a:ext uri="{FF2B5EF4-FFF2-40B4-BE49-F238E27FC236}">
                <a16:creationId xmlns:a16="http://schemas.microsoft.com/office/drawing/2014/main" id="{61F62A3D-E14B-E975-5CDD-64F530496386}"/>
              </a:ext>
            </a:extLst>
          </p:cNvPr>
          <p:cNvGrpSpPr/>
          <p:nvPr/>
        </p:nvGrpSpPr>
        <p:grpSpPr>
          <a:xfrm>
            <a:off x="19664177" y="6415282"/>
            <a:ext cx="845886" cy="957892"/>
            <a:chOff x="-53670800" y="2296300"/>
            <a:chExt cx="279625" cy="316650"/>
          </a:xfrm>
          <a:solidFill>
            <a:schemeClr val="bg1"/>
          </a:solidFill>
        </p:grpSpPr>
        <p:sp>
          <p:nvSpPr>
            <p:cNvPr id="1101" name="Google Shape;11268;p69">
              <a:extLst>
                <a:ext uri="{FF2B5EF4-FFF2-40B4-BE49-F238E27FC236}">
                  <a16:creationId xmlns:a16="http://schemas.microsoft.com/office/drawing/2014/main" id="{B6052F70-1AE6-2559-AFB7-6A7F716C20BB}"/>
                </a:ext>
              </a:extLst>
            </p:cNvPr>
            <p:cNvSpPr/>
            <p:nvPr/>
          </p:nvSpPr>
          <p:spPr>
            <a:xfrm>
              <a:off x="-53567625" y="2527275"/>
              <a:ext cx="73250" cy="29750"/>
            </a:xfrm>
            <a:custGeom>
              <a:avLst/>
              <a:gdLst/>
              <a:ahLst/>
              <a:cxnLst/>
              <a:rect l="l" t="t" r="r" b="b"/>
              <a:pathLst>
                <a:path w="2930" h="1190" extrusionOk="0">
                  <a:moveTo>
                    <a:pt x="410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58" y="1001"/>
                    <a:pt x="2773" y="623"/>
                  </a:cubicBezTo>
                  <a:cubicBezTo>
                    <a:pt x="2930" y="465"/>
                    <a:pt x="2930" y="245"/>
                    <a:pt x="2773" y="119"/>
                  </a:cubicBezTo>
                  <a:cubicBezTo>
                    <a:pt x="2710" y="40"/>
                    <a:pt x="2615" y="1"/>
                    <a:pt x="2517" y="1"/>
                  </a:cubicBezTo>
                  <a:cubicBezTo>
                    <a:pt x="2418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82" y="308"/>
                    <a:pt x="662" y="119"/>
                  </a:cubicBezTo>
                  <a:cubicBezTo>
                    <a:pt x="599" y="40"/>
                    <a:pt x="504" y="1"/>
                    <a:pt x="4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2" name="Google Shape;11269;p69">
              <a:extLst>
                <a:ext uri="{FF2B5EF4-FFF2-40B4-BE49-F238E27FC236}">
                  <a16:creationId xmlns:a16="http://schemas.microsoft.com/office/drawing/2014/main" id="{54906FD7-6588-411B-7579-1EAF00FDDABA}"/>
                </a:ext>
              </a:extLst>
            </p:cNvPr>
            <p:cNvSpPr/>
            <p:nvPr/>
          </p:nvSpPr>
          <p:spPr>
            <a:xfrm>
              <a:off x="-53502250" y="246327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3" name="Google Shape;11270;p69">
              <a:extLst>
                <a:ext uri="{FF2B5EF4-FFF2-40B4-BE49-F238E27FC236}">
                  <a16:creationId xmlns:a16="http://schemas.microsoft.com/office/drawing/2014/main" id="{5B2B5222-541E-0934-8B68-EB63F6E82CB5}"/>
                </a:ext>
              </a:extLst>
            </p:cNvPr>
            <p:cNvSpPr/>
            <p:nvPr/>
          </p:nvSpPr>
          <p:spPr>
            <a:xfrm>
              <a:off x="-53577075" y="246327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4" name="Google Shape;11271;p69">
              <a:extLst>
                <a:ext uri="{FF2B5EF4-FFF2-40B4-BE49-F238E27FC236}">
                  <a16:creationId xmlns:a16="http://schemas.microsoft.com/office/drawing/2014/main" id="{3F2FBFE6-5FA9-7F5E-C3EC-26EB97279F33}"/>
                </a:ext>
              </a:extLst>
            </p:cNvPr>
            <p:cNvSpPr/>
            <p:nvPr/>
          </p:nvSpPr>
          <p:spPr>
            <a:xfrm>
              <a:off x="-53670800" y="2296300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1481" y="6680"/>
                  </a:moveTo>
                  <a:lnTo>
                    <a:pt x="1481" y="7026"/>
                  </a:lnTo>
                  <a:lnTo>
                    <a:pt x="1481" y="8129"/>
                  </a:lnTo>
                  <a:cubicBezTo>
                    <a:pt x="1450" y="8134"/>
                    <a:pt x="1421" y="8136"/>
                    <a:pt x="1391" y="8136"/>
                  </a:cubicBezTo>
                  <a:cubicBezTo>
                    <a:pt x="1026" y="8136"/>
                    <a:pt x="756" y="7786"/>
                    <a:pt x="756" y="7436"/>
                  </a:cubicBezTo>
                  <a:cubicBezTo>
                    <a:pt x="756" y="7026"/>
                    <a:pt x="1103" y="6680"/>
                    <a:pt x="1481" y="6680"/>
                  </a:cubicBezTo>
                  <a:close/>
                  <a:moveTo>
                    <a:pt x="9672" y="6711"/>
                  </a:moveTo>
                  <a:cubicBezTo>
                    <a:pt x="10082" y="6711"/>
                    <a:pt x="10428" y="7026"/>
                    <a:pt x="10428" y="7467"/>
                  </a:cubicBezTo>
                  <a:cubicBezTo>
                    <a:pt x="10428" y="7814"/>
                    <a:pt x="10113" y="8192"/>
                    <a:pt x="9672" y="8192"/>
                  </a:cubicBezTo>
                  <a:lnTo>
                    <a:pt x="9672" y="7089"/>
                  </a:lnTo>
                  <a:lnTo>
                    <a:pt x="9672" y="6711"/>
                  </a:lnTo>
                  <a:close/>
                  <a:moveTo>
                    <a:pt x="5576" y="3718"/>
                  </a:moveTo>
                  <a:cubicBezTo>
                    <a:pt x="7435" y="3718"/>
                    <a:pt x="8947" y="5231"/>
                    <a:pt x="8947" y="7089"/>
                  </a:cubicBezTo>
                  <a:lnTo>
                    <a:pt x="8947" y="9326"/>
                  </a:lnTo>
                  <a:cubicBezTo>
                    <a:pt x="8947" y="10775"/>
                    <a:pt x="7750" y="11910"/>
                    <a:pt x="6333" y="11910"/>
                  </a:cubicBezTo>
                  <a:lnTo>
                    <a:pt x="4852" y="11910"/>
                  </a:lnTo>
                  <a:cubicBezTo>
                    <a:pt x="3371" y="11910"/>
                    <a:pt x="2237" y="10744"/>
                    <a:pt x="2237" y="9326"/>
                  </a:cubicBezTo>
                  <a:lnTo>
                    <a:pt x="2237" y="7089"/>
                  </a:lnTo>
                  <a:cubicBezTo>
                    <a:pt x="2237" y="5231"/>
                    <a:pt x="3749" y="3718"/>
                    <a:pt x="5576" y="3718"/>
                  </a:cubicBezTo>
                  <a:close/>
                  <a:moveTo>
                    <a:pt x="7089" y="1"/>
                  </a:moveTo>
                  <a:cubicBezTo>
                    <a:pt x="6080" y="1"/>
                    <a:pt x="5230" y="820"/>
                    <a:pt x="5230" y="1828"/>
                  </a:cubicBezTo>
                  <a:lnTo>
                    <a:pt x="5230" y="2994"/>
                  </a:lnTo>
                  <a:cubicBezTo>
                    <a:pt x="3560" y="3151"/>
                    <a:pt x="2142" y="4348"/>
                    <a:pt x="1670" y="5924"/>
                  </a:cubicBezTo>
                  <a:lnTo>
                    <a:pt x="1512" y="5924"/>
                  </a:lnTo>
                  <a:cubicBezTo>
                    <a:pt x="662" y="5924"/>
                    <a:pt x="0" y="6585"/>
                    <a:pt x="0" y="7436"/>
                  </a:cubicBezTo>
                  <a:cubicBezTo>
                    <a:pt x="0" y="8255"/>
                    <a:pt x="662" y="8917"/>
                    <a:pt x="1512" y="8917"/>
                  </a:cubicBezTo>
                  <a:lnTo>
                    <a:pt x="1512" y="9326"/>
                  </a:lnTo>
                  <a:cubicBezTo>
                    <a:pt x="1512" y="11185"/>
                    <a:pt x="2993" y="12666"/>
                    <a:pt x="4852" y="12666"/>
                  </a:cubicBezTo>
                  <a:lnTo>
                    <a:pt x="6333" y="12666"/>
                  </a:lnTo>
                  <a:cubicBezTo>
                    <a:pt x="8191" y="12666"/>
                    <a:pt x="9704" y="11185"/>
                    <a:pt x="9704" y="9326"/>
                  </a:cubicBezTo>
                  <a:lnTo>
                    <a:pt x="9704" y="8917"/>
                  </a:lnTo>
                  <a:cubicBezTo>
                    <a:pt x="10523" y="8917"/>
                    <a:pt x="11184" y="8255"/>
                    <a:pt x="11184" y="7436"/>
                  </a:cubicBezTo>
                  <a:cubicBezTo>
                    <a:pt x="11184" y="6617"/>
                    <a:pt x="10523" y="5924"/>
                    <a:pt x="9672" y="5924"/>
                  </a:cubicBezTo>
                  <a:lnTo>
                    <a:pt x="9515" y="5924"/>
                  </a:lnTo>
                  <a:cubicBezTo>
                    <a:pt x="9042" y="4317"/>
                    <a:pt x="7687" y="3151"/>
                    <a:pt x="5954" y="2994"/>
                  </a:cubicBezTo>
                  <a:lnTo>
                    <a:pt x="5954" y="1828"/>
                  </a:lnTo>
                  <a:cubicBezTo>
                    <a:pt x="5954" y="1198"/>
                    <a:pt x="6459" y="725"/>
                    <a:pt x="7057" y="725"/>
                  </a:cubicBezTo>
                  <a:cubicBezTo>
                    <a:pt x="7687" y="725"/>
                    <a:pt x="8160" y="1230"/>
                    <a:pt x="8160" y="1828"/>
                  </a:cubicBezTo>
                  <a:cubicBezTo>
                    <a:pt x="8160" y="2017"/>
                    <a:pt x="8002" y="2206"/>
                    <a:pt x="7813" y="2206"/>
                  </a:cubicBezTo>
                  <a:cubicBezTo>
                    <a:pt x="7593" y="2206"/>
                    <a:pt x="7435" y="2017"/>
                    <a:pt x="7435" y="1828"/>
                  </a:cubicBezTo>
                  <a:cubicBezTo>
                    <a:pt x="7435" y="1639"/>
                    <a:pt x="7278" y="1482"/>
                    <a:pt x="7089" y="1482"/>
                  </a:cubicBezTo>
                  <a:cubicBezTo>
                    <a:pt x="6900" y="1482"/>
                    <a:pt x="6742" y="1639"/>
                    <a:pt x="6742" y="1828"/>
                  </a:cubicBezTo>
                  <a:cubicBezTo>
                    <a:pt x="6742" y="2458"/>
                    <a:pt x="7246" y="2931"/>
                    <a:pt x="7845" y="2931"/>
                  </a:cubicBezTo>
                  <a:cubicBezTo>
                    <a:pt x="8475" y="2931"/>
                    <a:pt x="8947" y="2427"/>
                    <a:pt x="8947" y="1828"/>
                  </a:cubicBezTo>
                  <a:cubicBezTo>
                    <a:pt x="8947" y="820"/>
                    <a:pt x="8128" y="1"/>
                    <a:pt x="70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05" name="Google Shape;11272;p69">
            <a:extLst>
              <a:ext uri="{FF2B5EF4-FFF2-40B4-BE49-F238E27FC236}">
                <a16:creationId xmlns:a16="http://schemas.microsoft.com/office/drawing/2014/main" id="{5CE17EB0-44F8-4783-7542-C5A2DC80FEC2}"/>
              </a:ext>
            </a:extLst>
          </p:cNvPr>
          <p:cNvGrpSpPr/>
          <p:nvPr/>
        </p:nvGrpSpPr>
        <p:grpSpPr>
          <a:xfrm>
            <a:off x="19604628" y="7655854"/>
            <a:ext cx="964999" cy="963866"/>
            <a:chOff x="-53690500" y="2686575"/>
            <a:chExt cx="319000" cy="318625"/>
          </a:xfrm>
          <a:solidFill>
            <a:schemeClr val="bg1"/>
          </a:solidFill>
        </p:grpSpPr>
        <p:sp>
          <p:nvSpPr>
            <p:cNvPr id="1106" name="Google Shape;11273;p69">
              <a:extLst>
                <a:ext uri="{FF2B5EF4-FFF2-40B4-BE49-F238E27FC236}">
                  <a16:creationId xmlns:a16="http://schemas.microsoft.com/office/drawing/2014/main" id="{389F0C7C-56FC-3C84-1F98-9DF674C22505}"/>
                </a:ext>
              </a:extLst>
            </p:cNvPr>
            <p:cNvSpPr/>
            <p:nvPr/>
          </p:nvSpPr>
          <p:spPr>
            <a:xfrm>
              <a:off x="-53567625" y="2917925"/>
              <a:ext cx="73250" cy="29775"/>
            </a:xfrm>
            <a:custGeom>
              <a:avLst/>
              <a:gdLst/>
              <a:ahLst/>
              <a:cxnLst/>
              <a:rect l="l" t="t" r="r" b="b"/>
              <a:pathLst>
                <a:path w="2930" h="1191" extrusionOk="0">
                  <a:moveTo>
                    <a:pt x="410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7"/>
                    <a:pt x="0" y="529"/>
                    <a:pt x="158" y="655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58" y="1001"/>
                    <a:pt x="2773" y="655"/>
                  </a:cubicBezTo>
                  <a:cubicBezTo>
                    <a:pt x="2930" y="497"/>
                    <a:pt x="2930" y="245"/>
                    <a:pt x="2773" y="119"/>
                  </a:cubicBezTo>
                  <a:cubicBezTo>
                    <a:pt x="2710" y="72"/>
                    <a:pt x="2615" y="48"/>
                    <a:pt x="2517" y="48"/>
                  </a:cubicBezTo>
                  <a:cubicBezTo>
                    <a:pt x="2418" y="48"/>
                    <a:pt x="2316" y="72"/>
                    <a:pt x="2237" y="119"/>
                  </a:cubicBezTo>
                  <a:cubicBezTo>
                    <a:pt x="2048" y="340"/>
                    <a:pt x="1733" y="434"/>
                    <a:pt x="1449" y="434"/>
                  </a:cubicBezTo>
                  <a:cubicBezTo>
                    <a:pt x="1134" y="434"/>
                    <a:pt x="882" y="340"/>
                    <a:pt x="662" y="119"/>
                  </a:cubicBezTo>
                  <a:cubicBezTo>
                    <a:pt x="599" y="40"/>
                    <a:pt x="504" y="1"/>
                    <a:pt x="4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7" name="Google Shape;11274;p69">
              <a:extLst>
                <a:ext uri="{FF2B5EF4-FFF2-40B4-BE49-F238E27FC236}">
                  <a16:creationId xmlns:a16="http://schemas.microsoft.com/office/drawing/2014/main" id="{A0F0D385-E486-76D2-EAAD-1F65D9E9F234}"/>
                </a:ext>
              </a:extLst>
            </p:cNvPr>
            <p:cNvSpPr/>
            <p:nvPr/>
          </p:nvSpPr>
          <p:spPr>
            <a:xfrm>
              <a:off x="-53577075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8" name="Google Shape;11275;p69">
              <a:extLst>
                <a:ext uri="{FF2B5EF4-FFF2-40B4-BE49-F238E27FC236}">
                  <a16:creationId xmlns:a16="http://schemas.microsoft.com/office/drawing/2014/main" id="{833A9B92-D679-BE49-5C57-5C99C563E97C}"/>
                </a:ext>
              </a:extLst>
            </p:cNvPr>
            <p:cNvSpPr/>
            <p:nvPr/>
          </p:nvSpPr>
          <p:spPr>
            <a:xfrm>
              <a:off x="-53502250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9" name="Google Shape;11276;p69">
              <a:extLst>
                <a:ext uri="{FF2B5EF4-FFF2-40B4-BE49-F238E27FC236}">
                  <a16:creationId xmlns:a16="http://schemas.microsoft.com/office/drawing/2014/main" id="{CB2A77E5-CFD8-B30F-41B8-19149017425D}"/>
                </a:ext>
              </a:extLst>
            </p:cNvPr>
            <p:cNvSpPr/>
            <p:nvPr/>
          </p:nvSpPr>
          <p:spPr>
            <a:xfrm>
              <a:off x="-53690500" y="2686575"/>
              <a:ext cx="319000" cy="318625"/>
            </a:xfrm>
            <a:custGeom>
              <a:avLst/>
              <a:gdLst/>
              <a:ahLst/>
              <a:cxnLst/>
              <a:rect l="l" t="t" r="r" b="b"/>
              <a:pathLst>
                <a:path w="12760" h="12745" extrusionOk="0">
                  <a:moveTo>
                    <a:pt x="6364" y="804"/>
                  </a:moveTo>
                  <a:lnTo>
                    <a:pt x="11059" y="3765"/>
                  </a:lnTo>
                  <a:lnTo>
                    <a:pt x="1702" y="3765"/>
                  </a:lnTo>
                  <a:lnTo>
                    <a:pt x="6364" y="804"/>
                  </a:lnTo>
                  <a:close/>
                  <a:moveTo>
                    <a:pt x="5797" y="4490"/>
                  </a:moveTo>
                  <a:cubicBezTo>
                    <a:pt x="5262" y="5404"/>
                    <a:pt x="4285" y="6002"/>
                    <a:pt x="3214" y="6002"/>
                  </a:cubicBezTo>
                  <a:lnTo>
                    <a:pt x="2237" y="6002"/>
                  </a:lnTo>
                  <a:cubicBezTo>
                    <a:pt x="1954" y="6002"/>
                    <a:pt x="1733" y="6065"/>
                    <a:pt x="1513" y="6191"/>
                  </a:cubicBezTo>
                  <a:lnTo>
                    <a:pt x="1513" y="4490"/>
                  </a:lnTo>
                  <a:close/>
                  <a:moveTo>
                    <a:pt x="11248" y="4490"/>
                  </a:moveTo>
                  <a:lnTo>
                    <a:pt x="11248" y="6191"/>
                  </a:lnTo>
                  <a:cubicBezTo>
                    <a:pt x="11027" y="6065"/>
                    <a:pt x="10775" y="6002"/>
                    <a:pt x="10523" y="6002"/>
                  </a:cubicBezTo>
                  <a:lnTo>
                    <a:pt x="9515" y="6002"/>
                  </a:lnTo>
                  <a:cubicBezTo>
                    <a:pt x="8475" y="6002"/>
                    <a:pt x="7467" y="5404"/>
                    <a:pt x="6963" y="4490"/>
                  </a:cubicBezTo>
                  <a:close/>
                  <a:moveTo>
                    <a:pt x="2237" y="6758"/>
                  </a:moveTo>
                  <a:lnTo>
                    <a:pt x="2237" y="8239"/>
                  </a:lnTo>
                  <a:cubicBezTo>
                    <a:pt x="1859" y="8239"/>
                    <a:pt x="1481" y="7892"/>
                    <a:pt x="1481" y="7483"/>
                  </a:cubicBezTo>
                  <a:cubicBezTo>
                    <a:pt x="1481" y="7105"/>
                    <a:pt x="1796" y="6758"/>
                    <a:pt x="2237" y="6758"/>
                  </a:cubicBezTo>
                  <a:close/>
                  <a:moveTo>
                    <a:pt x="10523" y="6758"/>
                  </a:moveTo>
                  <a:cubicBezTo>
                    <a:pt x="10901" y="6758"/>
                    <a:pt x="11248" y="7073"/>
                    <a:pt x="11248" y="7483"/>
                  </a:cubicBezTo>
                  <a:cubicBezTo>
                    <a:pt x="11248" y="7892"/>
                    <a:pt x="10933" y="8239"/>
                    <a:pt x="10523" y="8239"/>
                  </a:cubicBezTo>
                  <a:lnTo>
                    <a:pt x="10523" y="6758"/>
                  </a:lnTo>
                  <a:close/>
                  <a:moveTo>
                    <a:pt x="1481" y="8806"/>
                  </a:moveTo>
                  <a:cubicBezTo>
                    <a:pt x="1733" y="8901"/>
                    <a:pt x="1954" y="8995"/>
                    <a:pt x="2237" y="8995"/>
                  </a:cubicBezTo>
                  <a:cubicBezTo>
                    <a:pt x="2363" y="10224"/>
                    <a:pt x="2993" y="11326"/>
                    <a:pt x="4002" y="11988"/>
                  </a:cubicBezTo>
                  <a:lnTo>
                    <a:pt x="1481" y="11988"/>
                  </a:lnTo>
                  <a:lnTo>
                    <a:pt x="1481" y="8806"/>
                  </a:lnTo>
                  <a:close/>
                  <a:moveTo>
                    <a:pt x="6333" y="5025"/>
                  </a:moveTo>
                  <a:cubicBezTo>
                    <a:pt x="6585" y="5404"/>
                    <a:pt x="6932" y="5750"/>
                    <a:pt x="7310" y="6065"/>
                  </a:cubicBezTo>
                  <a:cubicBezTo>
                    <a:pt x="7940" y="6506"/>
                    <a:pt x="8696" y="6758"/>
                    <a:pt x="9452" y="6758"/>
                  </a:cubicBezTo>
                  <a:lnTo>
                    <a:pt x="9672" y="6758"/>
                  </a:lnTo>
                  <a:lnTo>
                    <a:pt x="9672" y="8586"/>
                  </a:lnTo>
                  <a:lnTo>
                    <a:pt x="9767" y="8586"/>
                  </a:lnTo>
                  <a:cubicBezTo>
                    <a:pt x="9767" y="10444"/>
                    <a:pt x="8223" y="11988"/>
                    <a:pt x="6364" y="11988"/>
                  </a:cubicBezTo>
                  <a:cubicBezTo>
                    <a:pt x="4537" y="11988"/>
                    <a:pt x="2993" y="10444"/>
                    <a:pt x="2993" y="8586"/>
                  </a:cubicBezTo>
                  <a:lnTo>
                    <a:pt x="2993" y="6758"/>
                  </a:lnTo>
                  <a:lnTo>
                    <a:pt x="3214" y="6758"/>
                  </a:lnTo>
                  <a:cubicBezTo>
                    <a:pt x="4002" y="6758"/>
                    <a:pt x="4726" y="6506"/>
                    <a:pt x="5356" y="6065"/>
                  </a:cubicBezTo>
                  <a:cubicBezTo>
                    <a:pt x="5734" y="5813"/>
                    <a:pt x="6112" y="5435"/>
                    <a:pt x="6333" y="5025"/>
                  </a:cubicBezTo>
                  <a:close/>
                  <a:moveTo>
                    <a:pt x="11248" y="8806"/>
                  </a:moveTo>
                  <a:lnTo>
                    <a:pt x="11248" y="12020"/>
                  </a:lnTo>
                  <a:lnTo>
                    <a:pt x="8727" y="12020"/>
                  </a:lnTo>
                  <a:lnTo>
                    <a:pt x="8727" y="11988"/>
                  </a:lnTo>
                  <a:cubicBezTo>
                    <a:pt x="9735" y="11326"/>
                    <a:pt x="10397" y="10224"/>
                    <a:pt x="10523" y="8995"/>
                  </a:cubicBezTo>
                  <a:cubicBezTo>
                    <a:pt x="10775" y="8995"/>
                    <a:pt x="11027" y="8901"/>
                    <a:pt x="11248" y="8806"/>
                  </a:cubicBezTo>
                  <a:close/>
                  <a:moveTo>
                    <a:pt x="6380" y="0"/>
                  </a:moveTo>
                  <a:cubicBezTo>
                    <a:pt x="6309" y="0"/>
                    <a:pt x="6238" y="16"/>
                    <a:pt x="6175" y="48"/>
                  </a:cubicBezTo>
                  <a:lnTo>
                    <a:pt x="189" y="3797"/>
                  </a:lnTo>
                  <a:cubicBezTo>
                    <a:pt x="32" y="3860"/>
                    <a:pt x="0" y="4080"/>
                    <a:pt x="32" y="4238"/>
                  </a:cubicBezTo>
                  <a:cubicBezTo>
                    <a:pt x="95" y="4395"/>
                    <a:pt x="252" y="4490"/>
                    <a:pt x="378" y="4490"/>
                  </a:cubicBezTo>
                  <a:lnTo>
                    <a:pt x="757" y="4490"/>
                  </a:lnTo>
                  <a:lnTo>
                    <a:pt x="757" y="12366"/>
                  </a:lnTo>
                  <a:cubicBezTo>
                    <a:pt x="757" y="12587"/>
                    <a:pt x="914" y="12744"/>
                    <a:pt x="1103" y="12744"/>
                  </a:cubicBezTo>
                  <a:lnTo>
                    <a:pt x="11626" y="12744"/>
                  </a:lnTo>
                  <a:cubicBezTo>
                    <a:pt x="11815" y="12744"/>
                    <a:pt x="11972" y="12587"/>
                    <a:pt x="11972" y="12366"/>
                  </a:cubicBezTo>
                  <a:lnTo>
                    <a:pt x="11972" y="4490"/>
                  </a:lnTo>
                  <a:lnTo>
                    <a:pt x="12319" y="4490"/>
                  </a:lnTo>
                  <a:cubicBezTo>
                    <a:pt x="12476" y="4490"/>
                    <a:pt x="12634" y="4395"/>
                    <a:pt x="12665" y="4238"/>
                  </a:cubicBezTo>
                  <a:cubicBezTo>
                    <a:pt x="12760" y="4080"/>
                    <a:pt x="12728" y="3923"/>
                    <a:pt x="12571" y="3797"/>
                  </a:cubicBezTo>
                  <a:lnTo>
                    <a:pt x="6585" y="48"/>
                  </a:lnTo>
                  <a:cubicBezTo>
                    <a:pt x="6522" y="16"/>
                    <a:pt x="6451" y="0"/>
                    <a:pt x="638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10" name="Google Shape;11313;p69">
            <a:extLst>
              <a:ext uri="{FF2B5EF4-FFF2-40B4-BE49-F238E27FC236}">
                <a16:creationId xmlns:a16="http://schemas.microsoft.com/office/drawing/2014/main" id="{30C63648-FA35-9DDB-DB56-C84F2313106E}"/>
              </a:ext>
            </a:extLst>
          </p:cNvPr>
          <p:cNvGrpSpPr/>
          <p:nvPr/>
        </p:nvGrpSpPr>
        <p:grpSpPr>
          <a:xfrm>
            <a:off x="20817307" y="5206356"/>
            <a:ext cx="903138" cy="962656"/>
            <a:chOff x="-53288825" y="1903275"/>
            <a:chExt cx="298550" cy="318225"/>
          </a:xfrm>
          <a:solidFill>
            <a:schemeClr val="bg1"/>
          </a:solidFill>
        </p:grpSpPr>
        <p:sp>
          <p:nvSpPr>
            <p:cNvPr id="1111" name="Google Shape;11314;p69">
              <a:extLst>
                <a:ext uri="{FF2B5EF4-FFF2-40B4-BE49-F238E27FC236}">
                  <a16:creationId xmlns:a16="http://schemas.microsoft.com/office/drawing/2014/main" id="{C50B0D12-21D3-245E-7178-D5DFBDDC6B65}"/>
                </a:ext>
              </a:extLst>
            </p:cNvPr>
            <p:cNvSpPr/>
            <p:nvPr/>
          </p:nvSpPr>
          <p:spPr>
            <a:xfrm>
              <a:off x="-53214000" y="205292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7" y="694"/>
                    <a:pt x="726" y="536"/>
                    <a:pt x="726" y="347"/>
                  </a:cubicBezTo>
                  <a:cubicBezTo>
                    <a:pt x="726" y="158"/>
                    <a:pt x="53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2" name="Google Shape;11315;p69">
              <a:extLst>
                <a:ext uri="{FF2B5EF4-FFF2-40B4-BE49-F238E27FC236}">
                  <a16:creationId xmlns:a16="http://schemas.microsoft.com/office/drawing/2014/main" id="{45757299-CE83-8F44-F2EB-329699B2C486}"/>
                </a:ext>
              </a:extLst>
            </p:cNvPr>
            <p:cNvSpPr/>
            <p:nvPr/>
          </p:nvSpPr>
          <p:spPr>
            <a:xfrm>
              <a:off x="-53139175" y="20529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3" name="Google Shape;11316;p69">
              <a:extLst>
                <a:ext uri="{FF2B5EF4-FFF2-40B4-BE49-F238E27FC236}">
                  <a16:creationId xmlns:a16="http://schemas.microsoft.com/office/drawing/2014/main" id="{07E8393C-534C-1F44-500E-F5706581D547}"/>
                </a:ext>
              </a:extLst>
            </p:cNvPr>
            <p:cNvSpPr/>
            <p:nvPr/>
          </p:nvSpPr>
          <p:spPr>
            <a:xfrm>
              <a:off x="-53288825" y="1903275"/>
              <a:ext cx="298550" cy="318225"/>
            </a:xfrm>
            <a:custGeom>
              <a:avLst/>
              <a:gdLst/>
              <a:ahLst/>
              <a:cxnLst/>
              <a:rect l="l" t="t" r="r" b="b"/>
              <a:pathLst>
                <a:path w="11942" h="12729" extrusionOk="0">
                  <a:moveTo>
                    <a:pt x="4853" y="757"/>
                  </a:moveTo>
                  <a:cubicBezTo>
                    <a:pt x="6428" y="757"/>
                    <a:pt x="7846" y="1639"/>
                    <a:pt x="8507" y="2994"/>
                  </a:cubicBezTo>
                  <a:lnTo>
                    <a:pt x="1167" y="2994"/>
                  </a:lnTo>
                  <a:cubicBezTo>
                    <a:pt x="1891" y="1639"/>
                    <a:pt x="3277" y="757"/>
                    <a:pt x="4853" y="757"/>
                  </a:cubicBezTo>
                  <a:close/>
                  <a:moveTo>
                    <a:pt x="11185" y="2994"/>
                  </a:moveTo>
                  <a:lnTo>
                    <a:pt x="11185" y="3340"/>
                  </a:lnTo>
                  <a:cubicBezTo>
                    <a:pt x="11185" y="3971"/>
                    <a:pt x="10681" y="4443"/>
                    <a:pt x="10083" y="4443"/>
                  </a:cubicBezTo>
                  <a:lnTo>
                    <a:pt x="9736" y="4443"/>
                  </a:lnTo>
                  <a:lnTo>
                    <a:pt x="9736" y="4097"/>
                  </a:lnTo>
                  <a:cubicBezTo>
                    <a:pt x="9736" y="3466"/>
                    <a:pt x="10240" y="2994"/>
                    <a:pt x="10839" y="2994"/>
                  </a:cubicBezTo>
                  <a:close/>
                  <a:moveTo>
                    <a:pt x="3151" y="3750"/>
                  </a:moveTo>
                  <a:lnTo>
                    <a:pt x="3498" y="4475"/>
                  </a:lnTo>
                  <a:lnTo>
                    <a:pt x="789" y="4475"/>
                  </a:lnTo>
                  <a:cubicBezTo>
                    <a:pt x="820" y="4223"/>
                    <a:pt x="852" y="3971"/>
                    <a:pt x="946" y="3750"/>
                  </a:cubicBezTo>
                  <a:close/>
                  <a:moveTo>
                    <a:pt x="5735" y="3750"/>
                  </a:moveTo>
                  <a:lnTo>
                    <a:pt x="5357" y="4475"/>
                  </a:lnTo>
                  <a:lnTo>
                    <a:pt x="4317" y="4475"/>
                  </a:lnTo>
                  <a:lnTo>
                    <a:pt x="3971" y="3750"/>
                  </a:lnTo>
                  <a:close/>
                  <a:moveTo>
                    <a:pt x="8822" y="3750"/>
                  </a:moveTo>
                  <a:cubicBezTo>
                    <a:pt x="8885" y="3971"/>
                    <a:pt x="8948" y="4223"/>
                    <a:pt x="8980" y="4475"/>
                  </a:cubicBezTo>
                  <a:lnTo>
                    <a:pt x="6270" y="4475"/>
                  </a:lnTo>
                  <a:lnTo>
                    <a:pt x="6617" y="3750"/>
                  </a:lnTo>
                  <a:close/>
                  <a:moveTo>
                    <a:pt x="10083" y="5231"/>
                  </a:moveTo>
                  <a:cubicBezTo>
                    <a:pt x="10713" y="5231"/>
                    <a:pt x="11185" y="5703"/>
                    <a:pt x="11185" y="6333"/>
                  </a:cubicBezTo>
                  <a:lnTo>
                    <a:pt x="11185" y="6680"/>
                  </a:lnTo>
                  <a:lnTo>
                    <a:pt x="10839" y="6680"/>
                  </a:lnTo>
                  <a:cubicBezTo>
                    <a:pt x="10209" y="6680"/>
                    <a:pt x="9736" y="6176"/>
                    <a:pt x="9736" y="5577"/>
                  </a:cubicBezTo>
                  <a:lnTo>
                    <a:pt x="9736" y="5231"/>
                  </a:lnTo>
                  <a:close/>
                  <a:moveTo>
                    <a:pt x="8980" y="5231"/>
                  </a:moveTo>
                  <a:lnTo>
                    <a:pt x="8980" y="7531"/>
                  </a:lnTo>
                  <a:lnTo>
                    <a:pt x="789" y="7531"/>
                  </a:lnTo>
                  <a:lnTo>
                    <a:pt x="789" y="5231"/>
                  </a:lnTo>
                  <a:close/>
                  <a:moveTo>
                    <a:pt x="8948" y="8224"/>
                  </a:moveTo>
                  <a:cubicBezTo>
                    <a:pt x="8728" y="10366"/>
                    <a:pt x="6995" y="11973"/>
                    <a:pt x="4853" y="11973"/>
                  </a:cubicBezTo>
                  <a:cubicBezTo>
                    <a:pt x="2710" y="11973"/>
                    <a:pt x="946" y="10303"/>
                    <a:pt x="757" y="8224"/>
                  </a:cubicBezTo>
                  <a:close/>
                  <a:moveTo>
                    <a:pt x="4853" y="1"/>
                  </a:moveTo>
                  <a:cubicBezTo>
                    <a:pt x="2175" y="1"/>
                    <a:pt x="1" y="2175"/>
                    <a:pt x="1" y="4853"/>
                  </a:cubicBezTo>
                  <a:lnTo>
                    <a:pt x="1" y="7877"/>
                  </a:lnTo>
                  <a:cubicBezTo>
                    <a:pt x="1" y="10555"/>
                    <a:pt x="2175" y="12729"/>
                    <a:pt x="4853" y="12729"/>
                  </a:cubicBezTo>
                  <a:cubicBezTo>
                    <a:pt x="7531" y="12729"/>
                    <a:pt x="9704" y="10555"/>
                    <a:pt x="9704" y="7877"/>
                  </a:cubicBezTo>
                  <a:lnTo>
                    <a:pt x="9704" y="7090"/>
                  </a:lnTo>
                  <a:cubicBezTo>
                    <a:pt x="10020" y="7310"/>
                    <a:pt x="10398" y="7436"/>
                    <a:pt x="10807" y="7436"/>
                  </a:cubicBezTo>
                  <a:lnTo>
                    <a:pt x="11532" y="7436"/>
                  </a:lnTo>
                  <a:cubicBezTo>
                    <a:pt x="11752" y="7436"/>
                    <a:pt x="11878" y="7279"/>
                    <a:pt x="11878" y="7090"/>
                  </a:cubicBezTo>
                  <a:lnTo>
                    <a:pt x="11878" y="6333"/>
                  </a:lnTo>
                  <a:cubicBezTo>
                    <a:pt x="11878" y="5735"/>
                    <a:pt x="11626" y="5199"/>
                    <a:pt x="11154" y="4853"/>
                  </a:cubicBezTo>
                  <a:cubicBezTo>
                    <a:pt x="11658" y="4475"/>
                    <a:pt x="11941" y="3971"/>
                    <a:pt x="11941" y="3340"/>
                  </a:cubicBezTo>
                  <a:lnTo>
                    <a:pt x="11941" y="2584"/>
                  </a:lnTo>
                  <a:cubicBezTo>
                    <a:pt x="11941" y="2395"/>
                    <a:pt x="11784" y="2238"/>
                    <a:pt x="11563" y="2238"/>
                  </a:cubicBezTo>
                  <a:lnTo>
                    <a:pt x="10839" y="2238"/>
                  </a:lnTo>
                  <a:cubicBezTo>
                    <a:pt x="10240" y="2238"/>
                    <a:pt x="9704" y="2521"/>
                    <a:pt x="9326" y="2994"/>
                  </a:cubicBezTo>
                  <a:cubicBezTo>
                    <a:pt x="8602" y="1261"/>
                    <a:pt x="6838" y="1"/>
                    <a:pt x="485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21" name="Google Shape;11317;p69">
            <a:extLst>
              <a:ext uri="{FF2B5EF4-FFF2-40B4-BE49-F238E27FC236}">
                <a16:creationId xmlns:a16="http://schemas.microsoft.com/office/drawing/2014/main" id="{8AC53073-89C1-45CF-2E73-FC2B20FDDBFB}"/>
              </a:ext>
            </a:extLst>
          </p:cNvPr>
          <p:cNvGrpSpPr/>
          <p:nvPr/>
        </p:nvGrpSpPr>
        <p:grpSpPr>
          <a:xfrm>
            <a:off x="20786329" y="6410511"/>
            <a:ext cx="965077" cy="962656"/>
            <a:chOff x="-53299850" y="2294725"/>
            <a:chExt cx="319025" cy="318225"/>
          </a:xfrm>
          <a:solidFill>
            <a:schemeClr val="bg1"/>
          </a:solidFill>
        </p:grpSpPr>
        <p:sp>
          <p:nvSpPr>
            <p:cNvPr id="1122" name="Google Shape;11318;p69">
              <a:extLst>
                <a:ext uri="{FF2B5EF4-FFF2-40B4-BE49-F238E27FC236}">
                  <a16:creationId xmlns:a16="http://schemas.microsoft.com/office/drawing/2014/main" id="{0D6CBFDB-12C7-1024-2DD2-88D990416679}"/>
                </a:ext>
              </a:extLst>
            </p:cNvPr>
            <p:cNvSpPr/>
            <p:nvPr/>
          </p:nvSpPr>
          <p:spPr>
            <a:xfrm>
              <a:off x="-53175400" y="25265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7" y="0"/>
                  </a:moveTo>
                  <a:cubicBezTo>
                    <a:pt x="292" y="0"/>
                    <a:pt x="205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27" y="969"/>
                    <a:pt x="2742" y="622"/>
                  </a:cubicBezTo>
                  <a:cubicBezTo>
                    <a:pt x="2899" y="465"/>
                    <a:pt x="2899" y="244"/>
                    <a:pt x="2742" y="118"/>
                  </a:cubicBezTo>
                  <a:cubicBezTo>
                    <a:pt x="2679" y="55"/>
                    <a:pt x="2592" y="24"/>
                    <a:pt x="2501" y="24"/>
                  </a:cubicBezTo>
                  <a:cubicBezTo>
                    <a:pt x="2411" y="24"/>
                    <a:pt x="2316" y="55"/>
                    <a:pt x="2238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66" y="433"/>
                    <a:pt x="851" y="307"/>
                    <a:pt x="662" y="118"/>
                  </a:cubicBezTo>
                  <a:cubicBezTo>
                    <a:pt x="584" y="39"/>
                    <a:pt x="481" y="0"/>
                    <a:pt x="3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3" name="Google Shape;11319;p69">
              <a:extLst>
                <a:ext uri="{FF2B5EF4-FFF2-40B4-BE49-F238E27FC236}">
                  <a16:creationId xmlns:a16="http://schemas.microsoft.com/office/drawing/2014/main" id="{6227AC12-F080-C38B-9FE4-163C4F5F4B3B}"/>
                </a:ext>
              </a:extLst>
            </p:cNvPr>
            <p:cNvSpPr/>
            <p:nvPr/>
          </p:nvSpPr>
          <p:spPr>
            <a:xfrm>
              <a:off x="-53299850" y="229472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6428" y="757"/>
                  </a:moveTo>
                  <a:cubicBezTo>
                    <a:pt x="8539" y="757"/>
                    <a:pt x="10335" y="2364"/>
                    <a:pt x="10524" y="4475"/>
                  </a:cubicBezTo>
                  <a:cubicBezTo>
                    <a:pt x="10492" y="4475"/>
                    <a:pt x="10398" y="4411"/>
                    <a:pt x="10366" y="4411"/>
                  </a:cubicBezTo>
                  <a:cubicBezTo>
                    <a:pt x="9090" y="4207"/>
                    <a:pt x="7759" y="4104"/>
                    <a:pt x="6428" y="4104"/>
                  </a:cubicBezTo>
                  <a:cubicBezTo>
                    <a:pt x="5097" y="4104"/>
                    <a:pt x="3766" y="4207"/>
                    <a:pt x="2490" y="4411"/>
                  </a:cubicBezTo>
                  <a:cubicBezTo>
                    <a:pt x="2458" y="4411"/>
                    <a:pt x="2364" y="4475"/>
                    <a:pt x="2332" y="4475"/>
                  </a:cubicBezTo>
                  <a:cubicBezTo>
                    <a:pt x="2521" y="2364"/>
                    <a:pt x="4286" y="757"/>
                    <a:pt x="6428" y="757"/>
                  </a:cubicBezTo>
                  <a:close/>
                  <a:moveTo>
                    <a:pt x="6404" y="4837"/>
                  </a:moveTo>
                  <a:cubicBezTo>
                    <a:pt x="7688" y="4837"/>
                    <a:pt x="8980" y="4947"/>
                    <a:pt x="10240" y="5168"/>
                  </a:cubicBezTo>
                  <a:cubicBezTo>
                    <a:pt x="10429" y="5199"/>
                    <a:pt x="10555" y="5357"/>
                    <a:pt x="10555" y="5514"/>
                  </a:cubicBezTo>
                  <a:lnTo>
                    <a:pt x="10555" y="6396"/>
                  </a:lnTo>
                  <a:cubicBezTo>
                    <a:pt x="10555" y="6995"/>
                    <a:pt x="10051" y="7499"/>
                    <a:pt x="9421" y="7499"/>
                  </a:cubicBezTo>
                  <a:lnTo>
                    <a:pt x="7436" y="7499"/>
                  </a:lnTo>
                  <a:cubicBezTo>
                    <a:pt x="7342" y="7499"/>
                    <a:pt x="7247" y="7467"/>
                    <a:pt x="7184" y="7373"/>
                  </a:cubicBezTo>
                  <a:lnTo>
                    <a:pt x="6648" y="6869"/>
                  </a:lnTo>
                  <a:cubicBezTo>
                    <a:pt x="6570" y="6790"/>
                    <a:pt x="6475" y="6751"/>
                    <a:pt x="6385" y="6751"/>
                  </a:cubicBezTo>
                  <a:cubicBezTo>
                    <a:pt x="6294" y="6751"/>
                    <a:pt x="6207" y="6790"/>
                    <a:pt x="6144" y="6869"/>
                  </a:cubicBezTo>
                  <a:lnTo>
                    <a:pt x="5640" y="7373"/>
                  </a:lnTo>
                  <a:cubicBezTo>
                    <a:pt x="5546" y="7467"/>
                    <a:pt x="5483" y="7499"/>
                    <a:pt x="5357" y="7499"/>
                  </a:cubicBezTo>
                  <a:lnTo>
                    <a:pt x="3403" y="7499"/>
                  </a:lnTo>
                  <a:cubicBezTo>
                    <a:pt x="2773" y="7499"/>
                    <a:pt x="2301" y="6995"/>
                    <a:pt x="2301" y="6396"/>
                  </a:cubicBezTo>
                  <a:lnTo>
                    <a:pt x="2301" y="5514"/>
                  </a:lnTo>
                  <a:cubicBezTo>
                    <a:pt x="2301" y="5325"/>
                    <a:pt x="2395" y="5168"/>
                    <a:pt x="2616" y="5168"/>
                  </a:cubicBezTo>
                  <a:cubicBezTo>
                    <a:pt x="3844" y="4947"/>
                    <a:pt x="5120" y="4837"/>
                    <a:pt x="6404" y="4837"/>
                  </a:cubicBezTo>
                  <a:close/>
                  <a:moveTo>
                    <a:pt x="1545" y="5451"/>
                  </a:moveTo>
                  <a:lnTo>
                    <a:pt x="1545" y="5483"/>
                  </a:lnTo>
                  <a:lnTo>
                    <a:pt x="1545" y="6333"/>
                  </a:lnTo>
                  <a:cubicBezTo>
                    <a:pt x="1545" y="6932"/>
                    <a:pt x="1828" y="7499"/>
                    <a:pt x="2301" y="7846"/>
                  </a:cubicBezTo>
                  <a:lnTo>
                    <a:pt x="2301" y="8192"/>
                  </a:lnTo>
                  <a:cubicBezTo>
                    <a:pt x="1450" y="8192"/>
                    <a:pt x="789" y="7530"/>
                    <a:pt x="789" y="6711"/>
                  </a:cubicBezTo>
                  <a:cubicBezTo>
                    <a:pt x="789" y="6207"/>
                    <a:pt x="1104" y="5735"/>
                    <a:pt x="1545" y="5451"/>
                  </a:cubicBezTo>
                  <a:close/>
                  <a:moveTo>
                    <a:pt x="11311" y="5483"/>
                  </a:moveTo>
                  <a:cubicBezTo>
                    <a:pt x="11752" y="5766"/>
                    <a:pt x="12067" y="6239"/>
                    <a:pt x="12067" y="6774"/>
                  </a:cubicBezTo>
                  <a:cubicBezTo>
                    <a:pt x="12004" y="7562"/>
                    <a:pt x="11343" y="8255"/>
                    <a:pt x="10555" y="8255"/>
                  </a:cubicBezTo>
                  <a:lnTo>
                    <a:pt x="10555" y="7877"/>
                  </a:lnTo>
                  <a:cubicBezTo>
                    <a:pt x="10996" y="7530"/>
                    <a:pt x="11311" y="7026"/>
                    <a:pt x="11311" y="6396"/>
                  </a:cubicBezTo>
                  <a:lnTo>
                    <a:pt x="11311" y="5514"/>
                  </a:lnTo>
                  <a:lnTo>
                    <a:pt x="11311" y="5483"/>
                  </a:lnTo>
                  <a:close/>
                  <a:moveTo>
                    <a:pt x="1545" y="8885"/>
                  </a:moveTo>
                  <a:cubicBezTo>
                    <a:pt x="1765" y="8948"/>
                    <a:pt x="2017" y="8980"/>
                    <a:pt x="2301" y="8980"/>
                  </a:cubicBezTo>
                  <a:cubicBezTo>
                    <a:pt x="2332" y="9515"/>
                    <a:pt x="2490" y="10019"/>
                    <a:pt x="2710" y="10492"/>
                  </a:cubicBezTo>
                  <a:lnTo>
                    <a:pt x="1891" y="10492"/>
                  </a:lnTo>
                  <a:cubicBezTo>
                    <a:pt x="1702" y="10492"/>
                    <a:pt x="1545" y="10334"/>
                    <a:pt x="1545" y="10145"/>
                  </a:cubicBezTo>
                  <a:lnTo>
                    <a:pt x="1545" y="8885"/>
                  </a:lnTo>
                  <a:close/>
                  <a:moveTo>
                    <a:pt x="6428" y="7688"/>
                  </a:moveTo>
                  <a:lnTo>
                    <a:pt x="6711" y="7972"/>
                  </a:lnTo>
                  <a:cubicBezTo>
                    <a:pt x="6900" y="8161"/>
                    <a:pt x="7216" y="8287"/>
                    <a:pt x="7499" y="8287"/>
                  </a:cubicBezTo>
                  <a:lnTo>
                    <a:pt x="9452" y="8287"/>
                  </a:lnTo>
                  <a:cubicBezTo>
                    <a:pt x="9578" y="8287"/>
                    <a:pt x="9704" y="8287"/>
                    <a:pt x="9799" y="8255"/>
                  </a:cubicBezTo>
                  <a:lnTo>
                    <a:pt x="9799" y="8633"/>
                  </a:lnTo>
                  <a:cubicBezTo>
                    <a:pt x="9799" y="10492"/>
                    <a:pt x="8287" y="11973"/>
                    <a:pt x="6428" y="11973"/>
                  </a:cubicBezTo>
                  <a:cubicBezTo>
                    <a:pt x="5609" y="11973"/>
                    <a:pt x="4853" y="11721"/>
                    <a:pt x="4254" y="11185"/>
                  </a:cubicBezTo>
                  <a:lnTo>
                    <a:pt x="4916" y="11185"/>
                  </a:lnTo>
                  <a:cubicBezTo>
                    <a:pt x="5136" y="11185"/>
                    <a:pt x="5294" y="11028"/>
                    <a:pt x="5294" y="10838"/>
                  </a:cubicBezTo>
                  <a:cubicBezTo>
                    <a:pt x="5294" y="10649"/>
                    <a:pt x="5136" y="10492"/>
                    <a:pt x="4916" y="10492"/>
                  </a:cubicBezTo>
                  <a:lnTo>
                    <a:pt x="3592" y="10492"/>
                  </a:lnTo>
                  <a:cubicBezTo>
                    <a:pt x="3246" y="9925"/>
                    <a:pt x="3025" y="9295"/>
                    <a:pt x="3025" y="8633"/>
                  </a:cubicBezTo>
                  <a:lnTo>
                    <a:pt x="3025" y="8255"/>
                  </a:lnTo>
                  <a:cubicBezTo>
                    <a:pt x="3151" y="8287"/>
                    <a:pt x="3277" y="8287"/>
                    <a:pt x="3403" y="8287"/>
                  </a:cubicBezTo>
                  <a:lnTo>
                    <a:pt x="5357" y="8287"/>
                  </a:lnTo>
                  <a:cubicBezTo>
                    <a:pt x="5672" y="8287"/>
                    <a:pt x="5955" y="8161"/>
                    <a:pt x="6144" y="7972"/>
                  </a:cubicBezTo>
                  <a:lnTo>
                    <a:pt x="6428" y="7688"/>
                  </a:lnTo>
                  <a:close/>
                  <a:moveTo>
                    <a:pt x="6396" y="1"/>
                  </a:moveTo>
                  <a:cubicBezTo>
                    <a:pt x="3781" y="1"/>
                    <a:pt x="1671" y="2112"/>
                    <a:pt x="1513" y="4632"/>
                  </a:cubicBezTo>
                  <a:cubicBezTo>
                    <a:pt x="631" y="4947"/>
                    <a:pt x="1" y="5766"/>
                    <a:pt x="1" y="6743"/>
                  </a:cubicBezTo>
                  <a:cubicBezTo>
                    <a:pt x="1" y="7404"/>
                    <a:pt x="284" y="8003"/>
                    <a:pt x="757" y="8413"/>
                  </a:cubicBezTo>
                  <a:lnTo>
                    <a:pt x="757" y="10082"/>
                  </a:lnTo>
                  <a:cubicBezTo>
                    <a:pt x="757" y="10712"/>
                    <a:pt x="1261" y="11185"/>
                    <a:pt x="1860" y="11185"/>
                  </a:cubicBezTo>
                  <a:lnTo>
                    <a:pt x="3151" y="11185"/>
                  </a:lnTo>
                  <a:cubicBezTo>
                    <a:pt x="3939" y="12130"/>
                    <a:pt x="5073" y="12729"/>
                    <a:pt x="6365" y="12729"/>
                  </a:cubicBezTo>
                  <a:cubicBezTo>
                    <a:pt x="8507" y="12729"/>
                    <a:pt x="10303" y="11028"/>
                    <a:pt x="10429" y="8980"/>
                  </a:cubicBezTo>
                  <a:cubicBezTo>
                    <a:pt x="11658" y="8980"/>
                    <a:pt x="12697" y="8003"/>
                    <a:pt x="12697" y="6743"/>
                  </a:cubicBezTo>
                  <a:cubicBezTo>
                    <a:pt x="12760" y="5798"/>
                    <a:pt x="12162" y="4947"/>
                    <a:pt x="11280" y="4632"/>
                  </a:cubicBezTo>
                  <a:cubicBezTo>
                    <a:pt x="11154" y="2049"/>
                    <a:pt x="9011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24" name="Google Shape;11320;p69">
            <a:extLst>
              <a:ext uri="{FF2B5EF4-FFF2-40B4-BE49-F238E27FC236}">
                <a16:creationId xmlns:a16="http://schemas.microsoft.com/office/drawing/2014/main" id="{AEF2B433-73B2-9A00-EB00-2487110DB247}"/>
              </a:ext>
            </a:extLst>
          </p:cNvPr>
          <p:cNvGrpSpPr/>
          <p:nvPr/>
        </p:nvGrpSpPr>
        <p:grpSpPr>
          <a:xfrm>
            <a:off x="20847102" y="7659416"/>
            <a:ext cx="843543" cy="960313"/>
            <a:chOff x="-53278575" y="2687750"/>
            <a:chExt cx="278850" cy="317450"/>
          </a:xfrm>
          <a:solidFill>
            <a:schemeClr val="bg1"/>
          </a:solidFill>
        </p:grpSpPr>
        <p:sp>
          <p:nvSpPr>
            <p:cNvPr id="1125" name="Google Shape;11321;p69">
              <a:extLst>
                <a:ext uri="{FF2B5EF4-FFF2-40B4-BE49-F238E27FC236}">
                  <a16:creationId xmlns:a16="http://schemas.microsoft.com/office/drawing/2014/main" id="{C6709F62-6ECF-0941-481D-4C978CA50E2C}"/>
                </a:ext>
              </a:extLst>
            </p:cNvPr>
            <p:cNvSpPr/>
            <p:nvPr/>
          </p:nvSpPr>
          <p:spPr>
            <a:xfrm>
              <a:off x="-53175400" y="2919525"/>
              <a:ext cx="71700" cy="28950"/>
            </a:xfrm>
            <a:custGeom>
              <a:avLst/>
              <a:gdLst/>
              <a:ahLst/>
              <a:cxnLst/>
              <a:rect l="l" t="t" r="r" b="b"/>
              <a:pathLst>
                <a:path w="2868" h="1158" extrusionOk="0">
                  <a:moveTo>
                    <a:pt x="351" y="0"/>
                  </a:moveTo>
                  <a:cubicBezTo>
                    <a:pt x="253" y="0"/>
                    <a:pt x="158" y="39"/>
                    <a:pt x="95" y="118"/>
                  </a:cubicBezTo>
                  <a:cubicBezTo>
                    <a:pt x="1" y="213"/>
                    <a:pt x="1" y="465"/>
                    <a:pt x="95" y="622"/>
                  </a:cubicBezTo>
                  <a:cubicBezTo>
                    <a:pt x="473" y="969"/>
                    <a:pt x="946" y="1158"/>
                    <a:pt x="1418" y="1158"/>
                  </a:cubicBezTo>
                  <a:cubicBezTo>
                    <a:pt x="1891" y="1158"/>
                    <a:pt x="2395" y="969"/>
                    <a:pt x="2710" y="622"/>
                  </a:cubicBezTo>
                  <a:cubicBezTo>
                    <a:pt x="2868" y="465"/>
                    <a:pt x="2868" y="213"/>
                    <a:pt x="2710" y="118"/>
                  </a:cubicBezTo>
                  <a:cubicBezTo>
                    <a:pt x="2631" y="39"/>
                    <a:pt x="2529" y="0"/>
                    <a:pt x="2434" y="0"/>
                  </a:cubicBezTo>
                  <a:cubicBezTo>
                    <a:pt x="2340" y="0"/>
                    <a:pt x="2253" y="39"/>
                    <a:pt x="2206" y="118"/>
                  </a:cubicBezTo>
                  <a:cubicBezTo>
                    <a:pt x="1985" y="307"/>
                    <a:pt x="1670" y="433"/>
                    <a:pt x="1418" y="433"/>
                  </a:cubicBezTo>
                  <a:cubicBezTo>
                    <a:pt x="1135" y="433"/>
                    <a:pt x="820" y="307"/>
                    <a:pt x="631" y="118"/>
                  </a:cubicBezTo>
                  <a:cubicBezTo>
                    <a:pt x="552" y="39"/>
                    <a:pt x="450" y="0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6" name="Google Shape;11322;p69">
              <a:extLst>
                <a:ext uri="{FF2B5EF4-FFF2-40B4-BE49-F238E27FC236}">
                  <a16:creationId xmlns:a16="http://schemas.microsoft.com/office/drawing/2014/main" id="{CFC71A00-7D25-5FB0-89FE-6D4F369E055D}"/>
                </a:ext>
              </a:extLst>
            </p:cNvPr>
            <p:cNvSpPr/>
            <p:nvPr/>
          </p:nvSpPr>
          <p:spPr>
            <a:xfrm>
              <a:off x="-53185625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8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78" y="725"/>
                  </a:cubicBezTo>
                  <a:cubicBezTo>
                    <a:pt x="567" y="725"/>
                    <a:pt x="725" y="568"/>
                    <a:pt x="725" y="379"/>
                  </a:cubicBezTo>
                  <a:cubicBezTo>
                    <a:pt x="725" y="190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7" name="Google Shape;11323;p69">
              <a:extLst>
                <a:ext uri="{FF2B5EF4-FFF2-40B4-BE49-F238E27FC236}">
                  <a16:creationId xmlns:a16="http://schemas.microsoft.com/office/drawing/2014/main" id="{09F64AD3-7B34-0B41-9817-A9518265F37F}"/>
                </a:ext>
              </a:extLst>
            </p:cNvPr>
            <p:cNvSpPr/>
            <p:nvPr/>
          </p:nvSpPr>
          <p:spPr>
            <a:xfrm>
              <a:off x="-53110800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8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78" y="725"/>
                  </a:cubicBezTo>
                  <a:cubicBezTo>
                    <a:pt x="567" y="725"/>
                    <a:pt x="725" y="568"/>
                    <a:pt x="725" y="379"/>
                  </a:cubicBezTo>
                  <a:cubicBezTo>
                    <a:pt x="725" y="190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8" name="Google Shape;11324;p69">
              <a:extLst>
                <a:ext uri="{FF2B5EF4-FFF2-40B4-BE49-F238E27FC236}">
                  <a16:creationId xmlns:a16="http://schemas.microsoft.com/office/drawing/2014/main" id="{3AA87F33-DA2B-56BF-69AC-C3A052597530}"/>
                </a:ext>
              </a:extLst>
            </p:cNvPr>
            <p:cNvSpPr/>
            <p:nvPr/>
          </p:nvSpPr>
          <p:spPr>
            <a:xfrm>
              <a:off x="-53278575" y="2687750"/>
              <a:ext cx="278850" cy="317450"/>
            </a:xfrm>
            <a:custGeom>
              <a:avLst/>
              <a:gdLst/>
              <a:ahLst/>
              <a:cxnLst/>
              <a:rect l="l" t="t" r="r" b="b"/>
              <a:pathLst>
                <a:path w="11154" h="12698" extrusionOk="0">
                  <a:moveTo>
                    <a:pt x="5577" y="725"/>
                  </a:moveTo>
                  <a:cubicBezTo>
                    <a:pt x="6112" y="725"/>
                    <a:pt x="6554" y="1103"/>
                    <a:pt x="6680" y="1607"/>
                  </a:cubicBezTo>
                  <a:cubicBezTo>
                    <a:pt x="6333" y="1544"/>
                    <a:pt x="5955" y="1450"/>
                    <a:pt x="5577" y="1450"/>
                  </a:cubicBezTo>
                  <a:cubicBezTo>
                    <a:pt x="5167" y="1450"/>
                    <a:pt x="4821" y="1513"/>
                    <a:pt x="4474" y="1607"/>
                  </a:cubicBezTo>
                  <a:cubicBezTo>
                    <a:pt x="4600" y="1072"/>
                    <a:pt x="5010" y="725"/>
                    <a:pt x="5577" y="725"/>
                  </a:cubicBezTo>
                  <a:close/>
                  <a:moveTo>
                    <a:pt x="5577" y="2206"/>
                  </a:moveTo>
                  <a:cubicBezTo>
                    <a:pt x="7373" y="2206"/>
                    <a:pt x="8853" y="3624"/>
                    <a:pt x="8916" y="5451"/>
                  </a:cubicBezTo>
                  <a:lnTo>
                    <a:pt x="8066" y="4569"/>
                  </a:lnTo>
                  <a:cubicBezTo>
                    <a:pt x="7995" y="4498"/>
                    <a:pt x="7904" y="4457"/>
                    <a:pt x="7811" y="4457"/>
                  </a:cubicBezTo>
                  <a:cubicBezTo>
                    <a:pt x="7737" y="4457"/>
                    <a:pt x="7662" y="4482"/>
                    <a:pt x="7593" y="4537"/>
                  </a:cubicBezTo>
                  <a:cubicBezTo>
                    <a:pt x="6979" y="4947"/>
                    <a:pt x="6270" y="5152"/>
                    <a:pt x="5561" y="5152"/>
                  </a:cubicBezTo>
                  <a:cubicBezTo>
                    <a:pt x="4852" y="5152"/>
                    <a:pt x="4143" y="4947"/>
                    <a:pt x="3529" y="4537"/>
                  </a:cubicBezTo>
                  <a:cubicBezTo>
                    <a:pt x="3460" y="4482"/>
                    <a:pt x="3385" y="4457"/>
                    <a:pt x="3312" y="4457"/>
                  </a:cubicBezTo>
                  <a:cubicBezTo>
                    <a:pt x="3218" y="4457"/>
                    <a:pt x="3127" y="4498"/>
                    <a:pt x="3056" y="4569"/>
                  </a:cubicBezTo>
                  <a:lnTo>
                    <a:pt x="2174" y="5451"/>
                  </a:lnTo>
                  <a:cubicBezTo>
                    <a:pt x="2300" y="3624"/>
                    <a:pt x="3750" y="2206"/>
                    <a:pt x="5577" y="2206"/>
                  </a:cubicBezTo>
                  <a:close/>
                  <a:moveTo>
                    <a:pt x="1481" y="6711"/>
                  </a:moveTo>
                  <a:lnTo>
                    <a:pt x="1481" y="8192"/>
                  </a:lnTo>
                  <a:cubicBezTo>
                    <a:pt x="1040" y="8192"/>
                    <a:pt x="725" y="7845"/>
                    <a:pt x="725" y="7436"/>
                  </a:cubicBezTo>
                  <a:cubicBezTo>
                    <a:pt x="725" y="7058"/>
                    <a:pt x="1072" y="6711"/>
                    <a:pt x="1481" y="6711"/>
                  </a:cubicBezTo>
                  <a:close/>
                  <a:moveTo>
                    <a:pt x="9673" y="6711"/>
                  </a:moveTo>
                  <a:cubicBezTo>
                    <a:pt x="10051" y="6711"/>
                    <a:pt x="10429" y="7026"/>
                    <a:pt x="10429" y="7436"/>
                  </a:cubicBezTo>
                  <a:cubicBezTo>
                    <a:pt x="10429" y="7845"/>
                    <a:pt x="10051" y="8192"/>
                    <a:pt x="9673" y="8192"/>
                  </a:cubicBezTo>
                  <a:lnTo>
                    <a:pt x="9673" y="6711"/>
                  </a:lnTo>
                  <a:close/>
                  <a:moveTo>
                    <a:pt x="1576" y="9452"/>
                  </a:moveTo>
                  <a:cubicBezTo>
                    <a:pt x="1796" y="10460"/>
                    <a:pt x="2395" y="11342"/>
                    <a:pt x="3214" y="11941"/>
                  </a:cubicBezTo>
                  <a:lnTo>
                    <a:pt x="725" y="11941"/>
                  </a:lnTo>
                  <a:cubicBezTo>
                    <a:pt x="788" y="11027"/>
                    <a:pt x="1072" y="10208"/>
                    <a:pt x="1576" y="9452"/>
                  </a:cubicBezTo>
                  <a:close/>
                  <a:moveTo>
                    <a:pt x="7751" y="5294"/>
                  </a:moveTo>
                  <a:lnTo>
                    <a:pt x="8916" y="6459"/>
                  </a:lnTo>
                  <a:lnTo>
                    <a:pt x="8916" y="8539"/>
                  </a:lnTo>
                  <a:cubicBezTo>
                    <a:pt x="8916" y="10397"/>
                    <a:pt x="7436" y="11941"/>
                    <a:pt x="5577" y="11941"/>
                  </a:cubicBezTo>
                  <a:cubicBezTo>
                    <a:pt x="3718" y="11941"/>
                    <a:pt x="2237" y="10397"/>
                    <a:pt x="2237" y="8539"/>
                  </a:cubicBezTo>
                  <a:lnTo>
                    <a:pt x="2237" y="6459"/>
                  </a:lnTo>
                  <a:lnTo>
                    <a:pt x="2174" y="6459"/>
                  </a:lnTo>
                  <a:lnTo>
                    <a:pt x="3372" y="5294"/>
                  </a:lnTo>
                  <a:cubicBezTo>
                    <a:pt x="4033" y="5687"/>
                    <a:pt x="4781" y="5884"/>
                    <a:pt x="5538" y="5884"/>
                  </a:cubicBezTo>
                  <a:cubicBezTo>
                    <a:pt x="6294" y="5884"/>
                    <a:pt x="7058" y="5687"/>
                    <a:pt x="7751" y="5294"/>
                  </a:cubicBezTo>
                  <a:close/>
                  <a:moveTo>
                    <a:pt x="9547" y="9452"/>
                  </a:moveTo>
                  <a:cubicBezTo>
                    <a:pt x="10051" y="10177"/>
                    <a:pt x="10334" y="11027"/>
                    <a:pt x="10366" y="11941"/>
                  </a:cubicBezTo>
                  <a:lnTo>
                    <a:pt x="7908" y="11941"/>
                  </a:lnTo>
                  <a:cubicBezTo>
                    <a:pt x="8727" y="11342"/>
                    <a:pt x="9326" y="10492"/>
                    <a:pt x="9547" y="9452"/>
                  </a:cubicBezTo>
                  <a:close/>
                  <a:moveTo>
                    <a:pt x="5577" y="1"/>
                  </a:moveTo>
                  <a:cubicBezTo>
                    <a:pt x="4506" y="1"/>
                    <a:pt x="3687" y="851"/>
                    <a:pt x="3718" y="1923"/>
                  </a:cubicBezTo>
                  <a:cubicBezTo>
                    <a:pt x="2395" y="2584"/>
                    <a:pt x="1481" y="4002"/>
                    <a:pt x="1481" y="5577"/>
                  </a:cubicBezTo>
                  <a:lnTo>
                    <a:pt x="1481" y="5955"/>
                  </a:lnTo>
                  <a:cubicBezTo>
                    <a:pt x="662" y="5955"/>
                    <a:pt x="1" y="6617"/>
                    <a:pt x="1" y="7436"/>
                  </a:cubicBezTo>
                  <a:cubicBezTo>
                    <a:pt x="1" y="8097"/>
                    <a:pt x="442" y="8696"/>
                    <a:pt x="1103" y="8885"/>
                  </a:cubicBezTo>
                  <a:cubicBezTo>
                    <a:pt x="379" y="9862"/>
                    <a:pt x="1" y="11027"/>
                    <a:pt x="1" y="12225"/>
                  </a:cubicBezTo>
                  <a:lnTo>
                    <a:pt x="1" y="12319"/>
                  </a:lnTo>
                  <a:cubicBezTo>
                    <a:pt x="1" y="12540"/>
                    <a:pt x="127" y="12697"/>
                    <a:pt x="347" y="12697"/>
                  </a:cubicBezTo>
                  <a:lnTo>
                    <a:pt x="10775" y="12697"/>
                  </a:lnTo>
                  <a:cubicBezTo>
                    <a:pt x="10964" y="12697"/>
                    <a:pt x="11122" y="12540"/>
                    <a:pt x="11122" y="12319"/>
                  </a:cubicBezTo>
                  <a:lnTo>
                    <a:pt x="11122" y="12225"/>
                  </a:lnTo>
                  <a:cubicBezTo>
                    <a:pt x="11122" y="11027"/>
                    <a:pt x="10744" y="9862"/>
                    <a:pt x="10019" y="8885"/>
                  </a:cubicBezTo>
                  <a:cubicBezTo>
                    <a:pt x="10681" y="8696"/>
                    <a:pt x="11153" y="8129"/>
                    <a:pt x="11153" y="7436"/>
                  </a:cubicBezTo>
                  <a:cubicBezTo>
                    <a:pt x="11153" y="6617"/>
                    <a:pt x="10492" y="5955"/>
                    <a:pt x="9673" y="5955"/>
                  </a:cubicBezTo>
                  <a:lnTo>
                    <a:pt x="9673" y="5577"/>
                  </a:lnTo>
                  <a:cubicBezTo>
                    <a:pt x="9673" y="3970"/>
                    <a:pt x="8759" y="2584"/>
                    <a:pt x="7436" y="1923"/>
                  </a:cubicBezTo>
                  <a:cubicBezTo>
                    <a:pt x="7467" y="851"/>
                    <a:pt x="658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28" name="Google Shape;181;p29">
            <a:extLst>
              <a:ext uri="{FF2B5EF4-FFF2-40B4-BE49-F238E27FC236}">
                <a16:creationId xmlns:a16="http://schemas.microsoft.com/office/drawing/2014/main" id="{20D88B93-667C-5D4B-88E7-8DEA0F424771}"/>
              </a:ext>
            </a:extLst>
          </p:cNvPr>
          <p:cNvSpPr txBox="1">
            <a:spLocks/>
          </p:cNvSpPr>
          <p:nvPr/>
        </p:nvSpPr>
        <p:spPr>
          <a:xfrm>
            <a:off x="1458101" y="5974951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5996" dirty="0">
                <a:solidFill>
                  <a:schemeClr val="accent2"/>
                </a:solidFill>
              </a:rPr>
              <a:t>F</a:t>
            </a:r>
            <a:r>
              <a:rPr lang="es-SV" sz="15996" dirty="0">
                <a:solidFill>
                  <a:schemeClr val="tx2"/>
                </a:solidFill>
              </a:rPr>
              <a:t>in</a:t>
            </a:r>
            <a:r>
              <a:rPr lang="es-SV" sz="15996" dirty="0">
                <a:solidFill>
                  <a:schemeClr val="accent1"/>
                </a:solidFill>
              </a:rPr>
              <a:t>anc</a:t>
            </a:r>
            <a:r>
              <a:rPr lang="es-SV" sz="15996" dirty="0">
                <a:solidFill>
                  <a:schemeClr val="accent2"/>
                </a:solidFill>
              </a:rPr>
              <a:t>i</a:t>
            </a:r>
            <a:r>
              <a:rPr lang="es-SV" sz="15996" dirty="0">
                <a:solidFill>
                  <a:schemeClr val="accent3"/>
                </a:solidFill>
              </a:rPr>
              <a:t>era</a:t>
            </a:r>
          </a:p>
        </p:txBody>
      </p:sp>
      <p:sp>
        <p:nvSpPr>
          <p:cNvPr id="29" name="CuadroTexto 28">
            <a:extLst>
              <a:ext uri="{FF2B5EF4-FFF2-40B4-BE49-F238E27FC236}">
                <a16:creationId xmlns:a16="http://schemas.microsoft.com/office/drawing/2014/main" id="{E8E07F87-61C6-8DE0-2E3D-585F7F6CA0A4}"/>
              </a:ext>
            </a:extLst>
          </p:cNvPr>
          <p:cNvSpPr txBox="1"/>
          <p:nvPr/>
        </p:nvSpPr>
        <p:spPr>
          <a:xfrm rot="21193814">
            <a:off x="4251434" y="4788394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 </a:t>
            </a:r>
            <a:endParaRPr lang="es-SV" sz="8531" dirty="0"/>
          </a:p>
        </p:txBody>
      </p:sp>
    </p:spTree>
    <p:extLst>
      <p:ext uri="{BB962C8B-B14F-4D97-AF65-F5344CB8AC3E}">
        <p14:creationId xmlns:p14="http://schemas.microsoft.com/office/powerpoint/2010/main" val="147016443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941746" y="928411"/>
            <a:ext cx="6573604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Financiera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3579946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199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199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41" name="Google Shape;653;p49">
            <a:extLst>
              <a:ext uri="{FF2B5EF4-FFF2-40B4-BE49-F238E27FC236}">
                <a16:creationId xmlns:a16="http://schemas.microsoft.com/office/drawing/2014/main" id="{DC3A44A8-18EB-6F30-8FAA-6AF2ADE50B1B}"/>
              </a:ext>
            </a:extLst>
          </p:cNvPr>
          <p:cNvSpPr/>
          <p:nvPr/>
        </p:nvSpPr>
        <p:spPr>
          <a:xfrm rot="-7411107">
            <a:off x="21212032" y="5710747"/>
            <a:ext cx="6332" cy="4199"/>
          </a:xfrm>
          <a:custGeom>
            <a:avLst/>
            <a:gdLst/>
            <a:ahLst/>
            <a:cxnLst/>
            <a:rect l="l" t="t" r="r" b="b"/>
            <a:pathLst>
              <a:path w="95" h="63" extrusionOk="0">
                <a:moveTo>
                  <a:pt x="94" y="0"/>
                </a:moveTo>
                <a:cubicBezTo>
                  <a:pt x="63" y="21"/>
                  <a:pt x="32" y="42"/>
                  <a:pt x="1" y="63"/>
                </a:cubicBezTo>
                <a:cubicBezTo>
                  <a:pt x="42" y="52"/>
                  <a:pt x="74" y="21"/>
                  <a:pt x="9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defTabSz="243779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3732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42" name="TextBox 52">
            <a:extLst>
              <a:ext uri="{FF2B5EF4-FFF2-40B4-BE49-F238E27FC236}">
                <a16:creationId xmlns:a16="http://schemas.microsoft.com/office/drawing/2014/main" id="{C7152468-4E2D-0389-B701-C3EB7901FDEF}"/>
              </a:ext>
            </a:extLst>
          </p:cNvPr>
          <p:cNvSpPr txBox="1"/>
          <p:nvPr/>
        </p:nvSpPr>
        <p:spPr>
          <a:xfrm>
            <a:off x="15764702" y="6777283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43" name="Chart 25">
            <a:extLst>
              <a:ext uri="{FF2B5EF4-FFF2-40B4-BE49-F238E27FC236}">
                <a16:creationId xmlns:a16="http://schemas.microsoft.com/office/drawing/2014/main" id="{1A6C35DE-4293-964C-506E-701A22B3C8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7442599"/>
              </p:ext>
            </p:extLst>
          </p:nvPr>
        </p:nvGraphicFramePr>
        <p:xfrm>
          <a:off x="13104624" y="7053973"/>
          <a:ext cx="9184227" cy="56002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44" name="Grupo 8">
            <a:extLst>
              <a:ext uri="{FF2B5EF4-FFF2-40B4-BE49-F238E27FC236}">
                <a16:creationId xmlns:a16="http://schemas.microsoft.com/office/drawing/2014/main" id="{80EBC13A-57EE-4E4D-C61B-9D7E5534F95A}"/>
              </a:ext>
            </a:extLst>
          </p:cNvPr>
          <p:cNvGrpSpPr/>
          <p:nvPr/>
        </p:nvGrpSpPr>
        <p:grpSpPr>
          <a:xfrm>
            <a:off x="20884157" y="7175591"/>
            <a:ext cx="2436121" cy="772222"/>
            <a:chOff x="21894303" y="8674275"/>
            <a:chExt cx="2436121" cy="772222"/>
          </a:xfrm>
        </p:grpSpPr>
        <p:sp>
          <p:nvSpPr>
            <p:cNvPr id="45" name="TextBox 18">
              <a:extLst>
                <a:ext uri="{FF2B5EF4-FFF2-40B4-BE49-F238E27FC236}">
                  <a16:creationId xmlns:a16="http://schemas.microsoft.com/office/drawing/2014/main" id="{8C180092-3CAC-65A9-8FEA-4EDA7EE60610}"/>
                </a:ext>
              </a:extLst>
            </p:cNvPr>
            <p:cNvSpPr txBox="1"/>
            <p:nvPr/>
          </p:nvSpPr>
          <p:spPr>
            <a:xfrm>
              <a:off x="22559766" y="8674275"/>
              <a:ext cx="1170513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400" kern="1200" dirty="0">
                  <a:solidFill>
                    <a:srgbClr val="13204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94.5%</a:t>
              </a:r>
            </a:p>
          </p:txBody>
        </p:sp>
        <p:sp>
          <p:nvSpPr>
            <p:cNvPr id="46" name="TextBox 15">
              <a:extLst>
                <a:ext uri="{FF2B5EF4-FFF2-40B4-BE49-F238E27FC236}">
                  <a16:creationId xmlns:a16="http://schemas.microsoft.com/office/drawing/2014/main" id="{F0CE0703-4255-0B9F-E28A-0F06E0C9B644}"/>
                </a:ext>
              </a:extLst>
            </p:cNvPr>
            <p:cNvSpPr txBox="1"/>
            <p:nvPr/>
          </p:nvSpPr>
          <p:spPr>
            <a:xfrm>
              <a:off x="21894303" y="9077165"/>
              <a:ext cx="2436121" cy="36933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18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47" name="TextBox 40">
            <a:extLst>
              <a:ext uri="{FF2B5EF4-FFF2-40B4-BE49-F238E27FC236}">
                <a16:creationId xmlns:a16="http://schemas.microsoft.com/office/drawing/2014/main" id="{FB6E7A29-C85B-D0C4-57F1-DE9B15287392}"/>
              </a:ext>
            </a:extLst>
          </p:cNvPr>
          <p:cNvSpPr txBox="1"/>
          <p:nvPr/>
        </p:nvSpPr>
        <p:spPr>
          <a:xfrm>
            <a:off x="2712721" y="3505826"/>
            <a:ext cx="8466664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EJECUCIÓN PRESUPUESTARIA </a:t>
            </a:r>
          </a:p>
        </p:txBody>
      </p:sp>
      <p:sp>
        <p:nvSpPr>
          <p:cNvPr id="48" name="Rounded Rectangle 12">
            <a:extLst>
              <a:ext uri="{FF2B5EF4-FFF2-40B4-BE49-F238E27FC236}">
                <a16:creationId xmlns:a16="http://schemas.microsoft.com/office/drawing/2014/main" id="{E8720EC8-2A8F-67B5-4CC6-78CA2B3D5BE2}"/>
              </a:ext>
            </a:extLst>
          </p:cNvPr>
          <p:cNvSpPr/>
          <p:nvPr/>
        </p:nvSpPr>
        <p:spPr>
          <a:xfrm>
            <a:off x="1904473" y="6751284"/>
            <a:ext cx="9756602" cy="1244589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49" name="Rounded Rectangle 13">
            <a:extLst>
              <a:ext uri="{FF2B5EF4-FFF2-40B4-BE49-F238E27FC236}">
                <a16:creationId xmlns:a16="http://schemas.microsoft.com/office/drawing/2014/main" id="{1BB4650E-D962-1819-041F-75445741A703}"/>
              </a:ext>
            </a:extLst>
          </p:cNvPr>
          <p:cNvSpPr/>
          <p:nvPr/>
        </p:nvSpPr>
        <p:spPr>
          <a:xfrm>
            <a:off x="1904475" y="4317524"/>
            <a:ext cx="9756602" cy="1089451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50" name="TextBox 15">
            <a:extLst>
              <a:ext uri="{FF2B5EF4-FFF2-40B4-BE49-F238E27FC236}">
                <a16:creationId xmlns:a16="http://schemas.microsoft.com/office/drawing/2014/main" id="{1719060B-EA9A-8E66-F74B-35792D93B782}"/>
              </a:ext>
            </a:extLst>
          </p:cNvPr>
          <p:cNvSpPr txBox="1"/>
          <p:nvPr/>
        </p:nvSpPr>
        <p:spPr>
          <a:xfrm>
            <a:off x="3626566" y="6853816"/>
            <a:ext cx="943634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36</a:t>
            </a:r>
          </a:p>
        </p:txBody>
      </p:sp>
      <p:sp>
        <p:nvSpPr>
          <p:cNvPr id="51" name="TextBox 19">
            <a:extLst>
              <a:ext uri="{FF2B5EF4-FFF2-40B4-BE49-F238E27FC236}">
                <a16:creationId xmlns:a16="http://schemas.microsoft.com/office/drawing/2014/main" id="{D5F152B0-DC6D-776C-8E08-6A52FC828470}"/>
              </a:ext>
            </a:extLst>
          </p:cNvPr>
          <p:cNvSpPr txBox="1"/>
          <p:nvPr/>
        </p:nvSpPr>
        <p:spPr>
          <a:xfrm>
            <a:off x="3123472" y="4493439"/>
            <a:ext cx="4166684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$41,759,160 </a:t>
            </a:r>
          </a:p>
        </p:txBody>
      </p:sp>
      <p:sp>
        <p:nvSpPr>
          <p:cNvPr id="52" name="Rounded Rectangle 13">
            <a:extLst>
              <a:ext uri="{FF2B5EF4-FFF2-40B4-BE49-F238E27FC236}">
                <a16:creationId xmlns:a16="http://schemas.microsoft.com/office/drawing/2014/main" id="{F392F920-8B1B-084A-494C-D2DB12108773}"/>
              </a:ext>
            </a:extLst>
          </p:cNvPr>
          <p:cNvSpPr/>
          <p:nvPr/>
        </p:nvSpPr>
        <p:spPr>
          <a:xfrm>
            <a:off x="1904475" y="5503463"/>
            <a:ext cx="9756602" cy="1128637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>
                  <a:lumMod val="50000"/>
                </a:srgbClr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53" name="TextBox 19">
            <a:extLst>
              <a:ext uri="{FF2B5EF4-FFF2-40B4-BE49-F238E27FC236}">
                <a16:creationId xmlns:a16="http://schemas.microsoft.com/office/drawing/2014/main" id="{B9398B1D-0CC0-9948-06CD-27EDAC6DA192}"/>
              </a:ext>
            </a:extLst>
          </p:cNvPr>
          <p:cNvSpPr txBox="1"/>
          <p:nvPr/>
        </p:nvSpPr>
        <p:spPr>
          <a:xfrm>
            <a:off x="3123471" y="5702656"/>
            <a:ext cx="4043197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$35,142,391.47</a:t>
            </a:r>
          </a:p>
        </p:txBody>
      </p:sp>
      <p:sp>
        <p:nvSpPr>
          <p:cNvPr id="54" name="Freeform 245">
            <a:extLst>
              <a:ext uri="{FF2B5EF4-FFF2-40B4-BE49-F238E27FC236}">
                <a16:creationId xmlns:a16="http://schemas.microsoft.com/office/drawing/2014/main" id="{FF2BDB14-6CB4-28ED-BB0E-48CEFABA8E8E}"/>
              </a:ext>
            </a:extLst>
          </p:cNvPr>
          <p:cNvSpPr>
            <a:spLocks noEditPoints="1"/>
          </p:cNvSpPr>
          <p:nvPr/>
        </p:nvSpPr>
        <p:spPr bwMode="auto">
          <a:xfrm>
            <a:off x="2179805" y="4457347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55" name="Freeform 245">
            <a:extLst>
              <a:ext uri="{FF2B5EF4-FFF2-40B4-BE49-F238E27FC236}">
                <a16:creationId xmlns:a16="http://schemas.microsoft.com/office/drawing/2014/main" id="{738BFA4E-6DDA-0781-7F4F-3F6CA5E56F34}"/>
              </a:ext>
            </a:extLst>
          </p:cNvPr>
          <p:cNvSpPr>
            <a:spLocks noEditPoints="1"/>
          </p:cNvSpPr>
          <p:nvPr/>
        </p:nvSpPr>
        <p:spPr bwMode="auto">
          <a:xfrm>
            <a:off x="2179805" y="5644529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56" name="Freeform 77">
            <a:extLst>
              <a:ext uri="{FF2B5EF4-FFF2-40B4-BE49-F238E27FC236}">
                <a16:creationId xmlns:a16="http://schemas.microsoft.com/office/drawing/2014/main" id="{CC9715CE-A9E9-0D0B-E19B-E681DB728F40}"/>
              </a:ext>
            </a:extLst>
          </p:cNvPr>
          <p:cNvSpPr>
            <a:spLocks noEditPoints="1"/>
          </p:cNvSpPr>
          <p:nvPr/>
        </p:nvSpPr>
        <p:spPr bwMode="auto">
          <a:xfrm>
            <a:off x="2156931" y="7019614"/>
            <a:ext cx="718079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1A2C57"/>
          </a:solidFill>
          <a:ln>
            <a:solidFill>
              <a:srgbClr val="1A2C57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57" name="Rounded Rectangle 12">
            <a:extLst>
              <a:ext uri="{FF2B5EF4-FFF2-40B4-BE49-F238E27FC236}">
                <a16:creationId xmlns:a16="http://schemas.microsoft.com/office/drawing/2014/main" id="{21C337A5-D39A-1D30-EC62-FE2CC91884E4}"/>
              </a:ext>
            </a:extLst>
          </p:cNvPr>
          <p:cNvSpPr/>
          <p:nvPr/>
        </p:nvSpPr>
        <p:spPr>
          <a:xfrm>
            <a:off x="1848312" y="9542064"/>
            <a:ext cx="9755615" cy="1236853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58" name="TextBox 15">
            <a:extLst>
              <a:ext uri="{FF2B5EF4-FFF2-40B4-BE49-F238E27FC236}">
                <a16:creationId xmlns:a16="http://schemas.microsoft.com/office/drawing/2014/main" id="{D60F148A-9BC5-E800-CDBC-CF84AED99FB2}"/>
              </a:ext>
            </a:extLst>
          </p:cNvPr>
          <p:cNvSpPr txBox="1"/>
          <p:nvPr/>
        </p:nvSpPr>
        <p:spPr>
          <a:xfrm>
            <a:off x="3435699" y="9666671"/>
            <a:ext cx="1796255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100%</a:t>
            </a:r>
          </a:p>
        </p:txBody>
      </p:sp>
      <p:sp>
        <p:nvSpPr>
          <p:cNvPr id="59" name="TextBox 15">
            <a:extLst>
              <a:ext uri="{FF2B5EF4-FFF2-40B4-BE49-F238E27FC236}">
                <a16:creationId xmlns:a16="http://schemas.microsoft.com/office/drawing/2014/main" id="{1AF2955E-0AC0-4A00-4B6A-4D2A209C39A3}"/>
              </a:ext>
            </a:extLst>
          </p:cNvPr>
          <p:cNvSpPr txBox="1"/>
          <p:nvPr/>
        </p:nvSpPr>
        <p:spPr>
          <a:xfrm>
            <a:off x="5361095" y="9699681"/>
            <a:ext cx="530256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Pagos </a:t>
            </a:r>
            <a:r>
              <a:rPr lang="en-US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realizados</a:t>
            </a: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en</a:t>
            </a: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8 días </a:t>
            </a:r>
          </a:p>
          <a:p>
            <a:pPr algn="ctr"/>
            <a:r>
              <a:rPr lang="en-US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hábiles</a:t>
            </a: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después</a:t>
            </a: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del </a:t>
            </a:r>
            <a:r>
              <a:rPr lang="en-US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quedan</a:t>
            </a:r>
            <a:endParaRPr lang="en-US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60" name="Freeform 77">
            <a:extLst>
              <a:ext uri="{FF2B5EF4-FFF2-40B4-BE49-F238E27FC236}">
                <a16:creationId xmlns:a16="http://schemas.microsoft.com/office/drawing/2014/main" id="{49C83F03-4A4F-3720-A2BC-76083264AB8F}"/>
              </a:ext>
            </a:extLst>
          </p:cNvPr>
          <p:cNvSpPr>
            <a:spLocks noEditPoints="1"/>
          </p:cNvSpPr>
          <p:nvPr/>
        </p:nvSpPr>
        <p:spPr bwMode="auto">
          <a:xfrm>
            <a:off x="2178199" y="9825403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61" name="Rounded Rectangle 12">
            <a:extLst>
              <a:ext uri="{FF2B5EF4-FFF2-40B4-BE49-F238E27FC236}">
                <a16:creationId xmlns:a16="http://schemas.microsoft.com/office/drawing/2014/main" id="{EC7A8AB8-F24E-66A8-E3C5-8D4592C5A33D}"/>
              </a:ext>
            </a:extLst>
          </p:cNvPr>
          <p:cNvSpPr/>
          <p:nvPr/>
        </p:nvSpPr>
        <p:spPr>
          <a:xfrm>
            <a:off x="12885519" y="4289542"/>
            <a:ext cx="10155581" cy="1549530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62" name="TextBox 15">
            <a:extLst>
              <a:ext uri="{FF2B5EF4-FFF2-40B4-BE49-F238E27FC236}">
                <a16:creationId xmlns:a16="http://schemas.microsoft.com/office/drawing/2014/main" id="{95B46203-EE68-5BD0-4666-01298C22C8A9}"/>
              </a:ext>
            </a:extLst>
          </p:cNvPr>
          <p:cNvSpPr txBox="1"/>
          <p:nvPr/>
        </p:nvSpPr>
        <p:spPr>
          <a:xfrm>
            <a:off x="14251909" y="4518097"/>
            <a:ext cx="3931311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$132,506.55</a:t>
            </a:r>
          </a:p>
        </p:txBody>
      </p:sp>
      <p:sp>
        <p:nvSpPr>
          <p:cNvPr id="63" name="TextBox 15">
            <a:extLst>
              <a:ext uri="{FF2B5EF4-FFF2-40B4-BE49-F238E27FC236}">
                <a16:creationId xmlns:a16="http://schemas.microsoft.com/office/drawing/2014/main" id="{605CA12A-5642-38F2-7C8B-000F90F74497}"/>
              </a:ext>
            </a:extLst>
          </p:cNvPr>
          <p:cNvSpPr txBox="1"/>
          <p:nvPr/>
        </p:nvSpPr>
        <p:spPr>
          <a:xfrm>
            <a:off x="17560089" y="4457784"/>
            <a:ext cx="5126379" cy="120032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s-MX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Reducción riesgo pérdida de rentabilidad por concentración de efectivo en bancos</a:t>
            </a:r>
            <a:endParaRPr lang="en-US" sz="2400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256" name="Freeform 77">
            <a:extLst>
              <a:ext uri="{FF2B5EF4-FFF2-40B4-BE49-F238E27FC236}">
                <a16:creationId xmlns:a16="http://schemas.microsoft.com/office/drawing/2014/main" id="{629C6C17-84D4-484E-A5A2-388375BA857C}"/>
              </a:ext>
            </a:extLst>
          </p:cNvPr>
          <p:cNvSpPr>
            <a:spLocks noEditPoints="1"/>
          </p:cNvSpPr>
          <p:nvPr/>
        </p:nvSpPr>
        <p:spPr bwMode="auto">
          <a:xfrm>
            <a:off x="13164518" y="4688493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57" name="TextBox 15">
            <a:extLst>
              <a:ext uri="{FF2B5EF4-FFF2-40B4-BE49-F238E27FC236}">
                <a16:creationId xmlns:a16="http://schemas.microsoft.com/office/drawing/2014/main" id="{B8E8055C-06DA-3A17-E975-99EB5A7BE515}"/>
              </a:ext>
            </a:extLst>
          </p:cNvPr>
          <p:cNvSpPr txBox="1"/>
          <p:nvPr/>
        </p:nvSpPr>
        <p:spPr>
          <a:xfrm>
            <a:off x="14821082" y="5214177"/>
            <a:ext cx="2220480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$350,000</a:t>
            </a:r>
          </a:p>
        </p:txBody>
      </p:sp>
      <p:sp>
        <p:nvSpPr>
          <p:cNvPr id="258" name="Rounded Rectangle 13">
            <a:extLst>
              <a:ext uri="{FF2B5EF4-FFF2-40B4-BE49-F238E27FC236}">
                <a16:creationId xmlns:a16="http://schemas.microsoft.com/office/drawing/2014/main" id="{9E18383F-D292-548C-4A7C-1832EFEF0BBB}"/>
              </a:ext>
            </a:extLst>
          </p:cNvPr>
          <p:cNvSpPr/>
          <p:nvPr/>
        </p:nvSpPr>
        <p:spPr>
          <a:xfrm>
            <a:off x="1848312" y="10882316"/>
            <a:ext cx="9755615" cy="1236853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259" name="TextBox 19">
            <a:extLst>
              <a:ext uri="{FF2B5EF4-FFF2-40B4-BE49-F238E27FC236}">
                <a16:creationId xmlns:a16="http://schemas.microsoft.com/office/drawing/2014/main" id="{F3478821-8E47-F753-A62F-4CEFA9CCB1B7}"/>
              </a:ext>
            </a:extLst>
          </p:cNvPr>
          <p:cNvSpPr txBox="1"/>
          <p:nvPr/>
        </p:nvSpPr>
        <p:spPr>
          <a:xfrm>
            <a:off x="3798223" y="10906265"/>
            <a:ext cx="829696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5</a:t>
            </a:r>
          </a:p>
        </p:txBody>
      </p:sp>
      <p:sp>
        <p:nvSpPr>
          <p:cNvPr id="260" name="Freeform 77">
            <a:extLst>
              <a:ext uri="{FF2B5EF4-FFF2-40B4-BE49-F238E27FC236}">
                <a16:creationId xmlns:a16="http://schemas.microsoft.com/office/drawing/2014/main" id="{3963EEAC-4F03-8D1B-E1EC-D34B95FF4DE4}"/>
              </a:ext>
            </a:extLst>
          </p:cNvPr>
          <p:cNvSpPr>
            <a:spLocks noEditPoints="1"/>
          </p:cNvSpPr>
          <p:nvPr/>
        </p:nvSpPr>
        <p:spPr bwMode="auto">
          <a:xfrm>
            <a:off x="2178199" y="11049692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1" name="TextBox 15">
            <a:extLst>
              <a:ext uri="{FF2B5EF4-FFF2-40B4-BE49-F238E27FC236}">
                <a16:creationId xmlns:a16="http://schemas.microsoft.com/office/drawing/2014/main" id="{5D539FD6-62F6-AAD7-A20C-854DCBBE9033}"/>
              </a:ext>
            </a:extLst>
          </p:cNvPr>
          <p:cNvSpPr txBox="1"/>
          <p:nvPr/>
        </p:nvSpPr>
        <p:spPr>
          <a:xfrm>
            <a:off x="3513859" y="10297042"/>
            <a:ext cx="1500732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95%</a:t>
            </a:r>
          </a:p>
        </p:txBody>
      </p:sp>
      <p:sp>
        <p:nvSpPr>
          <p:cNvPr id="262" name="TextBox 15">
            <a:extLst>
              <a:ext uri="{FF2B5EF4-FFF2-40B4-BE49-F238E27FC236}">
                <a16:creationId xmlns:a16="http://schemas.microsoft.com/office/drawing/2014/main" id="{F7CEF623-8476-5124-A7C2-E9A43396D2C6}"/>
              </a:ext>
            </a:extLst>
          </p:cNvPr>
          <p:cNvSpPr txBox="1"/>
          <p:nvPr/>
        </p:nvSpPr>
        <p:spPr>
          <a:xfrm>
            <a:off x="3614231" y="11547646"/>
            <a:ext cx="1128835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1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8</a:t>
            </a:r>
          </a:p>
        </p:txBody>
      </p:sp>
      <p:sp>
        <p:nvSpPr>
          <p:cNvPr id="263" name="TextBox 15">
            <a:extLst>
              <a:ext uri="{FF2B5EF4-FFF2-40B4-BE49-F238E27FC236}">
                <a16:creationId xmlns:a16="http://schemas.microsoft.com/office/drawing/2014/main" id="{630F81AD-00E8-477F-A4DB-E668D53BFE80}"/>
              </a:ext>
            </a:extLst>
          </p:cNvPr>
          <p:cNvSpPr txBox="1"/>
          <p:nvPr/>
        </p:nvSpPr>
        <p:spPr>
          <a:xfrm>
            <a:off x="3348022" y="7455411"/>
            <a:ext cx="1692041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20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36</a:t>
            </a:r>
          </a:p>
        </p:txBody>
      </p:sp>
      <p:sp>
        <p:nvSpPr>
          <p:cNvPr id="264" name="TextBox 40">
            <a:extLst>
              <a:ext uri="{FF2B5EF4-FFF2-40B4-BE49-F238E27FC236}">
                <a16:creationId xmlns:a16="http://schemas.microsoft.com/office/drawing/2014/main" id="{EFD7EE18-5B64-B699-F6DE-D44D5E7C6642}"/>
              </a:ext>
            </a:extLst>
          </p:cNvPr>
          <p:cNvSpPr txBox="1"/>
          <p:nvPr/>
        </p:nvSpPr>
        <p:spPr>
          <a:xfrm>
            <a:off x="13729977" y="3551045"/>
            <a:ext cx="8466664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REDUCCIÓN DE RIESGOS FINANCIEROS</a:t>
            </a:r>
          </a:p>
        </p:txBody>
      </p:sp>
      <p:sp>
        <p:nvSpPr>
          <p:cNvPr id="265" name="TextBox 40">
            <a:extLst>
              <a:ext uri="{FF2B5EF4-FFF2-40B4-BE49-F238E27FC236}">
                <a16:creationId xmlns:a16="http://schemas.microsoft.com/office/drawing/2014/main" id="{A8FF6332-15A9-A0F2-7C83-4813BA99E158}"/>
              </a:ext>
            </a:extLst>
          </p:cNvPr>
          <p:cNvSpPr txBox="1"/>
          <p:nvPr/>
        </p:nvSpPr>
        <p:spPr>
          <a:xfrm>
            <a:off x="2557489" y="8882067"/>
            <a:ext cx="8466664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lvl="1" algn="ctr" defTabSz="1828434">
              <a:buClrTx/>
            </a:pPr>
            <a:r>
              <a:rPr lang="en-US" sz="2800" b="1" kern="120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EFICIENCIA EN EL PAGO A PROVEEDORES </a:t>
            </a:r>
          </a:p>
        </p:txBody>
      </p:sp>
      <p:sp>
        <p:nvSpPr>
          <p:cNvPr id="266" name="CuadroTexto 265">
            <a:extLst>
              <a:ext uri="{FF2B5EF4-FFF2-40B4-BE49-F238E27FC236}">
                <a16:creationId xmlns:a16="http://schemas.microsoft.com/office/drawing/2014/main" id="{1C4D3453-4194-78F4-07F3-88D7BEE6ECBB}"/>
              </a:ext>
            </a:extLst>
          </p:cNvPr>
          <p:cNvSpPr txBox="1"/>
          <p:nvPr/>
        </p:nvSpPr>
        <p:spPr>
          <a:xfrm>
            <a:off x="7139851" y="4638291"/>
            <a:ext cx="4931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SV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Ejecución presupuestaria total</a:t>
            </a:r>
          </a:p>
        </p:txBody>
      </p:sp>
      <p:sp>
        <p:nvSpPr>
          <p:cNvPr id="267" name="CuadroTexto 266">
            <a:extLst>
              <a:ext uri="{FF2B5EF4-FFF2-40B4-BE49-F238E27FC236}">
                <a16:creationId xmlns:a16="http://schemas.microsoft.com/office/drawing/2014/main" id="{D6093943-C3BF-CC5C-71BB-187184DCE10E}"/>
              </a:ext>
            </a:extLst>
          </p:cNvPr>
          <p:cNvSpPr txBox="1"/>
          <p:nvPr/>
        </p:nvSpPr>
        <p:spPr>
          <a:xfrm>
            <a:off x="7041580" y="5657108"/>
            <a:ext cx="45623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SV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Ejecución presupuestaria de Formación Profesional</a:t>
            </a:r>
          </a:p>
        </p:txBody>
      </p:sp>
      <p:sp>
        <p:nvSpPr>
          <p:cNvPr id="268" name="CuadroTexto 267">
            <a:extLst>
              <a:ext uri="{FF2B5EF4-FFF2-40B4-BE49-F238E27FC236}">
                <a16:creationId xmlns:a16="http://schemas.microsoft.com/office/drawing/2014/main" id="{34D3D5FB-0D5F-9023-C697-C237F6181B63}"/>
              </a:ext>
            </a:extLst>
          </p:cNvPr>
          <p:cNvSpPr txBox="1"/>
          <p:nvPr/>
        </p:nvSpPr>
        <p:spPr>
          <a:xfrm>
            <a:off x="5167207" y="6907229"/>
            <a:ext cx="5802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SV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Número de informe de ejecución presupuestaria y plan de compra</a:t>
            </a:r>
          </a:p>
        </p:txBody>
      </p:sp>
      <p:sp>
        <p:nvSpPr>
          <p:cNvPr id="269" name="CuadroTexto 268">
            <a:extLst>
              <a:ext uri="{FF2B5EF4-FFF2-40B4-BE49-F238E27FC236}">
                <a16:creationId xmlns:a16="http://schemas.microsoft.com/office/drawing/2014/main" id="{814D80FE-220A-CF90-C322-E22D6509B6C9}"/>
              </a:ext>
            </a:extLst>
          </p:cNvPr>
          <p:cNvSpPr txBox="1"/>
          <p:nvPr/>
        </p:nvSpPr>
        <p:spPr>
          <a:xfrm>
            <a:off x="5764355" y="11051758"/>
            <a:ext cx="45623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SV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Días hábiles promedio en </a:t>
            </a:r>
          </a:p>
          <a:p>
            <a:pPr algn="ctr"/>
            <a:r>
              <a:rPr lang="es-SV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que se realizan los pagos</a:t>
            </a:r>
          </a:p>
        </p:txBody>
      </p:sp>
      <p:grpSp>
        <p:nvGrpSpPr>
          <p:cNvPr id="4" name="Google Shape;311;p33">
            <a:extLst>
              <a:ext uri="{FF2B5EF4-FFF2-40B4-BE49-F238E27FC236}">
                <a16:creationId xmlns:a16="http://schemas.microsoft.com/office/drawing/2014/main" id="{7351EED3-F3AF-4654-1235-C69959B2EC6E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5" name="Google Shape;312;p33">
              <a:extLst>
                <a:ext uri="{FF2B5EF4-FFF2-40B4-BE49-F238E27FC236}">
                  <a16:creationId xmlns:a16="http://schemas.microsoft.com/office/drawing/2014/main" id="{ADA96C98-1815-6009-EA11-3A0A0B3814B9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6" name="Google Shape;313;p33">
              <a:extLst>
                <a:ext uri="{FF2B5EF4-FFF2-40B4-BE49-F238E27FC236}">
                  <a16:creationId xmlns:a16="http://schemas.microsoft.com/office/drawing/2014/main" id="{E0788F95-5881-E703-A0ED-1D21988DC217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7" name="Google Shape;314;p33">
              <a:extLst>
                <a:ext uri="{FF2B5EF4-FFF2-40B4-BE49-F238E27FC236}">
                  <a16:creationId xmlns:a16="http://schemas.microsoft.com/office/drawing/2014/main" id="{7DF08F35-24DF-6034-6292-DB2B5B0DD3B6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8" name="Google Shape;315;p33">
              <a:extLst>
                <a:ext uri="{FF2B5EF4-FFF2-40B4-BE49-F238E27FC236}">
                  <a16:creationId xmlns:a16="http://schemas.microsoft.com/office/drawing/2014/main" id="{12241C6C-EF24-2898-96AA-1E079ADC6B11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9" name="Google Shape;316;p33">
              <a:extLst>
                <a:ext uri="{FF2B5EF4-FFF2-40B4-BE49-F238E27FC236}">
                  <a16:creationId xmlns:a16="http://schemas.microsoft.com/office/drawing/2014/main" id="{2663BDAC-104F-37A5-5965-F36B919B248A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12" name="Google Shape;317;p33">
              <a:extLst>
                <a:ext uri="{FF2B5EF4-FFF2-40B4-BE49-F238E27FC236}">
                  <a16:creationId xmlns:a16="http://schemas.microsoft.com/office/drawing/2014/main" id="{4DBD4A36-EF00-EF14-AC61-6C1147998322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314425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34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336" name="Google Shape;336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2" name="Google Shape;342;p34"/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343" name="Google Shape;343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9" name="Google Shape;349;p34"/>
          <p:cNvGrpSpPr/>
          <p:nvPr/>
        </p:nvGrpSpPr>
        <p:grpSpPr>
          <a:xfrm>
            <a:off x="851884" y="1686078"/>
            <a:ext cx="7617229" cy="919760"/>
            <a:chOff x="5566800" y="631775"/>
            <a:chExt cx="2857205" cy="345000"/>
          </a:xfrm>
        </p:grpSpPr>
        <p:sp>
          <p:nvSpPr>
            <p:cNvPr id="350" name="Google Shape;350;p34"/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51" name="Google Shape;351;p34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52" name="Google Shape;352;p34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3" name="Google Shape;353;p34"/>
              <p:cNvCxnSpPr>
                <a:stCxn id="35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54" name="Google Shape;354;p34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55" name="Google Shape;355;p34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6" name="Google Shape;356;p34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7" name="Google Shape;357;p34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8" name="Google Shape;358;p34"/>
              <p:cNvCxnSpPr>
                <a:stCxn id="357" idx="7"/>
                <a:endCxn id="355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9" name="Google Shape;359;p34"/>
              <p:cNvCxnSpPr>
                <a:stCxn id="357" idx="5"/>
                <a:endCxn id="356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86D72B09-56B4-BF67-7201-DC93A6ACB478}"/>
              </a:ext>
            </a:extLst>
          </p:cNvPr>
          <p:cNvSpPr txBox="1">
            <a:spLocks/>
          </p:cNvSpPr>
          <p:nvPr/>
        </p:nvSpPr>
        <p:spPr>
          <a:xfrm>
            <a:off x="8808308" y="5287632"/>
            <a:ext cx="16619708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4396" dirty="0">
                <a:solidFill>
                  <a:schemeClr val="accent2"/>
                </a:solidFill>
              </a:rPr>
              <a:t>R</a:t>
            </a:r>
            <a:r>
              <a:rPr lang="es-SV" sz="14396" dirty="0">
                <a:solidFill>
                  <a:schemeClr val="tx2"/>
                </a:solidFill>
              </a:rPr>
              <a:t>ec</a:t>
            </a:r>
            <a:r>
              <a:rPr lang="es-SV" sz="14396" dirty="0">
                <a:solidFill>
                  <a:schemeClr val="accent1"/>
                </a:solidFill>
              </a:rPr>
              <a:t>ur</a:t>
            </a:r>
            <a:r>
              <a:rPr lang="es-SV" sz="14396" dirty="0">
                <a:solidFill>
                  <a:schemeClr val="accent2"/>
                </a:solidFill>
              </a:rPr>
              <a:t>s</a:t>
            </a:r>
            <a:r>
              <a:rPr lang="es-SV" sz="14396" dirty="0">
                <a:solidFill>
                  <a:schemeClr val="accent3"/>
                </a:solidFill>
              </a:rPr>
              <a:t>os</a:t>
            </a:r>
            <a:r>
              <a:rPr lang="es-SV" sz="12797" dirty="0">
                <a:solidFill>
                  <a:schemeClr val="accent3"/>
                </a:solidFill>
              </a:rPr>
              <a:t> 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8F6AA35D-AC9A-E763-9822-BDF5F584669C}"/>
              </a:ext>
            </a:extLst>
          </p:cNvPr>
          <p:cNvSpPr txBox="1"/>
          <p:nvPr/>
        </p:nvSpPr>
        <p:spPr>
          <a:xfrm rot="21193814">
            <a:off x="12307767" y="4328482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 de </a:t>
            </a:r>
            <a:endParaRPr lang="es-SV" sz="8531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F94114CA-1B4B-687C-21E3-310371084E20}"/>
              </a:ext>
            </a:extLst>
          </p:cNvPr>
          <p:cNvSpPr txBox="1"/>
          <p:nvPr/>
        </p:nvSpPr>
        <p:spPr>
          <a:xfrm>
            <a:off x="12542873" y="6720877"/>
            <a:ext cx="9136901" cy="2307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H</a:t>
            </a:r>
            <a:r>
              <a:rPr lang="es-SV" sz="14396" dirty="0">
                <a:solidFill>
                  <a:schemeClr val="tx2"/>
                </a:solidFill>
                <a:latin typeface="Lexend Deca SemiBold" panose="020B0604020202020204" charset="0"/>
              </a:rPr>
              <a:t>um</a:t>
            </a:r>
            <a:r>
              <a:rPr lang="es-SV" sz="14396" dirty="0">
                <a:solidFill>
                  <a:schemeClr val="accent1"/>
                </a:solidFill>
                <a:latin typeface="Lexend Deca SemiBold" panose="020B0604020202020204" charset="0"/>
              </a:rPr>
              <a:t>a</a:t>
            </a:r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no</a:t>
            </a:r>
            <a:r>
              <a:rPr lang="es-SV" sz="14396" dirty="0">
                <a:solidFill>
                  <a:schemeClr val="accent3"/>
                </a:solidFill>
                <a:latin typeface="Lexend Deca SemiBold" panose="020B0604020202020204" charset="0"/>
              </a:rPr>
              <a:t>s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B00345B-9ECB-22BE-8FCC-44BEFD018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046" y="11480767"/>
            <a:ext cx="2009007" cy="1098311"/>
          </a:xfrm>
          <a:prstGeom prst="rect">
            <a:avLst/>
          </a:prstGeom>
        </p:spPr>
      </p:pic>
      <p:grpSp>
        <p:nvGrpSpPr>
          <p:cNvPr id="3" name="Google Shape;11218;p69">
            <a:extLst>
              <a:ext uri="{FF2B5EF4-FFF2-40B4-BE49-F238E27FC236}">
                <a16:creationId xmlns:a16="http://schemas.microsoft.com/office/drawing/2014/main" id="{318E9452-33AA-5101-F638-5AE7485095CF}"/>
              </a:ext>
            </a:extLst>
          </p:cNvPr>
          <p:cNvGrpSpPr/>
          <p:nvPr/>
        </p:nvGrpSpPr>
        <p:grpSpPr>
          <a:xfrm>
            <a:off x="5256950" y="5278270"/>
            <a:ext cx="965077" cy="962656"/>
            <a:chOff x="-54081175" y="1903275"/>
            <a:chExt cx="319025" cy="318225"/>
          </a:xfrm>
          <a:solidFill>
            <a:schemeClr val="bg1"/>
          </a:solidFill>
        </p:grpSpPr>
        <p:sp>
          <p:nvSpPr>
            <p:cNvPr id="4" name="Google Shape;11219;p69">
              <a:extLst>
                <a:ext uri="{FF2B5EF4-FFF2-40B4-BE49-F238E27FC236}">
                  <a16:creationId xmlns:a16="http://schemas.microsoft.com/office/drawing/2014/main" id="{47442EB2-2EA6-9272-9513-CC00DE2B0F95}"/>
                </a:ext>
              </a:extLst>
            </p:cNvPr>
            <p:cNvSpPr/>
            <p:nvPr/>
          </p:nvSpPr>
          <p:spPr>
            <a:xfrm>
              <a:off x="-53959075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11220;p69">
              <a:extLst>
                <a:ext uri="{FF2B5EF4-FFF2-40B4-BE49-F238E27FC236}">
                  <a16:creationId xmlns:a16="http://schemas.microsoft.com/office/drawing/2014/main" id="{A296D8D3-C365-EFE8-3245-581ACE0FCF00}"/>
                </a:ext>
              </a:extLst>
            </p:cNvPr>
            <p:cNvSpPr/>
            <p:nvPr/>
          </p:nvSpPr>
          <p:spPr>
            <a:xfrm>
              <a:off x="-54081175" y="190327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6365" y="757"/>
                  </a:moveTo>
                  <a:cubicBezTo>
                    <a:pt x="7594" y="757"/>
                    <a:pt x="8728" y="1324"/>
                    <a:pt x="9515" y="2238"/>
                  </a:cubicBezTo>
                  <a:lnTo>
                    <a:pt x="8570" y="2238"/>
                  </a:lnTo>
                  <a:cubicBezTo>
                    <a:pt x="7436" y="2238"/>
                    <a:pt x="6396" y="1702"/>
                    <a:pt x="5829" y="789"/>
                  </a:cubicBezTo>
                  <a:cubicBezTo>
                    <a:pt x="5987" y="757"/>
                    <a:pt x="6176" y="757"/>
                    <a:pt x="6365" y="757"/>
                  </a:cubicBezTo>
                  <a:close/>
                  <a:moveTo>
                    <a:pt x="5042" y="946"/>
                  </a:moveTo>
                  <a:cubicBezTo>
                    <a:pt x="5357" y="1482"/>
                    <a:pt x="5829" y="1954"/>
                    <a:pt x="6365" y="2332"/>
                  </a:cubicBezTo>
                  <a:cubicBezTo>
                    <a:pt x="7027" y="2742"/>
                    <a:pt x="7783" y="2962"/>
                    <a:pt x="8570" y="2962"/>
                  </a:cubicBezTo>
                  <a:lnTo>
                    <a:pt x="9988" y="2962"/>
                  </a:lnTo>
                  <a:cubicBezTo>
                    <a:pt x="10272" y="3498"/>
                    <a:pt x="10461" y="4160"/>
                    <a:pt x="10461" y="4853"/>
                  </a:cubicBezTo>
                  <a:lnTo>
                    <a:pt x="10461" y="5199"/>
                  </a:lnTo>
                  <a:lnTo>
                    <a:pt x="10429" y="5199"/>
                  </a:lnTo>
                  <a:cubicBezTo>
                    <a:pt x="10272" y="4380"/>
                    <a:pt x="9484" y="3687"/>
                    <a:pt x="8570" y="3687"/>
                  </a:cubicBezTo>
                  <a:cubicBezTo>
                    <a:pt x="7657" y="3687"/>
                    <a:pt x="6932" y="4317"/>
                    <a:pt x="6775" y="5199"/>
                  </a:cubicBezTo>
                  <a:lnTo>
                    <a:pt x="5924" y="5199"/>
                  </a:lnTo>
                  <a:cubicBezTo>
                    <a:pt x="5766" y="4317"/>
                    <a:pt x="4979" y="3687"/>
                    <a:pt x="4128" y="3687"/>
                  </a:cubicBezTo>
                  <a:cubicBezTo>
                    <a:pt x="3214" y="3687"/>
                    <a:pt x="2427" y="4380"/>
                    <a:pt x="2269" y="5199"/>
                  </a:cubicBezTo>
                  <a:lnTo>
                    <a:pt x="2238" y="5199"/>
                  </a:lnTo>
                  <a:lnTo>
                    <a:pt x="2238" y="4853"/>
                  </a:lnTo>
                  <a:cubicBezTo>
                    <a:pt x="2206" y="3025"/>
                    <a:pt x="3372" y="1482"/>
                    <a:pt x="5042" y="946"/>
                  </a:cubicBezTo>
                  <a:close/>
                  <a:moveTo>
                    <a:pt x="1450" y="5231"/>
                  </a:moveTo>
                  <a:lnTo>
                    <a:pt x="1450" y="6711"/>
                  </a:lnTo>
                  <a:cubicBezTo>
                    <a:pt x="1431" y="6713"/>
                    <a:pt x="1413" y="6714"/>
                    <a:pt x="1394" y="6714"/>
                  </a:cubicBezTo>
                  <a:cubicBezTo>
                    <a:pt x="1009" y="6714"/>
                    <a:pt x="694" y="6408"/>
                    <a:pt x="694" y="5987"/>
                  </a:cubicBezTo>
                  <a:cubicBezTo>
                    <a:pt x="694" y="5577"/>
                    <a:pt x="1009" y="5231"/>
                    <a:pt x="1450" y="5231"/>
                  </a:cubicBezTo>
                  <a:close/>
                  <a:moveTo>
                    <a:pt x="4097" y="4538"/>
                  </a:moveTo>
                  <a:cubicBezTo>
                    <a:pt x="4727" y="4538"/>
                    <a:pt x="5199" y="5042"/>
                    <a:pt x="5199" y="5640"/>
                  </a:cubicBezTo>
                  <a:cubicBezTo>
                    <a:pt x="5199" y="6270"/>
                    <a:pt x="4664" y="6743"/>
                    <a:pt x="4097" y="6743"/>
                  </a:cubicBezTo>
                  <a:cubicBezTo>
                    <a:pt x="3467" y="6743"/>
                    <a:pt x="2931" y="6207"/>
                    <a:pt x="2931" y="5640"/>
                  </a:cubicBezTo>
                  <a:cubicBezTo>
                    <a:pt x="2931" y="5042"/>
                    <a:pt x="3467" y="4538"/>
                    <a:pt x="4097" y="4538"/>
                  </a:cubicBezTo>
                  <a:close/>
                  <a:moveTo>
                    <a:pt x="8539" y="4538"/>
                  </a:moveTo>
                  <a:cubicBezTo>
                    <a:pt x="9169" y="4538"/>
                    <a:pt x="9673" y="5042"/>
                    <a:pt x="9673" y="5640"/>
                  </a:cubicBezTo>
                  <a:cubicBezTo>
                    <a:pt x="9673" y="6207"/>
                    <a:pt x="9169" y="6743"/>
                    <a:pt x="8539" y="6743"/>
                  </a:cubicBezTo>
                  <a:cubicBezTo>
                    <a:pt x="7940" y="6743"/>
                    <a:pt x="7436" y="6207"/>
                    <a:pt x="7436" y="5640"/>
                  </a:cubicBezTo>
                  <a:cubicBezTo>
                    <a:pt x="7436" y="5010"/>
                    <a:pt x="7940" y="4538"/>
                    <a:pt x="8539" y="4538"/>
                  </a:cubicBezTo>
                  <a:close/>
                  <a:moveTo>
                    <a:pt x="11217" y="5231"/>
                  </a:moveTo>
                  <a:cubicBezTo>
                    <a:pt x="11595" y="5231"/>
                    <a:pt x="11973" y="5577"/>
                    <a:pt x="11973" y="5987"/>
                  </a:cubicBezTo>
                  <a:cubicBezTo>
                    <a:pt x="11973" y="6428"/>
                    <a:pt x="11595" y="6743"/>
                    <a:pt x="11217" y="6743"/>
                  </a:cubicBezTo>
                  <a:lnTo>
                    <a:pt x="11217" y="5231"/>
                  </a:lnTo>
                  <a:close/>
                  <a:moveTo>
                    <a:pt x="10461" y="5987"/>
                  </a:moveTo>
                  <a:lnTo>
                    <a:pt x="10461" y="7877"/>
                  </a:lnTo>
                  <a:lnTo>
                    <a:pt x="10461" y="8224"/>
                  </a:lnTo>
                  <a:lnTo>
                    <a:pt x="8696" y="8224"/>
                  </a:lnTo>
                  <a:cubicBezTo>
                    <a:pt x="7972" y="7767"/>
                    <a:pt x="7153" y="7538"/>
                    <a:pt x="6337" y="7538"/>
                  </a:cubicBezTo>
                  <a:cubicBezTo>
                    <a:pt x="5522" y="7538"/>
                    <a:pt x="4711" y="7767"/>
                    <a:pt x="4002" y="8224"/>
                  </a:cubicBezTo>
                  <a:lnTo>
                    <a:pt x="2238" y="8224"/>
                  </a:lnTo>
                  <a:lnTo>
                    <a:pt x="2238" y="7877"/>
                  </a:lnTo>
                  <a:lnTo>
                    <a:pt x="2238" y="5987"/>
                  </a:lnTo>
                  <a:lnTo>
                    <a:pt x="2269" y="5987"/>
                  </a:lnTo>
                  <a:cubicBezTo>
                    <a:pt x="2427" y="6806"/>
                    <a:pt x="3214" y="7468"/>
                    <a:pt x="4128" y="7468"/>
                  </a:cubicBezTo>
                  <a:cubicBezTo>
                    <a:pt x="5042" y="7468"/>
                    <a:pt x="5766" y="6837"/>
                    <a:pt x="5955" y="5987"/>
                  </a:cubicBezTo>
                  <a:lnTo>
                    <a:pt x="6775" y="5987"/>
                  </a:lnTo>
                  <a:cubicBezTo>
                    <a:pt x="6932" y="6837"/>
                    <a:pt x="7720" y="7468"/>
                    <a:pt x="8570" y="7468"/>
                  </a:cubicBezTo>
                  <a:cubicBezTo>
                    <a:pt x="9106" y="7468"/>
                    <a:pt x="9578" y="7279"/>
                    <a:pt x="9925" y="6932"/>
                  </a:cubicBezTo>
                  <a:cubicBezTo>
                    <a:pt x="10209" y="6648"/>
                    <a:pt x="10366" y="6333"/>
                    <a:pt x="10429" y="5987"/>
                  </a:cubicBezTo>
                  <a:close/>
                  <a:moveTo>
                    <a:pt x="6318" y="8271"/>
                  </a:moveTo>
                  <a:cubicBezTo>
                    <a:pt x="7027" y="8271"/>
                    <a:pt x="7735" y="8476"/>
                    <a:pt x="8350" y="8885"/>
                  </a:cubicBezTo>
                  <a:cubicBezTo>
                    <a:pt x="8413" y="8948"/>
                    <a:pt x="8444" y="8980"/>
                    <a:pt x="8539" y="8980"/>
                  </a:cubicBezTo>
                  <a:lnTo>
                    <a:pt x="10272" y="8980"/>
                  </a:lnTo>
                  <a:cubicBezTo>
                    <a:pt x="9799" y="10713"/>
                    <a:pt x="8224" y="11973"/>
                    <a:pt x="6333" y="11973"/>
                  </a:cubicBezTo>
                  <a:cubicBezTo>
                    <a:pt x="4443" y="11973"/>
                    <a:pt x="2868" y="10713"/>
                    <a:pt x="2364" y="8980"/>
                  </a:cubicBezTo>
                  <a:lnTo>
                    <a:pt x="4097" y="8980"/>
                  </a:lnTo>
                  <a:cubicBezTo>
                    <a:pt x="4160" y="8980"/>
                    <a:pt x="4254" y="8948"/>
                    <a:pt x="4286" y="8885"/>
                  </a:cubicBezTo>
                  <a:cubicBezTo>
                    <a:pt x="4900" y="8476"/>
                    <a:pt x="5609" y="8271"/>
                    <a:pt x="6318" y="8271"/>
                  </a:cubicBezTo>
                  <a:close/>
                  <a:moveTo>
                    <a:pt x="6333" y="1"/>
                  </a:moveTo>
                  <a:cubicBezTo>
                    <a:pt x="3782" y="1"/>
                    <a:pt x="1639" y="1986"/>
                    <a:pt x="1482" y="4475"/>
                  </a:cubicBezTo>
                  <a:cubicBezTo>
                    <a:pt x="663" y="4475"/>
                    <a:pt x="1" y="5168"/>
                    <a:pt x="1" y="5987"/>
                  </a:cubicBezTo>
                  <a:cubicBezTo>
                    <a:pt x="1" y="6806"/>
                    <a:pt x="663" y="7468"/>
                    <a:pt x="1482" y="7468"/>
                  </a:cubicBezTo>
                  <a:lnTo>
                    <a:pt x="1482" y="7877"/>
                  </a:lnTo>
                  <a:cubicBezTo>
                    <a:pt x="1482" y="10555"/>
                    <a:pt x="3656" y="12729"/>
                    <a:pt x="6365" y="12729"/>
                  </a:cubicBezTo>
                  <a:cubicBezTo>
                    <a:pt x="9043" y="12729"/>
                    <a:pt x="11248" y="10555"/>
                    <a:pt x="11248" y="7877"/>
                  </a:cubicBezTo>
                  <a:lnTo>
                    <a:pt x="11248" y="7468"/>
                  </a:lnTo>
                  <a:cubicBezTo>
                    <a:pt x="12067" y="7468"/>
                    <a:pt x="12760" y="6806"/>
                    <a:pt x="12760" y="5987"/>
                  </a:cubicBezTo>
                  <a:cubicBezTo>
                    <a:pt x="12697" y="5168"/>
                    <a:pt x="12036" y="4475"/>
                    <a:pt x="11217" y="4475"/>
                  </a:cubicBezTo>
                  <a:cubicBezTo>
                    <a:pt x="11028" y="1954"/>
                    <a:pt x="8885" y="1"/>
                    <a:pt x="63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6" name="Google Shape;11221;p69">
            <a:extLst>
              <a:ext uri="{FF2B5EF4-FFF2-40B4-BE49-F238E27FC236}">
                <a16:creationId xmlns:a16="http://schemas.microsoft.com/office/drawing/2014/main" id="{16401023-9252-D95A-CC48-09D162231E90}"/>
              </a:ext>
            </a:extLst>
          </p:cNvPr>
          <p:cNvGrpSpPr/>
          <p:nvPr/>
        </p:nvGrpSpPr>
        <p:grpSpPr>
          <a:xfrm>
            <a:off x="5316543" y="6487196"/>
            <a:ext cx="845886" cy="960313"/>
            <a:chOff x="-54063050" y="2296300"/>
            <a:chExt cx="279625" cy="317450"/>
          </a:xfrm>
          <a:solidFill>
            <a:schemeClr val="bg1"/>
          </a:solidFill>
        </p:grpSpPr>
        <p:sp>
          <p:nvSpPr>
            <p:cNvPr id="7" name="Google Shape;11222;p69">
              <a:extLst>
                <a:ext uri="{FF2B5EF4-FFF2-40B4-BE49-F238E27FC236}">
                  <a16:creationId xmlns:a16="http://schemas.microsoft.com/office/drawing/2014/main" id="{BF613F37-B560-FF25-FACD-48289DFD087D}"/>
                </a:ext>
              </a:extLst>
            </p:cNvPr>
            <p:cNvSpPr/>
            <p:nvPr/>
          </p:nvSpPr>
          <p:spPr>
            <a:xfrm>
              <a:off x="-53959075" y="252727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26" y="1001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" name="Google Shape;11223;p69">
              <a:extLst>
                <a:ext uri="{FF2B5EF4-FFF2-40B4-BE49-F238E27FC236}">
                  <a16:creationId xmlns:a16="http://schemas.microsoft.com/office/drawing/2014/main" id="{93445AE2-9FD2-F403-3B57-6B9E1BAB93AE}"/>
                </a:ext>
              </a:extLst>
            </p:cNvPr>
            <p:cNvSpPr/>
            <p:nvPr/>
          </p:nvSpPr>
          <p:spPr>
            <a:xfrm>
              <a:off x="-53969325" y="248297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11224;p69">
              <a:extLst>
                <a:ext uri="{FF2B5EF4-FFF2-40B4-BE49-F238E27FC236}">
                  <a16:creationId xmlns:a16="http://schemas.microsoft.com/office/drawing/2014/main" id="{C8FF1164-07B7-3D9C-6A2E-5F440F7BDA7E}"/>
                </a:ext>
              </a:extLst>
            </p:cNvPr>
            <p:cNvSpPr/>
            <p:nvPr/>
          </p:nvSpPr>
          <p:spPr>
            <a:xfrm>
              <a:off x="-53894500" y="248297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11225;p69">
              <a:extLst>
                <a:ext uri="{FF2B5EF4-FFF2-40B4-BE49-F238E27FC236}">
                  <a16:creationId xmlns:a16="http://schemas.microsoft.com/office/drawing/2014/main" id="{DB99BDD4-DD3A-7FFF-9AA6-AF0DF5DA14A5}"/>
                </a:ext>
              </a:extLst>
            </p:cNvPr>
            <p:cNvSpPr/>
            <p:nvPr/>
          </p:nvSpPr>
          <p:spPr>
            <a:xfrm>
              <a:off x="-54063050" y="2296300"/>
              <a:ext cx="279625" cy="317450"/>
            </a:xfrm>
            <a:custGeom>
              <a:avLst/>
              <a:gdLst/>
              <a:ahLst/>
              <a:cxnLst/>
              <a:rect l="l" t="t" r="r" b="b"/>
              <a:pathLst>
                <a:path w="11185" h="12698" extrusionOk="0">
                  <a:moveTo>
                    <a:pt x="5640" y="694"/>
                  </a:moveTo>
                  <a:cubicBezTo>
                    <a:pt x="7026" y="694"/>
                    <a:pt x="8286" y="883"/>
                    <a:pt x="9232" y="1198"/>
                  </a:cubicBezTo>
                  <a:cubicBezTo>
                    <a:pt x="10177" y="1576"/>
                    <a:pt x="10523" y="1923"/>
                    <a:pt x="10523" y="2206"/>
                  </a:cubicBezTo>
                  <a:cubicBezTo>
                    <a:pt x="10523" y="2427"/>
                    <a:pt x="10114" y="2647"/>
                    <a:pt x="9358" y="2931"/>
                  </a:cubicBezTo>
                  <a:lnTo>
                    <a:pt x="2017" y="2931"/>
                  </a:lnTo>
                  <a:cubicBezTo>
                    <a:pt x="1198" y="2679"/>
                    <a:pt x="757" y="2427"/>
                    <a:pt x="757" y="2206"/>
                  </a:cubicBezTo>
                  <a:cubicBezTo>
                    <a:pt x="757" y="1954"/>
                    <a:pt x="1103" y="1576"/>
                    <a:pt x="2048" y="1198"/>
                  </a:cubicBezTo>
                  <a:cubicBezTo>
                    <a:pt x="2994" y="851"/>
                    <a:pt x="4254" y="694"/>
                    <a:pt x="5640" y="694"/>
                  </a:cubicBezTo>
                  <a:close/>
                  <a:moveTo>
                    <a:pt x="8948" y="3687"/>
                  </a:moveTo>
                  <a:lnTo>
                    <a:pt x="8948" y="4475"/>
                  </a:lnTo>
                  <a:lnTo>
                    <a:pt x="2206" y="4475"/>
                  </a:lnTo>
                  <a:lnTo>
                    <a:pt x="2206" y="3687"/>
                  </a:lnTo>
                  <a:close/>
                  <a:moveTo>
                    <a:pt x="8633" y="5231"/>
                  </a:moveTo>
                  <a:cubicBezTo>
                    <a:pt x="8192" y="5703"/>
                    <a:pt x="7562" y="5987"/>
                    <a:pt x="6932" y="5987"/>
                  </a:cubicBezTo>
                  <a:lnTo>
                    <a:pt x="4317" y="5987"/>
                  </a:lnTo>
                  <a:cubicBezTo>
                    <a:pt x="3624" y="5987"/>
                    <a:pt x="3057" y="5703"/>
                    <a:pt x="2615" y="5231"/>
                  </a:cubicBezTo>
                  <a:close/>
                  <a:moveTo>
                    <a:pt x="9704" y="6680"/>
                  </a:moveTo>
                  <a:cubicBezTo>
                    <a:pt x="10082" y="6680"/>
                    <a:pt x="10460" y="6995"/>
                    <a:pt x="10460" y="7436"/>
                  </a:cubicBezTo>
                  <a:cubicBezTo>
                    <a:pt x="10460" y="7877"/>
                    <a:pt x="10145" y="8192"/>
                    <a:pt x="9704" y="8192"/>
                  </a:cubicBezTo>
                  <a:lnTo>
                    <a:pt x="9704" y="6680"/>
                  </a:lnTo>
                  <a:close/>
                  <a:moveTo>
                    <a:pt x="1513" y="6711"/>
                  </a:moveTo>
                  <a:lnTo>
                    <a:pt x="1513" y="8224"/>
                  </a:lnTo>
                  <a:cubicBezTo>
                    <a:pt x="1072" y="8192"/>
                    <a:pt x="757" y="7877"/>
                    <a:pt x="757" y="7467"/>
                  </a:cubicBezTo>
                  <a:cubicBezTo>
                    <a:pt x="757" y="7089"/>
                    <a:pt x="1103" y="6711"/>
                    <a:pt x="1513" y="6711"/>
                  </a:cubicBezTo>
                  <a:close/>
                  <a:moveTo>
                    <a:pt x="8979" y="5924"/>
                  </a:moveTo>
                  <a:lnTo>
                    <a:pt x="8979" y="8570"/>
                  </a:lnTo>
                  <a:cubicBezTo>
                    <a:pt x="8948" y="10429"/>
                    <a:pt x="7467" y="11910"/>
                    <a:pt x="5608" y="11910"/>
                  </a:cubicBezTo>
                  <a:cubicBezTo>
                    <a:pt x="3750" y="11910"/>
                    <a:pt x="2269" y="10429"/>
                    <a:pt x="2269" y="8570"/>
                  </a:cubicBezTo>
                  <a:lnTo>
                    <a:pt x="2269" y="5924"/>
                  </a:lnTo>
                  <a:cubicBezTo>
                    <a:pt x="2805" y="6459"/>
                    <a:pt x="3561" y="6711"/>
                    <a:pt x="4317" y="6711"/>
                  </a:cubicBezTo>
                  <a:lnTo>
                    <a:pt x="6932" y="6711"/>
                  </a:lnTo>
                  <a:cubicBezTo>
                    <a:pt x="7688" y="6711"/>
                    <a:pt x="8444" y="6459"/>
                    <a:pt x="8979" y="5924"/>
                  </a:cubicBezTo>
                  <a:close/>
                  <a:moveTo>
                    <a:pt x="5608" y="1"/>
                  </a:moveTo>
                  <a:cubicBezTo>
                    <a:pt x="4191" y="1"/>
                    <a:pt x="2805" y="190"/>
                    <a:pt x="1796" y="536"/>
                  </a:cubicBezTo>
                  <a:cubicBezTo>
                    <a:pt x="316" y="1040"/>
                    <a:pt x="1" y="1734"/>
                    <a:pt x="1" y="2206"/>
                  </a:cubicBezTo>
                  <a:cubicBezTo>
                    <a:pt x="1" y="2931"/>
                    <a:pt x="788" y="3309"/>
                    <a:pt x="1513" y="3561"/>
                  </a:cubicBezTo>
                  <a:lnTo>
                    <a:pt x="1513" y="5955"/>
                  </a:lnTo>
                  <a:cubicBezTo>
                    <a:pt x="694" y="5955"/>
                    <a:pt x="1" y="6648"/>
                    <a:pt x="1" y="7467"/>
                  </a:cubicBezTo>
                  <a:cubicBezTo>
                    <a:pt x="1" y="8287"/>
                    <a:pt x="694" y="8980"/>
                    <a:pt x="1513" y="8980"/>
                  </a:cubicBezTo>
                  <a:cubicBezTo>
                    <a:pt x="1702" y="11059"/>
                    <a:pt x="3466" y="12697"/>
                    <a:pt x="5608" y="12697"/>
                  </a:cubicBezTo>
                  <a:cubicBezTo>
                    <a:pt x="7719" y="12697"/>
                    <a:pt x="9515" y="11059"/>
                    <a:pt x="9704" y="8980"/>
                  </a:cubicBezTo>
                  <a:cubicBezTo>
                    <a:pt x="10523" y="8980"/>
                    <a:pt x="11185" y="8287"/>
                    <a:pt x="11185" y="7467"/>
                  </a:cubicBezTo>
                  <a:cubicBezTo>
                    <a:pt x="11185" y="6648"/>
                    <a:pt x="10523" y="5955"/>
                    <a:pt x="9704" y="5955"/>
                  </a:cubicBezTo>
                  <a:lnTo>
                    <a:pt x="9704" y="3561"/>
                  </a:lnTo>
                  <a:cubicBezTo>
                    <a:pt x="10397" y="3309"/>
                    <a:pt x="11185" y="2931"/>
                    <a:pt x="11185" y="2206"/>
                  </a:cubicBezTo>
                  <a:cubicBezTo>
                    <a:pt x="11185" y="1734"/>
                    <a:pt x="10870" y="1040"/>
                    <a:pt x="9421" y="536"/>
                  </a:cubicBezTo>
                  <a:cubicBezTo>
                    <a:pt x="8412" y="190"/>
                    <a:pt x="7058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4" name="Google Shape;11226;p69">
            <a:extLst>
              <a:ext uri="{FF2B5EF4-FFF2-40B4-BE49-F238E27FC236}">
                <a16:creationId xmlns:a16="http://schemas.microsoft.com/office/drawing/2014/main" id="{2F321A35-0B16-96B9-7997-BCF612CD9122}"/>
              </a:ext>
            </a:extLst>
          </p:cNvPr>
          <p:cNvGrpSpPr/>
          <p:nvPr/>
        </p:nvGrpSpPr>
        <p:grpSpPr>
          <a:xfrm>
            <a:off x="5316543" y="7724373"/>
            <a:ext cx="845886" cy="962504"/>
            <a:chOff x="-54061475" y="2685450"/>
            <a:chExt cx="279625" cy="318175"/>
          </a:xfrm>
          <a:solidFill>
            <a:schemeClr val="bg1"/>
          </a:solidFill>
        </p:grpSpPr>
        <p:sp>
          <p:nvSpPr>
            <p:cNvPr id="58" name="Google Shape;11227;p69">
              <a:extLst>
                <a:ext uri="{FF2B5EF4-FFF2-40B4-BE49-F238E27FC236}">
                  <a16:creationId xmlns:a16="http://schemas.microsoft.com/office/drawing/2014/main" id="{4BD9393E-986F-4FF3-32DB-0A94755D0441}"/>
                </a:ext>
              </a:extLst>
            </p:cNvPr>
            <p:cNvSpPr/>
            <p:nvPr/>
          </p:nvSpPr>
          <p:spPr>
            <a:xfrm>
              <a:off x="-53959075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86" y="0"/>
                  </a:moveTo>
                  <a:cubicBezTo>
                    <a:pt x="292" y="0"/>
                    <a:pt x="205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4" y="969"/>
                    <a:pt x="977" y="1158"/>
                    <a:pt x="1449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9" y="465"/>
                    <a:pt x="2899" y="213"/>
                    <a:pt x="2741" y="118"/>
                  </a:cubicBezTo>
                  <a:cubicBezTo>
                    <a:pt x="2678" y="39"/>
                    <a:pt x="2592" y="0"/>
                    <a:pt x="2501" y="0"/>
                  </a:cubicBezTo>
                  <a:cubicBezTo>
                    <a:pt x="2410" y="0"/>
                    <a:pt x="2316" y="39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39"/>
                    <a:pt x="481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228;p69">
              <a:extLst>
                <a:ext uri="{FF2B5EF4-FFF2-40B4-BE49-F238E27FC236}">
                  <a16:creationId xmlns:a16="http://schemas.microsoft.com/office/drawing/2014/main" id="{965755C8-84A7-E761-BCFB-7C78FE193FA4}"/>
                </a:ext>
              </a:extLst>
            </p:cNvPr>
            <p:cNvSpPr/>
            <p:nvPr/>
          </p:nvSpPr>
          <p:spPr>
            <a:xfrm>
              <a:off x="-53969325" y="2854725"/>
              <a:ext cx="18150" cy="18150"/>
            </a:xfrm>
            <a:custGeom>
              <a:avLst/>
              <a:gdLst/>
              <a:ahLst/>
              <a:cxnLst/>
              <a:rect l="l" t="t" r="r" b="b"/>
              <a:pathLst>
                <a:path w="726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0" name="Google Shape;11229;p69">
              <a:extLst>
                <a:ext uri="{FF2B5EF4-FFF2-40B4-BE49-F238E27FC236}">
                  <a16:creationId xmlns:a16="http://schemas.microsoft.com/office/drawing/2014/main" id="{C90B685A-91E5-777C-9752-291BD1447ADB}"/>
                </a:ext>
              </a:extLst>
            </p:cNvPr>
            <p:cNvSpPr/>
            <p:nvPr/>
          </p:nvSpPr>
          <p:spPr>
            <a:xfrm>
              <a:off x="-53894500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9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79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1" name="Google Shape;11230;p69">
              <a:extLst>
                <a:ext uri="{FF2B5EF4-FFF2-40B4-BE49-F238E27FC236}">
                  <a16:creationId xmlns:a16="http://schemas.microsoft.com/office/drawing/2014/main" id="{9770525D-065F-C233-D3A7-35E3BB071618}"/>
                </a:ext>
              </a:extLst>
            </p:cNvPr>
            <p:cNvSpPr/>
            <p:nvPr/>
          </p:nvSpPr>
          <p:spPr>
            <a:xfrm>
              <a:off x="-54061475" y="2685450"/>
              <a:ext cx="279625" cy="318175"/>
            </a:xfrm>
            <a:custGeom>
              <a:avLst/>
              <a:gdLst/>
              <a:ahLst/>
              <a:cxnLst/>
              <a:rect l="l" t="t" r="r" b="b"/>
              <a:pathLst>
                <a:path w="11185" h="12727" extrusionOk="0">
                  <a:moveTo>
                    <a:pt x="4096" y="1699"/>
                  </a:moveTo>
                  <a:cubicBezTo>
                    <a:pt x="4348" y="1699"/>
                    <a:pt x="4537" y="1762"/>
                    <a:pt x="4726" y="1794"/>
                  </a:cubicBezTo>
                  <a:cubicBezTo>
                    <a:pt x="4254" y="2235"/>
                    <a:pt x="3970" y="2897"/>
                    <a:pt x="3844" y="3527"/>
                  </a:cubicBezTo>
                  <a:cubicBezTo>
                    <a:pt x="3813" y="3716"/>
                    <a:pt x="3970" y="3905"/>
                    <a:pt x="4159" y="3968"/>
                  </a:cubicBezTo>
                  <a:cubicBezTo>
                    <a:pt x="4178" y="3971"/>
                    <a:pt x="4197" y="3972"/>
                    <a:pt x="4216" y="3972"/>
                  </a:cubicBezTo>
                  <a:cubicBezTo>
                    <a:pt x="4411" y="3972"/>
                    <a:pt x="4572" y="3825"/>
                    <a:pt x="4600" y="3653"/>
                  </a:cubicBezTo>
                  <a:cubicBezTo>
                    <a:pt x="4695" y="3117"/>
                    <a:pt x="4915" y="2645"/>
                    <a:pt x="5199" y="2330"/>
                  </a:cubicBezTo>
                  <a:cubicBezTo>
                    <a:pt x="5335" y="2194"/>
                    <a:pt x="5588" y="1964"/>
                    <a:pt x="5877" y="1964"/>
                  </a:cubicBezTo>
                  <a:cubicBezTo>
                    <a:pt x="5923" y="1964"/>
                    <a:pt x="5970" y="1970"/>
                    <a:pt x="6018" y="1983"/>
                  </a:cubicBezTo>
                  <a:cubicBezTo>
                    <a:pt x="6365" y="2046"/>
                    <a:pt x="6585" y="2361"/>
                    <a:pt x="6648" y="2613"/>
                  </a:cubicBezTo>
                  <a:cubicBezTo>
                    <a:pt x="6806" y="2991"/>
                    <a:pt x="6900" y="3527"/>
                    <a:pt x="6774" y="4031"/>
                  </a:cubicBezTo>
                  <a:cubicBezTo>
                    <a:pt x="6743" y="4251"/>
                    <a:pt x="6900" y="4472"/>
                    <a:pt x="7121" y="4472"/>
                  </a:cubicBezTo>
                  <a:cubicBezTo>
                    <a:pt x="7310" y="4472"/>
                    <a:pt x="7467" y="4346"/>
                    <a:pt x="7467" y="4157"/>
                  </a:cubicBezTo>
                  <a:cubicBezTo>
                    <a:pt x="7593" y="3527"/>
                    <a:pt x="7562" y="2802"/>
                    <a:pt x="7247" y="2204"/>
                  </a:cubicBezTo>
                  <a:lnTo>
                    <a:pt x="7247" y="2204"/>
                  </a:lnTo>
                  <a:lnTo>
                    <a:pt x="7404" y="2267"/>
                  </a:lnTo>
                  <a:cubicBezTo>
                    <a:pt x="8822" y="2487"/>
                    <a:pt x="9767" y="3873"/>
                    <a:pt x="9515" y="5291"/>
                  </a:cubicBezTo>
                  <a:cubicBezTo>
                    <a:pt x="9486" y="5464"/>
                    <a:pt x="9326" y="5610"/>
                    <a:pt x="9130" y="5610"/>
                  </a:cubicBezTo>
                  <a:cubicBezTo>
                    <a:pt x="9112" y="5610"/>
                    <a:pt x="9093" y="5609"/>
                    <a:pt x="9074" y="5606"/>
                  </a:cubicBezTo>
                  <a:lnTo>
                    <a:pt x="1733" y="4314"/>
                  </a:lnTo>
                  <a:cubicBezTo>
                    <a:pt x="1639" y="4283"/>
                    <a:pt x="1481" y="4062"/>
                    <a:pt x="1513" y="3873"/>
                  </a:cubicBezTo>
                  <a:cubicBezTo>
                    <a:pt x="1765" y="2613"/>
                    <a:pt x="2868" y="1699"/>
                    <a:pt x="4096" y="1699"/>
                  </a:cubicBezTo>
                  <a:close/>
                  <a:moveTo>
                    <a:pt x="1450" y="6740"/>
                  </a:moveTo>
                  <a:lnTo>
                    <a:pt x="1450" y="8252"/>
                  </a:lnTo>
                  <a:cubicBezTo>
                    <a:pt x="1009" y="8252"/>
                    <a:pt x="694" y="7937"/>
                    <a:pt x="694" y="7496"/>
                  </a:cubicBezTo>
                  <a:cubicBezTo>
                    <a:pt x="694" y="7118"/>
                    <a:pt x="1040" y="6740"/>
                    <a:pt x="1450" y="6740"/>
                  </a:cubicBezTo>
                  <a:close/>
                  <a:moveTo>
                    <a:pt x="9641" y="6740"/>
                  </a:moveTo>
                  <a:cubicBezTo>
                    <a:pt x="10019" y="6740"/>
                    <a:pt x="10397" y="7118"/>
                    <a:pt x="10397" y="7496"/>
                  </a:cubicBezTo>
                  <a:cubicBezTo>
                    <a:pt x="10397" y="7937"/>
                    <a:pt x="10082" y="8252"/>
                    <a:pt x="9641" y="8252"/>
                  </a:cubicBezTo>
                  <a:lnTo>
                    <a:pt x="9641" y="6740"/>
                  </a:lnTo>
                  <a:close/>
                  <a:moveTo>
                    <a:pt x="2206" y="5102"/>
                  </a:moveTo>
                  <a:lnTo>
                    <a:pt x="8916" y="6268"/>
                  </a:lnTo>
                  <a:lnTo>
                    <a:pt x="8916" y="8599"/>
                  </a:lnTo>
                  <a:cubicBezTo>
                    <a:pt x="8885" y="10489"/>
                    <a:pt x="7404" y="12033"/>
                    <a:pt x="5545" y="12033"/>
                  </a:cubicBezTo>
                  <a:cubicBezTo>
                    <a:pt x="3687" y="12033"/>
                    <a:pt x="2206" y="10489"/>
                    <a:pt x="2206" y="8599"/>
                  </a:cubicBezTo>
                  <a:lnTo>
                    <a:pt x="2206" y="5102"/>
                  </a:lnTo>
                  <a:close/>
                  <a:moveTo>
                    <a:pt x="7575" y="1"/>
                  </a:moveTo>
                  <a:cubicBezTo>
                    <a:pt x="6800" y="1"/>
                    <a:pt x="6137" y="473"/>
                    <a:pt x="5861" y="1164"/>
                  </a:cubicBezTo>
                  <a:lnTo>
                    <a:pt x="4726" y="975"/>
                  </a:lnTo>
                  <a:cubicBezTo>
                    <a:pt x="4530" y="941"/>
                    <a:pt x="4334" y="925"/>
                    <a:pt x="4141" y="925"/>
                  </a:cubicBezTo>
                  <a:cubicBezTo>
                    <a:pt x="2536" y="925"/>
                    <a:pt x="1101" y="2053"/>
                    <a:pt x="820" y="3684"/>
                  </a:cubicBezTo>
                  <a:cubicBezTo>
                    <a:pt x="757" y="4188"/>
                    <a:pt x="1009" y="4692"/>
                    <a:pt x="1481" y="4913"/>
                  </a:cubicBezTo>
                  <a:lnTo>
                    <a:pt x="1481" y="5953"/>
                  </a:lnTo>
                  <a:cubicBezTo>
                    <a:pt x="662" y="5953"/>
                    <a:pt x="1" y="6614"/>
                    <a:pt x="1" y="7465"/>
                  </a:cubicBezTo>
                  <a:cubicBezTo>
                    <a:pt x="1" y="8284"/>
                    <a:pt x="662" y="8946"/>
                    <a:pt x="1481" y="8946"/>
                  </a:cubicBezTo>
                  <a:cubicBezTo>
                    <a:pt x="1702" y="11056"/>
                    <a:pt x="3403" y="12726"/>
                    <a:pt x="5577" y="12726"/>
                  </a:cubicBezTo>
                  <a:cubicBezTo>
                    <a:pt x="7751" y="12726"/>
                    <a:pt x="9484" y="11056"/>
                    <a:pt x="9673" y="8946"/>
                  </a:cubicBezTo>
                  <a:cubicBezTo>
                    <a:pt x="10492" y="8946"/>
                    <a:pt x="11185" y="8284"/>
                    <a:pt x="11185" y="7465"/>
                  </a:cubicBezTo>
                  <a:cubicBezTo>
                    <a:pt x="11122" y="6803"/>
                    <a:pt x="10649" y="6205"/>
                    <a:pt x="9988" y="6047"/>
                  </a:cubicBezTo>
                  <a:cubicBezTo>
                    <a:pt x="10177" y="5890"/>
                    <a:pt x="10303" y="5638"/>
                    <a:pt x="10334" y="5417"/>
                  </a:cubicBezTo>
                  <a:cubicBezTo>
                    <a:pt x="10649" y="3590"/>
                    <a:pt x="9452" y="1825"/>
                    <a:pt x="7625" y="1510"/>
                  </a:cubicBezTo>
                  <a:lnTo>
                    <a:pt x="6617" y="1321"/>
                  </a:lnTo>
                  <a:cubicBezTo>
                    <a:pt x="6812" y="958"/>
                    <a:pt x="7206" y="744"/>
                    <a:pt x="7622" y="744"/>
                  </a:cubicBezTo>
                  <a:cubicBezTo>
                    <a:pt x="7675" y="744"/>
                    <a:pt x="7729" y="747"/>
                    <a:pt x="7782" y="754"/>
                  </a:cubicBezTo>
                  <a:cubicBezTo>
                    <a:pt x="7811" y="764"/>
                    <a:pt x="7840" y="768"/>
                    <a:pt x="7869" y="768"/>
                  </a:cubicBezTo>
                  <a:cubicBezTo>
                    <a:pt x="8034" y="768"/>
                    <a:pt x="8197" y="627"/>
                    <a:pt x="8223" y="439"/>
                  </a:cubicBezTo>
                  <a:cubicBezTo>
                    <a:pt x="8255" y="250"/>
                    <a:pt x="8097" y="61"/>
                    <a:pt x="7908" y="30"/>
                  </a:cubicBezTo>
                  <a:cubicBezTo>
                    <a:pt x="7796" y="10"/>
                    <a:pt x="7684" y="1"/>
                    <a:pt x="75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62" name="Google Shape;11341;p69">
            <a:extLst>
              <a:ext uri="{FF2B5EF4-FFF2-40B4-BE49-F238E27FC236}">
                <a16:creationId xmlns:a16="http://schemas.microsoft.com/office/drawing/2014/main" id="{83C70A98-6C45-D340-CC59-41AC7833FBE0}"/>
              </a:ext>
            </a:extLst>
          </p:cNvPr>
          <p:cNvGrpSpPr/>
          <p:nvPr/>
        </p:nvGrpSpPr>
        <p:grpSpPr>
          <a:xfrm>
            <a:off x="2902143" y="5278270"/>
            <a:ext cx="899355" cy="965077"/>
            <a:chOff x="-54826975" y="1903275"/>
            <a:chExt cx="297300" cy="319025"/>
          </a:xfrm>
          <a:solidFill>
            <a:schemeClr val="bg1"/>
          </a:solidFill>
        </p:grpSpPr>
        <p:sp>
          <p:nvSpPr>
            <p:cNvPr id="63" name="Google Shape;11342;p69">
              <a:extLst>
                <a:ext uri="{FF2B5EF4-FFF2-40B4-BE49-F238E27FC236}">
                  <a16:creationId xmlns:a16="http://schemas.microsoft.com/office/drawing/2014/main" id="{41D42090-3D96-1A4F-5557-BDCF4D4CD040}"/>
                </a:ext>
              </a:extLst>
            </p:cNvPr>
            <p:cNvSpPr/>
            <p:nvPr/>
          </p:nvSpPr>
          <p:spPr>
            <a:xfrm>
              <a:off x="-54712850" y="2135825"/>
              <a:ext cx="73275" cy="28975"/>
            </a:xfrm>
            <a:custGeom>
              <a:avLst/>
              <a:gdLst/>
              <a:ahLst/>
              <a:cxnLst/>
              <a:rect l="l" t="t" r="r" b="b"/>
              <a:pathLst>
                <a:path w="2931" h="1159" extrusionOk="0">
                  <a:moveTo>
                    <a:pt x="414" y="1"/>
                  </a:moveTo>
                  <a:cubicBezTo>
                    <a:pt x="316" y="1"/>
                    <a:pt x="222" y="40"/>
                    <a:pt x="159" y="119"/>
                  </a:cubicBezTo>
                  <a:cubicBezTo>
                    <a:pt x="1" y="276"/>
                    <a:pt x="1" y="497"/>
                    <a:pt x="159" y="623"/>
                  </a:cubicBezTo>
                  <a:cubicBezTo>
                    <a:pt x="537" y="970"/>
                    <a:pt x="1009" y="1159"/>
                    <a:pt x="1482" y="1159"/>
                  </a:cubicBezTo>
                  <a:cubicBezTo>
                    <a:pt x="1986" y="1159"/>
                    <a:pt x="2458" y="970"/>
                    <a:pt x="2773" y="623"/>
                  </a:cubicBezTo>
                  <a:cubicBezTo>
                    <a:pt x="2931" y="465"/>
                    <a:pt x="2931" y="213"/>
                    <a:pt x="2773" y="119"/>
                  </a:cubicBezTo>
                  <a:cubicBezTo>
                    <a:pt x="2695" y="40"/>
                    <a:pt x="2592" y="1"/>
                    <a:pt x="2498" y="1"/>
                  </a:cubicBezTo>
                  <a:cubicBezTo>
                    <a:pt x="2403" y="1"/>
                    <a:pt x="2317" y="40"/>
                    <a:pt x="2269" y="119"/>
                  </a:cubicBezTo>
                  <a:cubicBezTo>
                    <a:pt x="2049" y="308"/>
                    <a:pt x="1734" y="434"/>
                    <a:pt x="1482" y="434"/>
                  </a:cubicBezTo>
                  <a:cubicBezTo>
                    <a:pt x="1167" y="434"/>
                    <a:pt x="883" y="308"/>
                    <a:pt x="694" y="119"/>
                  </a:cubicBezTo>
                  <a:cubicBezTo>
                    <a:pt x="615" y="40"/>
                    <a:pt x="513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0" name="Google Shape;11343;p69">
              <a:extLst>
                <a:ext uri="{FF2B5EF4-FFF2-40B4-BE49-F238E27FC236}">
                  <a16:creationId xmlns:a16="http://schemas.microsoft.com/office/drawing/2014/main" id="{5652311C-B3B2-C704-980E-08D52D7689B2}"/>
                </a:ext>
              </a:extLst>
            </p:cNvPr>
            <p:cNvSpPr/>
            <p:nvPr/>
          </p:nvSpPr>
          <p:spPr>
            <a:xfrm>
              <a:off x="-54826975" y="1903275"/>
              <a:ext cx="297300" cy="319025"/>
            </a:xfrm>
            <a:custGeom>
              <a:avLst/>
              <a:gdLst/>
              <a:ahLst/>
              <a:cxnLst/>
              <a:rect l="l" t="t" r="r" b="b"/>
              <a:pathLst>
                <a:path w="11892" h="12761" extrusionOk="0">
                  <a:moveTo>
                    <a:pt x="3400" y="694"/>
                  </a:moveTo>
                  <a:cubicBezTo>
                    <a:pt x="3715" y="694"/>
                    <a:pt x="3999" y="915"/>
                    <a:pt x="4093" y="1167"/>
                  </a:cubicBezTo>
                  <a:cubicBezTo>
                    <a:pt x="2928" y="1797"/>
                    <a:pt x="2046" y="3025"/>
                    <a:pt x="1951" y="4443"/>
                  </a:cubicBezTo>
                  <a:cubicBezTo>
                    <a:pt x="1932" y="4444"/>
                    <a:pt x="1914" y="4445"/>
                    <a:pt x="1895" y="4445"/>
                  </a:cubicBezTo>
                  <a:cubicBezTo>
                    <a:pt x="1481" y="4445"/>
                    <a:pt x="1163" y="4112"/>
                    <a:pt x="1163" y="3750"/>
                  </a:cubicBezTo>
                  <a:cubicBezTo>
                    <a:pt x="1163" y="3498"/>
                    <a:pt x="1258" y="3340"/>
                    <a:pt x="1352" y="3214"/>
                  </a:cubicBezTo>
                  <a:cubicBezTo>
                    <a:pt x="1478" y="3057"/>
                    <a:pt x="1478" y="2868"/>
                    <a:pt x="1352" y="2710"/>
                  </a:cubicBezTo>
                  <a:cubicBezTo>
                    <a:pt x="1258" y="2584"/>
                    <a:pt x="1163" y="2427"/>
                    <a:pt x="1163" y="2206"/>
                  </a:cubicBezTo>
                  <a:cubicBezTo>
                    <a:pt x="1163" y="1797"/>
                    <a:pt x="1478" y="1450"/>
                    <a:pt x="1888" y="1450"/>
                  </a:cubicBezTo>
                  <a:cubicBezTo>
                    <a:pt x="1983" y="1450"/>
                    <a:pt x="2109" y="1450"/>
                    <a:pt x="2172" y="1482"/>
                  </a:cubicBezTo>
                  <a:cubicBezTo>
                    <a:pt x="2216" y="1504"/>
                    <a:pt x="2263" y="1514"/>
                    <a:pt x="2311" y="1514"/>
                  </a:cubicBezTo>
                  <a:cubicBezTo>
                    <a:pt x="2468" y="1514"/>
                    <a:pt x="2627" y="1406"/>
                    <a:pt x="2676" y="1261"/>
                  </a:cubicBezTo>
                  <a:cubicBezTo>
                    <a:pt x="2770" y="946"/>
                    <a:pt x="3085" y="694"/>
                    <a:pt x="3400" y="694"/>
                  </a:cubicBezTo>
                  <a:close/>
                  <a:moveTo>
                    <a:pt x="8504" y="757"/>
                  </a:moveTo>
                  <a:cubicBezTo>
                    <a:pt x="8819" y="757"/>
                    <a:pt x="9166" y="978"/>
                    <a:pt x="9229" y="1293"/>
                  </a:cubicBezTo>
                  <a:cubicBezTo>
                    <a:pt x="9255" y="1448"/>
                    <a:pt x="9430" y="1561"/>
                    <a:pt x="9614" y="1561"/>
                  </a:cubicBezTo>
                  <a:cubicBezTo>
                    <a:pt x="9654" y="1561"/>
                    <a:pt x="9694" y="1556"/>
                    <a:pt x="9733" y="1545"/>
                  </a:cubicBezTo>
                  <a:cubicBezTo>
                    <a:pt x="9827" y="1482"/>
                    <a:pt x="9953" y="1482"/>
                    <a:pt x="10016" y="1482"/>
                  </a:cubicBezTo>
                  <a:cubicBezTo>
                    <a:pt x="10394" y="1482"/>
                    <a:pt x="10772" y="1797"/>
                    <a:pt x="10772" y="2238"/>
                  </a:cubicBezTo>
                  <a:cubicBezTo>
                    <a:pt x="10772" y="2490"/>
                    <a:pt x="10646" y="2647"/>
                    <a:pt x="10552" y="2742"/>
                  </a:cubicBezTo>
                  <a:cubicBezTo>
                    <a:pt x="10457" y="2899"/>
                    <a:pt x="10457" y="3120"/>
                    <a:pt x="10552" y="3277"/>
                  </a:cubicBezTo>
                  <a:cubicBezTo>
                    <a:pt x="10646" y="3372"/>
                    <a:pt x="10772" y="3529"/>
                    <a:pt x="10772" y="3782"/>
                  </a:cubicBezTo>
                  <a:cubicBezTo>
                    <a:pt x="10772" y="4160"/>
                    <a:pt x="10489" y="4475"/>
                    <a:pt x="10079" y="4538"/>
                  </a:cubicBezTo>
                  <a:cubicBezTo>
                    <a:pt x="9985" y="3057"/>
                    <a:pt x="9071" y="1860"/>
                    <a:pt x="7842" y="1230"/>
                  </a:cubicBezTo>
                  <a:cubicBezTo>
                    <a:pt x="7969" y="915"/>
                    <a:pt x="8252" y="757"/>
                    <a:pt x="8504" y="757"/>
                  </a:cubicBezTo>
                  <a:close/>
                  <a:moveTo>
                    <a:pt x="6078" y="1482"/>
                  </a:moveTo>
                  <a:cubicBezTo>
                    <a:pt x="7874" y="1482"/>
                    <a:pt x="9386" y="2994"/>
                    <a:pt x="9386" y="4853"/>
                  </a:cubicBezTo>
                  <a:lnTo>
                    <a:pt x="9386" y="5640"/>
                  </a:lnTo>
                  <a:cubicBezTo>
                    <a:pt x="9071" y="5388"/>
                    <a:pt x="8662" y="5262"/>
                    <a:pt x="8284" y="5262"/>
                  </a:cubicBezTo>
                  <a:cubicBezTo>
                    <a:pt x="7370" y="5262"/>
                    <a:pt x="6614" y="5892"/>
                    <a:pt x="6456" y="6774"/>
                  </a:cubicBezTo>
                  <a:lnTo>
                    <a:pt x="5637" y="6774"/>
                  </a:lnTo>
                  <a:cubicBezTo>
                    <a:pt x="5480" y="5892"/>
                    <a:pt x="4692" y="5262"/>
                    <a:pt x="3841" y="5262"/>
                  </a:cubicBezTo>
                  <a:cubicBezTo>
                    <a:pt x="3400" y="5262"/>
                    <a:pt x="3054" y="5420"/>
                    <a:pt x="2739" y="5640"/>
                  </a:cubicBezTo>
                  <a:lnTo>
                    <a:pt x="2739" y="4853"/>
                  </a:lnTo>
                  <a:cubicBezTo>
                    <a:pt x="2739" y="2994"/>
                    <a:pt x="4219" y="1482"/>
                    <a:pt x="6078" y="1482"/>
                  </a:cubicBezTo>
                  <a:close/>
                  <a:moveTo>
                    <a:pt x="1888" y="6743"/>
                  </a:moveTo>
                  <a:lnTo>
                    <a:pt x="1888" y="7058"/>
                  </a:lnTo>
                  <a:lnTo>
                    <a:pt x="1857" y="7216"/>
                  </a:lnTo>
                  <a:cubicBezTo>
                    <a:pt x="1794" y="7531"/>
                    <a:pt x="1731" y="7877"/>
                    <a:pt x="1699" y="8192"/>
                  </a:cubicBezTo>
                  <a:cubicBezTo>
                    <a:pt x="1384" y="8098"/>
                    <a:pt x="1163" y="7783"/>
                    <a:pt x="1163" y="7468"/>
                  </a:cubicBezTo>
                  <a:cubicBezTo>
                    <a:pt x="1163" y="7090"/>
                    <a:pt x="1478" y="6743"/>
                    <a:pt x="1888" y="6743"/>
                  </a:cubicBezTo>
                  <a:close/>
                  <a:moveTo>
                    <a:pt x="3778" y="5987"/>
                  </a:moveTo>
                  <a:cubicBezTo>
                    <a:pt x="4440" y="5987"/>
                    <a:pt x="4881" y="6491"/>
                    <a:pt x="4881" y="7090"/>
                  </a:cubicBezTo>
                  <a:cubicBezTo>
                    <a:pt x="4881" y="7688"/>
                    <a:pt x="4377" y="8192"/>
                    <a:pt x="3778" y="8192"/>
                  </a:cubicBezTo>
                  <a:cubicBezTo>
                    <a:pt x="3211" y="8192"/>
                    <a:pt x="2676" y="7688"/>
                    <a:pt x="2676" y="7090"/>
                  </a:cubicBezTo>
                  <a:cubicBezTo>
                    <a:pt x="2676" y="6491"/>
                    <a:pt x="3148" y="5987"/>
                    <a:pt x="3778" y="5987"/>
                  </a:cubicBezTo>
                  <a:close/>
                  <a:moveTo>
                    <a:pt x="10142" y="6743"/>
                  </a:moveTo>
                  <a:cubicBezTo>
                    <a:pt x="10520" y="6743"/>
                    <a:pt x="10867" y="7058"/>
                    <a:pt x="10867" y="7468"/>
                  </a:cubicBezTo>
                  <a:cubicBezTo>
                    <a:pt x="10867" y="7846"/>
                    <a:pt x="10646" y="8098"/>
                    <a:pt x="10331" y="8192"/>
                  </a:cubicBezTo>
                  <a:cubicBezTo>
                    <a:pt x="10331" y="7877"/>
                    <a:pt x="10237" y="7531"/>
                    <a:pt x="10174" y="7216"/>
                  </a:cubicBezTo>
                  <a:lnTo>
                    <a:pt x="10142" y="7058"/>
                  </a:lnTo>
                  <a:lnTo>
                    <a:pt x="10142" y="6743"/>
                  </a:lnTo>
                  <a:close/>
                  <a:moveTo>
                    <a:pt x="8337" y="6017"/>
                  </a:moveTo>
                  <a:cubicBezTo>
                    <a:pt x="8912" y="6017"/>
                    <a:pt x="9386" y="6510"/>
                    <a:pt x="9386" y="7121"/>
                  </a:cubicBezTo>
                  <a:cubicBezTo>
                    <a:pt x="9386" y="7751"/>
                    <a:pt x="8882" y="8224"/>
                    <a:pt x="8284" y="8224"/>
                  </a:cubicBezTo>
                  <a:cubicBezTo>
                    <a:pt x="7653" y="8224"/>
                    <a:pt x="7181" y="7720"/>
                    <a:pt x="7181" y="7121"/>
                  </a:cubicBezTo>
                  <a:cubicBezTo>
                    <a:pt x="7181" y="6522"/>
                    <a:pt x="7685" y="6018"/>
                    <a:pt x="8284" y="6018"/>
                  </a:cubicBezTo>
                  <a:cubicBezTo>
                    <a:pt x="8301" y="6017"/>
                    <a:pt x="8319" y="6017"/>
                    <a:pt x="8337" y="6017"/>
                  </a:cubicBezTo>
                  <a:close/>
                  <a:moveTo>
                    <a:pt x="6456" y="7436"/>
                  </a:moveTo>
                  <a:cubicBezTo>
                    <a:pt x="6614" y="8318"/>
                    <a:pt x="7401" y="8948"/>
                    <a:pt x="8284" y="8948"/>
                  </a:cubicBezTo>
                  <a:cubicBezTo>
                    <a:pt x="8788" y="8948"/>
                    <a:pt x="9260" y="8728"/>
                    <a:pt x="9607" y="8381"/>
                  </a:cubicBezTo>
                  <a:lnTo>
                    <a:pt x="9607" y="8381"/>
                  </a:lnTo>
                  <a:cubicBezTo>
                    <a:pt x="9575" y="8476"/>
                    <a:pt x="9575" y="8507"/>
                    <a:pt x="9575" y="8539"/>
                  </a:cubicBezTo>
                  <a:lnTo>
                    <a:pt x="9575" y="8570"/>
                  </a:lnTo>
                  <a:cubicBezTo>
                    <a:pt x="9449" y="10398"/>
                    <a:pt x="7969" y="11973"/>
                    <a:pt x="6047" y="11973"/>
                  </a:cubicBezTo>
                  <a:cubicBezTo>
                    <a:pt x="4062" y="11973"/>
                    <a:pt x="2581" y="10398"/>
                    <a:pt x="2487" y="8570"/>
                  </a:cubicBezTo>
                  <a:lnTo>
                    <a:pt x="2487" y="8539"/>
                  </a:lnTo>
                  <a:lnTo>
                    <a:pt x="2487" y="8381"/>
                  </a:lnTo>
                  <a:cubicBezTo>
                    <a:pt x="2833" y="8728"/>
                    <a:pt x="3306" y="8948"/>
                    <a:pt x="3841" y="8948"/>
                  </a:cubicBezTo>
                  <a:cubicBezTo>
                    <a:pt x="4724" y="8948"/>
                    <a:pt x="5480" y="8318"/>
                    <a:pt x="5637" y="7436"/>
                  </a:cubicBezTo>
                  <a:close/>
                  <a:moveTo>
                    <a:pt x="3400" y="1"/>
                  </a:moveTo>
                  <a:cubicBezTo>
                    <a:pt x="2833" y="1"/>
                    <a:pt x="2361" y="316"/>
                    <a:pt x="2109" y="726"/>
                  </a:cubicBezTo>
                  <a:cubicBezTo>
                    <a:pt x="2041" y="717"/>
                    <a:pt x="1974" y="713"/>
                    <a:pt x="1909" y="713"/>
                  </a:cubicBezTo>
                  <a:cubicBezTo>
                    <a:pt x="784" y="713"/>
                    <a:pt x="1" y="1948"/>
                    <a:pt x="596" y="2931"/>
                  </a:cubicBezTo>
                  <a:cubicBezTo>
                    <a:pt x="470" y="3183"/>
                    <a:pt x="407" y="3403"/>
                    <a:pt x="407" y="3687"/>
                  </a:cubicBezTo>
                  <a:cubicBezTo>
                    <a:pt x="407" y="4506"/>
                    <a:pt x="1069" y="5199"/>
                    <a:pt x="1888" y="5199"/>
                  </a:cubicBezTo>
                  <a:lnTo>
                    <a:pt x="1888" y="5987"/>
                  </a:lnTo>
                  <a:cubicBezTo>
                    <a:pt x="1069" y="5987"/>
                    <a:pt x="407" y="6648"/>
                    <a:pt x="407" y="7468"/>
                  </a:cubicBezTo>
                  <a:cubicBezTo>
                    <a:pt x="407" y="8224"/>
                    <a:pt x="1006" y="8854"/>
                    <a:pt x="1699" y="8980"/>
                  </a:cubicBezTo>
                  <a:cubicBezTo>
                    <a:pt x="1983" y="11028"/>
                    <a:pt x="3715" y="12760"/>
                    <a:pt x="5984" y="12760"/>
                  </a:cubicBezTo>
                  <a:cubicBezTo>
                    <a:pt x="8252" y="12760"/>
                    <a:pt x="10016" y="11028"/>
                    <a:pt x="10300" y="8980"/>
                  </a:cubicBezTo>
                  <a:cubicBezTo>
                    <a:pt x="11024" y="8885"/>
                    <a:pt x="11592" y="8255"/>
                    <a:pt x="11592" y="7468"/>
                  </a:cubicBezTo>
                  <a:cubicBezTo>
                    <a:pt x="11623" y="6648"/>
                    <a:pt x="10961" y="5987"/>
                    <a:pt x="10142" y="5987"/>
                  </a:cubicBezTo>
                  <a:lnTo>
                    <a:pt x="10142" y="5199"/>
                  </a:lnTo>
                  <a:cubicBezTo>
                    <a:pt x="10930" y="5168"/>
                    <a:pt x="11497" y="4475"/>
                    <a:pt x="11497" y="3687"/>
                  </a:cubicBezTo>
                  <a:cubicBezTo>
                    <a:pt x="11497" y="3435"/>
                    <a:pt x="11434" y="3183"/>
                    <a:pt x="11308" y="2962"/>
                  </a:cubicBezTo>
                  <a:cubicBezTo>
                    <a:pt x="11892" y="1970"/>
                    <a:pt x="11150" y="733"/>
                    <a:pt x="10085" y="733"/>
                  </a:cubicBezTo>
                  <a:cubicBezTo>
                    <a:pt x="10001" y="733"/>
                    <a:pt x="9915" y="741"/>
                    <a:pt x="9827" y="757"/>
                  </a:cubicBezTo>
                  <a:cubicBezTo>
                    <a:pt x="9544" y="284"/>
                    <a:pt x="9071" y="1"/>
                    <a:pt x="8504" y="1"/>
                  </a:cubicBezTo>
                  <a:cubicBezTo>
                    <a:pt x="8126" y="1"/>
                    <a:pt x="7779" y="158"/>
                    <a:pt x="7496" y="379"/>
                  </a:cubicBezTo>
                  <a:cubicBezTo>
                    <a:pt x="7338" y="537"/>
                    <a:pt x="7212" y="694"/>
                    <a:pt x="7149" y="915"/>
                  </a:cubicBezTo>
                  <a:cubicBezTo>
                    <a:pt x="6771" y="789"/>
                    <a:pt x="6393" y="726"/>
                    <a:pt x="5984" y="726"/>
                  </a:cubicBezTo>
                  <a:cubicBezTo>
                    <a:pt x="5574" y="726"/>
                    <a:pt x="5165" y="820"/>
                    <a:pt x="4787" y="946"/>
                  </a:cubicBezTo>
                  <a:cubicBezTo>
                    <a:pt x="4534" y="379"/>
                    <a:pt x="4030" y="1"/>
                    <a:pt x="340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1" name="Google Shape;11344;p69">
              <a:extLst>
                <a:ext uri="{FF2B5EF4-FFF2-40B4-BE49-F238E27FC236}">
                  <a16:creationId xmlns:a16="http://schemas.microsoft.com/office/drawing/2014/main" id="{0EA8243A-5D5F-62A1-1AA7-F39DD6F1771B}"/>
                </a:ext>
              </a:extLst>
            </p:cNvPr>
            <p:cNvSpPr/>
            <p:nvPr/>
          </p:nvSpPr>
          <p:spPr>
            <a:xfrm>
              <a:off x="-54722300" y="1997800"/>
              <a:ext cx="92175" cy="17350"/>
            </a:xfrm>
            <a:custGeom>
              <a:avLst/>
              <a:gdLst/>
              <a:ahLst/>
              <a:cxnLst/>
              <a:rect l="l" t="t" r="r" b="b"/>
              <a:pathLst>
                <a:path w="3687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lnTo>
                    <a:pt x="3340" y="694"/>
                  </a:lnTo>
                  <a:cubicBezTo>
                    <a:pt x="3529" y="694"/>
                    <a:pt x="3687" y="536"/>
                    <a:pt x="3687" y="347"/>
                  </a:cubicBezTo>
                  <a:cubicBezTo>
                    <a:pt x="3687" y="158"/>
                    <a:pt x="3529" y="1"/>
                    <a:pt x="334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2" name="Google Shape;11345;p69">
            <a:extLst>
              <a:ext uri="{FF2B5EF4-FFF2-40B4-BE49-F238E27FC236}">
                <a16:creationId xmlns:a16="http://schemas.microsoft.com/office/drawing/2014/main" id="{219B0E31-0383-DBC9-BA5C-C3C3EAED37CE}"/>
              </a:ext>
            </a:extLst>
          </p:cNvPr>
          <p:cNvGrpSpPr/>
          <p:nvPr/>
        </p:nvGrpSpPr>
        <p:grpSpPr>
          <a:xfrm>
            <a:off x="2869326" y="6487190"/>
            <a:ext cx="964999" cy="957815"/>
            <a:chOff x="-54836500" y="2296300"/>
            <a:chExt cx="319000" cy="316625"/>
          </a:xfrm>
          <a:solidFill>
            <a:schemeClr val="bg1"/>
          </a:solidFill>
        </p:grpSpPr>
        <p:sp>
          <p:nvSpPr>
            <p:cNvPr id="323" name="Google Shape;11346;p69">
              <a:extLst>
                <a:ext uri="{FF2B5EF4-FFF2-40B4-BE49-F238E27FC236}">
                  <a16:creationId xmlns:a16="http://schemas.microsoft.com/office/drawing/2014/main" id="{1B96F0CB-1C97-D4CC-08EC-26FB6F1BB384}"/>
                </a:ext>
              </a:extLst>
            </p:cNvPr>
            <p:cNvSpPr/>
            <p:nvPr/>
          </p:nvSpPr>
          <p:spPr>
            <a:xfrm>
              <a:off x="-54722300" y="2445950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7" y="694"/>
                    <a:pt x="694" y="536"/>
                    <a:pt x="694" y="347"/>
                  </a:cubicBezTo>
                  <a:cubicBezTo>
                    <a:pt x="694" y="158"/>
                    <a:pt x="53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4" name="Google Shape;11347;p69">
              <a:extLst>
                <a:ext uri="{FF2B5EF4-FFF2-40B4-BE49-F238E27FC236}">
                  <a16:creationId xmlns:a16="http://schemas.microsoft.com/office/drawing/2014/main" id="{EB7656B8-762C-E602-B86B-8150BB7537FF}"/>
                </a:ext>
              </a:extLst>
            </p:cNvPr>
            <p:cNvSpPr/>
            <p:nvPr/>
          </p:nvSpPr>
          <p:spPr>
            <a:xfrm>
              <a:off x="-54647475" y="244595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6" y="536"/>
                    <a:pt x="726" y="347"/>
                  </a:cubicBezTo>
                  <a:cubicBezTo>
                    <a:pt x="726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5" name="Google Shape;11348;p69">
              <a:extLst>
                <a:ext uri="{FF2B5EF4-FFF2-40B4-BE49-F238E27FC236}">
                  <a16:creationId xmlns:a16="http://schemas.microsoft.com/office/drawing/2014/main" id="{4369014D-B3F8-AEBA-885B-62685239B0CF}"/>
                </a:ext>
              </a:extLst>
            </p:cNvPr>
            <p:cNvSpPr/>
            <p:nvPr/>
          </p:nvSpPr>
          <p:spPr>
            <a:xfrm>
              <a:off x="-54712850" y="25083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414" y="0"/>
                  </a:moveTo>
                  <a:cubicBezTo>
                    <a:pt x="316" y="0"/>
                    <a:pt x="222" y="40"/>
                    <a:pt x="159" y="119"/>
                  </a:cubicBezTo>
                  <a:cubicBezTo>
                    <a:pt x="1" y="276"/>
                    <a:pt x="1" y="528"/>
                    <a:pt x="159" y="654"/>
                  </a:cubicBezTo>
                  <a:cubicBezTo>
                    <a:pt x="537" y="1001"/>
                    <a:pt x="1009" y="1190"/>
                    <a:pt x="1482" y="1190"/>
                  </a:cubicBezTo>
                  <a:cubicBezTo>
                    <a:pt x="1986" y="1190"/>
                    <a:pt x="2458" y="1001"/>
                    <a:pt x="2773" y="654"/>
                  </a:cubicBezTo>
                  <a:cubicBezTo>
                    <a:pt x="2931" y="497"/>
                    <a:pt x="2931" y="245"/>
                    <a:pt x="2773" y="119"/>
                  </a:cubicBezTo>
                  <a:cubicBezTo>
                    <a:pt x="2695" y="40"/>
                    <a:pt x="2592" y="0"/>
                    <a:pt x="2498" y="0"/>
                  </a:cubicBezTo>
                  <a:cubicBezTo>
                    <a:pt x="2403" y="0"/>
                    <a:pt x="2317" y="40"/>
                    <a:pt x="2269" y="119"/>
                  </a:cubicBezTo>
                  <a:cubicBezTo>
                    <a:pt x="2049" y="339"/>
                    <a:pt x="1734" y="434"/>
                    <a:pt x="1482" y="434"/>
                  </a:cubicBezTo>
                  <a:cubicBezTo>
                    <a:pt x="1167" y="434"/>
                    <a:pt x="883" y="339"/>
                    <a:pt x="694" y="119"/>
                  </a:cubicBezTo>
                  <a:cubicBezTo>
                    <a:pt x="615" y="40"/>
                    <a:pt x="513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6" name="Google Shape;11349;p69">
              <a:extLst>
                <a:ext uri="{FF2B5EF4-FFF2-40B4-BE49-F238E27FC236}">
                  <a16:creationId xmlns:a16="http://schemas.microsoft.com/office/drawing/2014/main" id="{98774B45-60CB-68F8-2145-1083840908E0}"/>
                </a:ext>
              </a:extLst>
            </p:cNvPr>
            <p:cNvSpPr/>
            <p:nvPr/>
          </p:nvSpPr>
          <p:spPr>
            <a:xfrm>
              <a:off x="-54836500" y="2296300"/>
              <a:ext cx="319000" cy="316625"/>
            </a:xfrm>
            <a:custGeom>
              <a:avLst/>
              <a:gdLst/>
              <a:ahLst/>
              <a:cxnLst/>
              <a:rect l="l" t="t" r="r" b="b"/>
              <a:pathLst>
                <a:path w="12760" h="12665" extrusionOk="0">
                  <a:moveTo>
                    <a:pt x="5672" y="694"/>
                  </a:moveTo>
                  <a:cubicBezTo>
                    <a:pt x="5577" y="883"/>
                    <a:pt x="5483" y="1167"/>
                    <a:pt x="5388" y="1450"/>
                  </a:cubicBezTo>
                  <a:lnTo>
                    <a:pt x="2742" y="1450"/>
                  </a:lnTo>
                  <a:lnTo>
                    <a:pt x="2427" y="694"/>
                  </a:lnTo>
                  <a:close/>
                  <a:moveTo>
                    <a:pt x="10303" y="694"/>
                  </a:moveTo>
                  <a:lnTo>
                    <a:pt x="10051" y="1450"/>
                  </a:lnTo>
                  <a:lnTo>
                    <a:pt x="7404" y="1450"/>
                  </a:lnTo>
                  <a:cubicBezTo>
                    <a:pt x="7310" y="1167"/>
                    <a:pt x="7215" y="883"/>
                    <a:pt x="7089" y="694"/>
                  </a:cubicBezTo>
                  <a:close/>
                  <a:moveTo>
                    <a:pt x="6428" y="977"/>
                  </a:moveTo>
                  <a:cubicBezTo>
                    <a:pt x="6585" y="1293"/>
                    <a:pt x="6774" y="1734"/>
                    <a:pt x="6774" y="2206"/>
                  </a:cubicBezTo>
                  <a:cubicBezTo>
                    <a:pt x="6774" y="2647"/>
                    <a:pt x="6585" y="3088"/>
                    <a:pt x="6428" y="3403"/>
                  </a:cubicBezTo>
                  <a:cubicBezTo>
                    <a:pt x="6270" y="3088"/>
                    <a:pt x="6050" y="2647"/>
                    <a:pt x="6050" y="2206"/>
                  </a:cubicBezTo>
                  <a:cubicBezTo>
                    <a:pt x="6018" y="1671"/>
                    <a:pt x="6207" y="1230"/>
                    <a:pt x="6428" y="977"/>
                  </a:cubicBezTo>
                  <a:close/>
                  <a:moveTo>
                    <a:pt x="5325" y="2206"/>
                  </a:moveTo>
                  <a:cubicBezTo>
                    <a:pt x="5325" y="2773"/>
                    <a:pt x="5514" y="3309"/>
                    <a:pt x="5735" y="3687"/>
                  </a:cubicBezTo>
                  <a:lnTo>
                    <a:pt x="3655" y="3687"/>
                  </a:lnTo>
                  <a:lnTo>
                    <a:pt x="3057" y="2206"/>
                  </a:lnTo>
                  <a:close/>
                  <a:moveTo>
                    <a:pt x="9799" y="2206"/>
                  </a:moveTo>
                  <a:lnTo>
                    <a:pt x="9169" y="3687"/>
                  </a:lnTo>
                  <a:lnTo>
                    <a:pt x="7121" y="3687"/>
                  </a:lnTo>
                  <a:cubicBezTo>
                    <a:pt x="7310" y="3309"/>
                    <a:pt x="7562" y="2773"/>
                    <a:pt x="7562" y="2206"/>
                  </a:cubicBezTo>
                  <a:close/>
                  <a:moveTo>
                    <a:pt x="9043" y="4380"/>
                  </a:moveTo>
                  <a:lnTo>
                    <a:pt x="9043" y="5136"/>
                  </a:lnTo>
                  <a:cubicBezTo>
                    <a:pt x="9043" y="6837"/>
                    <a:pt x="9515" y="7436"/>
                    <a:pt x="9736" y="8602"/>
                  </a:cubicBezTo>
                  <a:cubicBezTo>
                    <a:pt x="9326" y="10114"/>
                    <a:pt x="7940" y="11185"/>
                    <a:pt x="6428" y="11185"/>
                  </a:cubicBezTo>
                  <a:cubicBezTo>
                    <a:pt x="4852" y="11185"/>
                    <a:pt x="3498" y="10114"/>
                    <a:pt x="3120" y="8602"/>
                  </a:cubicBezTo>
                  <a:cubicBezTo>
                    <a:pt x="3309" y="7436"/>
                    <a:pt x="3781" y="6837"/>
                    <a:pt x="3781" y="5136"/>
                  </a:cubicBezTo>
                  <a:lnTo>
                    <a:pt x="3781" y="4380"/>
                  </a:lnTo>
                  <a:close/>
                  <a:moveTo>
                    <a:pt x="2301" y="2238"/>
                  </a:moveTo>
                  <a:lnTo>
                    <a:pt x="3025" y="4096"/>
                  </a:lnTo>
                  <a:lnTo>
                    <a:pt x="3025" y="5105"/>
                  </a:lnTo>
                  <a:cubicBezTo>
                    <a:pt x="3025" y="6711"/>
                    <a:pt x="2584" y="7184"/>
                    <a:pt x="2364" y="8539"/>
                  </a:cubicBezTo>
                  <a:cubicBezTo>
                    <a:pt x="2301" y="8917"/>
                    <a:pt x="2301" y="9326"/>
                    <a:pt x="2301" y="9704"/>
                  </a:cubicBezTo>
                  <a:lnTo>
                    <a:pt x="2301" y="11595"/>
                  </a:lnTo>
                  <a:lnTo>
                    <a:pt x="2269" y="11595"/>
                  </a:lnTo>
                  <a:lnTo>
                    <a:pt x="1733" y="11217"/>
                  </a:lnTo>
                  <a:cubicBezTo>
                    <a:pt x="1135" y="10807"/>
                    <a:pt x="788" y="10177"/>
                    <a:pt x="788" y="9484"/>
                  </a:cubicBezTo>
                  <a:cubicBezTo>
                    <a:pt x="788" y="8444"/>
                    <a:pt x="1040" y="7404"/>
                    <a:pt x="1513" y="6491"/>
                  </a:cubicBezTo>
                  <a:cubicBezTo>
                    <a:pt x="2017" y="5451"/>
                    <a:pt x="2301" y="4285"/>
                    <a:pt x="2301" y="3088"/>
                  </a:cubicBezTo>
                  <a:lnTo>
                    <a:pt x="2301" y="2238"/>
                  </a:lnTo>
                  <a:close/>
                  <a:moveTo>
                    <a:pt x="10555" y="2269"/>
                  </a:moveTo>
                  <a:lnTo>
                    <a:pt x="10555" y="3151"/>
                  </a:lnTo>
                  <a:cubicBezTo>
                    <a:pt x="10555" y="4317"/>
                    <a:pt x="10838" y="5514"/>
                    <a:pt x="11342" y="6522"/>
                  </a:cubicBezTo>
                  <a:cubicBezTo>
                    <a:pt x="11815" y="7436"/>
                    <a:pt x="12036" y="8507"/>
                    <a:pt x="12036" y="9515"/>
                  </a:cubicBezTo>
                  <a:cubicBezTo>
                    <a:pt x="12004" y="10177"/>
                    <a:pt x="11689" y="10870"/>
                    <a:pt x="11090" y="11217"/>
                  </a:cubicBezTo>
                  <a:lnTo>
                    <a:pt x="10555" y="11595"/>
                  </a:lnTo>
                  <a:lnTo>
                    <a:pt x="10555" y="9767"/>
                  </a:lnTo>
                  <a:cubicBezTo>
                    <a:pt x="10555" y="9358"/>
                    <a:pt x="10523" y="8980"/>
                    <a:pt x="10460" y="8570"/>
                  </a:cubicBezTo>
                  <a:cubicBezTo>
                    <a:pt x="10271" y="7247"/>
                    <a:pt x="9799" y="6774"/>
                    <a:pt x="9799" y="5136"/>
                  </a:cubicBezTo>
                  <a:lnTo>
                    <a:pt x="9799" y="4128"/>
                  </a:lnTo>
                  <a:lnTo>
                    <a:pt x="10555" y="2269"/>
                  </a:lnTo>
                  <a:close/>
                  <a:moveTo>
                    <a:pt x="1859" y="1"/>
                  </a:moveTo>
                  <a:cubicBezTo>
                    <a:pt x="1639" y="1"/>
                    <a:pt x="1481" y="158"/>
                    <a:pt x="1481" y="347"/>
                  </a:cubicBezTo>
                  <a:lnTo>
                    <a:pt x="1481" y="3151"/>
                  </a:lnTo>
                  <a:cubicBezTo>
                    <a:pt x="1481" y="4191"/>
                    <a:pt x="1261" y="5262"/>
                    <a:pt x="788" y="6176"/>
                  </a:cubicBezTo>
                  <a:cubicBezTo>
                    <a:pt x="284" y="7184"/>
                    <a:pt x="1" y="8350"/>
                    <a:pt x="1" y="9484"/>
                  </a:cubicBezTo>
                  <a:cubicBezTo>
                    <a:pt x="1" y="10429"/>
                    <a:pt x="473" y="11280"/>
                    <a:pt x="1261" y="11847"/>
                  </a:cubicBezTo>
                  <a:lnTo>
                    <a:pt x="2395" y="12603"/>
                  </a:lnTo>
                  <a:cubicBezTo>
                    <a:pt x="2463" y="12645"/>
                    <a:pt x="2537" y="12665"/>
                    <a:pt x="2610" y="12665"/>
                  </a:cubicBezTo>
                  <a:cubicBezTo>
                    <a:pt x="2808" y="12665"/>
                    <a:pt x="2994" y="12518"/>
                    <a:pt x="2994" y="12288"/>
                  </a:cubicBezTo>
                  <a:lnTo>
                    <a:pt x="2994" y="10145"/>
                  </a:lnTo>
                  <a:cubicBezTo>
                    <a:pt x="3781" y="11248"/>
                    <a:pt x="5041" y="11878"/>
                    <a:pt x="6365" y="11878"/>
                  </a:cubicBezTo>
                  <a:cubicBezTo>
                    <a:pt x="7719" y="11878"/>
                    <a:pt x="8980" y="11248"/>
                    <a:pt x="9767" y="10145"/>
                  </a:cubicBezTo>
                  <a:lnTo>
                    <a:pt x="9767" y="12288"/>
                  </a:lnTo>
                  <a:cubicBezTo>
                    <a:pt x="9767" y="12521"/>
                    <a:pt x="9941" y="12651"/>
                    <a:pt x="10146" y="12651"/>
                  </a:cubicBezTo>
                  <a:cubicBezTo>
                    <a:pt x="10217" y="12651"/>
                    <a:pt x="10293" y="12635"/>
                    <a:pt x="10366" y="12603"/>
                  </a:cubicBezTo>
                  <a:lnTo>
                    <a:pt x="11500" y="11847"/>
                  </a:lnTo>
                  <a:cubicBezTo>
                    <a:pt x="12288" y="11343"/>
                    <a:pt x="12760" y="10429"/>
                    <a:pt x="12760" y="9484"/>
                  </a:cubicBezTo>
                  <a:cubicBezTo>
                    <a:pt x="12760" y="8350"/>
                    <a:pt x="12477" y="7184"/>
                    <a:pt x="11973" y="6176"/>
                  </a:cubicBezTo>
                  <a:cubicBezTo>
                    <a:pt x="11500" y="5262"/>
                    <a:pt x="11248" y="4159"/>
                    <a:pt x="11248" y="3151"/>
                  </a:cubicBezTo>
                  <a:lnTo>
                    <a:pt x="11248" y="347"/>
                  </a:lnTo>
                  <a:cubicBezTo>
                    <a:pt x="11248" y="158"/>
                    <a:pt x="11090" y="1"/>
                    <a:pt x="1090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7" name="Google Shape;11350;p69">
            <a:extLst>
              <a:ext uri="{FF2B5EF4-FFF2-40B4-BE49-F238E27FC236}">
                <a16:creationId xmlns:a16="http://schemas.microsoft.com/office/drawing/2014/main" id="{0FA42CB9-2E2C-886D-E084-7BCC5A02E535}"/>
              </a:ext>
            </a:extLst>
          </p:cNvPr>
          <p:cNvGrpSpPr/>
          <p:nvPr/>
        </p:nvGrpSpPr>
        <p:grpSpPr>
          <a:xfrm>
            <a:off x="2926494" y="7731324"/>
            <a:ext cx="850653" cy="962656"/>
            <a:chOff x="-54817600" y="2687750"/>
            <a:chExt cx="281200" cy="318225"/>
          </a:xfrm>
          <a:solidFill>
            <a:schemeClr val="bg1"/>
          </a:solidFill>
        </p:grpSpPr>
        <p:sp>
          <p:nvSpPr>
            <p:cNvPr id="328" name="Google Shape;11351;p69">
              <a:extLst>
                <a:ext uri="{FF2B5EF4-FFF2-40B4-BE49-F238E27FC236}">
                  <a16:creationId xmlns:a16="http://schemas.microsoft.com/office/drawing/2014/main" id="{767A81EC-E56F-4BBE-9939-06FAFCF1E6E6}"/>
                </a:ext>
              </a:extLst>
            </p:cNvPr>
            <p:cNvSpPr/>
            <p:nvPr/>
          </p:nvSpPr>
          <p:spPr>
            <a:xfrm>
              <a:off x="-54712850" y="2919525"/>
              <a:ext cx="73275" cy="28950"/>
            </a:xfrm>
            <a:custGeom>
              <a:avLst/>
              <a:gdLst/>
              <a:ahLst/>
              <a:cxnLst/>
              <a:rect l="l" t="t" r="r" b="b"/>
              <a:pathLst>
                <a:path w="2931" h="1158" extrusionOk="0">
                  <a:moveTo>
                    <a:pt x="414" y="0"/>
                  </a:moveTo>
                  <a:cubicBezTo>
                    <a:pt x="316" y="0"/>
                    <a:pt x="222" y="39"/>
                    <a:pt x="159" y="118"/>
                  </a:cubicBezTo>
                  <a:cubicBezTo>
                    <a:pt x="1" y="276"/>
                    <a:pt x="1" y="496"/>
                    <a:pt x="159" y="622"/>
                  </a:cubicBezTo>
                  <a:cubicBezTo>
                    <a:pt x="537" y="969"/>
                    <a:pt x="1009" y="1158"/>
                    <a:pt x="1482" y="1158"/>
                  </a:cubicBezTo>
                  <a:cubicBezTo>
                    <a:pt x="1986" y="1158"/>
                    <a:pt x="2458" y="969"/>
                    <a:pt x="2773" y="622"/>
                  </a:cubicBezTo>
                  <a:cubicBezTo>
                    <a:pt x="2931" y="465"/>
                    <a:pt x="2931" y="213"/>
                    <a:pt x="2773" y="118"/>
                  </a:cubicBezTo>
                  <a:cubicBezTo>
                    <a:pt x="2695" y="39"/>
                    <a:pt x="2592" y="0"/>
                    <a:pt x="2498" y="0"/>
                  </a:cubicBezTo>
                  <a:cubicBezTo>
                    <a:pt x="2403" y="0"/>
                    <a:pt x="2317" y="39"/>
                    <a:pt x="2269" y="118"/>
                  </a:cubicBezTo>
                  <a:cubicBezTo>
                    <a:pt x="2049" y="307"/>
                    <a:pt x="1734" y="433"/>
                    <a:pt x="1482" y="433"/>
                  </a:cubicBezTo>
                  <a:cubicBezTo>
                    <a:pt x="1167" y="433"/>
                    <a:pt x="883" y="307"/>
                    <a:pt x="694" y="118"/>
                  </a:cubicBezTo>
                  <a:cubicBezTo>
                    <a:pt x="615" y="39"/>
                    <a:pt x="513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9" name="Google Shape;11352;p69">
              <a:extLst>
                <a:ext uri="{FF2B5EF4-FFF2-40B4-BE49-F238E27FC236}">
                  <a16:creationId xmlns:a16="http://schemas.microsoft.com/office/drawing/2014/main" id="{0E5631FC-8DC9-91F8-3E7A-3CD5D06AC7DE}"/>
                </a:ext>
              </a:extLst>
            </p:cNvPr>
            <p:cNvSpPr/>
            <p:nvPr/>
          </p:nvSpPr>
          <p:spPr>
            <a:xfrm>
              <a:off x="-54722300" y="2856300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7" y="694"/>
                    <a:pt x="694" y="536"/>
                    <a:pt x="694" y="347"/>
                  </a:cubicBezTo>
                  <a:cubicBezTo>
                    <a:pt x="694" y="158"/>
                    <a:pt x="53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0" name="Google Shape;11353;p69">
              <a:extLst>
                <a:ext uri="{FF2B5EF4-FFF2-40B4-BE49-F238E27FC236}">
                  <a16:creationId xmlns:a16="http://schemas.microsoft.com/office/drawing/2014/main" id="{57DD648A-FB60-B01F-EBF9-82C77A02CB09}"/>
                </a:ext>
              </a:extLst>
            </p:cNvPr>
            <p:cNvSpPr/>
            <p:nvPr/>
          </p:nvSpPr>
          <p:spPr>
            <a:xfrm>
              <a:off x="-54647475" y="28563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6" y="536"/>
                    <a:pt x="726" y="347"/>
                  </a:cubicBezTo>
                  <a:cubicBezTo>
                    <a:pt x="726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1" name="Google Shape;11354;p69">
              <a:extLst>
                <a:ext uri="{FF2B5EF4-FFF2-40B4-BE49-F238E27FC236}">
                  <a16:creationId xmlns:a16="http://schemas.microsoft.com/office/drawing/2014/main" id="{95723646-81F3-3525-435E-A0E1EF4109E8}"/>
                </a:ext>
              </a:extLst>
            </p:cNvPr>
            <p:cNvSpPr/>
            <p:nvPr/>
          </p:nvSpPr>
          <p:spPr>
            <a:xfrm>
              <a:off x="-54817600" y="2687750"/>
              <a:ext cx="281200" cy="318225"/>
            </a:xfrm>
            <a:custGeom>
              <a:avLst/>
              <a:gdLst/>
              <a:ahLst/>
              <a:cxnLst/>
              <a:rect l="l" t="t" r="r" b="b"/>
              <a:pathLst>
                <a:path w="11248" h="12729" extrusionOk="0">
                  <a:moveTo>
                    <a:pt x="5231" y="757"/>
                  </a:moveTo>
                  <a:lnTo>
                    <a:pt x="5231" y="4380"/>
                  </a:lnTo>
                  <a:lnTo>
                    <a:pt x="3782" y="4380"/>
                  </a:lnTo>
                  <a:cubicBezTo>
                    <a:pt x="3817" y="3414"/>
                    <a:pt x="4006" y="2482"/>
                    <a:pt x="4349" y="1765"/>
                  </a:cubicBezTo>
                  <a:cubicBezTo>
                    <a:pt x="4601" y="1261"/>
                    <a:pt x="4916" y="914"/>
                    <a:pt x="5231" y="757"/>
                  </a:cubicBezTo>
                  <a:close/>
                  <a:moveTo>
                    <a:pt x="3970" y="1072"/>
                  </a:moveTo>
                  <a:lnTo>
                    <a:pt x="3970" y="1072"/>
                  </a:lnTo>
                  <a:cubicBezTo>
                    <a:pt x="3876" y="1198"/>
                    <a:pt x="3813" y="1355"/>
                    <a:pt x="3718" y="1450"/>
                  </a:cubicBezTo>
                  <a:cubicBezTo>
                    <a:pt x="3340" y="2238"/>
                    <a:pt x="3088" y="3309"/>
                    <a:pt x="3057" y="4411"/>
                  </a:cubicBezTo>
                  <a:lnTo>
                    <a:pt x="1576" y="4411"/>
                  </a:lnTo>
                  <a:cubicBezTo>
                    <a:pt x="1671" y="2931"/>
                    <a:pt x="2616" y="1670"/>
                    <a:pt x="3970" y="1072"/>
                  </a:cubicBezTo>
                  <a:close/>
                  <a:moveTo>
                    <a:pt x="7310" y="1072"/>
                  </a:moveTo>
                  <a:cubicBezTo>
                    <a:pt x="8665" y="1670"/>
                    <a:pt x="9610" y="2931"/>
                    <a:pt x="9704" y="4411"/>
                  </a:cubicBezTo>
                  <a:lnTo>
                    <a:pt x="8224" y="4411"/>
                  </a:lnTo>
                  <a:cubicBezTo>
                    <a:pt x="8192" y="3309"/>
                    <a:pt x="7940" y="2238"/>
                    <a:pt x="7562" y="1450"/>
                  </a:cubicBezTo>
                  <a:cubicBezTo>
                    <a:pt x="7467" y="1292"/>
                    <a:pt x="7404" y="1198"/>
                    <a:pt x="7310" y="1072"/>
                  </a:cubicBezTo>
                  <a:close/>
                  <a:moveTo>
                    <a:pt x="6018" y="788"/>
                  </a:moveTo>
                  <a:cubicBezTo>
                    <a:pt x="6333" y="946"/>
                    <a:pt x="6648" y="1292"/>
                    <a:pt x="6869" y="1828"/>
                  </a:cubicBezTo>
                  <a:cubicBezTo>
                    <a:pt x="7247" y="2521"/>
                    <a:pt x="7436" y="3435"/>
                    <a:pt x="7467" y="4443"/>
                  </a:cubicBezTo>
                  <a:lnTo>
                    <a:pt x="5987" y="4443"/>
                  </a:lnTo>
                  <a:lnTo>
                    <a:pt x="5987" y="788"/>
                  </a:lnTo>
                  <a:close/>
                  <a:moveTo>
                    <a:pt x="1513" y="6711"/>
                  </a:moveTo>
                  <a:lnTo>
                    <a:pt x="1513" y="8192"/>
                  </a:lnTo>
                  <a:cubicBezTo>
                    <a:pt x="1135" y="8192"/>
                    <a:pt x="788" y="7877"/>
                    <a:pt x="788" y="7436"/>
                  </a:cubicBezTo>
                  <a:cubicBezTo>
                    <a:pt x="788" y="7058"/>
                    <a:pt x="1103" y="6711"/>
                    <a:pt x="1513" y="6711"/>
                  </a:cubicBezTo>
                  <a:close/>
                  <a:moveTo>
                    <a:pt x="9767" y="6711"/>
                  </a:moveTo>
                  <a:cubicBezTo>
                    <a:pt x="10145" y="6711"/>
                    <a:pt x="10492" y="7058"/>
                    <a:pt x="10492" y="7436"/>
                  </a:cubicBezTo>
                  <a:cubicBezTo>
                    <a:pt x="10492" y="7877"/>
                    <a:pt x="10145" y="8192"/>
                    <a:pt x="9767" y="8192"/>
                  </a:cubicBezTo>
                  <a:lnTo>
                    <a:pt x="9767" y="6711"/>
                  </a:lnTo>
                  <a:close/>
                  <a:moveTo>
                    <a:pt x="9043" y="5168"/>
                  </a:moveTo>
                  <a:lnTo>
                    <a:pt x="9043" y="8602"/>
                  </a:lnTo>
                  <a:cubicBezTo>
                    <a:pt x="9011" y="10429"/>
                    <a:pt x="7499" y="11941"/>
                    <a:pt x="5672" y="11941"/>
                  </a:cubicBezTo>
                  <a:cubicBezTo>
                    <a:pt x="3813" y="11941"/>
                    <a:pt x="2301" y="10429"/>
                    <a:pt x="2301" y="8602"/>
                  </a:cubicBezTo>
                  <a:lnTo>
                    <a:pt x="2301" y="5168"/>
                  </a:lnTo>
                  <a:close/>
                  <a:moveTo>
                    <a:pt x="5609" y="1"/>
                  </a:moveTo>
                  <a:cubicBezTo>
                    <a:pt x="2931" y="1"/>
                    <a:pt x="788" y="2175"/>
                    <a:pt x="788" y="4852"/>
                  </a:cubicBezTo>
                  <a:cubicBezTo>
                    <a:pt x="788" y="5041"/>
                    <a:pt x="946" y="5199"/>
                    <a:pt x="1135" y="5199"/>
                  </a:cubicBezTo>
                  <a:lnTo>
                    <a:pt x="1482" y="5199"/>
                  </a:lnTo>
                  <a:lnTo>
                    <a:pt x="1482" y="5987"/>
                  </a:lnTo>
                  <a:cubicBezTo>
                    <a:pt x="662" y="5987"/>
                    <a:pt x="1" y="6648"/>
                    <a:pt x="1" y="7499"/>
                  </a:cubicBezTo>
                  <a:cubicBezTo>
                    <a:pt x="1" y="8318"/>
                    <a:pt x="662" y="8980"/>
                    <a:pt x="1482" y="8980"/>
                  </a:cubicBezTo>
                  <a:cubicBezTo>
                    <a:pt x="1671" y="11059"/>
                    <a:pt x="3466" y="12729"/>
                    <a:pt x="5577" y="12729"/>
                  </a:cubicBezTo>
                  <a:cubicBezTo>
                    <a:pt x="7720" y="12729"/>
                    <a:pt x="9484" y="11059"/>
                    <a:pt x="9673" y="8980"/>
                  </a:cubicBezTo>
                  <a:cubicBezTo>
                    <a:pt x="10492" y="8980"/>
                    <a:pt x="11185" y="8318"/>
                    <a:pt x="11185" y="7499"/>
                  </a:cubicBezTo>
                  <a:cubicBezTo>
                    <a:pt x="11248" y="6648"/>
                    <a:pt x="10586" y="5987"/>
                    <a:pt x="9767" y="5987"/>
                  </a:cubicBezTo>
                  <a:lnTo>
                    <a:pt x="9767" y="5199"/>
                  </a:lnTo>
                  <a:lnTo>
                    <a:pt x="10114" y="5199"/>
                  </a:lnTo>
                  <a:cubicBezTo>
                    <a:pt x="10303" y="5199"/>
                    <a:pt x="10460" y="5041"/>
                    <a:pt x="10460" y="4852"/>
                  </a:cubicBezTo>
                  <a:cubicBezTo>
                    <a:pt x="10460" y="2175"/>
                    <a:pt x="8287" y="1"/>
                    <a:pt x="560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32" name="Google Shape;11381;p69">
            <a:extLst>
              <a:ext uri="{FF2B5EF4-FFF2-40B4-BE49-F238E27FC236}">
                <a16:creationId xmlns:a16="http://schemas.microsoft.com/office/drawing/2014/main" id="{C9AA36F5-C4CA-9E7F-D7E1-B4BB5A7C4C83}"/>
              </a:ext>
            </a:extLst>
          </p:cNvPr>
          <p:cNvGrpSpPr/>
          <p:nvPr/>
        </p:nvGrpSpPr>
        <p:grpSpPr>
          <a:xfrm>
            <a:off x="4124084" y="5273506"/>
            <a:ext cx="853071" cy="962656"/>
            <a:chOff x="-54426150" y="1901700"/>
            <a:chExt cx="282000" cy="318225"/>
          </a:xfrm>
          <a:solidFill>
            <a:schemeClr val="bg1"/>
          </a:solidFill>
        </p:grpSpPr>
        <p:sp>
          <p:nvSpPr>
            <p:cNvPr id="333" name="Google Shape;11382;p69">
              <a:extLst>
                <a:ext uri="{FF2B5EF4-FFF2-40B4-BE49-F238E27FC236}">
                  <a16:creationId xmlns:a16="http://schemas.microsoft.com/office/drawing/2014/main" id="{AF5C7DE5-416B-5F98-3536-8F70EEE0C999}"/>
                </a:ext>
              </a:extLst>
            </p:cNvPr>
            <p:cNvSpPr/>
            <p:nvPr/>
          </p:nvSpPr>
          <p:spPr>
            <a:xfrm>
              <a:off x="-54330850" y="207262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0"/>
                  </a:moveTo>
                  <a:cubicBezTo>
                    <a:pt x="190" y="0"/>
                    <a:pt x="1" y="158"/>
                    <a:pt x="1" y="347"/>
                  </a:cubicBezTo>
                  <a:cubicBezTo>
                    <a:pt x="1" y="536"/>
                    <a:pt x="190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4" name="Google Shape;11383;p69">
              <a:extLst>
                <a:ext uri="{FF2B5EF4-FFF2-40B4-BE49-F238E27FC236}">
                  <a16:creationId xmlns:a16="http://schemas.microsoft.com/office/drawing/2014/main" id="{07D0DE2A-B58F-F85F-F9CA-0950CDF41324}"/>
                </a:ext>
              </a:extLst>
            </p:cNvPr>
            <p:cNvSpPr/>
            <p:nvPr/>
          </p:nvSpPr>
          <p:spPr>
            <a:xfrm>
              <a:off x="-54256800" y="207262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67" y="694"/>
                    <a:pt x="725" y="536"/>
                    <a:pt x="725" y="347"/>
                  </a:cubicBezTo>
                  <a:cubicBezTo>
                    <a:pt x="725" y="158"/>
                    <a:pt x="567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0" name="Google Shape;11384;p69">
              <a:extLst>
                <a:ext uri="{FF2B5EF4-FFF2-40B4-BE49-F238E27FC236}">
                  <a16:creationId xmlns:a16="http://schemas.microsoft.com/office/drawing/2014/main" id="{8EE32309-54AA-6214-B602-B52704D4EEEC}"/>
                </a:ext>
              </a:extLst>
            </p:cNvPr>
            <p:cNvSpPr/>
            <p:nvPr/>
          </p:nvSpPr>
          <p:spPr>
            <a:xfrm>
              <a:off x="-5432060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5" y="970"/>
                    <a:pt x="977" y="1159"/>
                    <a:pt x="1450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63" y="40"/>
                    <a:pt x="2568" y="1"/>
                    <a:pt x="2478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1" name="Google Shape;11385;p69">
              <a:extLst>
                <a:ext uri="{FF2B5EF4-FFF2-40B4-BE49-F238E27FC236}">
                  <a16:creationId xmlns:a16="http://schemas.microsoft.com/office/drawing/2014/main" id="{24DA10C7-798D-8008-3D74-3857E30C23A3}"/>
                </a:ext>
              </a:extLst>
            </p:cNvPr>
            <p:cNvSpPr/>
            <p:nvPr/>
          </p:nvSpPr>
          <p:spPr>
            <a:xfrm>
              <a:off x="-54426150" y="1901700"/>
              <a:ext cx="282000" cy="318225"/>
            </a:xfrm>
            <a:custGeom>
              <a:avLst/>
              <a:gdLst/>
              <a:ahLst/>
              <a:cxnLst/>
              <a:rect l="l" t="t" r="r" b="b"/>
              <a:pathLst>
                <a:path w="11280" h="12729" extrusionOk="0">
                  <a:moveTo>
                    <a:pt x="5672" y="820"/>
                  </a:moveTo>
                  <a:cubicBezTo>
                    <a:pt x="6648" y="820"/>
                    <a:pt x="7562" y="1072"/>
                    <a:pt x="8381" y="1639"/>
                  </a:cubicBezTo>
                  <a:cubicBezTo>
                    <a:pt x="8350" y="1828"/>
                    <a:pt x="8318" y="2049"/>
                    <a:pt x="8318" y="2301"/>
                  </a:cubicBezTo>
                  <a:cubicBezTo>
                    <a:pt x="8318" y="2584"/>
                    <a:pt x="8350" y="2805"/>
                    <a:pt x="8444" y="3057"/>
                  </a:cubicBezTo>
                  <a:lnTo>
                    <a:pt x="1671" y="3057"/>
                  </a:lnTo>
                  <a:cubicBezTo>
                    <a:pt x="2458" y="1702"/>
                    <a:pt x="3939" y="820"/>
                    <a:pt x="5672" y="820"/>
                  </a:cubicBezTo>
                  <a:close/>
                  <a:moveTo>
                    <a:pt x="9389" y="1072"/>
                  </a:moveTo>
                  <a:cubicBezTo>
                    <a:pt x="9547" y="1387"/>
                    <a:pt x="9736" y="1828"/>
                    <a:pt x="9736" y="2301"/>
                  </a:cubicBezTo>
                  <a:cubicBezTo>
                    <a:pt x="9736" y="2773"/>
                    <a:pt x="9547" y="3214"/>
                    <a:pt x="9389" y="3529"/>
                  </a:cubicBezTo>
                  <a:cubicBezTo>
                    <a:pt x="9232" y="3214"/>
                    <a:pt x="9011" y="2773"/>
                    <a:pt x="9011" y="2301"/>
                  </a:cubicBezTo>
                  <a:cubicBezTo>
                    <a:pt x="9011" y="1828"/>
                    <a:pt x="9232" y="1356"/>
                    <a:pt x="9389" y="1072"/>
                  </a:cubicBezTo>
                  <a:close/>
                  <a:moveTo>
                    <a:pt x="5262" y="3750"/>
                  </a:moveTo>
                  <a:cubicBezTo>
                    <a:pt x="5136" y="4065"/>
                    <a:pt x="4853" y="4443"/>
                    <a:pt x="4474" y="4695"/>
                  </a:cubicBezTo>
                  <a:cubicBezTo>
                    <a:pt x="3907" y="5105"/>
                    <a:pt x="3246" y="5325"/>
                    <a:pt x="2742" y="5325"/>
                  </a:cubicBezTo>
                  <a:lnTo>
                    <a:pt x="1923" y="5325"/>
                  </a:lnTo>
                  <a:cubicBezTo>
                    <a:pt x="1734" y="5325"/>
                    <a:pt x="1576" y="5483"/>
                    <a:pt x="1576" y="5703"/>
                  </a:cubicBezTo>
                  <a:lnTo>
                    <a:pt x="1576" y="6806"/>
                  </a:lnTo>
                  <a:lnTo>
                    <a:pt x="851" y="6806"/>
                  </a:lnTo>
                  <a:lnTo>
                    <a:pt x="851" y="5703"/>
                  </a:lnTo>
                  <a:cubicBezTo>
                    <a:pt x="851" y="5010"/>
                    <a:pt x="946" y="4349"/>
                    <a:pt x="1229" y="3750"/>
                  </a:cubicBezTo>
                  <a:close/>
                  <a:moveTo>
                    <a:pt x="10177" y="3750"/>
                  </a:moveTo>
                  <a:cubicBezTo>
                    <a:pt x="10397" y="4349"/>
                    <a:pt x="10555" y="5042"/>
                    <a:pt x="10555" y="5735"/>
                  </a:cubicBezTo>
                  <a:lnTo>
                    <a:pt x="10555" y="6837"/>
                  </a:lnTo>
                  <a:lnTo>
                    <a:pt x="9767" y="6837"/>
                  </a:lnTo>
                  <a:lnTo>
                    <a:pt x="9767" y="5735"/>
                  </a:lnTo>
                  <a:cubicBezTo>
                    <a:pt x="9767" y="5546"/>
                    <a:pt x="9610" y="5388"/>
                    <a:pt x="9421" y="5388"/>
                  </a:cubicBezTo>
                  <a:lnTo>
                    <a:pt x="8665" y="5388"/>
                  </a:lnTo>
                  <a:cubicBezTo>
                    <a:pt x="8129" y="5388"/>
                    <a:pt x="7436" y="5136"/>
                    <a:pt x="6932" y="4758"/>
                  </a:cubicBezTo>
                  <a:cubicBezTo>
                    <a:pt x="6554" y="4475"/>
                    <a:pt x="6270" y="4160"/>
                    <a:pt x="6144" y="3813"/>
                  </a:cubicBezTo>
                  <a:lnTo>
                    <a:pt x="8759" y="3813"/>
                  </a:lnTo>
                  <a:cubicBezTo>
                    <a:pt x="8948" y="4160"/>
                    <a:pt x="9137" y="4380"/>
                    <a:pt x="9200" y="4412"/>
                  </a:cubicBezTo>
                  <a:cubicBezTo>
                    <a:pt x="9279" y="4506"/>
                    <a:pt x="9374" y="4553"/>
                    <a:pt x="9468" y="4553"/>
                  </a:cubicBezTo>
                  <a:cubicBezTo>
                    <a:pt x="9563" y="4553"/>
                    <a:pt x="9657" y="4506"/>
                    <a:pt x="9736" y="4412"/>
                  </a:cubicBezTo>
                  <a:cubicBezTo>
                    <a:pt x="9736" y="4412"/>
                    <a:pt x="9988" y="4160"/>
                    <a:pt x="10177" y="3750"/>
                  </a:cubicBezTo>
                  <a:close/>
                  <a:moveTo>
                    <a:pt x="1545" y="7562"/>
                  </a:moveTo>
                  <a:lnTo>
                    <a:pt x="1545" y="8318"/>
                  </a:lnTo>
                  <a:lnTo>
                    <a:pt x="788" y="8318"/>
                  </a:lnTo>
                  <a:lnTo>
                    <a:pt x="788" y="7562"/>
                  </a:lnTo>
                  <a:close/>
                  <a:moveTo>
                    <a:pt x="10523" y="7562"/>
                  </a:moveTo>
                  <a:lnTo>
                    <a:pt x="10523" y="8318"/>
                  </a:lnTo>
                  <a:lnTo>
                    <a:pt x="9767" y="8318"/>
                  </a:lnTo>
                  <a:lnTo>
                    <a:pt x="9767" y="7562"/>
                  </a:lnTo>
                  <a:close/>
                  <a:moveTo>
                    <a:pt x="1576" y="9074"/>
                  </a:moveTo>
                  <a:lnTo>
                    <a:pt x="1576" y="9421"/>
                  </a:lnTo>
                  <a:lnTo>
                    <a:pt x="1545" y="9421"/>
                  </a:lnTo>
                  <a:cubicBezTo>
                    <a:pt x="1545" y="9641"/>
                    <a:pt x="1387" y="9799"/>
                    <a:pt x="1198" y="9799"/>
                  </a:cubicBezTo>
                  <a:cubicBezTo>
                    <a:pt x="1009" y="9799"/>
                    <a:pt x="851" y="9641"/>
                    <a:pt x="851" y="9421"/>
                  </a:cubicBezTo>
                  <a:lnTo>
                    <a:pt x="851" y="9074"/>
                  </a:lnTo>
                  <a:close/>
                  <a:moveTo>
                    <a:pt x="10555" y="9074"/>
                  </a:moveTo>
                  <a:lnTo>
                    <a:pt x="10555" y="9421"/>
                  </a:lnTo>
                  <a:lnTo>
                    <a:pt x="10523" y="9421"/>
                  </a:lnTo>
                  <a:cubicBezTo>
                    <a:pt x="10523" y="9641"/>
                    <a:pt x="10366" y="9799"/>
                    <a:pt x="10177" y="9799"/>
                  </a:cubicBezTo>
                  <a:cubicBezTo>
                    <a:pt x="9956" y="9799"/>
                    <a:pt x="9799" y="9641"/>
                    <a:pt x="9799" y="9421"/>
                  </a:cubicBezTo>
                  <a:lnTo>
                    <a:pt x="9799" y="9074"/>
                  </a:lnTo>
                  <a:close/>
                  <a:moveTo>
                    <a:pt x="1198" y="10555"/>
                  </a:moveTo>
                  <a:cubicBezTo>
                    <a:pt x="1387" y="10555"/>
                    <a:pt x="1545" y="10713"/>
                    <a:pt x="1545" y="10933"/>
                  </a:cubicBezTo>
                  <a:cubicBezTo>
                    <a:pt x="1545" y="11059"/>
                    <a:pt x="1545" y="11059"/>
                    <a:pt x="1198" y="11689"/>
                  </a:cubicBezTo>
                  <a:cubicBezTo>
                    <a:pt x="820" y="11059"/>
                    <a:pt x="820" y="11059"/>
                    <a:pt x="820" y="10933"/>
                  </a:cubicBezTo>
                  <a:cubicBezTo>
                    <a:pt x="820" y="10713"/>
                    <a:pt x="977" y="10555"/>
                    <a:pt x="1198" y="10555"/>
                  </a:cubicBezTo>
                  <a:close/>
                  <a:moveTo>
                    <a:pt x="10114" y="10618"/>
                  </a:moveTo>
                  <a:cubicBezTo>
                    <a:pt x="10334" y="10618"/>
                    <a:pt x="10492" y="10776"/>
                    <a:pt x="10492" y="10965"/>
                  </a:cubicBezTo>
                  <a:cubicBezTo>
                    <a:pt x="10523" y="10965"/>
                    <a:pt x="10492" y="11059"/>
                    <a:pt x="10492" y="11091"/>
                  </a:cubicBezTo>
                  <a:lnTo>
                    <a:pt x="10177" y="11689"/>
                  </a:lnTo>
                  <a:lnTo>
                    <a:pt x="9799" y="11091"/>
                  </a:lnTo>
                  <a:cubicBezTo>
                    <a:pt x="9799" y="11059"/>
                    <a:pt x="9767" y="10996"/>
                    <a:pt x="9767" y="10965"/>
                  </a:cubicBezTo>
                  <a:cubicBezTo>
                    <a:pt x="9767" y="10776"/>
                    <a:pt x="9925" y="10618"/>
                    <a:pt x="10114" y="10618"/>
                  </a:cubicBezTo>
                  <a:close/>
                  <a:moveTo>
                    <a:pt x="5672" y="4538"/>
                  </a:moveTo>
                  <a:cubicBezTo>
                    <a:pt x="5861" y="4821"/>
                    <a:pt x="6144" y="5105"/>
                    <a:pt x="6522" y="5325"/>
                  </a:cubicBezTo>
                  <a:cubicBezTo>
                    <a:pt x="7184" y="5798"/>
                    <a:pt x="7972" y="6081"/>
                    <a:pt x="8665" y="6081"/>
                  </a:cubicBezTo>
                  <a:lnTo>
                    <a:pt x="9011" y="6081"/>
                  </a:lnTo>
                  <a:lnTo>
                    <a:pt x="9011" y="8696"/>
                  </a:lnTo>
                  <a:cubicBezTo>
                    <a:pt x="9011" y="10524"/>
                    <a:pt x="7530" y="12036"/>
                    <a:pt x="5672" y="12036"/>
                  </a:cubicBezTo>
                  <a:cubicBezTo>
                    <a:pt x="3813" y="12036"/>
                    <a:pt x="2332" y="10524"/>
                    <a:pt x="2332" y="8696"/>
                  </a:cubicBezTo>
                  <a:lnTo>
                    <a:pt x="2332" y="6081"/>
                  </a:lnTo>
                  <a:lnTo>
                    <a:pt x="2679" y="6081"/>
                  </a:lnTo>
                  <a:cubicBezTo>
                    <a:pt x="3403" y="6081"/>
                    <a:pt x="4191" y="5798"/>
                    <a:pt x="4853" y="5325"/>
                  </a:cubicBezTo>
                  <a:cubicBezTo>
                    <a:pt x="5199" y="5105"/>
                    <a:pt x="5483" y="4821"/>
                    <a:pt x="5672" y="4538"/>
                  </a:cubicBezTo>
                  <a:close/>
                  <a:moveTo>
                    <a:pt x="5672" y="1"/>
                  </a:moveTo>
                  <a:cubicBezTo>
                    <a:pt x="2584" y="1"/>
                    <a:pt x="95" y="2584"/>
                    <a:pt x="95" y="5640"/>
                  </a:cubicBezTo>
                  <a:lnTo>
                    <a:pt x="95" y="9389"/>
                  </a:lnTo>
                  <a:cubicBezTo>
                    <a:pt x="95" y="9673"/>
                    <a:pt x="221" y="9925"/>
                    <a:pt x="347" y="10145"/>
                  </a:cubicBezTo>
                  <a:cubicBezTo>
                    <a:pt x="1" y="10524"/>
                    <a:pt x="1" y="11091"/>
                    <a:pt x="221" y="11343"/>
                  </a:cubicBezTo>
                  <a:lnTo>
                    <a:pt x="883" y="12540"/>
                  </a:lnTo>
                  <a:cubicBezTo>
                    <a:pt x="946" y="12666"/>
                    <a:pt x="1072" y="12729"/>
                    <a:pt x="1198" y="12729"/>
                  </a:cubicBezTo>
                  <a:cubicBezTo>
                    <a:pt x="1324" y="12729"/>
                    <a:pt x="1450" y="12666"/>
                    <a:pt x="1513" y="12540"/>
                  </a:cubicBezTo>
                  <a:cubicBezTo>
                    <a:pt x="2175" y="11343"/>
                    <a:pt x="2238" y="11311"/>
                    <a:pt x="2301" y="10965"/>
                  </a:cubicBezTo>
                  <a:cubicBezTo>
                    <a:pt x="3025" y="12036"/>
                    <a:pt x="4254" y="12729"/>
                    <a:pt x="5640" y="12729"/>
                  </a:cubicBezTo>
                  <a:cubicBezTo>
                    <a:pt x="7026" y="12729"/>
                    <a:pt x="8287" y="12036"/>
                    <a:pt x="8980" y="10965"/>
                  </a:cubicBezTo>
                  <a:cubicBezTo>
                    <a:pt x="8980" y="11091"/>
                    <a:pt x="9043" y="11185"/>
                    <a:pt x="9074" y="11311"/>
                  </a:cubicBezTo>
                  <a:lnTo>
                    <a:pt x="9074" y="11343"/>
                  </a:lnTo>
                  <a:lnTo>
                    <a:pt x="9736" y="12540"/>
                  </a:lnTo>
                  <a:cubicBezTo>
                    <a:pt x="9799" y="12666"/>
                    <a:pt x="9925" y="12729"/>
                    <a:pt x="10051" y="12729"/>
                  </a:cubicBezTo>
                  <a:cubicBezTo>
                    <a:pt x="10177" y="12729"/>
                    <a:pt x="10334" y="12666"/>
                    <a:pt x="10366" y="12540"/>
                  </a:cubicBezTo>
                  <a:lnTo>
                    <a:pt x="11028" y="11406"/>
                  </a:lnTo>
                  <a:cubicBezTo>
                    <a:pt x="11122" y="11248"/>
                    <a:pt x="11154" y="11028"/>
                    <a:pt x="11154" y="10870"/>
                  </a:cubicBezTo>
                  <a:cubicBezTo>
                    <a:pt x="11154" y="10618"/>
                    <a:pt x="11028" y="10335"/>
                    <a:pt x="10870" y="10145"/>
                  </a:cubicBezTo>
                  <a:cubicBezTo>
                    <a:pt x="11091" y="9925"/>
                    <a:pt x="11154" y="9673"/>
                    <a:pt x="11154" y="9389"/>
                  </a:cubicBezTo>
                  <a:cubicBezTo>
                    <a:pt x="11280" y="4979"/>
                    <a:pt x="11280" y="5294"/>
                    <a:pt x="11217" y="5168"/>
                  </a:cubicBezTo>
                  <a:cubicBezTo>
                    <a:pt x="11154" y="4317"/>
                    <a:pt x="10870" y="3498"/>
                    <a:pt x="10429" y="2773"/>
                  </a:cubicBezTo>
                  <a:cubicBezTo>
                    <a:pt x="10492" y="2616"/>
                    <a:pt x="10492" y="2458"/>
                    <a:pt x="10492" y="2301"/>
                  </a:cubicBezTo>
                  <a:cubicBezTo>
                    <a:pt x="10492" y="1167"/>
                    <a:pt x="9704" y="221"/>
                    <a:pt x="9641" y="190"/>
                  </a:cubicBezTo>
                  <a:cubicBezTo>
                    <a:pt x="9578" y="95"/>
                    <a:pt x="9484" y="64"/>
                    <a:pt x="9389" y="64"/>
                  </a:cubicBezTo>
                  <a:cubicBezTo>
                    <a:pt x="9263" y="64"/>
                    <a:pt x="9169" y="95"/>
                    <a:pt x="9106" y="190"/>
                  </a:cubicBezTo>
                  <a:cubicBezTo>
                    <a:pt x="9106" y="221"/>
                    <a:pt x="8822" y="473"/>
                    <a:pt x="8633" y="883"/>
                  </a:cubicBezTo>
                  <a:cubicBezTo>
                    <a:pt x="7719" y="316"/>
                    <a:pt x="6743" y="1"/>
                    <a:pt x="56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2" name="Google Shape;11386;p69">
            <a:extLst>
              <a:ext uri="{FF2B5EF4-FFF2-40B4-BE49-F238E27FC236}">
                <a16:creationId xmlns:a16="http://schemas.microsoft.com/office/drawing/2014/main" id="{306FA318-4345-F4C9-72AB-070C4850A291}"/>
              </a:ext>
            </a:extLst>
          </p:cNvPr>
          <p:cNvGrpSpPr/>
          <p:nvPr/>
        </p:nvGrpSpPr>
        <p:grpSpPr>
          <a:xfrm>
            <a:off x="4124084" y="6482426"/>
            <a:ext cx="853071" cy="965077"/>
            <a:chOff x="-54426150" y="2294725"/>
            <a:chExt cx="282000" cy="319025"/>
          </a:xfrm>
          <a:solidFill>
            <a:schemeClr val="bg1"/>
          </a:solidFill>
        </p:grpSpPr>
        <p:sp>
          <p:nvSpPr>
            <p:cNvPr id="363" name="Google Shape;11387;p69">
              <a:extLst>
                <a:ext uri="{FF2B5EF4-FFF2-40B4-BE49-F238E27FC236}">
                  <a16:creationId xmlns:a16="http://schemas.microsoft.com/office/drawing/2014/main" id="{4F9A2AB6-F09B-E543-4B29-5607A56BD1D4}"/>
                </a:ext>
              </a:extLst>
            </p:cNvPr>
            <p:cNvSpPr/>
            <p:nvPr/>
          </p:nvSpPr>
          <p:spPr>
            <a:xfrm>
              <a:off x="-54320600" y="252727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26" y="1001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63" y="40"/>
                    <a:pt x="2568" y="1"/>
                    <a:pt x="2478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4" name="Google Shape;11388;p69">
              <a:extLst>
                <a:ext uri="{FF2B5EF4-FFF2-40B4-BE49-F238E27FC236}">
                  <a16:creationId xmlns:a16="http://schemas.microsoft.com/office/drawing/2014/main" id="{21BBF90E-7FF6-9667-0F36-AA280EE82ECC}"/>
                </a:ext>
              </a:extLst>
            </p:cNvPr>
            <p:cNvSpPr/>
            <p:nvPr/>
          </p:nvSpPr>
          <p:spPr>
            <a:xfrm>
              <a:off x="-54330850" y="2464075"/>
              <a:ext cx="18150" cy="18125"/>
            </a:xfrm>
            <a:custGeom>
              <a:avLst/>
              <a:gdLst/>
              <a:ahLst/>
              <a:cxnLst/>
              <a:rect l="l" t="t" r="r" b="b"/>
              <a:pathLst>
                <a:path w="726" h="725" extrusionOk="0">
                  <a:moveTo>
                    <a:pt x="379" y="0"/>
                  </a:moveTo>
                  <a:cubicBezTo>
                    <a:pt x="190" y="0"/>
                    <a:pt x="1" y="158"/>
                    <a:pt x="1" y="378"/>
                  </a:cubicBezTo>
                  <a:cubicBezTo>
                    <a:pt x="1" y="567"/>
                    <a:pt x="190" y="725"/>
                    <a:pt x="379" y="725"/>
                  </a:cubicBezTo>
                  <a:cubicBezTo>
                    <a:pt x="568" y="725"/>
                    <a:pt x="725" y="567"/>
                    <a:pt x="725" y="378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5" name="Google Shape;11389;p69">
              <a:extLst>
                <a:ext uri="{FF2B5EF4-FFF2-40B4-BE49-F238E27FC236}">
                  <a16:creationId xmlns:a16="http://schemas.microsoft.com/office/drawing/2014/main" id="{CD48F4EC-528E-2F1D-A227-B79B170965DC}"/>
                </a:ext>
              </a:extLst>
            </p:cNvPr>
            <p:cNvSpPr/>
            <p:nvPr/>
          </p:nvSpPr>
          <p:spPr>
            <a:xfrm>
              <a:off x="-54256800" y="2464075"/>
              <a:ext cx="18125" cy="18125"/>
            </a:xfrm>
            <a:custGeom>
              <a:avLst/>
              <a:gdLst/>
              <a:ahLst/>
              <a:cxnLst/>
              <a:rect l="l" t="t" r="r" b="b"/>
              <a:pathLst>
                <a:path w="725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67" y="725"/>
                    <a:pt x="725" y="567"/>
                    <a:pt x="725" y="378"/>
                  </a:cubicBezTo>
                  <a:cubicBezTo>
                    <a:pt x="725" y="158"/>
                    <a:pt x="567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6" name="Google Shape;11390;p69">
              <a:extLst>
                <a:ext uri="{FF2B5EF4-FFF2-40B4-BE49-F238E27FC236}">
                  <a16:creationId xmlns:a16="http://schemas.microsoft.com/office/drawing/2014/main" id="{1BDDC2EA-39D5-B1D1-FAE9-32FADA8DB2B0}"/>
                </a:ext>
              </a:extLst>
            </p:cNvPr>
            <p:cNvSpPr/>
            <p:nvPr/>
          </p:nvSpPr>
          <p:spPr>
            <a:xfrm>
              <a:off x="-54426150" y="2294725"/>
              <a:ext cx="282000" cy="319025"/>
            </a:xfrm>
            <a:custGeom>
              <a:avLst/>
              <a:gdLst/>
              <a:ahLst/>
              <a:cxnLst/>
              <a:rect l="l" t="t" r="r" b="b"/>
              <a:pathLst>
                <a:path w="11280" h="12761" extrusionOk="0">
                  <a:moveTo>
                    <a:pt x="8381" y="757"/>
                  </a:moveTo>
                  <a:cubicBezTo>
                    <a:pt x="9106" y="757"/>
                    <a:pt x="9610" y="1387"/>
                    <a:pt x="9484" y="2049"/>
                  </a:cubicBezTo>
                  <a:lnTo>
                    <a:pt x="9106" y="4538"/>
                  </a:lnTo>
                  <a:lnTo>
                    <a:pt x="2301" y="4538"/>
                  </a:lnTo>
                  <a:lnTo>
                    <a:pt x="1891" y="2049"/>
                  </a:lnTo>
                  <a:cubicBezTo>
                    <a:pt x="1734" y="1387"/>
                    <a:pt x="2238" y="757"/>
                    <a:pt x="2962" y="757"/>
                  </a:cubicBezTo>
                  <a:close/>
                  <a:moveTo>
                    <a:pt x="2962" y="5294"/>
                  </a:moveTo>
                  <a:cubicBezTo>
                    <a:pt x="2836" y="5609"/>
                    <a:pt x="2616" y="5829"/>
                    <a:pt x="2301" y="5955"/>
                  </a:cubicBezTo>
                  <a:lnTo>
                    <a:pt x="2301" y="5294"/>
                  </a:lnTo>
                  <a:close/>
                  <a:moveTo>
                    <a:pt x="9011" y="5294"/>
                  </a:moveTo>
                  <a:lnTo>
                    <a:pt x="9011" y="5955"/>
                  </a:lnTo>
                  <a:cubicBezTo>
                    <a:pt x="8696" y="5829"/>
                    <a:pt x="8476" y="5609"/>
                    <a:pt x="8350" y="5294"/>
                  </a:cubicBezTo>
                  <a:close/>
                  <a:moveTo>
                    <a:pt x="9767" y="6743"/>
                  </a:moveTo>
                  <a:cubicBezTo>
                    <a:pt x="10177" y="6743"/>
                    <a:pt x="10523" y="7058"/>
                    <a:pt x="10523" y="7499"/>
                  </a:cubicBezTo>
                  <a:cubicBezTo>
                    <a:pt x="10523" y="7940"/>
                    <a:pt x="10177" y="8255"/>
                    <a:pt x="9767" y="8255"/>
                  </a:cubicBezTo>
                  <a:lnTo>
                    <a:pt x="9767" y="6743"/>
                  </a:lnTo>
                  <a:close/>
                  <a:moveTo>
                    <a:pt x="1545" y="6774"/>
                  </a:moveTo>
                  <a:lnTo>
                    <a:pt x="1545" y="8287"/>
                  </a:lnTo>
                  <a:cubicBezTo>
                    <a:pt x="1135" y="8255"/>
                    <a:pt x="788" y="7940"/>
                    <a:pt x="788" y="7530"/>
                  </a:cubicBezTo>
                  <a:cubicBezTo>
                    <a:pt x="788" y="7152"/>
                    <a:pt x="1103" y="6774"/>
                    <a:pt x="1545" y="6774"/>
                  </a:cubicBezTo>
                  <a:close/>
                  <a:moveTo>
                    <a:pt x="7593" y="5294"/>
                  </a:moveTo>
                  <a:cubicBezTo>
                    <a:pt x="7751" y="6050"/>
                    <a:pt x="8318" y="6585"/>
                    <a:pt x="9074" y="6743"/>
                  </a:cubicBezTo>
                  <a:lnTo>
                    <a:pt x="9074" y="8633"/>
                  </a:lnTo>
                  <a:cubicBezTo>
                    <a:pt x="9011" y="10492"/>
                    <a:pt x="7530" y="11973"/>
                    <a:pt x="5672" y="11973"/>
                  </a:cubicBezTo>
                  <a:cubicBezTo>
                    <a:pt x="3813" y="11973"/>
                    <a:pt x="2332" y="10492"/>
                    <a:pt x="2332" y="8633"/>
                  </a:cubicBezTo>
                  <a:lnTo>
                    <a:pt x="2332" y="6743"/>
                  </a:lnTo>
                  <a:cubicBezTo>
                    <a:pt x="3088" y="6585"/>
                    <a:pt x="3624" y="6018"/>
                    <a:pt x="3781" y="5294"/>
                  </a:cubicBezTo>
                  <a:close/>
                  <a:moveTo>
                    <a:pt x="2931" y="1"/>
                  </a:moveTo>
                  <a:cubicBezTo>
                    <a:pt x="1797" y="1"/>
                    <a:pt x="883" y="1040"/>
                    <a:pt x="1072" y="2175"/>
                  </a:cubicBezTo>
                  <a:lnTo>
                    <a:pt x="1513" y="4916"/>
                  </a:lnTo>
                  <a:lnTo>
                    <a:pt x="1513" y="6018"/>
                  </a:lnTo>
                  <a:cubicBezTo>
                    <a:pt x="662" y="6018"/>
                    <a:pt x="1" y="6711"/>
                    <a:pt x="1" y="7530"/>
                  </a:cubicBezTo>
                  <a:cubicBezTo>
                    <a:pt x="1" y="8350"/>
                    <a:pt x="662" y="9043"/>
                    <a:pt x="1513" y="9043"/>
                  </a:cubicBezTo>
                  <a:cubicBezTo>
                    <a:pt x="1702" y="11122"/>
                    <a:pt x="3466" y="12760"/>
                    <a:pt x="5609" y="12760"/>
                  </a:cubicBezTo>
                  <a:cubicBezTo>
                    <a:pt x="7719" y="12760"/>
                    <a:pt x="9484" y="11122"/>
                    <a:pt x="9704" y="9043"/>
                  </a:cubicBezTo>
                  <a:cubicBezTo>
                    <a:pt x="10523" y="9043"/>
                    <a:pt x="11185" y="8350"/>
                    <a:pt x="11185" y="7530"/>
                  </a:cubicBezTo>
                  <a:cubicBezTo>
                    <a:pt x="11280" y="6711"/>
                    <a:pt x="10586" y="6018"/>
                    <a:pt x="9767" y="6018"/>
                  </a:cubicBezTo>
                  <a:lnTo>
                    <a:pt x="9767" y="4916"/>
                  </a:lnTo>
                  <a:lnTo>
                    <a:pt x="10208" y="2175"/>
                  </a:lnTo>
                  <a:cubicBezTo>
                    <a:pt x="10397" y="1040"/>
                    <a:pt x="9547" y="1"/>
                    <a:pt x="835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7" name="Google Shape;11391;p69">
              <a:extLst>
                <a:ext uri="{FF2B5EF4-FFF2-40B4-BE49-F238E27FC236}">
                  <a16:creationId xmlns:a16="http://schemas.microsoft.com/office/drawing/2014/main" id="{9FFC276D-3FC2-9EE3-B9B1-CF60B25AF1CB}"/>
                </a:ext>
              </a:extLst>
            </p:cNvPr>
            <p:cNvSpPr/>
            <p:nvPr/>
          </p:nvSpPr>
          <p:spPr>
            <a:xfrm>
              <a:off x="-54312725" y="2334125"/>
              <a:ext cx="54375" cy="53575"/>
            </a:xfrm>
            <a:custGeom>
              <a:avLst/>
              <a:gdLst/>
              <a:ahLst/>
              <a:cxnLst/>
              <a:rect l="l" t="t" r="r" b="b"/>
              <a:pathLst>
                <a:path w="2175" h="2143" extrusionOk="0">
                  <a:moveTo>
                    <a:pt x="1103" y="0"/>
                  </a:moveTo>
                  <a:cubicBezTo>
                    <a:pt x="914" y="0"/>
                    <a:pt x="757" y="158"/>
                    <a:pt x="757" y="347"/>
                  </a:cubicBezTo>
                  <a:lnTo>
                    <a:pt x="757" y="725"/>
                  </a:lnTo>
                  <a:lnTo>
                    <a:pt x="379" y="725"/>
                  </a:lnTo>
                  <a:cubicBezTo>
                    <a:pt x="190" y="725"/>
                    <a:pt x="32" y="882"/>
                    <a:pt x="32" y="1071"/>
                  </a:cubicBezTo>
                  <a:cubicBezTo>
                    <a:pt x="0" y="1229"/>
                    <a:pt x="158" y="1418"/>
                    <a:pt x="379" y="1418"/>
                  </a:cubicBezTo>
                  <a:lnTo>
                    <a:pt x="757" y="1418"/>
                  </a:lnTo>
                  <a:lnTo>
                    <a:pt x="757" y="1796"/>
                  </a:lnTo>
                  <a:cubicBezTo>
                    <a:pt x="757" y="1985"/>
                    <a:pt x="914" y="2142"/>
                    <a:pt x="1103" y="2142"/>
                  </a:cubicBezTo>
                  <a:cubicBezTo>
                    <a:pt x="1292" y="2142"/>
                    <a:pt x="1450" y="1985"/>
                    <a:pt x="1450" y="1796"/>
                  </a:cubicBezTo>
                  <a:lnTo>
                    <a:pt x="1450" y="1418"/>
                  </a:lnTo>
                  <a:lnTo>
                    <a:pt x="1796" y="1418"/>
                  </a:lnTo>
                  <a:cubicBezTo>
                    <a:pt x="2017" y="1418"/>
                    <a:pt x="2174" y="1260"/>
                    <a:pt x="2174" y="1071"/>
                  </a:cubicBezTo>
                  <a:cubicBezTo>
                    <a:pt x="2174" y="882"/>
                    <a:pt x="2017" y="725"/>
                    <a:pt x="1796" y="725"/>
                  </a:cubicBezTo>
                  <a:lnTo>
                    <a:pt x="1450" y="725"/>
                  </a:lnTo>
                  <a:lnTo>
                    <a:pt x="1450" y="347"/>
                  </a:lnTo>
                  <a:cubicBezTo>
                    <a:pt x="1450" y="158"/>
                    <a:pt x="1292" y="0"/>
                    <a:pt x="110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8" name="Google Shape;11392;p69">
            <a:extLst>
              <a:ext uri="{FF2B5EF4-FFF2-40B4-BE49-F238E27FC236}">
                <a16:creationId xmlns:a16="http://schemas.microsoft.com/office/drawing/2014/main" id="{5D373024-36EB-28B1-8B3E-691265AC9744}"/>
              </a:ext>
            </a:extLst>
          </p:cNvPr>
          <p:cNvGrpSpPr/>
          <p:nvPr/>
        </p:nvGrpSpPr>
        <p:grpSpPr>
          <a:xfrm>
            <a:off x="4119314" y="7728985"/>
            <a:ext cx="862602" cy="964999"/>
            <a:chOff x="-54427725" y="2686975"/>
            <a:chExt cx="285150" cy="319000"/>
          </a:xfrm>
          <a:solidFill>
            <a:schemeClr val="bg1"/>
          </a:solidFill>
        </p:grpSpPr>
        <p:sp>
          <p:nvSpPr>
            <p:cNvPr id="369" name="Google Shape;11393;p69">
              <a:extLst>
                <a:ext uri="{FF2B5EF4-FFF2-40B4-BE49-F238E27FC236}">
                  <a16:creationId xmlns:a16="http://schemas.microsoft.com/office/drawing/2014/main" id="{DED64450-DA66-A88A-D483-A5A73709DE43}"/>
                </a:ext>
              </a:extLst>
            </p:cNvPr>
            <p:cNvSpPr/>
            <p:nvPr/>
          </p:nvSpPr>
          <p:spPr>
            <a:xfrm>
              <a:off x="-54320600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5" y="969"/>
                    <a:pt x="977" y="1158"/>
                    <a:pt x="1450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9" y="465"/>
                    <a:pt x="2899" y="213"/>
                    <a:pt x="2741" y="118"/>
                  </a:cubicBezTo>
                  <a:cubicBezTo>
                    <a:pt x="2663" y="39"/>
                    <a:pt x="2568" y="0"/>
                    <a:pt x="2478" y="0"/>
                  </a:cubicBezTo>
                  <a:cubicBezTo>
                    <a:pt x="2387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35" y="433"/>
                    <a:pt x="851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0" name="Google Shape;11394;p69">
              <a:extLst>
                <a:ext uri="{FF2B5EF4-FFF2-40B4-BE49-F238E27FC236}">
                  <a16:creationId xmlns:a16="http://schemas.microsoft.com/office/drawing/2014/main" id="{2F8222FF-4845-1268-D056-8F057AC3291B}"/>
                </a:ext>
              </a:extLst>
            </p:cNvPr>
            <p:cNvSpPr/>
            <p:nvPr/>
          </p:nvSpPr>
          <p:spPr>
            <a:xfrm>
              <a:off x="-54256800" y="285630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67" y="694"/>
                    <a:pt x="725" y="536"/>
                    <a:pt x="725" y="347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1" name="Google Shape;11395;p69">
              <a:extLst>
                <a:ext uri="{FF2B5EF4-FFF2-40B4-BE49-F238E27FC236}">
                  <a16:creationId xmlns:a16="http://schemas.microsoft.com/office/drawing/2014/main" id="{064476E9-73C8-759D-63CC-FF218FA11DF9}"/>
                </a:ext>
              </a:extLst>
            </p:cNvPr>
            <p:cNvSpPr/>
            <p:nvPr/>
          </p:nvSpPr>
          <p:spPr>
            <a:xfrm>
              <a:off x="-54330850" y="28563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1"/>
                  </a:moveTo>
                  <a:cubicBezTo>
                    <a:pt x="190" y="1"/>
                    <a:pt x="1" y="158"/>
                    <a:pt x="1" y="347"/>
                  </a:cubicBezTo>
                  <a:cubicBezTo>
                    <a:pt x="1" y="536"/>
                    <a:pt x="190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2" name="Google Shape;11396;p69">
              <a:extLst>
                <a:ext uri="{FF2B5EF4-FFF2-40B4-BE49-F238E27FC236}">
                  <a16:creationId xmlns:a16="http://schemas.microsoft.com/office/drawing/2014/main" id="{749DD88C-716F-BDE2-D377-96C7FBF04ECA}"/>
                </a:ext>
              </a:extLst>
            </p:cNvPr>
            <p:cNvSpPr/>
            <p:nvPr/>
          </p:nvSpPr>
          <p:spPr>
            <a:xfrm>
              <a:off x="-54427725" y="2686975"/>
              <a:ext cx="285150" cy="319000"/>
            </a:xfrm>
            <a:custGeom>
              <a:avLst/>
              <a:gdLst/>
              <a:ahLst/>
              <a:cxnLst/>
              <a:rect l="l" t="t" r="r" b="b"/>
              <a:pathLst>
                <a:path w="11406" h="12760" extrusionOk="0">
                  <a:moveTo>
                    <a:pt x="8696" y="756"/>
                  </a:moveTo>
                  <a:cubicBezTo>
                    <a:pt x="9326" y="756"/>
                    <a:pt x="9799" y="1260"/>
                    <a:pt x="9799" y="1859"/>
                  </a:cubicBezTo>
                  <a:lnTo>
                    <a:pt x="9799" y="4883"/>
                  </a:lnTo>
                  <a:cubicBezTo>
                    <a:pt x="9799" y="5072"/>
                    <a:pt x="9641" y="5230"/>
                    <a:pt x="9452" y="5230"/>
                  </a:cubicBezTo>
                  <a:lnTo>
                    <a:pt x="2017" y="5230"/>
                  </a:lnTo>
                  <a:cubicBezTo>
                    <a:pt x="1797" y="5230"/>
                    <a:pt x="1639" y="5072"/>
                    <a:pt x="1639" y="4883"/>
                  </a:cubicBezTo>
                  <a:cubicBezTo>
                    <a:pt x="1608" y="4852"/>
                    <a:pt x="1608" y="1922"/>
                    <a:pt x="1608" y="1859"/>
                  </a:cubicBezTo>
                  <a:cubicBezTo>
                    <a:pt x="1608" y="1229"/>
                    <a:pt x="2112" y="756"/>
                    <a:pt x="2710" y="756"/>
                  </a:cubicBezTo>
                  <a:close/>
                  <a:moveTo>
                    <a:pt x="1608" y="5955"/>
                  </a:moveTo>
                  <a:cubicBezTo>
                    <a:pt x="1734" y="5986"/>
                    <a:pt x="1860" y="6018"/>
                    <a:pt x="1954" y="6018"/>
                  </a:cubicBezTo>
                  <a:lnTo>
                    <a:pt x="2301" y="6018"/>
                  </a:lnTo>
                  <a:lnTo>
                    <a:pt x="2301" y="8317"/>
                  </a:lnTo>
                  <a:cubicBezTo>
                    <a:pt x="2301" y="9105"/>
                    <a:pt x="1986" y="9798"/>
                    <a:pt x="1450" y="10334"/>
                  </a:cubicBezTo>
                  <a:cubicBezTo>
                    <a:pt x="1401" y="10433"/>
                    <a:pt x="1317" y="10480"/>
                    <a:pt x="1225" y="10480"/>
                  </a:cubicBezTo>
                  <a:cubicBezTo>
                    <a:pt x="1142" y="10480"/>
                    <a:pt x="1053" y="10440"/>
                    <a:pt x="977" y="10365"/>
                  </a:cubicBezTo>
                  <a:cubicBezTo>
                    <a:pt x="820" y="10208"/>
                    <a:pt x="820" y="9956"/>
                    <a:pt x="977" y="9830"/>
                  </a:cubicBezTo>
                  <a:cubicBezTo>
                    <a:pt x="1355" y="9452"/>
                    <a:pt x="1608" y="8853"/>
                    <a:pt x="1608" y="8317"/>
                  </a:cubicBezTo>
                  <a:lnTo>
                    <a:pt x="1608" y="5955"/>
                  </a:lnTo>
                  <a:close/>
                  <a:moveTo>
                    <a:pt x="9799" y="5955"/>
                  </a:moveTo>
                  <a:lnTo>
                    <a:pt x="9799" y="6805"/>
                  </a:lnTo>
                  <a:cubicBezTo>
                    <a:pt x="9799" y="8853"/>
                    <a:pt x="9988" y="9420"/>
                    <a:pt x="10429" y="9830"/>
                  </a:cubicBezTo>
                  <a:cubicBezTo>
                    <a:pt x="10618" y="9987"/>
                    <a:pt x="10618" y="10239"/>
                    <a:pt x="10460" y="10365"/>
                  </a:cubicBezTo>
                  <a:cubicBezTo>
                    <a:pt x="10382" y="10444"/>
                    <a:pt x="10287" y="10483"/>
                    <a:pt x="10197" y="10483"/>
                  </a:cubicBezTo>
                  <a:cubicBezTo>
                    <a:pt x="10106" y="10483"/>
                    <a:pt x="10019" y="10444"/>
                    <a:pt x="9956" y="10365"/>
                  </a:cubicBezTo>
                  <a:cubicBezTo>
                    <a:pt x="9389" y="9798"/>
                    <a:pt x="9074" y="9042"/>
                    <a:pt x="9074" y="8317"/>
                  </a:cubicBezTo>
                  <a:lnTo>
                    <a:pt x="9074" y="6018"/>
                  </a:lnTo>
                  <a:lnTo>
                    <a:pt x="9452" y="6018"/>
                  </a:lnTo>
                  <a:cubicBezTo>
                    <a:pt x="9547" y="6018"/>
                    <a:pt x="9704" y="5986"/>
                    <a:pt x="9799" y="5955"/>
                  </a:cubicBezTo>
                  <a:close/>
                  <a:moveTo>
                    <a:pt x="8381" y="6018"/>
                  </a:moveTo>
                  <a:lnTo>
                    <a:pt x="8381" y="8317"/>
                  </a:lnTo>
                  <a:cubicBezTo>
                    <a:pt x="8381" y="8948"/>
                    <a:pt x="8539" y="9515"/>
                    <a:pt x="8822" y="10050"/>
                  </a:cubicBezTo>
                  <a:cubicBezTo>
                    <a:pt x="8224" y="11216"/>
                    <a:pt x="7026" y="11972"/>
                    <a:pt x="5735" y="11972"/>
                  </a:cubicBezTo>
                  <a:cubicBezTo>
                    <a:pt x="4443" y="11972"/>
                    <a:pt x="3246" y="11216"/>
                    <a:pt x="2710" y="10050"/>
                  </a:cubicBezTo>
                  <a:cubicBezTo>
                    <a:pt x="2994" y="9515"/>
                    <a:pt x="3151" y="8916"/>
                    <a:pt x="3151" y="8317"/>
                  </a:cubicBezTo>
                  <a:lnTo>
                    <a:pt x="3151" y="6018"/>
                  </a:lnTo>
                  <a:close/>
                  <a:moveTo>
                    <a:pt x="2710" y="0"/>
                  </a:moveTo>
                  <a:cubicBezTo>
                    <a:pt x="1671" y="0"/>
                    <a:pt x="851" y="819"/>
                    <a:pt x="851" y="1859"/>
                  </a:cubicBezTo>
                  <a:lnTo>
                    <a:pt x="851" y="8317"/>
                  </a:lnTo>
                  <a:cubicBezTo>
                    <a:pt x="851" y="8696"/>
                    <a:pt x="694" y="9042"/>
                    <a:pt x="410" y="9326"/>
                  </a:cubicBezTo>
                  <a:cubicBezTo>
                    <a:pt x="1" y="9767"/>
                    <a:pt x="1" y="10460"/>
                    <a:pt x="410" y="10901"/>
                  </a:cubicBezTo>
                  <a:cubicBezTo>
                    <a:pt x="631" y="11121"/>
                    <a:pt x="922" y="11232"/>
                    <a:pt x="1210" y="11232"/>
                  </a:cubicBezTo>
                  <a:cubicBezTo>
                    <a:pt x="1497" y="11232"/>
                    <a:pt x="1781" y="11121"/>
                    <a:pt x="1986" y="10901"/>
                  </a:cubicBezTo>
                  <a:lnTo>
                    <a:pt x="2143" y="10743"/>
                  </a:lnTo>
                  <a:cubicBezTo>
                    <a:pt x="2868" y="11972"/>
                    <a:pt x="4191" y="12760"/>
                    <a:pt x="5672" y="12760"/>
                  </a:cubicBezTo>
                  <a:cubicBezTo>
                    <a:pt x="7152" y="12760"/>
                    <a:pt x="8444" y="11972"/>
                    <a:pt x="9169" y="10743"/>
                  </a:cubicBezTo>
                  <a:cubicBezTo>
                    <a:pt x="9200" y="10838"/>
                    <a:pt x="9295" y="10869"/>
                    <a:pt x="9326" y="10901"/>
                  </a:cubicBezTo>
                  <a:cubicBezTo>
                    <a:pt x="9547" y="11121"/>
                    <a:pt x="9830" y="11232"/>
                    <a:pt x="10114" y="11232"/>
                  </a:cubicBezTo>
                  <a:cubicBezTo>
                    <a:pt x="10397" y="11232"/>
                    <a:pt x="10681" y="11121"/>
                    <a:pt x="10901" y="10901"/>
                  </a:cubicBezTo>
                  <a:cubicBezTo>
                    <a:pt x="11406" y="10460"/>
                    <a:pt x="11406" y="9767"/>
                    <a:pt x="10964" y="9326"/>
                  </a:cubicBezTo>
                  <a:cubicBezTo>
                    <a:pt x="10744" y="9105"/>
                    <a:pt x="10555" y="8727"/>
                    <a:pt x="10555" y="6805"/>
                  </a:cubicBezTo>
                  <a:lnTo>
                    <a:pt x="10555" y="1859"/>
                  </a:lnTo>
                  <a:cubicBezTo>
                    <a:pt x="10555" y="819"/>
                    <a:pt x="9704" y="0"/>
                    <a:pt x="869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3" name="Google Shape;11397;p69">
              <a:extLst>
                <a:ext uri="{FF2B5EF4-FFF2-40B4-BE49-F238E27FC236}">
                  <a16:creationId xmlns:a16="http://schemas.microsoft.com/office/drawing/2014/main" id="{CFC78EAD-ADCD-2D00-DC62-A0195899521B}"/>
                </a:ext>
              </a:extLst>
            </p:cNvPr>
            <p:cNvSpPr/>
            <p:nvPr/>
          </p:nvSpPr>
          <p:spPr>
            <a:xfrm>
              <a:off x="-54330850" y="2717875"/>
              <a:ext cx="93750" cy="85425"/>
            </a:xfrm>
            <a:custGeom>
              <a:avLst/>
              <a:gdLst/>
              <a:ahLst/>
              <a:cxnLst/>
              <a:rect l="l" t="t" r="r" b="b"/>
              <a:pathLst>
                <a:path w="3750" h="3417" extrusionOk="0">
                  <a:moveTo>
                    <a:pt x="1828" y="1285"/>
                  </a:moveTo>
                  <a:lnTo>
                    <a:pt x="1891" y="1474"/>
                  </a:lnTo>
                  <a:cubicBezTo>
                    <a:pt x="1954" y="1600"/>
                    <a:pt x="2049" y="1663"/>
                    <a:pt x="2175" y="1663"/>
                  </a:cubicBezTo>
                  <a:lnTo>
                    <a:pt x="2364" y="1726"/>
                  </a:lnTo>
                  <a:lnTo>
                    <a:pt x="2206" y="1883"/>
                  </a:lnTo>
                  <a:cubicBezTo>
                    <a:pt x="2143" y="1946"/>
                    <a:pt x="2112" y="2072"/>
                    <a:pt x="2112" y="2198"/>
                  </a:cubicBezTo>
                  <a:lnTo>
                    <a:pt x="2143" y="2387"/>
                  </a:lnTo>
                  <a:lnTo>
                    <a:pt x="1954" y="2293"/>
                  </a:lnTo>
                  <a:cubicBezTo>
                    <a:pt x="1891" y="2277"/>
                    <a:pt x="1828" y="2269"/>
                    <a:pt x="1765" y="2269"/>
                  </a:cubicBezTo>
                  <a:cubicBezTo>
                    <a:pt x="1702" y="2269"/>
                    <a:pt x="1639" y="2277"/>
                    <a:pt x="1576" y="2293"/>
                  </a:cubicBezTo>
                  <a:lnTo>
                    <a:pt x="1387" y="2387"/>
                  </a:lnTo>
                  <a:lnTo>
                    <a:pt x="1450" y="2198"/>
                  </a:lnTo>
                  <a:cubicBezTo>
                    <a:pt x="1482" y="2072"/>
                    <a:pt x="1450" y="1946"/>
                    <a:pt x="1324" y="1883"/>
                  </a:cubicBezTo>
                  <a:lnTo>
                    <a:pt x="1167" y="1726"/>
                  </a:lnTo>
                  <a:lnTo>
                    <a:pt x="1482" y="1663"/>
                  </a:lnTo>
                  <a:cubicBezTo>
                    <a:pt x="1576" y="1663"/>
                    <a:pt x="1702" y="1600"/>
                    <a:pt x="1734" y="1474"/>
                  </a:cubicBezTo>
                  <a:lnTo>
                    <a:pt x="1828" y="1285"/>
                  </a:lnTo>
                  <a:close/>
                  <a:moveTo>
                    <a:pt x="1887" y="1"/>
                  </a:moveTo>
                  <a:cubicBezTo>
                    <a:pt x="1749" y="1"/>
                    <a:pt x="1608" y="72"/>
                    <a:pt x="1545" y="213"/>
                  </a:cubicBezTo>
                  <a:lnTo>
                    <a:pt x="1198" y="938"/>
                  </a:lnTo>
                  <a:lnTo>
                    <a:pt x="442" y="1033"/>
                  </a:lnTo>
                  <a:cubicBezTo>
                    <a:pt x="127" y="1096"/>
                    <a:pt x="1" y="1474"/>
                    <a:pt x="253" y="1663"/>
                  </a:cubicBezTo>
                  <a:lnTo>
                    <a:pt x="757" y="2230"/>
                  </a:lnTo>
                  <a:lnTo>
                    <a:pt x="631" y="2986"/>
                  </a:lnTo>
                  <a:cubicBezTo>
                    <a:pt x="607" y="3229"/>
                    <a:pt x="789" y="3416"/>
                    <a:pt x="1004" y="3416"/>
                  </a:cubicBezTo>
                  <a:cubicBezTo>
                    <a:pt x="1067" y="3416"/>
                    <a:pt x="1133" y="3400"/>
                    <a:pt x="1198" y="3364"/>
                  </a:cubicBezTo>
                  <a:lnTo>
                    <a:pt x="1860" y="3017"/>
                  </a:lnTo>
                  <a:lnTo>
                    <a:pt x="2521" y="3364"/>
                  </a:lnTo>
                  <a:cubicBezTo>
                    <a:pt x="2586" y="3400"/>
                    <a:pt x="2652" y="3416"/>
                    <a:pt x="2715" y="3416"/>
                  </a:cubicBezTo>
                  <a:cubicBezTo>
                    <a:pt x="2930" y="3416"/>
                    <a:pt x="3113" y="3229"/>
                    <a:pt x="3088" y="2986"/>
                  </a:cubicBezTo>
                  <a:lnTo>
                    <a:pt x="2962" y="2230"/>
                  </a:lnTo>
                  <a:lnTo>
                    <a:pt x="3529" y="1663"/>
                  </a:lnTo>
                  <a:cubicBezTo>
                    <a:pt x="3750" y="1474"/>
                    <a:pt x="3624" y="1096"/>
                    <a:pt x="3309" y="1033"/>
                  </a:cubicBezTo>
                  <a:lnTo>
                    <a:pt x="2584" y="938"/>
                  </a:lnTo>
                  <a:lnTo>
                    <a:pt x="2206" y="213"/>
                  </a:lnTo>
                  <a:cubicBezTo>
                    <a:pt x="2159" y="72"/>
                    <a:pt x="2025" y="1"/>
                    <a:pt x="18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84676687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229648" y="900747"/>
            <a:ext cx="8804633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Recursos Humanos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334884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199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199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50" name="Google Shape;653;p49">
            <a:extLst>
              <a:ext uri="{FF2B5EF4-FFF2-40B4-BE49-F238E27FC236}">
                <a16:creationId xmlns:a16="http://schemas.microsoft.com/office/drawing/2014/main" id="{E9B72518-27B4-3819-11CC-6EC5F0FD3D55}"/>
              </a:ext>
            </a:extLst>
          </p:cNvPr>
          <p:cNvSpPr/>
          <p:nvPr/>
        </p:nvSpPr>
        <p:spPr>
          <a:xfrm rot="-7411107">
            <a:off x="13169944" y="8753137"/>
            <a:ext cx="6332" cy="4199"/>
          </a:xfrm>
          <a:custGeom>
            <a:avLst/>
            <a:gdLst/>
            <a:ahLst/>
            <a:cxnLst/>
            <a:rect l="l" t="t" r="r" b="b"/>
            <a:pathLst>
              <a:path w="95" h="63" extrusionOk="0">
                <a:moveTo>
                  <a:pt x="94" y="0"/>
                </a:moveTo>
                <a:cubicBezTo>
                  <a:pt x="63" y="21"/>
                  <a:pt x="32" y="42"/>
                  <a:pt x="1" y="63"/>
                </a:cubicBezTo>
                <a:cubicBezTo>
                  <a:pt x="42" y="52"/>
                  <a:pt x="74" y="21"/>
                  <a:pt x="9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defTabSz="243779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3732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51" name="TextBox 15">
            <a:extLst>
              <a:ext uri="{FF2B5EF4-FFF2-40B4-BE49-F238E27FC236}">
                <a16:creationId xmlns:a16="http://schemas.microsoft.com/office/drawing/2014/main" id="{4AF0E8CA-0C28-7038-FCD3-D190264FDC0C}"/>
              </a:ext>
            </a:extLst>
          </p:cNvPr>
          <p:cNvSpPr txBox="1"/>
          <p:nvPr/>
        </p:nvSpPr>
        <p:spPr>
          <a:xfrm>
            <a:off x="1057276" y="3159197"/>
            <a:ext cx="12457918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PLAN DE CAPACITACIÓN PARA PERSONAS TRABAJADORAS DE INSAFORP</a:t>
            </a:r>
          </a:p>
        </p:txBody>
      </p:sp>
      <p:sp>
        <p:nvSpPr>
          <p:cNvPr id="52" name="TextBox 52">
            <a:extLst>
              <a:ext uri="{FF2B5EF4-FFF2-40B4-BE49-F238E27FC236}">
                <a16:creationId xmlns:a16="http://schemas.microsoft.com/office/drawing/2014/main" id="{AECAA8B2-8D45-633D-D038-5977CCDFD26E}"/>
              </a:ext>
            </a:extLst>
          </p:cNvPr>
          <p:cNvSpPr txBox="1"/>
          <p:nvPr/>
        </p:nvSpPr>
        <p:spPr>
          <a:xfrm>
            <a:off x="16197300" y="7917142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53" name="Chart 25">
            <a:extLst>
              <a:ext uri="{FF2B5EF4-FFF2-40B4-BE49-F238E27FC236}">
                <a16:creationId xmlns:a16="http://schemas.microsoft.com/office/drawing/2014/main" id="{65EB92F0-6353-9CB5-2EE9-E54B80C1B9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2953440"/>
              </p:ext>
            </p:extLst>
          </p:nvPr>
        </p:nvGraphicFramePr>
        <p:xfrm>
          <a:off x="14479980" y="8323262"/>
          <a:ext cx="7557444" cy="5593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4" name="TextBox 16">
            <a:extLst>
              <a:ext uri="{FF2B5EF4-FFF2-40B4-BE49-F238E27FC236}">
                <a16:creationId xmlns:a16="http://schemas.microsoft.com/office/drawing/2014/main" id="{84A7289A-D72A-E9E2-692F-AEB2602D5CEB}"/>
              </a:ext>
            </a:extLst>
          </p:cNvPr>
          <p:cNvSpPr txBox="1"/>
          <p:nvPr/>
        </p:nvSpPr>
        <p:spPr>
          <a:xfrm>
            <a:off x="18426859" y="4115078"/>
            <a:ext cx="6051950" cy="1384995"/>
          </a:xfrm>
          <a:prstGeom prst="rect">
            <a:avLst/>
          </a:prstGeom>
          <a:noFill/>
        </p:spPr>
        <p:txBody>
          <a:bodyPr wrap="square" lIns="91440" rtlCol="0" anchor="ctr" anchorCtr="0">
            <a:spAutoFit/>
          </a:bodyPr>
          <a:lstStyle/>
          <a:p>
            <a:pPr algn="ctr" defTabSz="1828434">
              <a:buClrTx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CAPACITACIONES </a:t>
            </a:r>
          </a:p>
          <a:p>
            <a:pPr algn="ctr" defTabSz="1828434">
              <a:buClrTx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EJECUTADAS POR </a:t>
            </a:r>
          </a:p>
          <a:p>
            <a:pPr algn="ctr" defTabSz="1828434">
              <a:buClrTx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ÁREA DE FORMACIÓN</a:t>
            </a:r>
          </a:p>
        </p:txBody>
      </p:sp>
      <p:grpSp>
        <p:nvGrpSpPr>
          <p:cNvPr id="55" name="Grupo 8">
            <a:extLst>
              <a:ext uri="{FF2B5EF4-FFF2-40B4-BE49-F238E27FC236}">
                <a16:creationId xmlns:a16="http://schemas.microsoft.com/office/drawing/2014/main" id="{6DF74659-8D65-C038-7E04-F92BEF3FABEF}"/>
              </a:ext>
            </a:extLst>
          </p:cNvPr>
          <p:cNvGrpSpPr/>
          <p:nvPr/>
        </p:nvGrpSpPr>
        <p:grpSpPr>
          <a:xfrm>
            <a:off x="21138795" y="8618575"/>
            <a:ext cx="2436121" cy="878250"/>
            <a:chOff x="21555153" y="8822598"/>
            <a:chExt cx="2436121" cy="519813"/>
          </a:xfrm>
        </p:grpSpPr>
        <p:sp>
          <p:nvSpPr>
            <p:cNvPr id="56" name="TextBox 18">
              <a:extLst>
                <a:ext uri="{FF2B5EF4-FFF2-40B4-BE49-F238E27FC236}">
                  <a16:creationId xmlns:a16="http://schemas.microsoft.com/office/drawing/2014/main" id="{FB62E92D-C5D1-4E44-08AC-4CEF0E7598C5}"/>
                </a:ext>
              </a:extLst>
            </p:cNvPr>
            <p:cNvSpPr txBox="1"/>
            <p:nvPr/>
          </p:nvSpPr>
          <p:spPr>
            <a:xfrm>
              <a:off x="22173357" y="8822598"/>
              <a:ext cx="1338828" cy="30968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8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87.7%</a:t>
              </a:r>
            </a:p>
          </p:txBody>
        </p:sp>
        <p:sp>
          <p:nvSpPr>
            <p:cNvPr id="57" name="TextBox 15">
              <a:extLst>
                <a:ext uri="{FF2B5EF4-FFF2-40B4-BE49-F238E27FC236}">
                  <a16:creationId xmlns:a16="http://schemas.microsoft.com/office/drawing/2014/main" id="{8FA0F410-27D3-0BB4-D366-5D1A549DB3A6}"/>
                </a:ext>
              </a:extLst>
            </p:cNvPr>
            <p:cNvSpPr txBox="1"/>
            <p:nvPr/>
          </p:nvSpPr>
          <p:spPr>
            <a:xfrm>
              <a:off x="21555153" y="9105597"/>
              <a:ext cx="2436121" cy="236814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58" name="Rounded Rectangle 13">
            <a:extLst>
              <a:ext uri="{FF2B5EF4-FFF2-40B4-BE49-F238E27FC236}">
                <a16:creationId xmlns:a16="http://schemas.microsoft.com/office/drawing/2014/main" id="{7FD2773E-41E3-73AB-8DE4-18E55A90E0B7}"/>
              </a:ext>
            </a:extLst>
          </p:cNvPr>
          <p:cNvSpPr/>
          <p:nvPr/>
        </p:nvSpPr>
        <p:spPr>
          <a:xfrm>
            <a:off x="3401094" y="5271699"/>
            <a:ext cx="7869166" cy="1423825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59" name="TextBox 19">
            <a:extLst>
              <a:ext uri="{FF2B5EF4-FFF2-40B4-BE49-F238E27FC236}">
                <a16:creationId xmlns:a16="http://schemas.microsoft.com/office/drawing/2014/main" id="{64F9C8E4-2905-F477-AE7E-FAC76DEAD183}"/>
              </a:ext>
            </a:extLst>
          </p:cNvPr>
          <p:cNvSpPr txBox="1"/>
          <p:nvPr/>
        </p:nvSpPr>
        <p:spPr>
          <a:xfrm>
            <a:off x="4681295" y="5542461"/>
            <a:ext cx="5427385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$133,088.05</a:t>
            </a:r>
          </a:p>
        </p:txBody>
      </p:sp>
      <p:sp>
        <p:nvSpPr>
          <p:cNvPr id="60" name="TextBox 15">
            <a:extLst>
              <a:ext uri="{FF2B5EF4-FFF2-40B4-BE49-F238E27FC236}">
                <a16:creationId xmlns:a16="http://schemas.microsoft.com/office/drawing/2014/main" id="{3CB8C85A-74F6-F204-5CB4-E4BA1AA2D924}"/>
              </a:ext>
            </a:extLst>
          </p:cNvPr>
          <p:cNvSpPr txBox="1"/>
          <p:nvPr/>
        </p:nvSpPr>
        <p:spPr>
          <a:xfrm>
            <a:off x="7833800" y="5515658"/>
            <a:ext cx="3564905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Inversión</a:t>
            </a:r>
            <a:r>
              <a:rPr lang="en-US" sz="240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 en </a:t>
            </a:r>
            <a:r>
              <a:rPr lang="en-US" sz="240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capacitación</a:t>
            </a:r>
            <a:endParaRPr lang="en-US" sz="240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61" name="TextBox 40">
            <a:extLst>
              <a:ext uri="{FF2B5EF4-FFF2-40B4-BE49-F238E27FC236}">
                <a16:creationId xmlns:a16="http://schemas.microsoft.com/office/drawing/2014/main" id="{7FCA0AB6-4969-33C3-76E4-80D4F7230887}"/>
              </a:ext>
            </a:extLst>
          </p:cNvPr>
          <p:cNvSpPr txBox="1"/>
          <p:nvPr/>
        </p:nvSpPr>
        <p:spPr>
          <a:xfrm>
            <a:off x="1800225" y="9290283"/>
            <a:ext cx="113724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PLAN DE SALUD PARA PERSONAS TRABAJADORAS DE INSAFORP</a:t>
            </a:r>
          </a:p>
        </p:txBody>
      </p:sp>
      <p:sp>
        <p:nvSpPr>
          <p:cNvPr id="62" name="Rounded Rectangle 12">
            <a:extLst>
              <a:ext uri="{FF2B5EF4-FFF2-40B4-BE49-F238E27FC236}">
                <a16:creationId xmlns:a16="http://schemas.microsoft.com/office/drawing/2014/main" id="{67B7C702-D959-77FF-4FB6-C302626E968F}"/>
              </a:ext>
            </a:extLst>
          </p:cNvPr>
          <p:cNvSpPr/>
          <p:nvPr/>
        </p:nvSpPr>
        <p:spPr>
          <a:xfrm>
            <a:off x="1792130" y="10064452"/>
            <a:ext cx="5400324" cy="1322315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63" name="Rounded Rectangle 13">
            <a:extLst>
              <a:ext uri="{FF2B5EF4-FFF2-40B4-BE49-F238E27FC236}">
                <a16:creationId xmlns:a16="http://schemas.microsoft.com/office/drawing/2014/main" id="{04121891-690E-1996-19CA-96A02C2DCAD3}"/>
              </a:ext>
            </a:extLst>
          </p:cNvPr>
          <p:cNvSpPr/>
          <p:nvPr/>
        </p:nvSpPr>
        <p:spPr>
          <a:xfrm>
            <a:off x="1792129" y="11469009"/>
            <a:ext cx="5400325" cy="1322315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256" name="TextBox 15">
            <a:extLst>
              <a:ext uri="{FF2B5EF4-FFF2-40B4-BE49-F238E27FC236}">
                <a16:creationId xmlns:a16="http://schemas.microsoft.com/office/drawing/2014/main" id="{1C6DAD55-811C-5F07-F39F-BE528C7E0E31}"/>
              </a:ext>
            </a:extLst>
          </p:cNvPr>
          <p:cNvSpPr txBox="1"/>
          <p:nvPr/>
        </p:nvSpPr>
        <p:spPr>
          <a:xfrm>
            <a:off x="3348913" y="10083242"/>
            <a:ext cx="97874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10</a:t>
            </a:r>
          </a:p>
        </p:txBody>
      </p:sp>
      <p:sp>
        <p:nvSpPr>
          <p:cNvPr id="257" name="TextBox 19">
            <a:extLst>
              <a:ext uri="{FF2B5EF4-FFF2-40B4-BE49-F238E27FC236}">
                <a16:creationId xmlns:a16="http://schemas.microsoft.com/office/drawing/2014/main" id="{0586D25E-6FF6-2593-A400-5C87B9094CD0}"/>
              </a:ext>
            </a:extLst>
          </p:cNvPr>
          <p:cNvSpPr txBox="1"/>
          <p:nvPr/>
        </p:nvSpPr>
        <p:spPr>
          <a:xfrm>
            <a:off x="3315207" y="11460328"/>
            <a:ext cx="1012447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10</a:t>
            </a:r>
          </a:p>
        </p:txBody>
      </p:sp>
      <p:sp>
        <p:nvSpPr>
          <p:cNvPr id="258" name="Rounded Rectangle 13">
            <a:extLst>
              <a:ext uri="{FF2B5EF4-FFF2-40B4-BE49-F238E27FC236}">
                <a16:creationId xmlns:a16="http://schemas.microsoft.com/office/drawing/2014/main" id="{E137526A-8BD6-1413-8BFF-036926887740}"/>
              </a:ext>
            </a:extLst>
          </p:cNvPr>
          <p:cNvSpPr/>
          <p:nvPr/>
        </p:nvSpPr>
        <p:spPr>
          <a:xfrm>
            <a:off x="7317505" y="10027533"/>
            <a:ext cx="5845109" cy="1359234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solidFill>
              <a:schemeClr val="accent1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259" name="TextBox 19">
            <a:extLst>
              <a:ext uri="{FF2B5EF4-FFF2-40B4-BE49-F238E27FC236}">
                <a16:creationId xmlns:a16="http://schemas.microsoft.com/office/drawing/2014/main" id="{8CB50F04-5A5B-CBD8-C962-F705E576ECDE}"/>
              </a:ext>
            </a:extLst>
          </p:cNvPr>
          <p:cNvSpPr txBox="1"/>
          <p:nvPr/>
        </p:nvSpPr>
        <p:spPr>
          <a:xfrm>
            <a:off x="8512600" y="10103866"/>
            <a:ext cx="98414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800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5</a:t>
            </a:r>
          </a:p>
        </p:txBody>
      </p:sp>
      <p:graphicFrame>
        <p:nvGraphicFramePr>
          <p:cNvPr id="260" name="Chart 41">
            <a:extLst>
              <a:ext uri="{FF2B5EF4-FFF2-40B4-BE49-F238E27FC236}">
                <a16:creationId xmlns:a16="http://schemas.microsoft.com/office/drawing/2014/main" id="{462C6278-0BB4-02B6-96A5-EEFEDB96BB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495832"/>
              </p:ext>
            </p:extLst>
          </p:nvPr>
        </p:nvGraphicFramePr>
        <p:xfrm>
          <a:off x="12785099" y="2991964"/>
          <a:ext cx="9244052" cy="55143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61" name="Freeform 156">
            <a:extLst>
              <a:ext uri="{FF2B5EF4-FFF2-40B4-BE49-F238E27FC236}">
                <a16:creationId xmlns:a16="http://schemas.microsoft.com/office/drawing/2014/main" id="{5F04B1EC-C899-D311-937F-4CC48010714E}"/>
              </a:ext>
            </a:extLst>
          </p:cNvPr>
          <p:cNvSpPr>
            <a:spLocks noEditPoints="1"/>
          </p:cNvSpPr>
          <p:nvPr/>
        </p:nvSpPr>
        <p:spPr bwMode="auto">
          <a:xfrm>
            <a:off x="7563541" y="10367797"/>
            <a:ext cx="681132" cy="678706"/>
          </a:xfrm>
          <a:custGeom>
            <a:avLst/>
            <a:gdLst>
              <a:gd name="T0" fmla="*/ 160 w 176"/>
              <a:gd name="T1" fmla="*/ 3 h 176"/>
              <a:gd name="T2" fmla="*/ 158 w 176"/>
              <a:gd name="T3" fmla="*/ 0 h 176"/>
              <a:gd name="T4" fmla="*/ 154 w 176"/>
              <a:gd name="T5" fmla="*/ 0 h 176"/>
              <a:gd name="T6" fmla="*/ 88 w 176"/>
              <a:gd name="T7" fmla="*/ 16 h 176"/>
              <a:gd name="T8" fmla="*/ 22 w 176"/>
              <a:gd name="T9" fmla="*/ 0 h 176"/>
              <a:gd name="T10" fmla="*/ 18 w 176"/>
              <a:gd name="T11" fmla="*/ 0 h 176"/>
              <a:gd name="T12" fmla="*/ 16 w 176"/>
              <a:gd name="T13" fmla="*/ 3 h 176"/>
              <a:gd name="T14" fmla="*/ 0 w 176"/>
              <a:gd name="T15" fmla="*/ 100 h 176"/>
              <a:gd name="T16" fmla="*/ 87 w 176"/>
              <a:gd name="T17" fmla="*/ 176 h 176"/>
              <a:gd name="T18" fmla="*/ 88 w 176"/>
              <a:gd name="T19" fmla="*/ 176 h 176"/>
              <a:gd name="T20" fmla="*/ 89 w 176"/>
              <a:gd name="T21" fmla="*/ 176 h 176"/>
              <a:gd name="T22" fmla="*/ 176 w 176"/>
              <a:gd name="T23" fmla="*/ 100 h 176"/>
              <a:gd name="T24" fmla="*/ 160 w 176"/>
              <a:gd name="T25" fmla="*/ 3 h 176"/>
              <a:gd name="T26" fmla="*/ 88 w 176"/>
              <a:gd name="T27" fmla="*/ 168 h 176"/>
              <a:gd name="T28" fmla="*/ 8 w 176"/>
              <a:gd name="T29" fmla="*/ 100 h 176"/>
              <a:gd name="T30" fmla="*/ 23 w 176"/>
              <a:gd name="T31" fmla="*/ 10 h 176"/>
              <a:gd name="T32" fmla="*/ 88 w 176"/>
              <a:gd name="T33" fmla="*/ 24 h 176"/>
              <a:gd name="T34" fmla="*/ 153 w 176"/>
              <a:gd name="T35" fmla="*/ 10 h 176"/>
              <a:gd name="T36" fmla="*/ 168 w 176"/>
              <a:gd name="T37" fmla="*/ 100 h 176"/>
              <a:gd name="T38" fmla="*/ 88 w 176"/>
              <a:gd name="T39" fmla="*/ 168 h 176"/>
              <a:gd name="T40" fmla="*/ 102 w 176"/>
              <a:gd name="T41" fmla="*/ 72 h 176"/>
              <a:gd name="T42" fmla="*/ 88 w 176"/>
              <a:gd name="T43" fmla="*/ 36 h 176"/>
              <a:gd name="T44" fmla="*/ 74 w 176"/>
              <a:gd name="T45" fmla="*/ 72 h 176"/>
              <a:gd name="T46" fmla="*/ 38 w 176"/>
              <a:gd name="T47" fmla="*/ 72 h 176"/>
              <a:gd name="T48" fmla="*/ 67 w 176"/>
              <a:gd name="T49" fmla="*/ 95 h 176"/>
              <a:gd name="T50" fmla="*/ 54 w 176"/>
              <a:gd name="T51" fmla="*/ 136 h 176"/>
              <a:gd name="T52" fmla="*/ 88 w 176"/>
              <a:gd name="T53" fmla="*/ 111 h 176"/>
              <a:gd name="T54" fmla="*/ 122 w 176"/>
              <a:gd name="T55" fmla="*/ 136 h 176"/>
              <a:gd name="T56" fmla="*/ 108 w 176"/>
              <a:gd name="T57" fmla="*/ 95 h 176"/>
              <a:gd name="T58" fmla="*/ 138 w 176"/>
              <a:gd name="T59" fmla="*/ 72 h 176"/>
              <a:gd name="T60" fmla="*/ 102 w 176"/>
              <a:gd name="T61" fmla="*/ 72 h 176"/>
              <a:gd name="T62" fmla="*/ 101 w 176"/>
              <a:gd name="T63" fmla="*/ 97 h 176"/>
              <a:gd name="T64" fmla="*/ 106 w 176"/>
              <a:gd name="T65" fmla="*/ 114 h 176"/>
              <a:gd name="T66" fmla="*/ 93 w 176"/>
              <a:gd name="T67" fmla="*/ 104 h 176"/>
              <a:gd name="T68" fmla="*/ 88 w 176"/>
              <a:gd name="T69" fmla="*/ 101 h 176"/>
              <a:gd name="T70" fmla="*/ 83 w 176"/>
              <a:gd name="T71" fmla="*/ 104 h 176"/>
              <a:gd name="T72" fmla="*/ 69 w 176"/>
              <a:gd name="T73" fmla="*/ 114 h 176"/>
              <a:gd name="T74" fmla="*/ 75 w 176"/>
              <a:gd name="T75" fmla="*/ 97 h 176"/>
              <a:gd name="T76" fmla="*/ 77 w 176"/>
              <a:gd name="T77" fmla="*/ 92 h 176"/>
              <a:gd name="T78" fmla="*/ 72 w 176"/>
              <a:gd name="T79" fmla="*/ 89 h 176"/>
              <a:gd name="T80" fmla="*/ 61 w 176"/>
              <a:gd name="T81" fmla="*/ 80 h 176"/>
              <a:gd name="T82" fmla="*/ 80 w 176"/>
              <a:gd name="T83" fmla="*/ 80 h 176"/>
              <a:gd name="T84" fmla="*/ 82 w 176"/>
              <a:gd name="T85" fmla="*/ 75 h 176"/>
              <a:gd name="T86" fmla="*/ 88 w 176"/>
              <a:gd name="T87" fmla="*/ 58 h 176"/>
              <a:gd name="T88" fmla="*/ 94 w 176"/>
              <a:gd name="T89" fmla="*/ 75 h 176"/>
              <a:gd name="T90" fmla="*/ 96 w 176"/>
              <a:gd name="T91" fmla="*/ 80 h 176"/>
              <a:gd name="T92" fmla="*/ 115 w 176"/>
              <a:gd name="T93" fmla="*/ 80 h 176"/>
              <a:gd name="T94" fmla="*/ 103 w 176"/>
              <a:gd name="T95" fmla="*/ 89 h 176"/>
              <a:gd name="T96" fmla="*/ 99 w 176"/>
              <a:gd name="T97" fmla="*/ 92 h 176"/>
              <a:gd name="T98" fmla="*/ 101 w 176"/>
              <a:gd name="T99" fmla="*/ 97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76" h="176">
                <a:moveTo>
                  <a:pt x="160" y="3"/>
                </a:moveTo>
                <a:cubicBezTo>
                  <a:pt x="160" y="2"/>
                  <a:pt x="159" y="1"/>
                  <a:pt x="158" y="0"/>
                </a:cubicBezTo>
                <a:cubicBezTo>
                  <a:pt x="157" y="0"/>
                  <a:pt x="155" y="0"/>
                  <a:pt x="154" y="0"/>
                </a:cubicBezTo>
                <a:cubicBezTo>
                  <a:pt x="154" y="1"/>
                  <a:pt x="123" y="16"/>
                  <a:pt x="88" y="16"/>
                </a:cubicBezTo>
                <a:cubicBezTo>
                  <a:pt x="53" y="16"/>
                  <a:pt x="22" y="1"/>
                  <a:pt x="22" y="0"/>
                </a:cubicBezTo>
                <a:cubicBezTo>
                  <a:pt x="21" y="0"/>
                  <a:pt x="19" y="0"/>
                  <a:pt x="18" y="0"/>
                </a:cubicBezTo>
                <a:cubicBezTo>
                  <a:pt x="17" y="1"/>
                  <a:pt x="16" y="2"/>
                  <a:pt x="16" y="3"/>
                </a:cubicBezTo>
                <a:cubicBezTo>
                  <a:pt x="16" y="3"/>
                  <a:pt x="0" y="52"/>
                  <a:pt x="0" y="100"/>
                </a:cubicBezTo>
                <a:cubicBezTo>
                  <a:pt x="0" y="151"/>
                  <a:pt x="84" y="175"/>
                  <a:pt x="87" y="176"/>
                </a:cubicBezTo>
                <a:cubicBezTo>
                  <a:pt x="87" y="176"/>
                  <a:pt x="88" y="176"/>
                  <a:pt x="88" y="176"/>
                </a:cubicBezTo>
                <a:cubicBezTo>
                  <a:pt x="88" y="176"/>
                  <a:pt x="89" y="176"/>
                  <a:pt x="89" y="176"/>
                </a:cubicBezTo>
                <a:cubicBezTo>
                  <a:pt x="92" y="175"/>
                  <a:pt x="176" y="151"/>
                  <a:pt x="176" y="100"/>
                </a:cubicBezTo>
                <a:cubicBezTo>
                  <a:pt x="176" y="52"/>
                  <a:pt x="160" y="3"/>
                  <a:pt x="160" y="3"/>
                </a:cubicBezTo>
                <a:moveTo>
                  <a:pt x="88" y="168"/>
                </a:moveTo>
                <a:cubicBezTo>
                  <a:pt x="80" y="166"/>
                  <a:pt x="8" y="142"/>
                  <a:pt x="8" y="100"/>
                </a:cubicBezTo>
                <a:cubicBezTo>
                  <a:pt x="8" y="61"/>
                  <a:pt x="19" y="24"/>
                  <a:pt x="23" y="10"/>
                </a:cubicBezTo>
                <a:cubicBezTo>
                  <a:pt x="33" y="14"/>
                  <a:pt x="59" y="24"/>
                  <a:pt x="88" y="24"/>
                </a:cubicBezTo>
                <a:cubicBezTo>
                  <a:pt x="117" y="24"/>
                  <a:pt x="143" y="14"/>
                  <a:pt x="153" y="10"/>
                </a:cubicBezTo>
                <a:cubicBezTo>
                  <a:pt x="157" y="24"/>
                  <a:pt x="168" y="61"/>
                  <a:pt x="168" y="100"/>
                </a:cubicBezTo>
                <a:cubicBezTo>
                  <a:pt x="168" y="142"/>
                  <a:pt x="96" y="166"/>
                  <a:pt x="88" y="168"/>
                </a:cubicBezTo>
                <a:moveTo>
                  <a:pt x="102" y="72"/>
                </a:moveTo>
                <a:cubicBezTo>
                  <a:pt x="88" y="36"/>
                  <a:pt x="88" y="36"/>
                  <a:pt x="88" y="36"/>
                </a:cubicBezTo>
                <a:cubicBezTo>
                  <a:pt x="74" y="72"/>
                  <a:pt x="74" y="72"/>
                  <a:pt x="74" y="72"/>
                </a:cubicBezTo>
                <a:cubicBezTo>
                  <a:pt x="38" y="72"/>
                  <a:pt x="38" y="72"/>
                  <a:pt x="38" y="72"/>
                </a:cubicBezTo>
                <a:cubicBezTo>
                  <a:pt x="67" y="95"/>
                  <a:pt x="67" y="95"/>
                  <a:pt x="67" y="95"/>
                </a:cubicBezTo>
                <a:cubicBezTo>
                  <a:pt x="54" y="136"/>
                  <a:pt x="54" y="136"/>
                  <a:pt x="54" y="136"/>
                </a:cubicBezTo>
                <a:cubicBezTo>
                  <a:pt x="88" y="111"/>
                  <a:pt x="88" y="111"/>
                  <a:pt x="88" y="111"/>
                </a:cubicBezTo>
                <a:cubicBezTo>
                  <a:pt x="122" y="136"/>
                  <a:pt x="122" y="136"/>
                  <a:pt x="122" y="136"/>
                </a:cubicBezTo>
                <a:cubicBezTo>
                  <a:pt x="108" y="95"/>
                  <a:pt x="108" y="95"/>
                  <a:pt x="108" y="95"/>
                </a:cubicBezTo>
                <a:cubicBezTo>
                  <a:pt x="138" y="72"/>
                  <a:pt x="138" y="72"/>
                  <a:pt x="138" y="72"/>
                </a:cubicBezTo>
                <a:lnTo>
                  <a:pt x="102" y="72"/>
                </a:lnTo>
                <a:close/>
                <a:moveTo>
                  <a:pt x="101" y="97"/>
                </a:moveTo>
                <a:cubicBezTo>
                  <a:pt x="106" y="114"/>
                  <a:pt x="106" y="114"/>
                  <a:pt x="106" y="114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8" y="101"/>
                  <a:pt x="88" y="101"/>
                  <a:pt x="88" y="101"/>
                </a:cubicBezTo>
                <a:cubicBezTo>
                  <a:pt x="83" y="104"/>
                  <a:pt x="83" y="104"/>
                  <a:pt x="83" y="104"/>
                </a:cubicBezTo>
                <a:cubicBezTo>
                  <a:pt x="69" y="114"/>
                  <a:pt x="69" y="114"/>
                  <a:pt x="69" y="114"/>
                </a:cubicBezTo>
                <a:cubicBezTo>
                  <a:pt x="75" y="97"/>
                  <a:pt x="75" y="97"/>
                  <a:pt x="75" y="97"/>
                </a:cubicBezTo>
                <a:cubicBezTo>
                  <a:pt x="77" y="92"/>
                  <a:pt x="77" y="92"/>
                  <a:pt x="77" y="92"/>
                </a:cubicBezTo>
                <a:cubicBezTo>
                  <a:pt x="72" y="89"/>
                  <a:pt x="72" y="89"/>
                  <a:pt x="72" y="89"/>
                </a:cubicBezTo>
                <a:cubicBezTo>
                  <a:pt x="61" y="80"/>
                  <a:pt x="61" y="80"/>
                  <a:pt x="61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2" y="75"/>
                  <a:pt x="82" y="75"/>
                  <a:pt x="82" y="75"/>
                </a:cubicBezTo>
                <a:cubicBezTo>
                  <a:pt x="88" y="58"/>
                  <a:pt x="88" y="58"/>
                  <a:pt x="88" y="58"/>
                </a:cubicBezTo>
                <a:cubicBezTo>
                  <a:pt x="94" y="75"/>
                  <a:pt x="94" y="75"/>
                  <a:pt x="94" y="75"/>
                </a:cubicBezTo>
                <a:cubicBezTo>
                  <a:pt x="96" y="80"/>
                  <a:pt x="96" y="80"/>
                  <a:pt x="96" y="80"/>
                </a:cubicBezTo>
                <a:cubicBezTo>
                  <a:pt x="115" y="80"/>
                  <a:pt x="115" y="80"/>
                  <a:pt x="115" y="80"/>
                </a:cubicBezTo>
                <a:cubicBezTo>
                  <a:pt x="103" y="89"/>
                  <a:pt x="103" y="89"/>
                  <a:pt x="103" y="89"/>
                </a:cubicBezTo>
                <a:cubicBezTo>
                  <a:pt x="99" y="92"/>
                  <a:pt x="99" y="92"/>
                  <a:pt x="99" y="92"/>
                </a:cubicBezTo>
                <a:lnTo>
                  <a:pt x="101" y="97"/>
                </a:lnTo>
                <a:close/>
              </a:path>
            </a:pathLst>
          </a:cu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2" name="Freeform 492">
            <a:extLst>
              <a:ext uri="{FF2B5EF4-FFF2-40B4-BE49-F238E27FC236}">
                <a16:creationId xmlns:a16="http://schemas.microsoft.com/office/drawing/2014/main" id="{D1C89D75-AB39-42C9-42EE-594DAB6F3E9E}"/>
              </a:ext>
            </a:extLst>
          </p:cNvPr>
          <p:cNvSpPr>
            <a:spLocks noEditPoints="1"/>
          </p:cNvSpPr>
          <p:nvPr/>
        </p:nvSpPr>
        <p:spPr bwMode="auto">
          <a:xfrm>
            <a:off x="2132679" y="10362157"/>
            <a:ext cx="747152" cy="726904"/>
          </a:xfrm>
          <a:custGeom>
            <a:avLst/>
            <a:gdLst>
              <a:gd name="T0" fmla="*/ 160 w 176"/>
              <a:gd name="T1" fmla="*/ 0 h 176"/>
              <a:gd name="T2" fmla="*/ 16 w 176"/>
              <a:gd name="T3" fmla="*/ 0 h 176"/>
              <a:gd name="T4" fmla="*/ 0 w 176"/>
              <a:gd name="T5" fmla="*/ 16 h 176"/>
              <a:gd name="T6" fmla="*/ 0 w 176"/>
              <a:gd name="T7" fmla="*/ 160 h 176"/>
              <a:gd name="T8" fmla="*/ 16 w 176"/>
              <a:gd name="T9" fmla="*/ 176 h 176"/>
              <a:gd name="T10" fmla="*/ 160 w 176"/>
              <a:gd name="T11" fmla="*/ 176 h 176"/>
              <a:gd name="T12" fmla="*/ 176 w 176"/>
              <a:gd name="T13" fmla="*/ 160 h 176"/>
              <a:gd name="T14" fmla="*/ 176 w 176"/>
              <a:gd name="T15" fmla="*/ 16 h 176"/>
              <a:gd name="T16" fmla="*/ 160 w 176"/>
              <a:gd name="T17" fmla="*/ 0 h 176"/>
              <a:gd name="T18" fmla="*/ 168 w 176"/>
              <a:gd name="T19" fmla="*/ 160 h 176"/>
              <a:gd name="T20" fmla="*/ 160 w 176"/>
              <a:gd name="T21" fmla="*/ 168 h 176"/>
              <a:gd name="T22" fmla="*/ 16 w 176"/>
              <a:gd name="T23" fmla="*/ 168 h 176"/>
              <a:gd name="T24" fmla="*/ 8 w 176"/>
              <a:gd name="T25" fmla="*/ 160 h 176"/>
              <a:gd name="T26" fmla="*/ 8 w 176"/>
              <a:gd name="T27" fmla="*/ 16 h 176"/>
              <a:gd name="T28" fmla="*/ 16 w 176"/>
              <a:gd name="T29" fmla="*/ 8 h 176"/>
              <a:gd name="T30" fmla="*/ 160 w 176"/>
              <a:gd name="T31" fmla="*/ 8 h 176"/>
              <a:gd name="T32" fmla="*/ 168 w 176"/>
              <a:gd name="T33" fmla="*/ 16 h 176"/>
              <a:gd name="T34" fmla="*/ 168 w 176"/>
              <a:gd name="T35" fmla="*/ 160 h 176"/>
              <a:gd name="T36" fmla="*/ 128 w 176"/>
              <a:gd name="T37" fmla="*/ 72 h 176"/>
              <a:gd name="T38" fmla="*/ 104 w 176"/>
              <a:gd name="T39" fmla="*/ 72 h 176"/>
              <a:gd name="T40" fmla="*/ 104 w 176"/>
              <a:gd name="T41" fmla="*/ 48 h 176"/>
              <a:gd name="T42" fmla="*/ 96 w 176"/>
              <a:gd name="T43" fmla="*/ 40 h 176"/>
              <a:gd name="T44" fmla="*/ 80 w 176"/>
              <a:gd name="T45" fmla="*/ 40 h 176"/>
              <a:gd name="T46" fmla="*/ 72 w 176"/>
              <a:gd name="T47" fmla="*/ 48 h 176"/>
              <a:gd name="T48" fmla="*/ 72 w 176"/>
              <a:gd name="T49" fmla="*/ 72 h 176"/>
              <a:gd name="T50" fmla="*/ 48 w 176"/>
              <a:gd name="T51" fmla="*/ 72 h 176"/>
              <a:gd name="T52" fmla="*/ 40 w 176"/>
              <a:gd name="T53" fmla="*/ 80 h 176"/>
              <a:gd name="T54" fmla="*/ 40 w 176"/>
              <a:gd name="T55" fmla="*/ 96 h 176"/>
              <a:gd name="T56" fmla="*/ 48 w 176"/>
              <a:gd name="T57" fmla="*/ 104 h 176"/>
              <a:gd name="T58" fmla="*/ 72 w 176"/>
              <a:gd name="T59" fmla="*/ 104 h 176"/>
              <a:gd name="T60" fmla="*/ 72 w 176"/>
              <a:gd name="T61" fmla="*/ 128 h 176"/>
              <a:gd name="T62" fmla="*/ 80 w 176"/>
              <a:gd name="T63" fmla="*/ 136 h 176"/>
              <a:gd name="T64" fmla="*/ 96 w 176"/>
              <a:gd name="T65" fmla="*/ 136 h 176"/>
              <a:gd name="T66" fmla="*/ 104 w 176"/>
              <a:gd name="T67" fmla="*/ 128 h 176"/>
              <a:gd name="T68" fmla="*/ 104 w 176"/>
              <a:gd name="T69" fmla="*/ 104 h 176"/>
              <a:gd name="T70" fmla="*/ 128 w 176"/>
              <a:gd name="T71" fmla="*/ 104 h 176"/>
              <a:gd name="T72" fmla="*/ 136 w 176"/>
              <a:gd name="T73" fmla="*/ 96 h 176"/>
              <a:gd name="T74" fmla="*/ 136 w 176"/>
              <a:gd name="T75" fmla="*/ 80 h 176"/>
              <a:gd name="T76" fmla="*/ 128 w 176"/>
              <a:gd name="T77" fmla="*/ 72 h 176"/>
              <a:gd name="T78" fmla="*/ 128 w 176"/>
              <a:gd name="T79" fmla="*/ 96 h 176"/>
              <a:gd name="T80" fmla="*/ 96 w 176"/>
              <a:gd name="T81" fmla="*/ 96 h 176"/>
              <a:gd name="T82" fmla="*/ 96 w 176"/>
              <a:gd name="T83" fmla="*/ 128 h 176"/>
              <a:gd name="T84" fmla="*/ 80 w 176"/>
              <a:gd name="T85" fmla="*/ 128 h 176"/>
              <a:gd name="T86" fmla="*/ 80 w 176"/>
              <a:gd name="T87" fmla="*/ 96 h 176"/>
              <a:gd name="T88" fmla="*/ 48 w 176"/>
              <a:gd name="T89" fmla="*/ 96 h 176"/>
              <a:gd name="T90" fmla="*/ 48 w 176"/>
              <a:gd name="T91" fmla="*/ 80 h 176"/>
              <a:gd name="T92" fmla="*/ 80 w 176"/>
              <a:gd name="T93" fmla="*/ 80 h 176"/>
              <a:gd name="T94" fmla="*/ 80 w 176"/>
              <a:gd name="T95" fmla="*/ 48 h 176"/>
              <a:gd name="T96" fmla="*/ 96 w 176"/>
              <a:gd name="T97" fmla="*/ 48 h 176"/>
              <a:gd name="T98" fmla="*/ 96 w 176"/>
              <a:gd name="T99" fmla="*/ 80 h 176"/>
              <a:gd name="T100" fmla="*/ 128 w 176"/>
              <a:gd name="T101" fmla="*/ 80 h 176"/>
              <a:gd name="T102" fmla="*/ 128 w 176"/>
              <a:gd name="T103" fmla="*/ 9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76" h="176">
                <a:moveTo>
                  <a:pt x="160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160"/>
                  <a:pt x="0" y="160"/>
                  <a:pt x="0" y="160"/>
                </a:cubicBezTo>
                <a:cubicBezTo>
                  <a:pt x="0" y="169"/>
                  <a:pt x="7" y="176"/>
                  <a:pt x="16" y="176"/>
                </a:cubicBezTo>
                <a:cubicBezTo>
                  <a:pt x="160" y="176"/>
                  <a:pt x="160" y="176"/>
                  <a:pt x="160" y="176"/>
                </a:cubicBezTo>
                <a:cubicBezTo>
                  <a:pt x="169" y="176"/>
                  <a:pt x="176" y="169"/>
                  <a:pt x="176" y="160"/>
                </a:cubicBezTo>
                <a:cubicBezTo>
                  <a:pt x="176" y="16"/>
                  <a:pt x="176" y="16"/>
                  <a:pt x="176" y="16"/>
                </a:cubicBezTo>
                <a:cubicBezTo>
                  <a:pt x="176" y="7"/>
                  <a:pt x="169" y="0"/>
                  <a:pt x="160" y="0"/>
                </a:cubicBezTo>
                <a:moveTo>
                  <a:pt x="168" y="160"/>
                </a:moveTo>
                <a:cubicBezTo>
                  <a:pt x="168" y="164"/>
                  <a:pt x="164" y="168"/>
                  <a:pt x="160" y="168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2" y="168"/>
                  <a:pt x="8" y="164"/>
                  <a:pt x="8" y="16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60" y="8"/>
                  <a:pt x="160" y="8"/>
                  <a:pt x="160" y="8"/>
                </a:cubicBezTo>
                <a:cubicBezTo>
                  <a:pt x="164" y="8"/>
                  <a:pt x="168" y="12"/>
                  <a:pt x="168" y="16"/>
                </a:cubicBezTo>
                <a:lnTo>
                  <a:pt x="168" y="160"/>
                </a:lnTo>
                <a:close/>
                <a:moveTo>
                  <a:pt x="128" y="72"/>
                </a:moveTo>
                <a:cubicBezTo>
                  <a:pt x="104" y="72"/>
                  <a:pt x="104" y="72"/>
                  <a:pt x="104" y="72"/>
                </a:cubicBezTo>
                <a:cubicBezTo>
                  <a:pt x="104" y="48"/>
                  <a:pt x="104" y="48"/>
                  <a:pt x="104" y="48"/>
                </a:cubicBezTo>
                <a:cubicBezTo>
                  <a:pt x="104" y="44"/>
                  <a:pt x="100" y="40"/>
                  <a:pt x="96" y="40"/>
                </a:cubicBezTo>
                <a:cubicBezTo>
                  <a:pt x="80" y="40"/>
                  <a:pt x="80" y="40"/>
                  <a:pt x="80" y="40"/>
                </a:cubicBezTo>
                <a:cubicBezTo>
                  <a:pt x="76" y="40"/>
                  <a:pt x="72" y="44"/>
                  <a:pt x="72" y="48"/>
                </a:cubicBezTo>
                <a:cubicBezTo>
                  <a:pt x="72" y="72"/>
                  <a:pt x="72" y="72"/>
                  <a:pt x="72" y="72"/>
                </a:cubicBezTo>
                <a:cubicBezTo>
                  <a:pt x="48" y="72"/>
                  <a:pt x="48" y="72"/>
                  <a:pt x="48" y="72"/>
                </a:cubicBezTo>
                <a:cubicBezTo>
                  <a:pt x="44" y="72"/>
                  <a:pt x="40" y="76"/>
                  <a:pt x="40" y="80"/>
                </a:cubicBezTo>
                <a:cubicBezTo>
                  <a:pt x="40" y="96"/>
                  <a:pt x="40" y="96"/>
                  <a:pt x="40" y="96"/>
                </a:cubicBezTo>
                <a:cubicBezTo>
                  <a:pt x="40" y="100"/>
                  <a:pt x="44" y="104"/>
                  <a:pt x="48" y="104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72" y="128"/>
                  <a:pt x="72" y="128"/>
                  <a:pt x="72" y="128"/>
                </a:cubicBezTo>
                <a:cubicBezTo>
                  <a:pt x="72" y="132"/>
                  <a:pt x="76" y="136"/>
                  <a:pt x="80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100" y="136"/>
                  <a:pt x="104" y="132"/>
                  <a:pt x="104" y="128"/>
                </a:cubicBezTo>
                <a:cubicBezTo>
                  <a:pt x="104" y="104"/>
                  <a:pt x="104" y="104"/>
                  <a:pt x="104" y="104"/>
                </a:cubicBezTo>
                <a:cubicBezTo>
                  <a:pt x="128" y="104"/>
                  <a:pt x="128" y="104"/>
                  <a:pt x="128" y="104"/>
                </a:cubicBezTo>
                <a:cubicBezTo>
                  <a:pt x="132" y="104"/>
                  <a:pt x="136" y="100"/>
                  <a:pt x="136" y="96"/>
                </a:cubicBezTo>
                <a:cubicBezTo>
                  <a:pt x="136" y="80"/>
                  <a:pt x="136" y="80"/>
                  <a:pt x="136" y="80"/>
                </a:cubicBezTo>
                <a:cubicBezTo>
                  <a:pt x="136" y="76"/>
                  <a:pt x="132" y="72"/>
                  <a:pt x="128" y="72"/>
                </a:cubicBezTo>
                <a:moveTo>
                  <a:pt x="128" y="96"/>
                </a:moveTo>
                <a:cubicBezTo>
                  <a:pt x="96" y="96"/>
                  <a:pt x="96" y="96"/>
                  <a:pt x="96" y="96"/>
                </a:cubicBezTo>
                <a:cubicBezTo>
                  <a:pt x="96" y="128"/>
                  <a:pt x="96" y="128"/>
                  <a:pt x="96" y="128"/>
                </a:cubicBezTo>
                <a:cubicBezTo>
                  <a:pt x="80" y="128"/>
                  <a:pt x="80" y="128"/>
                  <a:pt x="80" y="128"/>
                </a:cubicBezTo>
                <a:cubicBezTo>
                  <a:pt x="80" y="96"/>
                  <a:pt x="80" y="96"/>
                  <a:pt x="80" y="96"/>
                </a:cubicBezTo>
                <a:cubicBezTo>
                  <a:pt x="48" y="96"/>
                  <a:pt x="48" y="96"/>
                  <a:pt x="48" y="96"/>
                </a:cubicBezTo>
                <a:cubicBezTo>
                  <a:pt x="48" y="80"/>
                  <a:pt x="48" y="80"/>
                  <a:pt x="48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0" y="48"/>
                  <a:pt x="80" y="48"/>
                  <a:pt x="80" y="48"/>
                </a:cubicBezTo>
                <a:cubicBezTo>
                  <a:pt x="96" y="48"/>
                  <a:pt x="96" y="48"/>
                  <a:pt x="96" y="48"/>
                </a:cubicBezTo>
                <a:cubicBezTo>
                  <a:pt x="96" y="80"/>
                  <a:pt x="96" y="80"/>
                  <a:pt x="96" y="80"/>
                </a:cubicBezTo>
                <a:cubicBezTo>
                  <a:pt x="128" y="80"/>
                  <a:pt x="128" y="80"/>
                  <a:pt x="128" y="80"/>
                </a:cubicBezTo>
                <a:lnTo>
                  <a:pt x="128" y="9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3" name="TextBox 43">
            <a:extLst>
              <a:ext uri="{FF2B5EF4-FFF2-40B4-BE49-F238E27FC236}">
                <a16:creationId xmlns:a16="http://schemas.microsoft.com/office/drawing/2014/main" id="{572971DE-1131-258F-A7F7-375B2D2B59AD}"/>
              </a:ext>
            </a:extLst>
          </p:cNvPr>
          <p:cNvSpPr txBox="1"/>
          <p:nvPr/>
        </p:nvSpPr>
        <p:spPr>
          <a:xfrm>
            <a:off x="16122411" y="5262614"/>
            <a:ext cx="1662635" cy="954107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95</a:t>
            </a:r>
          </a:p>
          <a:p>
            <a:pPr algn="ctr" defTabSz="1828434">
              <a:buClrTx/>
              <a:buFontTx/>
              <a:buNone/>
            </a:pPr>
            <a:r>
              <a:rPr lang="en-US" sz="2800" kern="12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Acciones</a:t>
            </a:r>
            <a:endParaRPr lang="en-US" sz="3600" kern="1200" dirty="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264" name="Freeform 245">
            <a:extLst>
              <a:ext uri="{FF2B5EF4-FFF2-40B4-BE49-F238E27FC236}">
                <a16:creationId xmlns:a16="http://schemas.microsoft.com/office/drawing/2014/main" id="{F314F9C9-3619-B680-6E6A-21039D3B2675}"/>
              </a:ext>
            </a:extLst>
          </p:cNvPr>
          <p:cNvSpPr>
            <a:spLocks noEditPoints="1"/>
          </p:cNvSpPr>
          <p:nvPr/>
        </p:nvSpPr>
        <p:spPr bwMode="auto">
          <a:xfrm>
            <a:off x="3634640" y="5515658"/>
            <a:ext cx="895024" cy="884352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5" name="Rounded Rectangle 12">
            <a:extLst>
              <a:ext uri="{FF2B5EF4-FFF2-40B4-BE49-F238E27FC236}">
                <a16:creationId xmlns:a16="http://schemas.microsoft.com/office/drawing/2014/main" id="{4752470A-D82F-322D-DCD6-45F27E8770A4}"/>
              </a:ext>
            </a:extLst>
          </p:cNvPr>
          <p:cNvSpPr/>
          <p:nvPr/>
        </p:nvSpPr>
        <p:spPr>
          <a:xfrm>
            <a:off x="7317505" y="11479048"/>
            <a:ext cx="5921199" cy="1312276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266" name="TextBox 19">
            <a:extLst>
              <a:ext uri="{FF2B5EF4-FFF2-40B4-BE49-F238E27FC236}">
                <a16:creationId xmlns:a16="http://schemas.microsoft.com/office/drawing/2014/main" id="{3269BE84-967D-7F2D-C3CA-38DDF751BD48}"/>
              </a:ext>
            </a:extLst>
          </p:cNvPr>
          <p:cNvSpPr txBox="1"/>
          <p:nvPr/>
        </p:nvSpPr>
        <p:spPr>
          <a:xfrm>
            <a:off x="8362469" y="11568503"/>
            <a:ext cx="1570152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400">
                <a:solidFill>
                  <a:srgbClr val="1A2C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8.07</a:t>
            </a:r>
          </a:p>
        </p:txBody>
      </p:sp>
      <p:graphicFrame>
        <p:nvGraphicFramePr>
          <p:cNvPr id="267" name="Chart 25">
            <a:extLst>
              <a:ext uri="{FF2B5EF4-FFF2-40B4-BE49-F238E27FC236}">
                <a16:creationId xmlns:a16="http://schemas.microsoft.com/office/drawing/2014/main" id="{C90BA63D-DB45-E780-E235-5F7A4FE880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3792937"/>
              </p:ext>
            </p:extLst>
          </p:nvPr>
        </p:nvGraphicFramePr>
        <p:xfrm>
          <a:off x="1844254" y="6905878"/>
          <a:ext cx="10743470" cy="19053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68" name="Freeform 492">
            <a:extLst>
              <a:ext uri="{FF2B5EF4-FFF2-40B4-BE49-F238E27FC236}">
                <a16:creationId xmlns:a16="http://schemas.microsoft.com/office/drawing/2014/main" id="{F5F54BBA-AEAD-2FD9-DF8C-7D4E77E73A48}"/>
              </a:ext>
            </a:extLst>
          </p:cNvPr>
          <p:cNvSpPr>
            <a:spLocks noEditPoints="1"/>
          </p:cNvSpPr>
          <p:nvPr/>
        </p:nvSpPr>
        <p:spPr bwMode="auto">
          <a:xfrm>
            <a:off x="2132679" y="11708257"/>
            <a:ext cx="747152" cy="726904"/>
          </a:xfrm>
          <a:custGeom>
            <a:avLst/>
            <a:gdLst>
              <a:gd name="T0" fmla="*/ 160 w 176"/>
              <a:gd name="T1" fmla="*/ 0 h 176"/>
              <a:gd name="T2" fmla="*/ 16 w 176"/>
              <a:gd name="T3" fmla="*/ 0 h 176"/>
              <a:gd name="T4" fmla="*/ 0 w 176"/>
              <a:gd name="T5" fmla="*/ 16 h 176"/>
              <a:gd name="T6" fmla="*/ 0 w 176"/>
              <a:gd name="T7" fmla="*/ 160 h 176"/>
              <a:gd name="T8" fmla="*/ 16 w 176"/>
              <a:gd name="T9" fmla="*/ 176 h 176"/>
              <a:gd name="T10" fmla="*/ 160 w 176"/>
              <a:gd name="T11" fmla="*/ 176 h 176"/>
              <a:gd name="T12" fmla="*/ 176 w 176"/>
              <a:gd name="T13" fmla="*/ 160 h 176"/>
              <a:gd name="T14" fmla="*/ 176 w 176"/>
              <a:gd name="T15" fmla="*/ 16 h 176"/>
              <a:gd name="T16" fmla="*/ 160 w 176"/>
              <a:gd name="T17" fmla="*/ 0 h 176"/>
              <a:gd name="T18" fmla="*/ 168 w 176"/>
              <a:gd name="T19" fmla="*/ 160 h 176"/>
              <a:gd name="T20" fmla="*/ 160 w 176"/>
              <a:gd name="T21" fmla="*/ 168 h 176"/>
              <a:gd name="T22" fmla="*/ 16 w 176"/>
              <a:gd name="T23" fmla="*/ 168 h 176"/>
              <a:gd name="T24" fmla="*/ 8 w 176"/>
              <a:gd name="T25" fmla="*/ 160 h 176"/>
              <a:gd name="T26" fmla="*/ 8 w 176"/>
              <a:gd name="T27" fmla="*/ 16 h 176"/>
              <a:gd name="T28" fmla="*/ 16 w 176"/>
              <a:gd name="T29" fmla="*/ 8 h 176"/>
              <a:gd name="T30" fmla="*/ 160 w 176"/>
              <a:gd name="T31" fmla="*/ 8 h 176"/>
              <a:gd name="T32" fmla="*/ 168 w 176"/>
              <a:gd name="T33" fmla="*/ 16 h 176"/>
              <a:gd name="T34" fmla="*/ 168 w 176"/>
              <a:gd name="T35" fmla="*/ 160 h 176"/>
              <a:gd name="T36" fmla="*/ 128 w 176"/>
              <a:gd name="T37" fmla="*/ 72 h 176"/>
              <a:gd name="T38" fmla="*/ 104 w 176"/>
              <a:gd name="T39" fmla="*/ 72 h 176"/>
              <a:gd name="T40" fmla="*/ 104 w 176"/>
              <a:gd name="T41" fmla="*/ 48 h 176"/>
              <a:gd name="T42" fmla="*/ 96 w 176"/>
              <a:gd name="T43" fmla="*/ 40 h 176"/>
              <a:gd name="T44" fmla="*/ 80 w 176"/>
              <a:gd name="T45" fmla="*/ 40 h 176"/>
              <a:gd name="T46" fmla="*/ 72 w 176"/>
              <a:gd name="T47" fmla="*/ 48 h 176"/>
              <a:gd name="T48" fmla="*/ 72 w 176"/>
              <a:gd name="T49" fmla="*/ 72 h 176"/>
              <a:gd name="T50" fmla="*/ 48 w 176"/>
              <a:gd name="T51" fmla="*/ 72 h 176"/>
              <a:gd name="T52" fmla="*/ 40 w 176"/>
              <a:gd name="T53" fmla="*/ 80 h 176"/>
              <a:gd name="T54" fmla="*/ 40 w 176"/>
              <a:gd name="T55" fmla="*/ 96 h 176"/>
              <a:gd name="T56" fmla="*/ 48 w 176"/>
              <a:gd name="T57" fmla="*/ 104 h 176"/>
              <a:gd name="T58" fmla="*/ 72 w 176"/>
              <a:gd name="T59" fmla="*/ 104 h 176"/>
              <a:gd name="T60" fmla="*/ 72 w 176"/>
              <a:gd name="T61" fmla="*/ 128 h 176"/>
              <a:gd name="T62" fmla="*/ 80 w 176"/>
              <a:gd name="T63" fmla="*/ 136 h 176"/>
              <a:gd name="T64" fmla="*/ 96 w 176"/>
              <a:gd name="T65" fmla="*/ 136 h 176"/>
              <a:gd name="T66" fmla="*/ 104 w 176"/>
              <a:gd name="T67" fmla="*/ 128 h 176"/>
              <a:gd name="T68" fmla="*/ 104 w 176"/>
              <a:gd name="T69" fmla="*/ 104 h 176"/>
              <a:gd name="T70" fmla="*/ 128 w 176"/>
              <a:gd name="T71" fmla="*/ 104 h 176"/>
              <a:gd name="T72" fmla="*/ 136 w 176"/>
              <a:gd name="T73" fmla="*/ 96 h 176"/>
              <a:gd name="T74" fmla="*/ 136 w 176"/>
              <a:gd name="T75" fmla="*/ 80 h 176"/>
              <a:gd name="T76" fmla="*/ 128 w 176"/>
              <a:gd name="T77" fmla="*/ 72 h 176"/>
              <a:gd name="T78" fmla="*/ 128 w 176"/>
              <a:gd name="T79" fmla="*/ 96 h 176"/>
              <a:gd name="T80" fmla="*/ 96 w 176"/>
              <a:gd name="T81" fmla="*/ 96 h 176"/>
              <a:gd name="T82" fmla="*/ 96 w 176"/>
              <a:gd name="T83" fmla="*/ 128 h 176"/>
              <a:gd name="T84" fmla="*/ 80 w 176"/>
              <a:gd name="T85" fmla="*/ 128 h 176"/>
              <a:gd name="T86" fmla="*/ 80 w 176"/>
              <a:gd name="T87" fmla="*/ 96 h 176"/>
              <a:gd name="T88" fmla="*/ 48 w 176"/>
              <a:gd name="T89" fmla="*/ 96 h 176"/>
              <a:gd name="T90" fmla="*/ 48 w 176"/>
              <a:gd name="T91" fmla="*/ 80 h 176"/>
              <a:gd name="T92" fmla="*/ 80 w 176"/>
              <a:gd name="T93" fmla="*/ 80 h 176"/>
              <a:gd name="T94" fmla="*/ 80 w 176"/>
              <a:gd name="T95" fmla="*/ 48 h 176"/>
              <a:gd name="T96" fmla="*/ 96 w 176"/>
              <a:gd name="T97" fmla="*/ 48 h 176"/>
              <a:gd name="T98" fmla="*/ 96 w 176"/>
              <a:gd name="T99" fmla="*/ 80 h 176"/>
              <a:gd name="T100" fmla="*/ 128 w 176"/>
              <a:gd name="T101" fmla="*/ 80 h 176"/>
              <a:gd name="T102" fmla="*/ 128 w 176"/>
              <a:gd name="T103" fmla="*/ 9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76" h="176">
                <a:moveTo>
                  <a:pt x="160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160"/>
                  <a:pt x="0" y="160"/>
                  <a:pt x="0" y="160"/>
                </a:cubicBezTo>
                <a:cubicBezTo>
                  <a:pt x="0" y="169"/>
                  <a:pt x="7" y="176"/>
                  <a:pt x="16" y="176"/>
                </a:cubicBezTo>
                <a:cubicBezTo>
                  <a:pt x="160" y="176"/>
                  <a:pt x="160" y="176"/>
                  <a:pt x="160" y="176"/>
                </a:cubicBezTo>
                <a:cubicBezTo>
                  <a:pt x="169" y="176"/>
                  <a:pt x="176" y="169"/>
                  <a:pt x="176" y="160"/>
                </a:cubicBezTo>
                <a:cubicBezTo>
                  <a:pt x="176" y="16"/>
                  <a:pt x="176" y="16"/>
                  <a:pt x="176" y="16"/>
                </a:cubicBezTo>
                <a:cubicBezTo>
                  <a:pt x="176" y="7"/>
                  <a:pt x="169" y="0"/>
                  <a:pt x="160" y="0"/>
                </a:cubicBezTo>
                <a:moveTo>
                  <a:pt x="168" y="160"/>
                </a:moveTo>
                <a:cubicBezTo>
                  <a:pt x="168" y="164"/>
                  <a:pt x="164" y="168"/>
                  <a:pt x="160" y="168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2" y="168"/>
                  <a:pt x="8" y="164"/>
                  <a:pt x="8" y="16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60" y="8"/>
                  <a:pt x="160" y="8"/>
                  <a:pt x="160" y="8"/>
                </a:cubicBezTo>
                <a:cubicBezTo>
                  <a:pt x="164" y="8"/>
                  <a:pt x="168" y="12"/>
                  <a:pt x="168" y="16"/>
                </a:cubicBezTo>
                <a:lnTo>
                  <a:pt x="168" y="160"/>
                </a:lnTo>
                <a:close/>
                <a:moveTo>
                  <a:pt x="128" y="72"/>
                </a:moveTo>
                <a:cubicBezTo>
                  <a:pt x="104" y="72"/>
                  <a:pt x="104" y="72"/>
                  <a:pt x="104" y="72"/>
                </a:cubicBezTo>
                <a:cubicBezTo>
                  <a:pt x="104" y="48"/>
                  <a:pt x="104" y="48"/>
                  <a:pt x="104" y="48"/>
                </a:cubicBezTo>
                <a:cubicBezTo>
                  <a:pt x="104" y="44"/>
                  <a:pt x="100" y="40"/>
                  <a:pt x="96" y="40"/>
                </a:cubicBezTo>
                <a:cubicBezTo>
                  <a:pt x="80" y="40"/>
                  <a:pt x="80" y="40"/>
                  <a:pt x="80" y="40"/>
                </a:cubicBezTo>
                <a:cubicBezTo>
                  <a:pt x="76" y="40"/>
                  <a:pt x="72" y="44"/>
                  <a:pt x="72" y="48"/>
                </a:cubicBezTo>
                <a:cubicBezTo>
                  <a:pt x="72" y="72"/>
                  <a:pt x="72" y="72"/>
                  <a:pt x="72" y="72"/>
                </a:cubicBezTo>
                <a:cubicBezTo>
                  <a:pt x="48" y="72"/>
                  <a:pt x="48" y="72"/>
                  <a:pt x="48" y="72"/>
                </a:cubicBezTo>
                <a:cubicBezTo>
                  <a:pt x="44" y="72"/>
                  <a:pt x="40" y="76"/>
                  <a:pt x="40" y="80"/>
                </a:cubicBezTo>
                <a:cubicBezTo>
                  <a:pt x="40" y="96"/>
                  <a:pt x="40" y="96"/>
                  <a:pt x="40" y="96"/>
                </a:cubicBezTo>
                <a:cubicBezTo>
                  <a:pt x="40" y="100"/>
                  <a:pt x="44" y="104"/>
                  <a:pt x="48" y="104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72" y="128"/>
                  <a:pt x="72" y="128"/>
                  <a:pt x="72" y="128"/>
                </a:cubicBezTo>
                <a:cubicBezTo>
                  <a:pt x="72" y="132"/>
                  <a:pt x="76" y="136"/>
                  <a:pt x="80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100" y="136"/>
                  <a:pt x="104" y="132"/>
                  <a:pt x="104" y="128"/>
                </a:cubicBezTo>
                <a:cubicBezTo>
                  <a:pt x="104" y="104"/>
                  <a:pt x="104" y="104"/>
                  <a:pt x="104" y="104"/>
                </a:cubicBezTo>
                <a:cubicBezTo>
                  <a:pt x="128" y="104"/>
                  <a:pt x="128" y="104"/>
                  <a:pt x="128" y="104"/>
                </a:cubicBezTo>
                <a:cubicBezTo>
                  <a:pt x="132" y="104"/>
                  <a:pt x="136" y="100"/>
                  <a:pt x="136" y="96"/>
                </a:cubicBezTo>
                <a:cubicBezTo>
                  <a:pt x="136" y="80"/>
                  <a:pt x="136" y="80"/>
                  <a:pt x="136" y="80"/>
                </a:cubicBezTo>
                <a:cubicBezTo>
                  <a:pt x="136" y="76"/>
                  <a:pt x="132" y="72"/>
                  <a:pt x="128" y="72"/>
                </a:cubicBezTo>
                <a:moveTo>
                  <a:pt x="128" y="96"/>
                </a:moveTo>
                <a:cubicBezTo>
                  <a:pt x="96" y="96"/>
                  <a:pt x="96" y="96"/>
                  <a:pt x="96" y="96"/>
                </a:cubicBezTo>
                <a:cubicBezTo>
                  <a:pt x="96" y="128"/>
                  <a:pt x="96" y="128"/>
                  <a:pt x="96" y="128"/>
                </a:cubicBezTo>
                <a:cubicBezTo>
                  <a:pt x="80" y="128"/>
                  <a:pt x="80" y="128"/>
                  <a:pt x="80" y="128"/>
                </a:cubicBezTo>
                <a:cubicBezTo>
                  <a:pt x="80" y="96"/>
                  <a:pt x="80" y="96"/>
                  <a:pt x="80" y="96"/>
                </a:cubicBezTo>
                <a:cubicBezTo>
                  <a:pt x="48" y="96"/>
                  <a:pt x="48" y="96"/>
                  <a:pt x="48" y="96"/>
                </a:cubicBezTo>
                <a:cubicBezTo>
                  <a:pt x="48" y="80"/>
                  <a:pt x="48" y="80"/>
                  <a:pt x="48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0" y="48"/>
                  <a:pt x="80" y="48"/>
                  <a:pt x="80" y="48"/>
                </a:cubicBezTo>
                <a:cubicBezTo>
                  <a:pt x="96" y="48"/>
                  <a:pt x="96" y="48"/>
                  <a:pt x="96" y="48"/>
                </a:cubicBezTo>
                <a:cubicBezTo>
                  <a:pt x="96" y="80"/>
                  <a:pt x="96" y="80"/>
                  <a:pt x="96" y="80"/>
                </a:cubicBezTo>
                <a:cubicBezTo>
                  <a:pt x="128" y="80"/>
                  <a:pt x="128" y="80"/>
                  <a:pt x="128" y="80"/>
                </a:cubicBezTo>
                <a:lnTo>
                  <a:pt x="128" y="9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9" name="TextBox 15">
            <a:extLst>
              <a:ext uri="{FF2B5EF4-FFF2-40B4-BE49-F238E27FC236}">
                <a16:creationId xmlns:a16="http://schemas.microsoft.com/office/drawing/2014/main" id="{C5BE2060-EB3C-F8C8-62DE-120A795380C8}"/>
              </a:ext>
            </a:extLst>
          </p:cNvPr>
          <p:cNvSpPr txBox="1"/>
          <p:nvPr/>
        </p:nvSpPr>
        <p:spPr>
          <a:xfrm>
            <a:off x="3132040" y="10780314"/>
            <a:ext cx="1615782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20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8</a:t>
            </a:r>
          </a:p>
        </p:txBody>
      </p:sp>
      <p:sp>
        <p:nvSpPr>
          <p:cNvPr id="270" name="TextBox 15">
            <a:extLst>
              <a:ext uri="{FF2B5EF4-FFF2-40B4-BE49-F238E27FC236}">
                <a16:creationId xmlns:a16="http://schemas.microsoft.com/office/drawing/2014/main" id="{96529013-4900-6D88-235F-E36C97B964E5}"/>
              </a:ext>
            </a:extLst>
          </p:cNvPr>
          <p:cNvSpPr txBox="1"/>
          <p:nvPr/>
        </p:nvSpPr>
        <p:spPr>
          <a:xfrm>
            <a:off x="3154810" y="12164703"/>
            <a:ext cx="1615782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20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8</a:t>
            </a:r>
          </a:p>
        </p:txBody>
      </p:sp>
      <p:sp>
        <p:nvSpPr>
          <p:cNvPr id="271" name="TextBox 15">
            <a:extLst>
              <a:ext uri="{FF2B5EF4-FFF2-40B4-BE49-F238E27FC236}">
                <a16:creationId xmlns:a16="http://schemas.microsoft.com/office/drawing/2014/main" id="{1D9E05F6-EBF0-7A2A-02D5-0CEDC3170639}"/>
              </a:ext>
            </a:extLst>
          </p:cNvPr>
          <p:cNvSpPr txBox="1"/>
          <p:nvPr/>
        </p:nvSpPr>
        <p:spPr>
          <a:xfrm>
            <a:off x="8258114" y="12252631"/>
            <a:ext cx="1604717" cy="36933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1800">
                <a:solidFill>
                  <a:srgbClr val="1A2C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8</a:t>
            </a:r>
          </a:p>
        </p:txBody>
      </p:sp>
      <p:sp>
        <p:nvSpPr>
          <p:cNvPr id="272" name="TextBox 15">
            <a:extLst>
              <a:ext uri="{FF2B5EF4-FFF2-40B4-BE49-F238E27FC236}">
                <a16:creationId xmlns:a16="http://schemas.microsoft.com/office/drawing/2014/main" id="{B052FA44-38B4-A5EA-F137-55BE86EAE701}"/>
              </a:ext>
            </a:extLst>
          </p:cNvPr>
          <p:cNvSpPr txBox="1"/>
          <p:nvPr/>
        </p:nvSpPr>
        <p:spPr>
          <a:xfrm>
            <a:off x="8417105" y="10878325"/>
            <a:ext cx="1615782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2000" kern="1200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 SemiBold" pitchFamily="2" charset="77"/>
              </a:rPr>
              <a:t>META: 5</a:t>
            </a:r>
          </a:p>
        </p:txBody>
      </p:sp>
      <p:grpSp>
        <p:nvGrpSpPr>
          <p:cNvPr id="273" name="Grupo 272">
            <a:extLst>
              <a:ext uri="{FF2B5EF4-FFF2-40B4-BE49-F238E27FC236}">
                <a16:creationId xmlns:a16="http://schemas.microsoft.com/office/drawing/2014/main" id="{1EEAFFC0-A945-B6B6-5C92-6BEFE8D7B302}"/>
              </a:ext>
            </a:extLst>
          </p:cNvPr>
          <p:cNvGrpSpPr/>
          <p:nvPr/>
        </p:nvGrpSpPr>
        <p:grpSpPr>
          <a:xfrm>
            <a:off x="3027824" y="3787468"/>
            <a:ext cx="8453904" cy="1349094"/>
            <a:chOff x="3817944" y="3143779"/>
            <a:chExt cx="8453904" cy="1349094"/>
          </a:xfrm>
        </p:grpSpPr>
        <p:sp>
          <p:nvSpPr>
            <p:cNvPr id="274" name="Rounded Rectangle 12">
              <a:extLst>
                <a:ext uri="{FF2B5EF4-FFF2-40B4-BE49-F238E27FC236}">
                  <a16:creationId xmlns:a16="http://schemas.microsoft.com/office/drawing/2014/main" id="{5D3F9477-3BC6-9CA9-78EF-F3A8C2AD18AE}"/>
                </a:ext>
              </a:extLst>
            </p:cNvPr>
            <p:cNvSpPr/>
            <p:nvPr/>
          </p:nvSpPr>
          <p:spPr>
            <a:xfrm>
              <a:off x="4198173" y="3143779"/>
              <a:ext cx="7862207" cy="1349094"/>
            </a:xfrm>
            <a:prstGeom prst="roundRect">
              <a:avLst>
                <a:gd name="adj" fmla="val 12821"/>
              </a:avLst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+mn-cs"/>
              </a:endParaRPr>
            </a:p>
          </p:txBody>
        </p:sp>
        <p:sp>
          <p:nvSpPr>
            <p:cNvPr id="275" name="TextBox 15">
              <a:extLst>
                <a:ext uri="{FF2B5EF4-FFF2-40B4-BE49-F238E27FC236}">
                  <a16:creationId xmlns:a16="http://schemas.microsoft.com/office/drawing/2014/main" id="{6902E15B-6A84-C9BA-8F63-87DE10DC878F}"/>
                </a:ext>
              </a:extLst>
            </p:cNvPr>
            <p:cNvSpPr txBox="1"/>
            <p:nvPr/>
          </p:nvSpPr>
          <p:spPr>
            <a:xfrm>
              <a:off x="5437928" y="3226756"/>
              <a:ext cx="2226915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800" b="0" i="0" u="none" strike="noStrike" kern="0" cap="none" spc="0" normalizeH="0" baseline="0" noProof="0" dirty="0">
                  <a:ln>
                    <a:noFill/>
                  </a:ln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100%</a:t>
              </a:r>
            </a:p>
          </p:txBody>
        </p:sp>
        <p:sp>
          <p:nvSpPr>
            <p:cNvPr id="276" name="TextBox 15">
              <a:extLst>
                <a:ext uri="{FF2B5EF4-FFF2-40B4-BE49-F238E27FC236}">
                  <a16:creationId xmlns:a16="http://schemas.microsoft.com/office/drawing/2014/main" id="{53F29566-2D95-8BF3-062C-EAB7537D14DB}"/>
                </a:ext>
              </a:extLst>
            </p:cNvPr>
            <p:cNvSpPr txBox="1"/>
            <p:nvPr/>
          </p:nvSpPr>
          <p:spPr>
            <a:xfrm>
              <a:off x="7106801" y="3430086"/>
              <a:ext cx="5165047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chemeClr val="accent4"/>
                  </a:solidFill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% de personal con 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chemeClr val="accent4"/>
                  </a:solidFill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+50 horas de </a:t>
              </a:r>
              <a:r>
                <a:rPr kumimoji="0" lang="en-US" sz="2400" b="0" i="0" u="none" strike="noStrike" kern="0" cap="none" spc="0" normalizeH="0" baseline="0" noProof="0" dirty="0" err="1">
                  <a:ln>
                    <a:noFill/>
                  </a:ln>
                  <a:solidFill>
                    <a:schemeClr val="accent4"/>
                  </a:solidFill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capacitación</a:t>
              </a: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accent4"/>
                </a:solidFill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endParaRPr>
            </a:p>
          </p:txBody>
        </p:sp>
        <p:sp>
          <p:nvSpPr>
            <p:cNvPr id="277" name="TextBox 15">
              <a:extLst>
                <a:ext uri="{FF2B5EF4-FFF2-40B4-BE49-F238E27FC236}">
                  <a16:creationId xmlns:a16="http://schemas.microsoft.com/office/drawing/2014/main" id="{9D116E29-9440-CD1F-998C-C5ECDCAC26B1}"/>
                </a:ext>
              </a:extLst>
            </p:cNvPr>
            <p:cNvSpPr txBox="1"/>
            <p:nvPr/>
          </p:nvSpPr>
          <p:spPr>
            <a:xfrm>
              <a:off x="3817944" y="3968720"/>
              <a:ext cx="5345464" cy="461665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>
                  <a:ln>
                    <a:noFill/>
                  </a:ln>
                  <a:solidFill>
                    <a:schemeClr val="accent4"/>
                  </a:solidFill>
                  <a:uLnTx/>
                  <a:uFillTx/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121 personas</a:t>
              </a:r>
            </a:p>
          </p:txBody>
        </p:sp>
        <p:grpSp>
          <p:nvGrpSpPr>
            <p:cNvPr id="278" name="Google Shape;11186;p120">
              <a:extLst>
                <a:ext uri="{FF2B5EF4-FFF2-40B4-BE49-F238E27FC236}">
                  <a16:creationId xmlns:a16="http://schemas.microsoft.com/office/drawing/2014/main" id="{C386FDB9-30A5-B84E-0A0E-2508F021213A}"/>
                </a:ext>
              </a:extLst>
            </p:cNvPr>
            <p:cNvGrpSpPr/>
            <p:nvPr/>
          </p:nvGrpSpPr>
          <p:grpSpPr>
            <a:xfrm>
              <a:off x="4476718" y="3432970"/>
              <a:ext cx="735872" cy="758869"/>
              <a:chOff x="-5971525" y="3273750"/>
              <a:chExt cx="292250" cy="290650"/>
            </a:xfrm>
            <a:solidFill>
              <a:srgbClr val="FFFFFF"/>
            </a:solidFill>
          </p:grpSpPr>
          <p:sp>
            <p:nvSpPr>
              <p:cNvPr id="279" name="Google Shape;11187;p120">
                <a:extLst>
                  <a:ext uri="{FF2B5EF4-FFF2-40B4-BE49-F238E27FC236}">
                    <a16:creationId xmlns:a16="http://schemas.microsoft.com/office/drawing/2014/main" id="{AA844C1D-E4EE-E95E-7C09-D4007D475A60}"/>
                  </a:ext>
                </a:extLst>
              </p:cNvPr>
              <p:cNvSpPr/>
              <p:nvPr/>
            </p:nvSpPr>
            <p:spPr>
              <a:xfrm>
                <a:off x="-5868325" y="3273750"/>
                <a:ext cx="85075" cy="84300"/>
              </a:xfrm>
              <a:custGeom>
                <a:avLst/>
                <a:gdLst/>
                <a:ahLst/>
                <a:cxnLst/>
                <a:rect l="l" t="t" r="r" b="b"/>
                <a:pathLst>
                  <a:path w="3403" h="3372" extrusionOk="0">
                    <a:moveTo>
                      <a:pt x="1701" y="0"/>
                    </a:moveTo>
                    <a:cubicBezTo>
                      <a:pt x="788" y="0"/>
                      <a:pt x="0" y="756"/>
                      <a:pt x="0" y="1702"/>
                    </a:cubicBezTo>
                    <a:cubicBezTo>
                      <a:pt x="0" y="2615"/>
                      <a:pt x="788" y="3371"/>
                      <a:pt x="1701" y="3371"/>
                    </a:cubicBezTo>
                    <a:cubicBezTo>
                      <a:pt x="2646" y="3371"/>
                      <a:pt x="3403" y="2615"/>
                      <a:pt x="3403" y="1702"/>
                    </a:cubicBezTo>
                    <a:cubicBezTo>
                      <a:pt x="3403" y="756"/>
                      <a:pt x="2646" y="0"/>
                      <a:pt x="1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</a:endParaRPr>
              </a:p>
            </p:txBody>
          </p:sp>
          <p:sp>
            <p:nvSpPr>
              <p:cNvPr id="280" name="Google Shape;11188;p120">
                <a:extLst>
                  <a:ext uri="{FF2B5EF4-FFF2-40B4-BE49-F238E27FC236}">
                    <a16:creationId xmlns:a16="http://schemas.microsoft.com/office/drawing/2014/main" id="{39F2882C-3483-F1A3-90DB-27198A3029C7}"/>
                  </a:ext>
                </a:extLst>
              </p:cNvPr>
              <p:cNvSpPr/>
              <p:nvPr/>
            </p:nvSpPr>
            <p:spPr>
              <a:xfrm>
                <a:off x="-5971525" y="3308400"/>
                <a:ext cx="292250" cy="256000"/>
              </a:xfrm>
              <a:custGeom>
                <a:avLst/>
                <a:gdLst/>
                <a:ahLst/>
                <a:cxnLst/>
                <a:rect l="l" t="t" r="r" b="b"/>
                <a:pathLst>
                  <a:path w="11690" h="10240" extrusionOk="0">
                    <a:moveTo>
                      <a:pt x="2049" y="1"/>
                    </a:moveTo>
                    <a:cubicBezTo>
                      <a:pt x="1324" y="1"/>
                      <a:pt x="694" y="599"/>
                      <a:pt x="694" y="1355"/>
                    </a:cubicBezTo>
                    <a:cubicBezTo>
                      <a:pt x="694" y="1733"/>
                      <a:pt x="852" y="2080"/>
                      <a:pt x="1072" y="2300"/>
                    </a:cubicBezTo>
                    <a:cubicBezTo>
                      <a:pt x="442" y="2647"/>
                      <a:pt x="1" y="3340"/>
                      <a:pt x="1" y="4096"/>
                    </a:cubicBezTo>
                    <a:lnTo>
                      <a:pt x="1" y="5766"/>
                    </a:lnTo>
                    <a:cubicBezTo>
                      <a:pt x="1" y="6207"/>
                      <a:pt x="284" y="6617"/>
                      <a:pt x="694" y="6774"/>
                    </a:cubicBezTo>
                    <a:lnTo>
                      <a:pt x="694" y="8538"/>
                    </a:lnTo>
                    <a:cubicBezTo>
                      <a:pt x="694" y="9074"/>
                      <a:pt x="1167" y="9546"/>
                      <a:pt x="1702" y="9546"/>
                    </a:cubicBezTo>
                    <a:lnTo>
                      <a:pt x="2364" y="9546"/>
                    </a:lnTo>
                    <a:cubicBezTo>
                      <a:pt x="2931" y="9546"/>
                      <a:pt x="3403" y="9074"/>
                      <a:pt x="3403" y="8538"/>
                    </a:cubicBezTo>
                    <a:lnTo>
                      <a:pt x="3403" y="6774"/>
                    </a:lnTo>
                    <a:cubicBezTo>
                      <a:pt x="3529" y="6711"/>
                      <a:pt x="3624" y="6648"/>
                      <a:pt x="3750" y="6522"/>
                    </a:cubicBezTo>
                    <a:cubicBezTo>
                      <a:pt x="3876" y="6585"/>
                      <a:pt x="3939" y="6680"/>
                      <a:pt x="4097" y="6774"/>
                    </a:cubicBezTo>
                    <a:lnTo>
                      <a:pt x="4097" y="9200"/>
                    </a:lnTo>
                    <a:cubicBezTo>
                      <a:pt x="4097" y="9735"/>
                      <a:pt x="4569" y="10240"/>
                      <a:pt x="5136" y="10240"/>
                    </a:cubicBezTo>
                    <a:lnTo>
                      <a:pt x="6522" y="10240"/>
                    </a:lnTo>
                    <a:cubicBezTo>
                      <a:pt x="7058" y="10240"/>
                      <a:pt x="7562" y="9767"/>
                      <a:pt x="7562" y="9200"/>
                    </a:cubicBezTo>
                    <a:lnTo>
                      <a:pt x="7562" y="6774"/>
                    </a:lnTo>
                    <a:cubicBezTo>
                      <a:pt x="7688" y="6711"/>
                      <a:pt x="7814" y="6648"/>
                      <a:pt x="7940" y="6522"/>
                    </a:cubicBezTo>
                    <a:cubicBezTo>
                      <a:pt x="8035" y="6585"/>
                      <a:pt x="8129" y="6680"/>
                      <a:pt x="8287" y="6774"/>
                    </a:cubicBezTo>
                    <a:lnTo>
                      <a:pt x="8287" y="8538"/>
                    </a:lnTo>
                    <a:cubicBezTo>
                      <a:pt x="8287" y="9074"/>
                      <a:pt x="8759" y="9546"/>
                      <a:pt x="9295" y="9546"/>
                    </a:cubicBezTo>
                    <a:lnTo>
                      <a:pt x="9988" y="9546"/>
                    </a:lnTo>
                    <a:cubicBezTo>
                      <a:pt x="10524" y="9546"/>
                      <a:pt x="10996" y="9074"/>
                      <a:pt x="10996" y="8538"/>
                    </a:cubicBezTo>
                    <a:lnTo>
                      <a:pt x="10996" y="6774"/>
                    </a:lnTo>
                    <a:cubicBezTo>
                      <a:pt x="11406" y="6617"/>
                      <a:pt x="11658" y="6238"/>
                      <a:pt x="11658" y="5766"/>
                    </a:cubicBezTo>
                    <a:lnTo>
                      <a:pt x="11658" y="4096"/>
                    </a:lnTo>
                    <a:cubicBezTo>
                      <a:pt x="11689" y="3340"/>
                      <a:pt x="11280" y="2678"/>
                      <a:pt x="10650" y="2300"/>
                    </a:cubicBezTo>
                    <a:cubicBezTo>
                      <a:pt x="10870" y="2080"/>
                      <a:pt x="11028" y="1733"/>
                      <a:pt x="11028" y="1355"/>
                    </a:cubicBezTo>
                    <a:cubicBezTo>
                      <a:pt x="11028" y="599"/>
                      <a:pt x="10398" y="1"/>
                      <a:pt x="9641" y="1"/>
                    </a:cubicBezTo>
                    <a:cubicBezTo>
                      <a:pt x="8917" y="1"/>
                      <a:pt x="8287" y="599"/>
                      <a:pt x="8287" y="1355"/>
                    </a:cubicBezTo>
                    <a:cubicBezTo>
                      <a:pt x="8287" y="1733"/>
                      <a:pt x="8444" y="2080"/>
                      <a:pt x="8665" y="2300"/>
                    </a:cubicBezTo>
                    <a:cubicBezTo>
                      <a:pt x="8444" y="2426"/>
                      <a:pt x="8224" y="2584"/>
                      <a:pt x="8066" y="2773"/>
                    </a:cubicBezTo>
                    <a:cubicBezTo>
                      <a:pt x="7972" y="2521"/>
                      <a:pt x="7751" y="2237"/>
                      <a:pt x="7562" y="2017"/>
                    </a:cubicBezTo>
                    <a:cubicBezTo>
                      <a:pt x="7216" y="2395"/>
                      <a:pt x="6743" y="2584"/>
                      <a:pt x="6239" y="2647"/>
                    </a:cubicBezTo>
                    <a:lnTo>
                      <a:pt x="6239" y="4380"/>
                    </a:lnTo>
                    <a:cubicBezTo>
                      <a:pt x="6239" y="4604"/>
                      <a:pt x="6043" y="4722"/>
                      <a:pt x="5851" y="4722"/>
                    </a:cubicBezTo>
                    <a:cubicBezTo>
                      <a:pt x="5665" y="4722"/>
                      <a:pt x="5483" y="4612"/>
                      <a:pt x="5483" y="4380"/>
                    </a:cubicBezTo>
                    <a:lnTo>
                      <a:pt x="5483" y="2647"/>
                    </a:lnTo>
                    <a:cubicBezTo>
                      <a:pt x="4979" y="2584"/>
                      <a:pt x="4506" y="2332"/>
                      <a:pt x="4160" y="2017"/>
                    </a:cubicBezTo>
                    <a:cubicBezTo>
                      <a:pt x="3908" y="2237"/>
                      <a:pt x="3750" y="2521"/>
                      <a:pt x="3624" y="2773"/>
                    </a:cubicBezTo>
                    <a:cubicBezTo>
                      <a:pt x="3466" y="2584"/>
                      <a:pt x="3277" y="2426"/>
                      <a:pt x="3057" y="2300"/>
                    </a:cubicBezTo>
                    <a:cubicBezTo>
                      <a:pt x="3277" y="2080"/>
                      <a:pt x="3435" y="1733"/>
                      <a:pt x="3435" y="1355"/>
                    </a:cubicBezTo>
                    <a:cubicBezTo>
                      <a:pt x="3435" y="599"/>
                      <a:pt x="2805" y="1"/>
                      <a:pt x="2049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Nanum Gothic" panose="020B0604020202020204" charset="-127"/>
                  <a:ea typeface="Nanum Gothic" panose="020B0604020202020204" charset="-127"/>
                </a:endParaRPr>
              </a:p>
            </p:txBody>
          </p:sp>
        </p:grpSp>
      </p:grpSp>
      <p:grpSp>
        <p:nvGrpSpPr>
          <p:cNvPr id="281" name="Google Shape;9084;p116">
            <a:extLst>
              <a:ext uri="{FF2B5EF4-FFF2-40B4-BE49-F238E27FC236}">
                <a16:creationId xmlns:a16="http://schemas.microsoft.com/office/drawing/2014/main" id="{2B66E4F1-FB2F-A300-43D4-7AA34264764D}"/>
              </a:ext>
            </a:extLst>
          </p:cNvPr>
          <p:cNvGrpSpPr/>
          <p:nvPr/>
        </p:nvGrpSpPr>
        <p:grpSpPr>
          <a:xfrm>
            <a:off x="7659163" y="11800196"/>
            <a:ext cx="521773" cy="663575"/>
            <a:chOff x="-62148800" y="3377700"/>
            <a:chExt cx="311125" cy="316750"/>
          </a:xfrm>
          <a:solidFill>
            <a:srgbClr val="1A2C57"/>
          </a:solidFill>
        </p:grpSpPr>
        <p:sp>
          <p:nvSpPr>
            <p:cNvPr id="282" name="Google Shape;9085;p116">
              <a:extLst>
                <a:ext uri="{FF2B5EF4-FFF2-40B4-BE49-F238E27FC236}">
                  <a16:creationId xmlns:a16="http://schemas.microsoft.com/office/drawing/2014/main" id="{6B35EBFE-74E0-CDC4-A979-013A5B48BA10}"/>
                </a:ext>
              </a:extLst>
            </p:cNvPr>
            <p:cNvSpPr/>
            <p:nvPr/>
          </p:nvSpPr>
          <p:spPr>
            <a:xfrm>
              <a:off x="-62085775" y="3653375"/>
              <a:ext cx="185875" cy="41075"/>
            </a:xfrm>
            <a:custGeom>
              <a:avLst/>
              <a:gdLst/>
              <a:ahLst/>
              <a:cxnLst/>
              <a:rect l="l" t="t" r="r" b="b"/>
              <a:pathLst>
                <a:path w="7435" h="1643" extrusionOk="0">
                  <a:moveTo>
                    <a:pt x="819" y="1"/>
                  </a:moveTo>
                  <a:cubicBezTo>
                    <a:pt x="347" y="1"/>
                    <a:pt x="0" y="347"/>
                    <a:pt x="0" y="851"/>
                  </a:cubicBezTo>
                  <a:lnTo>
                    <a:pt x="0" y="1229"/>
                  </a:lnTo>
                  <a:cubicBezTo>
                    <a:pt x="0" y="1481"/>
                    <a:pt x="189" y="1639"/>
                    <a:pt x="410" y="1639"/>
                  </a:cubicBezTo>
                  <a:lnTo>
                    <a:pt x="7026" y="1639"/>
                  </a:lnTo>
                  <a:cubicBezTo>
                    <a:pt x="7044" y="1641"/>
                    <a:pt x="7062" y="1642"/>
                    <a:pt x="7080" y="1642"/>
                  </a:cubicBezTo>
                  <a:cubicBezTo>
                    <a:pt x="7300" y="1642"/>
                    <a:pt x="7435" y="1463"/>
                    <a:pt x="7435" y="1229"/>
                  </a:cubicBezTo>
                  <a:lnTo>
                    <a:pt x="7435" y="851"/>
                  </a:lnTo>
                  <a:cubicBezTo>
                    <a:pt x="7435" y="379"/>
                    <a:pt x="7089" y="1"/>
                    <a:pt x="661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436AC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283" name="Google Shape;9086;p116">
              <a:extLst>
                <a:ext uri="{FF2B5EF4-FFF2-40B4-BE49-F238E27FC236}">
                  <a16:creationId xmlns:a16="http://schemas.microsoft.com/office/drawing/2014/main" id="{0F2F9D2C-2DAB-05FE-F6EC-47E7733AE3AE}"/>
                </a:ext>
              </a:extLst>
            </p:cNvPr>
            <p:cNvSpPr/>
            <p:nvPr/>
          </p:nvSpPr>
          <p:spPr>
            <a:xfrm>
              <a:off x="-62148800" y="3377700"/>
              <a:ext cx="311125" cy="254425"/>
            </a:xfrm>
            <a:custGeom>
              <a:avLst/>
              <a:gdLst/>
              <a:ahLst/>
              <a:cxnLst/>
              <a:rect l="l" t="t" r="r" b="b"/>
              <a:pathLst>
                <a:path w="12445" h="10177" extrusionOk="0">
                  <a:moveTo>
                    <a:pt x="11626" y="1608"/>
                  </a:moveTo>
                  <a:lnTo>
                    <a:pt x="11626" y="2899"/>
                  </a:lnTo>
                  <a:cubicBezTo>
                    <a:pt x="11626" y="3939"/>
                    <a:pt x="10807" y="4853"/>
                    <a:pt x="9767" y="4916"/>
                  </a:cubicBezTo>
                  <a:cubicBezTo>
                    <a:pt x="9893" y="4538"/>
                    <a:pt x="9956" y="4128"/>
                    <a:pt x="9956" y="3718"/>
                  </a:cubicBezTo>
                  <a:lnTo>
                    <a:pt x="9956" y="1608"/>
                  </a:lnTo>
                  <a:close/>
                  <a:moveTo>
                    <a:pt x="2521" y="1639"/>
                  </a:moveTo>
                  <a:lnTo>
                    <a:pt x="2521" y="3718"/>
                  </a:lnTo>
                  <a:cubicBezTo>
                    <a:pt x="2521" y="4160"/>
                    <a:pt x="2616" y="4538"/>
                    <a:pt x="2710" y="4947"/>
                  </a:cubicBezTo>
                  <a:cubicBezTo>
                    <a:pt x="1702" y="4853"/>
                    <a:pt x="883" y="4002"/>
                    <a:pt x="883" y="2899"/>
                  </a:cubicBezTo>
                  <a:lnTo>
                    <a:pt x="883" y="1639"/>
                  </a:lnTo>
                  <a:close/>
                  <a:moveTo>
                    <a:pt x="6176" y="1576"/>
                  </a:moveTo>
                  <a:cubicBezTo>
                    <a:pt x="6333" y="1576"/>
                    <a:pt x="6491" y="1671"/>
                    <a:pt x="6554" y="1828"/>
                  </a:cubicBezTo>
                  <a:lnTo>
                    <a:pt x="6932" y="2647"/>
                  </a:lnTo>
                  <a:lnTo>
                    <a:pt x="7845" y="2773"/>
                  </a:lnTo>
                  <a:cubicBezTo>
                    <a:pt x="8003" y="2805"/>
                    <a:pt x="8129" y="2899"/>
                    <a:pt x="8160" y="3025"/>
                  </a:cubicBezTo>
                  <a:cubicBezTo>
                    <a:pt x="8349" y="3214"/>
                    <a:pt x="8318" y="3403"/>
                    <a:pt x="8192" y="3466"/>
                  </a:cubicBezTo>
                  <a:lnTo>
                    <a:pt x="7530" y="4097"/>
                  </a:lnTo>
                  <a:lnTo>
                    <a:pt x="7688" y="5010"/>
                  </a:lnTo>
                  <a:cubicBezTo>
                    <a:pt x="7719" y="5168"/>
                    <a:pt x="7656" y="5325"/>
                    <a:pt x="7530" y="5420"/>
                  </a:cubicBezTo>
                  <a:cubicBezTo>
                    <a:pt x="7452" y="5459"/>
                    <a:pt x="7363" y="5486"/>
                    <a:pt x="7268" y="5486"/>
                  </a:cubicBezTo>
                  <a:cubicBezTo>
                    <a:pt x="7210" y="5486"/>
                    <a:pt x="7149" y="5475"/>
                    <a:pt x="7089" y="5451"/>
                  </a:cubicBezTo>
                  <a:lnTo>
                    <a:pt x="6270" y="5010"/>
                  </a:lnTo>
                  <a:lnTo>
                    <a:pt x="5451" y="5451"/>
                  </a:lnTo>
                  <a:cubicBezTo>
                    <a:pt x="5380" y="5480"/>
                    <a:pt x="5309" y="5495"/>
                    <a:pt x="5241" y="5495"/>
                  </a:cubicBezTo>
                  <a:cubicBezTo>
                    <a:pt x="5158" y="5495"/>
                    <a:pt x="5079" y="5472"/>
                    <a:pt x="5010" y="5420"/>
                  </a:cubicBezTo>
                  <a:cubicBezTo>
                    <a:pt x="4884" y="5325"/>
                    <a:pt x="4821" y="5168"/>
                    <a:pt x="4852" y="5010"/>
                  </a:cubicBezTo>
                  <a:lnTo>
                    <a:pt x="5010" y="4097"/>
                  </a:lnTo>
                  <a:lnTo>
                    <a:pt x="4348" y="3466"/>
                  </a:lnTo>
                  <a:cubicBezTo>
                    <a:pt x="4222" y="3340"/>
                    <a:pt x="4191" y="3214"/>
                    <a:pt x="4222" y="3025"/>
                  </a:cubicBezTo>
                  <a:cubicBezTo>
                    <a:pt x="4254" y="2899"/>
                    <a:pt x="4411" y="2773"/>
                    <a:pt x="4537" y="2773"/>
                  </a:cubicBezTo>
                  <a:lnTo>
                    <a:pt x="5451" y="2647"/>
                  </a:lnTo>
                  <a:lnTo>
                    <a:pt x="5829" y="1828"/>
                  </a:lnTo>
                  <a:cubicBezTo>
                    <a:pt x="5924" y="1671"/>
                    <a:pt x="6018" y="1576"/>
                    <a:pt x="6176" y="1576"/>
                  </a:cubicBezTo>
                  <a:close/>
                  <a:moveTo>
                    <a:pt x="2931" y="1"/>
                  </a:moveTo>
                  <a:cubicBezTo>
                    <a:pt x="2679" y="1"/>
                    <a:pt x="2521" y="190"/>
                    <a:pt x="2521" y="410"/>
                  </a:cubicBezTo>
                  <a:lnTo>
                    <a:pt x="2521" y="852"/>
                  </a:lnTo>
                  <a:lnTo>
                    <a:pt x="442" y="852"/>
                  </a:lnTo>
                  <a:cubicBezTo>
                    <a:pt x="190" y="852"/>
                    <a:pt x="1" y="1041"/>
                    <a:pt x="1" y="1230"/>
                  </a:cubicBezTo>
                  <a:lnTo>
                    <a:pt x="1" y="2899"/>
                  </a:lnTo>
                  <a:cubicBezTo>
                    <a:pt x="1" y="4506"/>
                    <a:pt x="1292" y="5766"/>
                    <a:pt x="2931" y="5766"/>
                  </a:cubicBezTo>
                  <a:lnTo>
                    <a:pt x="3120" y="5766"/>
                  </a:lnTo>
                  <a:cubicBezTo>
                    <a:pt x="3561" y="6428"/>
                    <a:pt x="4222" y="6932"/>
                    <a:pt x="4978" y="7216"/>
                  </a:cubicBezTo>
                  <a:lnTo>
                    <a:pt x="4978" y="8507"/>
                  </a:lnTo>
                  <a:cubicBezTo>
                    <a:pt x="4506" y="8507"/>
                    <a:pt x="4128" y="8854"/>
                    <a:pt x="4128" y="9358"/>
                  </a:cubicBezTo>
                  <a:lnTo>
                    <a:pt x="4128" y="10177"/>
                  </a:lnTo>
                  <a:lnTo>
                    <a:pt x="8286" y="10177"/>
                  </a:lnTo>
                  <a:lnTo>
                    <a:pt x="8286" y="9358"/>
                  </a:lnTo>
                  <a:cubicBezTo>
                    <a:pt x="8286" y="8885"/>
                    <a:pt x="7908" y="8507"/>
                    <a:pt x="7436" y="8507"/>
                  </a:cubicBezTo>
                  <a:lnTo>
                    <a:pt x="7436" y="7216"/>
                  </a:lnTo>
                  <a:cubicBezTo>
                    <a:pt x="8192" y="6932"/>
                    <a:pt x="8854" y="6428"/>
                    <a:pt x="9295" y="5766"/>
                  </a:cubicBezTo>
                  <a:lnTo>
                    <a:pt x="9484" y="5766"/>
                  </a:lnTo>
                  <a:cubicBezTo>
                    <a:pt x="11122" y="5766"/>
                    <a:pt x="12414" y="4475"/>
                    <a:pt x="12414" y="2899"/>
                  </a:cubicBezTo>
                  <a:lnTo>
                    <a:pt x="12414" y="1230"/>
                  </a:lnTo>
                  <a:cubicBezTo>
                    <a:pt x="12445" y="978"/>
                    <a:pt x="12288" y="852"/>
                    <a:pt x="12067" y="852"/>
                  </a:cubicBezTo>
                  <a:lnTo>
                    <a:pt x="9956" y="852"/>
                  </a:lnTo>
                  <a:lnTo>
                    <a:pt x="9956" y="410"/>
                  </a:lnTo>
                  <a:cubicBezTo>
                    <a:pt x="9956" y="158"/>
                    <a:pt x="9767" y="1"/>
                    <a:pt x="95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436AC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  <p:sp>
        <p:nvSpPr>
          <p:cNvPr id="284" name="TextBox 15">
            <a:extLst>
              <a:ext uri="{FF2B5EF4-FFF2-40B4-BE49-F238E27FC236}">
                <a16:creationId xmlns:a16="http://schemas.microsoft.com/office/drawing/2014/main" id="{9D8D04DC-CEC5-BE3E-4C94-0834878DC74D}"/>
              </a:ext>
            </a:extLst>
          </p:cNvPr>
          <p:cNvSpPr txBox="1"/>
          <p:nvPr/>
        </p:nvSpPr>
        <p:spPr>
          <a:xfrm>
            <a:off x="4348788" y="10290842"/>
            <a:ext cx="266311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Campañas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 </a:t>
            </a:r>
          </a:p>
          <a:p>
            <a:pPr algn="ctr"/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de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salud</a:t>
            </a:r>
            <a:endParaRPr lang="en-US" sz="2400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85" name="TextBox 15">
            <a:extLst>
              <a:ext uri="{FF2B5EF4-FFF2-40B4-BE49-F238E27FC236}">
                <a16:creationId xmlns:a16="http://schemas.microsoft.com/office/drawing/2014/main" id="{0972DF0C-BF31-EBE2-64C1-60653AD8F4B1}"/>
              </a:ext>
            </a:extLst>
          </p:cNvPr>
          <p:cNvSpPr txBox="1"/>
          <p:nvPr/>
        </p:nvSpPr>
        <p:spPr>
          <a:xfrm>
            <a:off x="4360771" y="11800197"/>
            <a:ext cx="2713977" cy="46166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Charlas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 de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salud</a:t>
            </a:r>
            <a:endParaRPr lang="en-US" sz="2400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86" name="TextBox 15">
            <a:extLst>
              <a:ext uri="{FF2B5EF4-FFF2-40B4-BE49-F238E27FC236}">
                <a16:creationId xmlns:a16="http://schemas.microsoft.com/office/drawing/2014/main" id="{7F576B30-A777-277E-9262-837FB7430028}"/>
              </a:ext>
            </a:extLst>
          </p:cNvPr>
          <p:cNvSpPr txBox="1"/>
          <p:nvPr/>
        </p:nvSpPr>
        <p:spPr>
          <a:xfrm>
            <a:off x="9262436" y="10102370"/>
            <a:ext cx="3976268" cy="120032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Actividades</a:t>
            </a:r>
            <a:r>
              <a:rPr lang="en-US" sz="2400" dirty="0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 </a:t>
            </a:r>
            <a:r>
              <a:rPr lang="en-US" sz="2400" dirty="0" err="1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Programa</a:t>
            </a:r>
            <a:r>
              <a:rPr lang="en-US" sz="2400" dirty="0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 </a:t>
            </a:r>
            <a:r>
              <a:rPr lang="en-US" sz="2400" dirty="0" err="1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Prevención</a:t>
            </a:r>
            <a:r>
              <a:rPr lang="en-US" sz="2400" dirty="0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 </a:t>
            </a:r>
            <a:r>
              <a:rPr lang="en-US" sz="2400" dirty="0" err="1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Riesgos</a:t>
            </a:r>
            <a:r>
              <a:rPr lang="en-US" sz="2400" dirty="0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 </a:t>
            </a:r>
            <a:r>
              <a:rPr lang="en-US" sz="2400" dirty="0" err="1">
                <a:solidFill>
                  <a:schemeClr val="accent4"/>
                </a:solidFill>
                <a:latin typeface="Nanum Gothic" panose="020B0604020202020204" charset="-127"/>
                <a:ea typeface="Nanum Gothic" panose="020B0604020202020204" charset="-127"/>
              </a:rPr>
              <a:t>Psicosociales</a:t>
            </a:r>
            <a:endParaRPr lang="en-US" sz="2400" dirty="0">
              <a:solidFill>
                <a:schemeClr val="accent4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87" name="TextBox 15">
            <a:extLst>
              <a:ext uri="{FF2B5EF4-FFF2-40B4-BE49-F238E27FC236}">
                <a16:creationId xmlns:a16="http://schemas.microsoft.com/office/drawing/2014/main" id="{E058E564-1BB2-8E49-67CB-BF4057086A14}"/>
              </a:ext>
            </a:extLst>
          </p:cNvPr>
          <p:cNvSpPr txBox="1"/>
          <p:nvPr/>
        </p:nvSpPr>
        <p:spPr>
          <a:xfrm>
            <a:off x="9348183" y="11720895"/>
            <a:ext cx="397626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Nivel de </a:t>
            </a:r>
            <a:r>
              <a:rPr lang="en-US" sz="240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satisfacción</a:t>
            </a:r>
            <a:r>
              <a:rPr lang="en-US" sz="240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 </a:t>
            </a:r>
            <a:r>
              <a:rPr lang="en-US" sz="240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Clínica</a:t>
            </a:r>
            <a:r>
              <a:rPr lang="en-US" sz="240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 </a:t>
            </a:r>
            <a:r>
              <a:rPr lang="en-US" sz="240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Empresarial</a:t>
            </a:r>
            <a:endParaRPr lang="en-US" sz="240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grpSp>
        <p:nvGrpSpPr>
          <p:cNvPr id="4" name="Google Shape;311;p33">
            <a:extLst>
              <a:ext uri="{FF2B5EF4-FFF2-40B4-BE49-F238E27FC236}">
                <a16:creationId xmlns:a16="http://schemas.microsoft.com/office/drawing/2014/main" id="{77DF44E1-3AC2-83F3-D1ED-BAE1115AC234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5" name="Google Shape;312;p33">
              <a:extLst>
                <a:ext uri="{FF2B5EF4-FFF2-40B4-BE49-F238E27FC236}">
                  <a16:creationId xmlns:a16="http://schemas.microsoft.com/office/drawing/2014/main" id="{582CCD6F-D2AF-BD68-3462-69582701540B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6" name="Google Shape;313;p33">
              <a:extLst>
                <a:ext uri="{FF2B5EF4-FFF2-40B4-BE49-F238E27FC236}">
                  <a16:creationId xmlns:a16="http://schemas.microsoft.com/office/drawing/2014/main" id="{EA208FEE-4399-A662-1945-8787D084363E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7" name="Google Shape;314;p33">
              <a:extLst>
                <a:ext uri="{FF2B5EF4-FFF2-40B4-BE49-F238E27FC236}">
                  <a16:creationId xmlns:a16="http://schemas.microsoft.com/office/drawing/2014/main" id="{23F4750B-AB3F-0E55-28C6-AF43F232AC27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8" name="Google Shape;315;p33">
              <a:extLst>
                <a:ext uri="{FF2B5EF4-FFF2-40B4-BE49-F238E27FC236}">
                  <a16:creationId xmlns:a16="http://schemas.microsoft.com/office/drawing/2014/main" id="{E99E330D-CBB0-35E7-9BB5-F334B5D97271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9" name="Google Shape;316;p33">
              <a:extLst>
                <a:ext uri="{FF2B5EF4-FFF2-40B4-BE49-F238E27FC236}">
                  <a16:creationId xmlns:a16="http://schemas.microsoft.com/office/drawing/2014/main" id="{BDE95DE7-E916-54B8-2971-6473E74D8F62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12" name="Google Shape;317;p33">
              <a:extLst>
                <a:ext uri="{FF2B5EF4-FFF2-40B4-BE49-F238E27FC236}">
                  <a16:creationId xmlns:a16="http://schemas.microsoft.com/office/drawing/2014/main" id="{EC866C26-4AEE-8E04-DFA6-F72FBFEC51E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597416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34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336" name="Google Shape;336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2" name="Google Shape;342;p34"/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343" name="Google Shape;343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9" name="Google Shape;349;p34"/>
          <p:cNvGrpSpPr/>
          <p:nvPr/>
        </p:nvGrpSpPr>
        <p:grpSpPr>
          <a:xfrm>
            <a:off x="851884" y="1686078"/>
            <a:ext cx="7617229" cy="919760"/>
            <a:chOff x="5566800" y="631775"/>
            <a:chExt cx="2857205" cy="345000"/>
          </a:xfrm>
        </p:grpSpPr>
        <p:sp>
          <p:nvSpPr>
            <p:cNvPr id="350" name="Google Shape;350;p34"/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51" name="Google Shape;351;p34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52" name="Google Shape;352;p34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3" name="Google Shape;353;p34"/>
              <p:cNvCxnSpPr>
                <a:stCxn id="35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54" name="Google Shape;354;p34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55" name="Google Shape;355;p34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6" name="Google Shape;356;p34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7" name="Google Shape;357;p34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8" name="Google Shape;358;p34"/>
              <p:cNvCxnSpPr>
                <a:stCxn id="357" idx="7"/>
                <a:endCxn id="355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9" name="Google Shape;359;p34"/>
              <p:cNvCxnSpPr>
                <a:stCxn id="357" idx="5"/>
                <a:endCxn id="356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86D72B09-56B4-BF67-7201-DC93A6ACB478}"/>
              </a:ext>
            </a:extLst>
          </p:cNvPr>
          <p:cNvSpPr txBox="1">
            <a:spLocks/>
          </p:cNvSpPr>
          <p:nvPr/>
        </p:nvSpPr>
        <p:spPr>
          <a:xfrm>
            <a:off x="11143109" y="6064698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5996" dirty="0">
                <a:solidFill>
                  <a:schemeClr val="accent2"/>
                </a:solidFill>
              </a:rPr>
              <a:t>L</a:t>
            </a:r>
            <a:r>
              <a:rPr lang="es-SV" sz="15996" dirty="0">
                <a:solidFill>
                  <a:schemeClr val="tx2"/>
                </a:solidFill>
              </a:rPr>
              <a:t>e</a:t>
            </a:r>
            <a:r>
              <a:rPr lang="es-SV" sz="15996" dirty="0">
                <a:solidFill>
                  <a:schemeClr val="accent1"/>
                </a:solidFill>
              </a:rPr>
              <a:t>g</a:t>
            </a:r>
            <a:r>
              <a:rPr lang="es-SV" sz="15996" dirty="0">
                <a:solidFill>
                  <a:schemeClr val="accent2"/>
                </a:solidFill>
              </a:rPr>
              <a:t>a</a:t>
            </a:r>
            <a:r>
              <a:rPr lang="es-SV" sz="15996" dirty="0">
                <a:solidFill>
                  <a:schemeClr val="accent3"/>
                </a:solidFill>
              </a:rPr>
              <a:t>l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8F6AA35D-AC9A-E763-9822-BDF5F584669C}"/>
              </a:ext>
            </a:extLst>
          </p:cNvPr>
          <p:cNvSpPr txBox="1"/>
          <p:nvPr/>
        </p:nvSpPr>
        <p:spPr>
          <a:xfrm rot="21193814">
            <a:off x="13695931" y="5037095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</a:t>
            </a:r>
            <a:endParaRPr lang="es-SV" sz="8531" dirty="0"/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B00345B-9ECB-22BE-8FCC-44BEFD018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046" y="11480767"/>
            <a:ext cx="2009007" cy="1098311"/>
          </a:xfrm>
          <a:prstGeom prst="rect">
            <a:avLst/>
          </a:prstGeom>
        </p:spPr>
      </p:pic>
      <p:grpSp>
        <p:nvGrpSpPr>
          <p:cNvPr id="15" name="Google Shape;11190;p69">
            <a:extLst>
              <a:ext uri="{FF2B5EF4-FFF2-40B4-BE49-F238E27FC236}">
                <a16:creationId xmlns:a16="http://schemas.microsoft.com/office/drawing/2014/main" id="{64031D2B-46ED-57D2-B855-63DEC796E99A}"/>
              </a:ext>
            </a:extLst>
          </p:cNvPr>
          <p:cNvGrpSpPr/>
          <p:nvPr/>
        </p:nvGrpSpPr>
        <p:grpSpPr>
          <a:xfrm>
            <a:off x="3142901" y="5325452"/>
            <a:ext cx="962656" cy="962656"/>
            <a:chOff x="-57970450" y="1903275"/>
            <a:chExt cx="318225" cy="318225"/>
          </a:xfrm>
          <a:solidFill>
            <a:schemeClr val="bg1"/>
          </a:solidFill>
        </p:grpSpPr>
        <p:sp>
          <p:nvSpPr>
            <p:cNvPr id="16" name="Google Shape;11191;p69">
              <a:extLst>
                <a:ext uri="{FF2B5EF4-FFF2-40B4-BE49-F238E27FC236}">
                  <a16:creationId xmlns:a16="http://schemas.microsoft.com/office/drawing/2014/main" id="{F688031E-329A-80AC-4E7F-91670DD542DD}"/>
                </a:ext>
              </a:extLst>
            </p:cNvPr>
            <p:cNvSpPr/>
            <p:nvPr/>
          </p:nvSpPr>
          <p:spPr>
            <a:xfrm>
              <a:off x="-57847575" y="2135825"/>
              <a:ext cx="73250" cy="28975"/>
            </a:xfrm>
            <a:custGeom>
              <a:avLst/>
              <a:gdLst/>
              <a:ahLst/>
              <a:cxnLst/>
              <a:rect l="l" t="t" r="r" b="b"/>
              <a:pathLst>
                <a:path w="2930" h="1159" extrusionOk="0">
                  <a:moveTo>
                    <a:pt x="414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36" y="970"/>
                    <a:pt x="1008" y="1159"/>
                    <a:pt x="1481" y="1159"/>
                  </a:cubicBezTo>
                  <a:cubicBezTo>
                    <a:pt x="1954" y="1159"/>
                    <a:pt x="2458" y="970"/>
                    <a:pt x="2773" y="623"/>
                  </a:cubicBezTo>
                  <a:cubicBezTo>
                    <a:pt x="2930" y="465"/>
                    <a:pt x="2930" y="213"/>
                    <a:pt x="2773" y="119"/>
                  </a:cubicBezTo>
                  <a:cubicBezTo>
                    <a:pt x="2694" y="40"/>
                    <a:pt x="2592" y="1"/>
                    <a:pt x="2497" y="1"/>
                  </a:cubicBezTo>
                  <a:cubicBezTo>
                    <a:pt x="2402" y="1"/>
                    <a:pt x="2316" y="40"/>
                    <a:pt x="2269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97" y="434"/>
                    <a:pt x="882" y="339"/>
                    <a:pt x="693" y="119"/>
                  </a:cubicBezTo>
                  <a:cubicBezTo>
                    <a:pt x="615" y="40"/>
                    <a:pt x="512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" name="Google Shape;11192;p69">
              <a:extLst>
                <a:ext uri="{FF2B5EF4-FFF2-40B4-BE49-F238E27FC236}">
                  <a16:creationId xmlns:a16="http://schemas.microsoft.com/office/drawing/2014/main" id="{0DD7E337-237F-0E1D-2BE5-375D4561B9BC}"/>
                </a:ext>
              </a:extLst>
            </p:cNvPr>
            <p:cNvSpPr/>
            <p:nvPr/>
          </p:nvSpPr>
          <p:spPr>
            <a:xfrm>
              <a:off x="-57857025" y="2053725"/>
              <a:ext cx="18125" cy="18125"/>
            </a:xfrm>
            <a:custGeom>
              <a:avLst/>
              <a:gdLst/>
              <a:ahLst/>
              <a:cxnLst/>
              <a:rect l="l" t="t" r="r" b="b"/>
              <a:pathLst>
                <a:path w="725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725"/>
                    <a:pt x="347" y="725"/>
                  </a:cubicBezTo>
                  <a:cubicBezTo>
                    <a:pt x="536" y="725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" name="Google Shape;11193;p69">
              <a:extLst>
                <a:ext uri="{FF2B5EF4-FFF2-40B4-BE49-F238E27FC236}">
                  <a16:creationId xmlns:a16="http://schemas.microsoft.com/office/drawing/2014/main" id="{1226D05A-0825-D75B-165B-B4F137CF3ED3}"/>
                </a:ext>
              </a:extLst>
            </p:cNvPr>
            <p:cNvSpPr/>
            <p:nvPr/>
          </p:nvSpPr>
          <p:spPr>
            <a:xfrm>
              <a:off x="-57782200" y="2053725"/>
              <a:ext cx="18125" cy="18125"/>
            </a:xfrm>
            <a:custGeom>
              <a:avLst/>
              <a:gdLst/>
              <a:ahLst/>
              <a:cxnLst/>
              <a:rect l="l" t="t" r="r" b="b"/>
              <a:pathLst>
                <a:path w="725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725"/>
                    <a:pt x="347" y="725"/>
                  </a:cubicBezTo>
                  <a:cubicBezTo>
                    <a:pt x="536" y="725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" name="Google Shape;11194;p69">
              <a:extLst>
                <a:ext uri="{FF2B5EF4-FFF2-40B4-BE49-F238E27FC236}">
                  <a16:creationId xmlns:a16="http://schemas.microsoft.com/office/drawing/2014/main" id="{B166D06D-91C6-D840-7B81-E849B8051424}"/>
                </a:ext>
              </a:extLst>
            </p:cNvPr>
            <p:cNvSpPr/>
            <p:nvPr/>
          </p:nvSpPr>
          <p:spPr>
            <a:xfrm>
              <a:off x="-57970450" y="1903275"/>
              <a:ext cx="318225" cy="318225"/>
            </a:xfrm>
            <a:custGeom>
              <a:avLst/>
              <a:gdLst/>
              <a:ahLst/>
              <a:cxnLst/>
              <a:rect l="l" t="t" r="r" b="b"/>
              <a:pathLst>
                <a:path w="12729" h="12729" extrusionOk="0">
                  <a:moveTo>
                    <a:pt x="6396" y="757"/>
                  </a:moveTo>
                  <a:cubicBezTo>
                    <a:pt x="6774" y="757"/>
                    <a:pt x="7121" y="915"/>
                    <a:pt x="7404" y="1167"/>
                  </a:cubicBezTo>
                  <a:lnTo>
                    <a:pt x="8507" y="2269"/>
                  </a:lnTo>
                  <a:lnTo>
                    <a:pt x="4348" y="2269"/>
                  </a:lnTo>
                  <a:lnTo>
                    <a:pt x="5356" y="1167"/>
                  </a:lnTo>
                  <a:cubicBezTo>
                    <a:pt x="5640" y="915"/>
                    <a:pt x="5986" y="757"/>
                    <a:pt x="6396" y="757"/>
                  </a:cubicBezTo>
                  <a:close/>
                  <a:moveTo>
                    <a:pt x="11783" y="2994"/>
                  </a:moveTo>
                  <a:cubicBezTo>
                    <a:pt x="11626" y="3845"/>
                    <a:pt x="10838" y="4475"/>
                    <a:pt x="9925" y="4475"/>
                  </a:cubicBezTo>
                  <a:lnTo>
                    <a:pt x="2489" y="4475"/>
                  </a:lnTo>
                  <a:cubicBezTo>
                    <a:pt x="2454" y="4478"/>
                    <a:pt x="2420" y="4479"/>
                    <a:pt x="2385" y="4479"/>
                  </a:cubicBezTo>
                  <a:cubicBezTo>
                    <a:pt x="1665" y="4479"/>
                    <a:pt x="968" y="3867"/>
                    <a:pt x="788" y="3025"/>
                  </a:cubicBezTo>
                  <a:lnTo>
                    <a:pt x="2300" y="3025"/>
                  </a:lnTo>
                  <a:lnTo>
                    <a:pt x="2300" y="3372"/>
                  </a:lnTo>
                  <a:cubicBezTo>
                    <a:pt x="2300" y="3592"/>
                    <a:pt x="2458" y="3750"/>
                    <a:pt x="2647" y="3750"/>
                  </a:cubicBezTo>
                  <a:cubicBezTo>
                    <a:pt x="2836" y="3750"/>
                    <a:pt x="2993" y="3592"/>
                    <a:pt x="2993" y="3372"/>
                  </a:cubicBezTo>
                  <a:lnTo>
                    <a:pt x="2993" y="3025"/>
                  </a:lnTo>
                  <a:lnTo>
                    <a:pt x="3750" y="3025"/>
                  </a:lnTo>
                  <a:lnTo>
                    <a:pt x="3750" y="3372"/>
                  </a:lnTo>
                  <a:cubicBezTo>
                    <a:pt x="3750" y="3592"/>
                    <a:pt x="3907" y="3750"/>
                    <a:pt x="4096" y="3750"/>
                  </a:cubicBezTo>
                  <a:cubicBezTo>
                    <a:pt x="4285" y="3750"/>
                    <a:pt x="4443" y="3592"/>
                    <a:pt x="4443" y="3372"/>
                  </a:cubicBezTo>
                  <a:lnTo>
                    <a:pt x="4443" y="3025"/>
                  </a:lnTo>
                  <a:lnTo>
                    <a:pt x="5199" y="3025"/>
                  </a:lnTo>
                  <a:lnTo>
                    <a:pt x="5199" y="3372"/>
                  </a:lnTo>
                  <a:cubicBezTo>
                    <a:pt x="5199" y="3592"/>
                    <a:pt x="5356" y="3750"/>
                    <a:pt x="5545" y="3750"/>
                  </a:cubicBezTo>
                  <a:cubicBezTo>
                    <a:pt x="5766" y="3750"/>
                    <a:pt x="5923" y="3592"/>
                    <a:pt x="5923" y="3372"/>
                  </a:cubicBezTo>
                  <a:lnTo>
                    <a:pt x="5923" y="3025"/>
                  </a:lnTo>
                  <a:lnTo>
                    <a:pt x="6648" y="3025"/>
                  </a:lnTo>
                  <a:lnTo>
                    <a:pt x="6648" y="3372"/>
                  </a:lnTo>
                  <a:cubicBezTo>
                    <a:pt x="6648" y="3592"/>
                    <a:pt x="6806" y="3750"/>
                    <a:pt x="7026" y="3750"/>
                  </a:cubicBezTo>
                  <a:cubicBezTo>
                    <a:pt x="7215" y="3750"/>
                    <a:pt x="7373" y="3592"/>
                    <a:pt x="7373" y="3372"/>
                  </a:cubicBezTo>
                  <a:lnTo>
                    <a:pt x="7373" y="3025"/>
                  </a:lnTo>
                  <a:lnTo>
                    <a:pt x="8129" y="3025"/>
                  </a:lnTo>
                  <a:lnTo>
                    <a:pt x="8129" y="3372"/>
                  </a:lnTo>
                  <a:cubicBezTo>
                    <a:pt x="8129" y="3592"/>
                    <a:pt x="8286" y="3750"/>
                    <a:pt x="8475" y="3750"/>
                  </a:cubicBezTo>
                  <a:cubicBezTo>
                    <a:pt x="8664" y="3750"/>
                    <a:pt x="8822" y="3592"/>
                    <a:pt x="8822" y="3372"/>
                  </a:cubicBezTo>
                  <a:lnTo>
                    <a:pt x="8822" y="2994"/>
                  </a:lnTo>
                  <a:lnTo>
                    <a:pt x="9578" y="2994"/>
                  </a:lnTo>
                  <a:lnTo>
                    <a:pt x="9578" y="3372"/>
                  </a:lnTo>
                  <a:cubicBezTo>
                    <a:pt x="9578" y="3592"/>
                    <a:pt x="9735" y="3750"/>
                    <a:pt x="9925" y="3750"/>
                  </a:cubicBezTo>
                  <a:cubicBezTo>
                    <a:pt x="10114" y="3750"/>
                    <a:pt x="10271" y="3592"/>
                    <a:pt x="10271" y="3372"/>
                  </a:cubicBezTo>
                  <a:lnTo>
                    <a:pt x="10271" y="2994"/>
                  </a:lnTo>
                  <a:close/>
                  <a:moveTo>
                    <a:pt x="2300" y="6774"/>
                  </a:moveTo>
                  <a:lnTo>
                    <a:pt x="2300" y="8255"/>
                  </a:lnTo>
                  <a:cubicBezTo>
                    <a:pt x="1859" y="8255"/>
                    <a:pt x="1544" y="7909"/>
                    <a:pt x="1544" y="7531"/>
                  </a:cubicBezTo>
                  <a:cubicBezTo>
                    <a:pt x="1544" y="7121"/>
                    <a:pt x="1891" y="6774"/>
                    <a:pt x="2300" y="6774"/>
                  </a:cubicBezTo>
                  <a:close/>
                  <a:moveTo>
                    <a:pt x="10492" y="6774"/>
                  </a:moveTo>
                  <a:cubicBezTo>
                    <a:pt x="10870" y="6774"/>
                    <a:pt x="11216" y="7090"/>
                    <a:pt x="11216" y="7531"/>
                  </a:cubicBezTo>
                  <a:cubicBezTo>
                    <a:pt x="11216" y="7940"/>
                    <a:pt x="10901" y="8255"/>
                    <a:pt x="10492" y="8255"/>
                  </a:cubicBezTo>
                  <a:lnTo>
                    <a:pt x="10492" y="6774"/>
                  </a:lnTo>
                  <a:close/>
                  <a:moveTo>
                    <a:pt x="9767" y="5262"/>
                  </a:moveTo>
                  <a:cubicBezTo>
                    <a:pt x="9735" y="5388"/>
                    <a:pt x="9735" y="8507"/>
                    <a:pt x="9735" y="8633"/>
                  </a:cubicBezTo>
                  <a:cubicBezTo>
                    <a:pt x="9735" y="9421"/>
                    <a:pt x="9452" y="10145"/>
                    <a:pt x="8979" y="10744"/>
                  </a:cubicBezTo>
                  <a:lnTo>
                    <a:pt x="8979" y="9358"/>
                  </a:lnTo>
                  <a:cubicBezTo>
                    <a:pt x="8979" y="8350"/>
                    <a:pt x="8160" y="7531"/>
                    <a:pt x="7121" y="7531"/>
                  </a:cubicBezTo>
                  <a:cubicBezTo>
                    <a:pt x="6932" y="7531"/>
                    <a:pt x="6774" y="7688"/>
                    <a:pt x="6774" y="7877"/>
                  </a:cubicBezTo>
                  <a:cubicBezTo>
                    <a:pt x="6774" y="8066"/>
                    <a:pt x="6932" y="8224"/>
                    <a:pt x="7121" y="8224"/>
                  </a:cubicBezTo>
                  <a:cubicBezTo>
                    <a:pt x="7751" y="8224"/>
                    <a:pt x="8223" y="8728"/>
                    <a:pt x="8223" y="9326"/>
                  </a:cubicBezTo>
                  <a:lnTo>
                    <a:pt x="8223" y="11374"/>
                  </a:lnTo>
                  <a:cubicBezTo>
                    <a:pt x="7688" y="11721"/>
                    <a:pt x="7058" y="11973"/>
                    <a:pt x="6396" y="11973"/>
                  </a:cubicBezTo>
                  <a:cubicBezTo>
                    <a:pt x="5734" y="11973"/>
                    <a:pt x="5041" y="11784"/>
                    <a:pt x="4537" y="11374"/>
                  </a:cubicBezTo>
                  <a:lnTo>
                    <a:pt x="4537" y="9326"/>
                  </a:lnTo>
                  <a:cubicBezTo>
                    <a:pt x="4537" y="8696"/>
                    <a:pt x="5041" y="8224"/>
                    <a:pt x="5640" y="8224"/>
                  </a:cubicBezTo>
                  <a:cubicBezTo>
                    <a:pt x="5829" y="8224"/>
                    <a:pt x="5986" y="8066"/>
                    <a:pt x="5986" y="7877"/>
                  </a:cubicBezTo>
                  <a:cubicBezTo>
                    <a:pt x="5986" y="7688"/>
                    <a:pt x="5829" y="7499"/>
                    <a:pt x="5640" y="7499"/>
                  </a:cubicBezTo>
                  <a:cubicBezTo>
                    <a:pt x="4600" y="7499"/>
                    <a:pt x="3781" y="8350"/>
                    <a:pt x="3781" y="9358"/>
                  </a:cubicBezTo>
                  <a:lnTo>
                    <a:pt x="3781" y="10744"/>
                  </a:lnTo>
                  <a:cubicBezTo>
                    <a:pt x="3308" y="10145"/>
                    <a:pt x="3056" y="9389"/>
                    <a:pt x="3056" y="8602"/>
                  </a:cubicBezTo>
                  <a:lnTo>
                    <a:pt x="3056" y="5262"/>
                  </a:lnTo>
                  <a:close/>
                  <a:moveTo>
                    <a:pt x="6333" y="1"/>
                  </a:moveTo>
                  <a:cubicBezTo>
                    <a:pt x="5766" y="1"/>
                    <a:pt x="5199" y="221"/>
                    <a:pt x="4821" y="631"/>
                  </a:cubicBezTo>
                  <a:lnTo>
                    <a:pt x="3182" y="2238"/>
                  </a:lnTo>
                  <a:lnTo>
                    <a:pt x="347" y="2238"/>
                  </a:lnTo>
                  <a:cubicBezTo>
                    <a:pt x="158" y="2238"/>
                    <a:pt x="0" y="2395"/>
                    <a:pt x="0" y="2584"/>
                  </a:cubicBezTo>
                  <a:cubicBezTo>
                    <a:pt x="0" y="3908"/>
                    <a:pt x="1009" y="5010"/>
                    <a:pt x="2237" y="5199"/>
                  </a:cubicBezTo>
                  <a:lnTo>
                    <a:pt x="2237" y="5987"/>
                  </a:lnTo>
                  <a:cubicBezTo>
                    <a:pt x="1418" y="5987"/>
                    <a:pt x="757" y="6648"/>
                    <a:pt x="757" y="7468"/>
                  </a:cubicBezTo>
                  <a:cubicBezTo>
                    <a:pt x="757" y="8318"/>
                    <a:pt x="1418" y="8980"/>
                    <a:pt x="2237" y="8980"/>
                  </a:cubicBezTo>
                  <a:cubicBezTo>
                    <a:pt x="2363" y="10114"/>
                    <a:pt x="2930" y="11091"/>
                    <a:pt x="3718" y="11784"/>
                  </a:cubicBezTo>
                  <a:lnTo>
                    <a:pt x="3718" y="12351"/>
                  </a:lnTo>
                  <a:cubicBezTo>
                    <a:pt x="3718" y="12571"/>
                    <a:pt x="3876" y="12729"/>
                    <a:pt x="4065" y="12729"/>
                  </a:cubicBezTo>
                  <a:cubicBezTo>
                    <a:pt x="4254" y="12729"/>
                    <a:pt x="4411" y="12571"/>
                    <a:pt x="4411" y="12351"/>
                  </a:cubicBezTo>
                  <a:lnTo>
                    <a:pt x="4411" y="12288"/>
                  </a:lnTo>
                  <a:cubicBezTo>
                    <a:pt x="4978" y="12571"/>
                    <a:pt x="5608" y="12729"/>
                    <a:pt x="6270" y="12729"/>
                  </a:cubicBezTo>
                  <a:cubicBezTo>
                    <a:pt x="6932" y="12729"/>
                    <a:pt x="7562" y="12571"/>
                    <a:pt x="8129" y="12288"/>
                  </a:cubicBezTo>
                  <a:lnTo>
                    <a:pt x="8129" y="12351"/>
                  </a:lnTo>
                  <a:cubicBezTo>
                    <a:pt x="8129" y="12571"/>
                    <a:pt x="8286" y="12729"/>
                    <a:pt x="8475" y="12729"/>
                  </a:cubicBezTo>
                  <a:cubicBezTo>
                    <a:pt x="8664" y="12729"/>
                    <a:pt x="8822" y="12571"/>
                    <a:pt x="8822" y="12351"/>
                  </a:cubicBezTo>
                  <a:lnTo>
                    <a:pt x="8822" y="11784"/>
                  </a:lnTo>
                  <a:cubicBezTo>
                    <a:pt x="9641" y="11091"/>
                    <a:pt x="10208" y="10082"/>
                    <a:pt x="10271" y="8980"/>
                  </a:cubicBezTo>
                  <a:cubicBezTo>
                    <a:pt x="11122" y="8980"/>
                    <a:pt x="11783" y="8318"/>
                    <a:pt x="11783" y="7468"/>
                  </a:cubicBezTo>
                  <a:cubicBezTo>
                    <a:pt x="11972" y="6680"/>
                    <a:pt x="11311" y="6018"/>
                    <a:pt x="10492" y="6018"/>
                  </a:cubicBezTo>
                  <a:lnTo>
                    <a:pt x="10492" y="5231"/>
                  </a:lnTo>
                  <a:cubicBezTo>
                    <a:pt x="11752" y="5042"/>
                    <a:pt x="12728" y="3971"/>
                    <a:pt x="12728" y="2647"/>
                  </a:cubicBezTo>
                  <a:cubicBezTo>
                    <a:pt x="12728" y="2521"/>
                    <a:pt x="12697" y="2427"/>
                    <a:pt x="12602" y="2364"/>
                  </a:cubicBezTo>
                  <a:cubicBezTo>
                    <a:pt x="12539" y="2269"/>
                    <a:pt x="12445" y="2238"/>
                    <a:pt x="12319" y="2238"/>
                  </a:cubicBezTo>
                  <a:lnTo>
                    <a:pt x="9483" y="2238"/>
                  </a:lnTo>
                  <a:lnTo>
                    <a:pt x="7877" y="631"/>
                  </a:lnTo>
                  <a:cubicBezTo>
                    <a:pt x="7499" y="221"/>
                    <a:pt x="6932" y="1"/>
                    <a:pt x="63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0" name="Google Shape;11195;p69">
            <a:extLst>
              <a:ext uri="{FF2B5EF4-FFF2-40B4-BE49-F238E27FC236}">
                <a16:creationId xmlns:a16="http://schemas.microsoft.com/office/drawing/2014/main" id="{6E685CDE-2537-9536-DD37-4F02CB278BC5}"/>
              </a:ext>
            </a:extLst>
          </p:cNvPr>
          <p:cNvGrpSpPr/>
          <p:nvPr/>
        </p:nvGrpSpPr>
        <p:grpSpPr>
          <a:xfrm>
            <a:off x="3201286" y="6594347"/>
            <a:ext cx="845886" cy="957892"/>
            <a:chOff x="-57950750" y="2296300"/>
            <a:chExt cx="279625" cy="316650"/>
          </a:xfrm>
          <a:solidFill>
            <a:schemeClr val="bg1"/>
          </a:solidFill>
        </p:grpSpPr>
        <p:sp>
          <p:nvSpPr>
            <p:cNvPr id="21" name="Google Shape;11196;p69">
              <a:extLst>
                <a:ext uri="{FF2B5EF4-FFF2-40B4-BE49-F238E27FC236}">
                  <a16:creationId xmlns:a16="http://schemas.microsoft.com/office/drawing/2014/main" id="{2C58DD24-929C-0269-08B9-F47966131103}"/>
                </a:ext>
              </a:extLst>
            </p:cNvPr>
            <p:cNvSpPr/>
            <p:nvPr/>
          </p:nvSpPr>
          <p:spPr>
            <a:xfrm>
              <a:off x="-57847575" y="2528075"/>
              <a:ext cx="73250" cy="29750"/>
            </a:xfrm>
            <a:custGeom>
              <a:avLst/>
              <a:gdLst/>
              <a:ahLst/>
              <a:cxnLst/>
              <a:rect l="l" t="t" r="r" b="b"/>
              <a:pathLst>
                <a:path w="2930" h="1190" extrusionOk="0">
                  <a:moveTo>
                    <a:pt x="414" y="0"/>
                  </a:moveTo>
                  <a:cubicBezTo>
                    <a:pt x="315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cubicBezTo>
                    <a:pt x="536" y="1000"/>
                    <a:pt x="1008" y="1189"/>
                    <a:pt x="1481" y="1189"/>
                  </a:cubicBezTo>
                  <a:cubicBezTo>
                    <a:pt x="1954" y="1189"/>
                    <a:pt x="2458" y="1000"/>
                    <a:pt x="2773" y="654"/>
                  </a:cubicBezTo>
                  <a:cubicBezTo>
                    <a:pt x="2930" y="496"/>
                    <a:pt x="2930" y="244"/>
                    <a:pt x="2773" y="118"/>
                  </a:cubicBezTo>
                  <a:cubicBezTo>
                    <a:pt x="2710" y="40"/>
                    <a:pt x="2623" y="0"/>
                    <a:pt x="2532" y="0"/>
                  </a:cubicBezTo>
                  <a:cubicBezTo>
                    <a:pt x="2442" y="0"/>
                    <a:pt x="2347" y="40"/>
                    <a:pt x="2269" y="118"/>
                  </a:cubicBezTo>
                  <a:cubicBezTo>
                    <a:pt x="2048" y="339"/>
                    <a:pt x="1733" y="433"/>
                    <a:pt x="1481" y="433"/>
                  </a:cubicBezTo>
                  <a:cubicBezTo>
                    <a:pt x="1197" y="433"/>
                    <a:pt x="882" y="339"/>
                    <a:pt x="693" y="118"/>
                  </a:cubicBezTo>
                  <a:cubicBezTo>
                    <a:pt x="615" y="40"/>
                    <a:pt x="512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2" name="Google Shape;11197;p69">
              <a:extLst>
                <a:ext uri="{FF2B5EF4-FFF2-40B4-BE49-F238E27FC236}">
                  <a16:creationId xmlns:a16="http://schemas.microsoft.com/office/drawing/2014/main" id="{83C5B307-5D4B-414A-9F36-8B6E1FD1E798}"/>
                </a:ext>
              </a:extLst>
            </p:cNvPr>
            <p:cNvSpPr/>
            <p:nvPr/>
          </p:nvSpPr>
          <p:spPr>
            <a:xfrm>
              <a:off x="-57857025" y="24467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3" name="Google Shape;11198;p69">
              <a:extLst>
                <a:ext uri="{FF2B5EF4-FFF2-40B4-BE49-F238E27FC236}">
                  <a16:creationId xmlns:a16="http://schemas.microsoft.com/office/drawing/2014/main" id="{B0CE3F19-1BD5-0958-38C3-9F748A7FAB65}"/>
                </a:ext>
              </a:extLst>
            </p:cNvPr>
            <p:cNvSpPr/>
            <p:nvPr/>
          </p:nvSpPr>
          <p:spPr>
            <a:xfrm>
              <a:off x="-57782200" y="24467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4" name="Google Shape;11199;p69">
              <a:extLst>
                <a:ext uri="{FF2B5EF4-FFF2-40B4-BE49-F238E27FC236}">
                  <a16:creationId xmlns:a16="http://schemas.microsoft.com/office/drawing/2014/main" id="{68EA3F48-19C7-2C5F-24EF-5C362800C749}"/>
                </a:ext>
              </a:extLst>
            </p:cNvPr>
            <p:cNvSpPr/>
            <p:nvPr/>
          </p:nvSpPr>
          <p:spPr>
            <a:xfrm>
              <a:off x="-57950750" y="2296300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5639" y="694"/>
                  </a:moveTo>
                  <a:cubicBezTo>
                    <a:pt x="5955" y="694"/>
                    <a:pt x="6270" y="914"/>
                    <a:pt x="6333" y="1230"/>
                  </a:cubicBezTo>
                  <a:cubicBezTo>
                    <a:pt x="6381" y="1399"/>
                    <a:pt x="6523" y="1513"/>
                    <a:pt x="6701" y="1513"/>
                  </a:cubicBezTo>
                  <a:cubicBezTo>
                    <a:pt x="6754" y="1513"/>
                    <a:pt x="6810" y="1503"/>
                    <a:pt x="6868" y="1482"/>
                  </a:cubicBezTo>
                  <a:cubicBezTo>
                    <a:pt x="6931" y="1450"/>
                    <a:pt x="7057" y="1450"/>
                    <a:pt x="7120" y="1450"/>
                  </a:cubicBezTo>
                  <a:cubicBezTo>
                    <a:pt x="7435" y="1450"/>
                    <a:pt x="7719" y="1639"/>
                    <a:pt x="7845" y="1954"/>
                  </a:cubicBezTo>
                  <a:cubicBezTo>
                    <a:pt x="7876" y="2112"/>
                    <a:pt x="8034" y="2206"/>
                    <a:pt x="8191" y="2206"/>
                  </a:cubicBezTo>
                  <a:cubicBezTo>
                    <a:pt x="8632" y="2206"/>
                    <a:pt x="9010" y="2553"/>
                    <a:pt x="9010" y="3025"/>
                  </a:cubicBezTo>
                  <a:lnTo>
                    <a:pt x="9010" y="3970"/>
                  </a:lnTo>
                  <a:lnTo>
                    <a:pt x="8160" y="3088"/>
                  </a:lnTo>
                  <a:cubicBezTo>
                    <a:pt x="8084" y="3032"/>
                    <a:pt x="7986" y="2986"/>
                    <a:pt x="7885" y="2986"/>
                  </a:cubicBezTo>
                  <a:cubicBezTo>
                    <a:pt x="7818" y="2986"/>
                    <a:pt x="7750" y="3006"/>
                    <a:pt x="7687" y="3057"/>
                  </a:cubicBezTo>
                  <a:cubicBezTo>
                    <a:pt x="7073" y="3466"/>
                    <a:pt x="6364" y="3671"/>
                    <a:pt x="5655" y="3671"/>
                  </a:cubicBezTo>
                  <a:cubicBezTo>
                    <a:pt x="4946" y="3671"/>
                    <a:pt x="4237" y="3466"/>
                    <a:pt x="3623" y="3057"/>
                  </a:cubicBezTo>
                  <a:cubicBezTo>
                    <a:pt x="3560" y="3006"/>
                    <a:pt x="3492" y="2986"/>
                    <a:pt x="3425" y="2986"/>
                  </a:cubicBezTo>
                  <a:cubicBezTo>
                    <a:pt x="3324" y="2986"/>
                    <a:pt x="3226" y="3032"/>
                    <a:pt x="3151" y="3088"/>
                  </a:cubicBezTo>
                  <a:lnTo>
                    <a:pt x="2300" y="3970"/>
                  </a:lnTo>
                  <a:cubicBezTo>
                    <a:pt x="2268" y="3293"/>
                    <a:pt x="2253" y="3191"/>
                    <a:pt x="2245" y="3191"/>
                  </a:cubicBezTo>
                  <a:cubicBezTo>
                    <a:pt x="2241" y="3191"/>
                    <a:pt x="2239" y="3210"/>
                    <a:pt x="2238" y="3210"/>
                  </a:cubicBezTo>
                  <a:cubicBezTo>
                    <a:pt x="2237" y="3210"/>
                    <a:pt x="2237" y="3177"/>
                    <a:pt x="2237" y="3025"/>
                  </a:cubicBezTo>
                  <a:cubicBezTo>
                    <a:pt x="2237" y="2584"/>
                    <a:pt x="2615" y="2206"/>
                    <a:pt x="3088" y="2206"/>
                  </a:cubicBezTo>
                  <a:cubicBezTo>
                    <a:pt x="3245" y="2206"/>
                    <a:pt x="3403" y="2080"/>
                    <a:pt x="3434" y="1954"/>
                  </a:cubicBezTo>
                  <a:cubicBezTo>
                    <a:pt x="3560" y="1639"/>
                    <a:pt x="3812" y="1450"/>
                    <a:pt x="4127" y="1450"/>
                  </a:cubicBezTo>
                  <a:cubicBezTo>
                    <a:pt x="4222" y="1450"/>
                    <a:pt x="4348" y="1450"/>
                    <a:pt x="4411" y="1482"/>
                  </a:cubicBezTo>
                  <a:cubicBezTo>
                    <a:pt x="4449" y="1494"/>
                    <a:pt x="4491" y="1501"/>
                    <a:pt x="4532" y="1501"/>
                  </a:cubicBezTo>
                  <a:cubicBezTo>
                    <a:pt x="4695" y="1501"/>
                    <a:pt x="4865" y="1405"/>
                    <a:pt x="4915" y="1230"/>
                  </a:cubicBezTo>
                  <a:cubicBezTo>
                    <a:pt x="5009" y="914"/>
                    <a:pt x="5324" y="694"/>
                    <a:pt x="5639" y="694"/>
                  </a:cubicBezTo>
                  <a:close/>
                  <a:moveTo>
                    <a:pt x="1512" y="5955"/>
                  </a:moveTo>
                  <a:lnTo>
                    <a:pt x="1512" y="7467"/>
                  </a:lnTo>
                  <a:cubicBezTo>
                    <a:pt x="1071" y="7467"/>
                    <a:pt x="756" y="7152"/>
                    <a:pt x="756" y="6711"/>
                  </a:cubicBezTo>
                  <a:cubicBezTo>
                    <a:pt x="756" y="6333"/>
                    <a:pt x="1103" y="5955"/>
                    <a:pt x="1512" y="5955"/>
                  </a:cubicBezTo>
                  <a:close/>
                  <a:moveTo>
                    <a:pt x="9704" y="5955"/>
                  </a:moveTo>
                  <a:cubicBezTo>
                    <a:pt x="10082" y="5955"/>
                    <a:pt x="10428" y="6302"/>
                    <a:pt x="10428" y="6711"/>
                  </a:cubicBezTo>
                  <a:cubicBezTo>
                    <a:pt x="10428" y="7152"/>
                    <a:pt x="10113" y="7467"/>
                    <a:pt x="9704" y="7467"/>
                  </a:cubicBezTo>
                  <a:lnTo>
                    <a:pt x="9704" y="5955"/>
                  </a:lnTo>
                  <a:close/>
                  <a:moveTo>
                    <a:pt x="7813" y="3813"/>
                  </a:moveTo>
                  <a:lnTo>
                    <a:pt x="8979" y="5042"/>
                  </a:lnTo>
                  <a:lnTo>
                    <a:pt x="8979" y="8224"/>
                  </a:lnTo>
                  <a:lnTo>
                    <a:pt x="7971" y="8224"/>
                  </a:lnTo>
                  <a:cubicBezTo>
                    <a:pt x="7230" y="7767"/>
                    <a:pt x="6411" y="7538"/>
                    <a:pt x="5600" y="7538"/>
                  </a:cubicBezTo>
                  <a:cubicBezTo>
                    <a:pt x="4789" y="7538"/>
                    <a:pt x="3985" y="7767"/>
                    <a:pt x="3277" y="8224"/>
                  </a:cubicBezTo>
                  <a:lnTo>
                    <a:pt x="2237" y="8224"/>
                  </a:lnTo>
                  <a:lnTo>
                    <a:pt x="2237" y="5042"/>
                  </a:lnTo>
                  <a:lnTo>
                    <a:pt x="3434" y="3813"/>
                  </a:lnTo>
                  <a:cubicBezTo>
                    <a:pt x="4096" y="4207"/>
                    <a:pt x="4844" y="4404"/>
                    <a:pt x="5600" y="4404"/>
                  </a:cubicBezTo>
                  <a:cubicBezTo>
                    <a:pt x="6356" y="4404"/>
                    <a:pt x="7120" y="4207"/>
                    <a:pt x="7813" y="3813"/>
                  </a:cubicBezTo>
                  <a:close/>
                  <a:moveTo>
                    <a:pt x="5576" y="8302"/>
                  </a:moveTo>
                  <a:cubicBezTo>
                    <a:pt x="6285" y="8302"/>
                    <a:pt x="6994" y="8507"/>
                    <a:pt x="7593" y="8917"/>
                  </a:cubicBezTo>
                  <a:cubicBezTo>
                    <a:pt x="7687" y="8980"/>
                    <a:pt x="7719" y="8980"/>
                    <a:pt x="7813" y="8980"/>
                  </a:cubicBezTo>
                  <a:lnTo>
                    <a:pt x="8916" y="8980"/>
                  </a:lnTo>
                  <a:cubicBezTo>
                    <a:pt x="8758" y="10649"/>
                    <a:pt x="7341" y="11973"/>
                    <a:pt x="5608" y="11973"/>
                  </a:cubicBezTo>
                  <a:cubicBezTo>
                    <a:pt x="3875" y="11973"/>
                    <a:pt x="2457" y="10649"/>
                    <a:pt x="2237" y="8980"/>
                  </a:cubicBezTo>
                  <a:lnTo>
                    <a:pt x="3340" y="8980"/>
                  </a:lnTo>
                  <a:cubicBezTo>
                    <a:pt x="3434" y="8980"/>
                    <a:pt x="3466" y="8980"/>
                    <a:pt x="3560" y="8917"/>
                  </a:cubicBezTo>
                  <a:cubicBezTo>
                    <a:pt x="4159" y="8507"/>
                    <a:pt x="4868" y="8302"/>
                    <a:pt x="5576" y="8302"/>
                  </a:cubicBezTo>
                  <a:close/>
                  <a:moveTo>
                    <a:pt x="5608" y="1"/>
                  </a:moveTo>
                  <a:cubicBezTo>
                    <a:pt x="5041" y="1"/>
                    <a:pt x="4568" y="316"/>
                    <a:pt x="4285" y="725"/>
                  </a:cubicBezTo>
                  <a:cubicBezTo>
                    <a:pt x="4231" y="720"/>
                    <a:pt x="4178" y="717"/>
                    <a:pt x="4125" y="717"/>
                  </a:cubicBezTo>
                  <a:cubicBezTo>
                    <a:pt x="3560" y="717"/>
                    <a:pt x="3063" y="1020"/>
                    <a:pt x="2804" y="1482"/>
                  </a:cubicBezTo>
                  <a:cubicBezTo>
                    <a:pt x="2048" y="1608"/>
                    <a:pt x="1512" y="2238"/>
                    <a:pt x="1512" y="3025"/>
                  </a:cubicBezTo>
                  <a:lnTo>
                    <a:pt x="1512" y="5231"/>
                  </a:lnTo>
                  <a:cubicBezTo>
                    <a:pt x="662" y="5231"/>
                    <a:pt x="0" y="5892"/>
                    <a:pt x="0" y="6711"/>
                  </a:cubicBezTo>
                  <a:cubicBezTo>
                    <a:pt x="0" y="7562"/>
                    <a:pt x="662" y="8224"/>
                    <a:pt x="1512" y="8224"/>
                  </a:cubicBezTo>
                  <a:lnTo>
                    <a:pt x="1512" y="8570"/>
                  </a:lnTo>
                  <a:cubicBezTo>
                    <a:pt x="1512" y="10807"/>
                    <a:pt x="3340" y="12666"/>
                    <a:pt x="5608" y="12666"/>
                  </a:cubicBezTo>
                  <a:cubicBezTo>
                    <a:pt x="7845" y="12666"/>
                    <a:pt x="9704" y="10807"/>
                    <a:pt x="9704" y="8570"/>
                  </a:cubicBezTo>
                  <a:lnTo>
                    <a:pt x="9704" y="8224"/>
                  </a:lnTo>
                  <a:cubicBezTo>
                    <a:pt x="10523" y="8224"/>
                    <a:pt x="11184" y="7562"/>
                    <a:pt x="11184" y="6711"/>
                  </a:cubicBezTo>
                  <a:cubicBezTo>
                    <a:pt x="11184" y="5892"/>
                    <a:pt x="10523" y="5231"/>
                    <a:pt x="9704" y="5231"/>
                  </a:cubicBezTo>
                  <a:lnTo>
                    <a:pt x="9704" y="3025"/>
                  </a:lnTo>
                  <a:cubicBezTo>
                    <a:pt x="9704" y="2238"/>
                    <a:pt x="9137" y="1608"/>
                    <a:pt x="8380" y="1482"/>
                  </a:cubicBezTo>
                  <a:cubicBezTo>
                    <a:pt x="8150" y="1020"/>
                    <a:pt x="7629" y="717"/>
                    <a:pt x="7060" y="717"/>
                  </a:cubicBezTo>
                  <a:cubicBezTo>
                    <a:pt x="7007" y="717"/>
                    <a:pt x="6953" y="720"/>
                    <a:pt x="6900" y="725"/>
                  </a:cubicBezTo>
                  <a:cubicBezTo>
                    <a:pt x="6616" y="253"/>
                    <a:pt x="6144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5" name="Google Shape;11200;p69">
            <a:extLst>
              <a:ext uri="{FF2B5EF4-FFF2-40B4-BE49-F238E27FC236}">
                <a16:creationId xmlns:a16="http://schemas.microsoft.com/office/drawing/2014/main" id="{56CC6C4D-743C-4EA3-7DA9-35B12B7ECCBD}"/>
              </a:ext>
            </a:extLst>
          </p:cNvPr>
          <p:cNvGrpSpPr/>
          <p:nvPr/>
        </p:nvGrpSpPr>
        <p:grpSpPr>
          <a:xfrm>
            <a:off x="3143212" y="7798503"/>
            <a:ext cx="962051" cy="960313"/>
            <a:chOff x="-57969675" y="2687750"/>
            <a:chExt cx="318025" cy="317450"/>
          </a:xfrm>
          <a:solidFill>
            <a:schemeClr val="bg1"/>
          </a:solidFill>
        </p:grpSpPr>
        <p:sp>
          <p:nvSpPr>
            <p:cNvPr id="26" name="Google Shape;11201;p69">
              <a:extLst>
                <a:ext uri="{FF2B5EF4-FFF2-40B4-BE49-F238E27FC236}">
                  <a16:creationId xmlns:a16="http://schemas.microsoft.com/office/drawing/2014/main" id="{CFC9CBA5-3E21-783D-2228-9FA2FE779280}"/>
                </a:ext>
              </a:extLst>
            </p:cNvPr>
            <p:cNvSpPr/>
            <p:nvPr/>
          </p:nvSpPr>
          <p:spPr>
            <a:xfrm>
              <a:off x="-57856250" y="28563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7" name="Google Shape;11202;p69">
              <a:extLst>
                <a:ext uri="{FF2B5EF4-FFF2-40B4-BE49-F238E27FC236}">
                  <a16:creationId xmlns:a16="http://schemas.microsoft.com/office/drawing/2014/main" id="{1835CD23-1BFB-D49C-D518-B127769418D5}"/>
                </a:ext>
              </a:extLst>
            </p:cNvPr>
            <p:cNvSpPr/>
            <p:nvPr/>
          </p:nvSpPr>
          <p:spPr>
            <a:xfrm>
              <a:off x="-5784600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69"/>
                    <a:pt x="977" y="1190"/>
                    <a:pt x="1449" y="1190"/>
                  </a:cubicBezTo>
                  <a:cubicBezTo>
                    <a:pt x="1922" y="1190"/>
                    <a:pt x="2426" y="969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" name="Google Shape;11203;p69">
              <a:extLst>
                <a:ext uri="{FF2B5EF4-FFF2-40B4-BE49-F238E27FC236}">
                  <a16:creationId xmlns:a16="http://schemas.microsoft.com/office/drawing/2014/main" id="{6F250838-D25F-9C90-B9F1-44A1F60A8731}"/>
                </a:ext>
              </a:extLst>
            </p:cNvPr>
            <p:cNvSpPr/>
            <p:nvPr/>
          </p:nvSpPr>
          <p:spPr>
            <a:xfrm>
              <a:off x="-57969675" y="2687750"/>
              <a:ext cx="318025" cy="317450"/>
            </a:xfrm>
            <a:custGeom>
              <a:avLst/>
              <a:gdLst/>
              <a:ahLst/>
              <a:cxnLst/>
              <a:rect l="l" t="t" r="r" b="b"/>
              <a:pathLst>
                <a:path w="12721" h="12698" extrusionOk="0">
                  <a:moveTo>
                    <a:pt x="6365" y="757"/>
                  </a:moveTo>
                  <a:cubicBezTo>
                    <a:pt x="7090" y="757"/>
                    <a:pt x="7783" y="1072"/>
                    <a:pt x="8255" y="1576"/>
                  </a:cubicBezTo>
                  <a:cubicBezTo>
                    <a:pt x="8888" y="2274"/>
                    <a:pt x="9792" y="2670"/>
                    <a:pt x="10717" y="2670"/>
                  </a:cubicBezTo>
                  <a:cubicBezTo>
                    <a:pt x="11128" y="2670"/>
                    <a:pt x="11544" y="2591"/>
                    <a:pt x="11941" y="2427"/>
                  </a:cubicBezTo>
                  <a:lnTo>
                    <a:pt x="11941" y="3183"/>
                  </a:lnTo>
                  <a:lnTo>
                    <a:pt x="11973" y="3183"/>
                  </a:lnTo>
                  <a:cubicBezTo>
                    <a:pt x="11973" y="4348"/>
                    <a:pt x="11028" y="5231"/>
                    <a:pt x="9925" y="5231"/>
                  </a:cubicBezTo>
                  <a:cubicBezTo>
                    <a:pt x="9358" y="5231"/>
                    <a:pt x="9043" y="5041"/>
                    <a:pt x="8192" y="4600"/>
                  </a:cubicBezTo>
                  <a:cubicBezTo>
                    <a:pt x="8066" y="4537"/>
                    <a:pt x="7877" y="4506"/>
                    <a:pt x="7688" y="4506"/>
                  </a:cubicBezTo>
                  <a:lnTo>
                    <a:pt x="5042" y="4506"/>
                  </a:lnTo>
                  <a:cubicBezTo>
                    <a:pt x="4916" y="4506"/>
                    <a:pt x="4695" y="4537"/>
                    <a:pt x="4538" y="4600"/>
                  </a:cubicBezTo>
                  <a:cubicBezTo>
                    <a:pt x="3687" y="5041"/>
                    <a:pt x="3403" y="5231"/>
                    <a:pt x="2805" y="5231"/>
                  </a:cubicBezTo>
                  <a:cubicBezTo>
                    <a:pt x="1671" y="5231"/>
                    <a:pt x="757" y="4348"/>
                    <a:pt x="757" y="3183"/>
                  </a:cubicBezTo>
                  <a:lnTo>
                    <a:pt x="757" y="2490"/>
                  </a:lnTo>
                  <a:cubicBezTo>
                    <a:pt x="1150" y="2639"/>
                    <a:pt x="1556" y="2711"/>
                    <a:pt x="1958" y="2711"/>
                  </a:cubicBezTo>
                  <a:cubicBezTo>
                    <a:pt x="2909" y="2711"/>
                    <a:pt x="3832" y="2307"/>
                    <a:pt x="4475" y="1576"/>
                  </a:cubicBezTo>
                  <a:cubicBezTo>
                    <a:pt x="4947" y="1072"/>
                    <a:pt x="5640" y="757"/>
                    <a:pt x="6365" y="757"/>
                  </a:cubicBezTo>
                  <a:close/>
                  <a:moveTo>
                    <a:pt x="7846" y="6743"/>
                  </a:moveTo>
                  <a:cubicBezTo>
                    <a:pt x="8035" y="6743"/>
                    <a:pt x="8192" y="6900"/>
                    <a:pt x="8192" y="7089"/>
                  </a:cubicBezTo>
                  <a:cubicBezTo>
                    <a:pt x="8192" y="7278"/>
                    <a:pt x="8035" y="7436"/>
                    <a:pt x="7846" y="7436"/>
                  </a:cubicBezTo>
                  <a:cubicBezTo>
                    <a:pt x="7657" y="7436"/>
                    <a:pt x="7499" y="7278"/>
                    <a:pt x="7499" y="7089"/>
                  </a:cubicBezTo>
                  <a:cubicBezTo>
                    <a:pt x="7499" y="6900"/>
                    <a:pt x="7657" y="6743"/>
                    <a:pt x="7846" y="6743"/>
                  </a:cubicBezTo>
                  <a:close/>
                  <a:moveTo>
                    <a:pt x="7720" y="5231"/>
                  </a:moveTo>
                  <a:cubicBezTo>
                    <a:pt x="7783" y="5231"/>
                    <a:pt x="7846" y="5231"/>
                    <a:pt x="7877" y="5294"/>
                  </a:cubicBezTo>
                  <a:cubicBezTo>
                    <a:pt x="8759" y="5703"/>
                    <a:pt x="9074" y="5955"/>
                    <a:pt x="9767" y="5987"/>
                  </a:cubicBezTo>
                  <a:lnTo>
                    <a:pt x="9767" y="7656"/>
                  </a:lnTo>
                  <a:lnTo>
                    <a:pt x="9736" y="7656"/>
                  </a:lnTo>
                  <a:lnTo>
                    <a:pt x="8980" y="7278"/>
                  </a:lnTo>
                  <a:cubicBezTo>
                    <a:pt x="9106" y="6617"/>
                    <a:pt x="8570" y="5987"/>
                    <a:pt x="7877" y="5987"/>
                  </a:cubicBezTo>
                  <a:cubicBezTo>
                    <a:pt x="7562" y="5987"/>
                    <a:pt x="7247" y="6144"/>
                    <a:pt x="7058" y="6333"/>
                  </a:cubicBezTo>
                  <a:lnTo>
                    <a:pt x="4884" y="5294"/>
                  </a:lnTo>
                  <a:lnTo>
                    <a:pt x="4947" y="5294"/>
                  </a:lnTo>
                  <a:cubicBezTo>
                    <a:pt x="4979" y="5231"/>
                    <a:pt x="5042" y="5231"/>
                    <a:pt x="5105" y="5231"/>
                  </a:cubicBezTo>
                  <a:close/>
                  <a:moveTo>
                    <a:pt x="4065" y="5672"/>
                  </a:moveTo>
                  <a:cubicBezTo>
                    <a:pt x="4065" y="5672"/>
                    <a:pt x="4128" y="5672"/>
                    <a:pt x="4128" y="5703"/>
                  </a:cubicBezTo>
                  <a:lnTo>
                    <a:pt x="6806" y="7026"/>
                  </a:lnTo>
                  <a:cubicBezTo>
                    <a:pt x="6743" y="7656"/>
                    <a:pt x="7279" y="8192"/>
                    <a:pt x="7909" y="8192"/>
                  </a:cubicBezTo>
                  <a:cubicBezTo>
                    <a:pt x="8161" y="8192"/>
                    <a:pt x="8444" y="8066"/>
                    <a:pt x="8633" y="7908"/>
                  </a:cubicBezTo>
                  <a:lnTo>
                    <a:pt x="9767" y="8476"/>
                  </a:lnTo>
                  <a:lnTo>
                    <a:pt x="9767" y="8602"/>
                  </a:lnTo>
                  <a:lnTo>
                    <a:pt x="9736" y="8602"/>
                  </a:lnTo>
                  <a:cubicBezTo>
                    <a:pt x="9736" y="10429"/>
                    <a:pt x="8255" y="11973"/>
                    <a:pt x="6396" y="11973"/>
                  </a:cubicBezTo>
                  <a:cubicBezTo>
                    <a:pt x="4538" y="11973"/>
                    <a:pt x="3057" y="10429"/>
                    <a:pt x="3057" y="8602"/>
                  </a:cubicBezTo>
                  <a:lnTo>
                    <a:pt x="3057" y="5955"/>
                  </a:lnTo>
                  <a:cubicBezTo>
                    <a:pt x="3403" y="5924"/>
                    <a:pt x="3750" y="5829"/>
                    <a:pt x="4065" y="5672"/>
                  </a:cubicBezTo>
                  <a:close/>
                  <a:moveTo>
                    <a:pt x="6365" y="1"/>
                  </a:moveTo>
                  <a:cubicBezTo>
                    <a:pt x="5420" y="1"/>
                    <a:pt x="4506" y="410"/>
                    <a:pt x="3908" y="1072"/>
                  </a:cubicBezTo>
                  <a:cubicBezTo>
                    <a:pt x="3408" y="1648"/>
                    <a:pt x="2687" y="1943"/>
                    <a:pt x="1957" y="1943"/>
                  </a:cubicBezTo>
                  <a:cubicBezTo>
                    <a:pt x="1489" y="1943"/>
                    <a:pt x="1018" y="1822"/>
                    <a:pt x="600" y="1576"/>
                  </a:cubicBezTo>
                  <a:lnTo>
                    <a:pt x="568" y="1544"/>
                  </a:lnTo>
                  <a:cubicBezTo>
                    <a:pt x="505" y="1505"/>
                    <a:pt x="438" y="1487"/>
                    <a:pt x="373" y="1487"/>
                  </a:cubicBezTo>
                  <a:cubicBezTo>
                    <a:pt x="178" y="1487"/>
                    <a:pt x="1" y="1647"/>
                    <a:pt x="1" y="1860"/>
                  </a:cubicBezTo>
                  <a:lnTo>
                    <a:pt x="1" y="3151"/>
                  </a:lnTo>
                  <a:cubicBezTo>
                    <a:pt x="1" y="4506"/>
                    <a:pt x="1009" y="5640"/>
                    <a:pt x="2269" y="5861"/>
                  </a:cubicBezTo>
                  <a:lnTo>
                    <a:pt x="2269" y="8539"/>
                  </a:lnTo>
                  <a:cubicBezTo>
                    <a:pt x="2269" y="10838"/>
                    <a:pt x="4097" y="12697"/>
                    <a:pt x="6365" y="12697"/>
                  </a:cubicBezTo>
                  <a:cubicBezTo>
                    <a:pt x="8602" y="12697"/>
                    <a:pt x="10461" y="10838"/>
                    <a:pt x="10461" y="8539"/>
                  </a:cubicBezTo>
                  <a:lnTo>
                    <a:pt x="10461" y="5861"/>
                  </a:lnTo>
                  <a:cubicBezTo>
                    <a:pt x="11752" y="5640"/>
                    <a:pt x="12697" y="4506"/>
                    <a:pt x="12697" y="3151"/>
                  </a:cubicBezTo>
                  <a:lnTo>
                    <a:pt x="12697" y="1860"/>
                  </a:lnTo>
                  <a:cubicBezTo>
                    <a:pt x="12721" y="1647"/>
                    <a:pt x="12550" y="1487"/>
                    <a:pt x="12370" y="1487"/>
                  </a:cubicBezTo>
                  <a:cubicBezTo>
                    <a:pt x="12310" y="1487"/>
                    <a:pt x="12249" y="1505"/>
                    <a:pt x="12193" y="1544"/>
                  </a:cubicBezTo>
                  <a:lnTo>
                    <a:pt x="12130" y="1576"/>
                  </a:lnTo>
                  <a:cubicBezTo>
                    <a:pt x="11721" y="1824"/>
                    <a:pt x="11253" y="1945"/>
                    <a:pt x="10785" y="1945"/>
                  </a:cubicBezTo>
                  <a:cubicBezTo>
                    <a:pt x="10063" y="1945"/>
                    <a:pt x="9338" y="1657"/>
                    <a:pt x="8822" y="1103"/>
                  </a:cubicBezTo>
                  <a:cubicBezTo>
                    <a:pt x="8192" y="442"/>
                    <a:pt x="7342" y="1"/>
                    <a:pt x="63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" name="Google Shape;11204;p69">
              <a:extLst>
                <a:ext uri="{FF2B5EF4-FFF2-40B4-BE49-F238E27FC236}">
                  <a16:creationId xmlns:a16="http://schemas.microsoft.com/office/drawing/2014/main" id="{CF744365-0F5D-96D2-08AC-56A7752E7745}"/>
                </a:ext>
              </a:extLst>
            </p:cNvPr>
            <p:cNvSpPr/>
            <p:nvPr/>
          </p:nvSpPr>
          <p:spPr>
            <a:xfrm>
              <a:off x="-57838125" y="2724975"/>
              <a:ext cx="56725" cy="55550"/>
            </a:xfrm>
            <a:custGeom>
              <a:avLst/>
              <a:gdLst/>
              <a:ahLst/>
              <a:cxnLst/>
              <a:rect l="l" t="t" r="r" b="b"/>
              <a:pathLst>
                <a:path w="2269" h="2222" extrusionOk="0">
                  <a:moveTo>
                    <a:pt x="386" y="0"/>
                  </a:moveTo>
                  <a:cubicBezTo>
                    <a:pt x="292" y="0"/>
                    <a:pt x="205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lnTo>
                    <a:pt x="630" y="1127"/>
                  </a:lnTo>
                  <a:lnTo>
                    <a:pt x="158" y="1599"/>
                  </a:lnTo>
                  <a:cubicBezTo>
                    <a:pt x="0" y="1757"/>
                    <a:pt x="0" y="1977"/>
                    <a:pt x="158" y="2103"/>
                  </a:cubicBezTo>
                  <a:cubicBezTo>
                    <a:pt x="237" y="2182"/>
                    <a:pt x="331" y="2221"/>
                    <a:pt x="422" y="2221"/>
                  </a:cubicBezTo>
                  <a:cubicBezTo>
                    <a:pt x="512" y="2221"/>
                    <a:pt x="599" y="2182"/>
                    <a:pt x="662" y="2103"/>
                  </a:cubicBezTo>
                  <a:lnTo>
                    <a:pt x="1134" y="1631"/>
                  </a:lnTo>
                  <a:lnTo>
                    <a:pt x="1607" y="2103"/>
                  </a:lnTo>
                  <a:cubicBezTo>
                    <a:pt x="1686" y="2182"/>
                    <a:pt x="1780" y="2221"/>
                    <a:pt x="1871" y="2221"/>
                  </a:cubicBezTo>
                  <a:cubicBezTo>
                    <a:pt x="1961" y="2221"/>
                    <a:pt x="2048" y="2182"/>
                    <a:pt x="2111" y="2103"/>
                  </a:cubicBezTo>
                  <a:cubicBezTo>
                    <a:pt x="2269" y="1946"/>
                    <a:pt x="2269" y="1694"/>
                    <a:pt x="2111" y="1599"/>
                  </a:cubicBezTo>
                  <a:lnTo>
                    <a:pt x="1639" y="1127"/>
                  </a:lnTo>
                  <a:lnTo>
                    <a:pt x="2111" y="654"/>
                  </a:lnTo>
                  <a:cubicBezTo>
                    <a:pt x="2269" y="497"/>
                    <a:pt x="2269" y="244"/>
                    <a:pt x="2111" y="118"/>
                  </a:cubicBezTo>
                  <a:cubicBezTo>
                    <a:pt x="2032" y="40"/>
                    <a:pt x="1938" y="0"/>
                    <a:pt x="1847" y="0"/>
                  </a:cubicBezTo>
                  <a:cubicBezTo>
                    <a:pt x="1757" y="0"/>
                    <a:pt x="1670" y="40"/>
                    <a:pt x="1607" y="118"/>
                  </a:cubicBezTo>
                  <a:lnTo>
                    <a:pt x="1134" y="591"/>
                  </a:lnTo>
                  <a:lnTo>
                    <a:pt x="662" y="118"/>
                  </a:lnTo>
                  <a:cubicBezTo>
                    <a:pt x="583" y="40"/>
                    <a:pt x="481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0" name="Google Shape;11236;p69">
            <a:extLst>
              <a:ext uri="{FF2B5EF4-FFF2-40B4-BE49-F238E27FC236}">
                <a16:creationId xmlns:a16="http://schemas.microsoft.com/office/drawing/2014/main" id="{401A944C-0B7D-6AFC-3497-F9EE8CD23EF9}"/>
              </a:ext>
            </a:extLst>
          </p:cNvPr>
          <p:cNvGrpSpPr/>
          <p:nvPr/>
        </p:nvGrpSpPr>
        <p:grpSpPr>
          <a:xfrm>
            <a:off x="4288173" y="5327873"/>
            <a:ext cx="965077" cy="962656"/>
            <a:chOff x="-57578225" y="1904075"/>
            <a:chExt cx="319025" cy="318225"/>
          </a:xfrm>
          <a:solidFill>
            <a:schemeClr val="bg1"/>
          </a:solidFill>
        </p:grpSpPr>
        <p:sp>
          <p:nvSpPr>
            <p:cNvPr id="31" name="Google Shape;11237;p69">
              <a:extLst>
                <a:ext uri="{FF2B5EF4-FFF2-40B4-BE49-F238E27FC236}">
                  <a16:creationId xmlns:a16="http://schemas.microsoft.com/office/drawing/2014/main" id="{874963A2-EF3F-A601-8532-74B5AAD514ED}"/>
                </a:ext>
              </a:extLst>
            </p:cNvPr>
            <p:cNvSpPr/>
            <p:nvPr/>
          </p:nvSpPr>
          <p:spPr>
            <a:xfrm>
              <a:off x="-57578225" y="190407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4601" y="1418"/>
                  </a:moveTo>
                  <a:cubicBezTo>
                    <a:pt x="4632" y="1702"/>
                    <a:pt x="4727" y="1922"/>
                    <a:pt x="4790" y="2206"/>
                  </a:cubicBezTo>
                  <a:cubicBezTo>
                    <a:pt x="3687" y="2962"/>
                    <a:pt x="2994" y="4254"/>
                    <a:pt x="2994" y="5640"/>
                  </a:cubicBezTo>
                  <a:lnTo>
                    <a:pt x="2994" y="5986"/>
                  </a:lnTo>
                  <a:cubicBezTo>
                    <a:pt x="2710" y="5986"/>
                    <a:pt x="2458" y="6081"/>
                    <a:pt x="2238" y="6175"/>
                  </a:cubicBezTo>
                  <a:lnTo>
                    <a:pt x="2238" y="5608"/>
                  </a:lnTo>
                  <a:cubicBezTo>
                    <a:pt x="2238" y="3876"/>
                    <a:pt x="3183" y="2300"/>
                    <a:pt x="4601" y="1418"/>
                  </a:cubicBezTo>
                  <a:close/>
                  <a:moveTo>
                    <a:pt x="7121" y="757"/>
                  </a:moveTo>
                  <a:cubicBezTo>
                    <a:pt x="9799" y="757"/>
                    <a:pt x="12004" y="2930"/>
                    <a:pt x="12004" y="5640"/>
                  </a:cubicBezTo>
                  <a:lnTo>
                    <a:pt x="12004" y="6238"/>
                  </a:lnTo>
                  <a:cubicBezTo>
                    <a:pt x="11752" y="6112"/>
                    <a:pt x="11532" y="6018"/>
                    <a:pt x="11248" y="6018"/>
                  </a:cubicBezTo>
                  <a:lnTo>
                    <a:pt x="10902" y="6018"/>
                  </a:lnTo>
                  <a:cubicBezTo>
                    <a:pt x="8098" y="6018"/>
                    <a:pt x="5703" y="3907"/>
                    <a:pt x="5325" y="1103"/>
                  </a:cubicBezTo>
                  <a:cubicBezTo>
                    <a:pt x="5861" y="883"/>
                    <a:pt x="6491" y="757"/>
                    <a:pt x="7121" y="757"/>
                  </a:cubicBezTo>
                  <a:close/>
                  <a:moveTo>
                    <a:pt x="2994" y="6742"/>
                  </a:moveTo>
                  <a:lnTo>
                    <a:pt x="2994" y="8223"/>
                  </a:lnTo>
                  <a:cubicBezTo>
                    <a:pt x="2616" y="8223"/>
                    <a:pt x="2238" y="7971"/>
                    <a:pt x="2238" y="7436"/>
                  </a:cubicBezTo>
                  <a:cubicBezTo>
                    <a:pt x="2269" y="7058"/>
                    <a:pt x="2584" y="6742"/>
                    <a:pt x="2994" y="6742"/>
                  </a:cubicBezTo>
                  <a:close/>
                  <a:moveTo>
                    <a:pt x="11248" y="6742"/>
                  </a:moveTo>
                  <a:cubicBezTo>
                    <a:pt x="11658" y="6742"/>
                    <a:pt x="12004" y="7058"/>
                    <a:pt x="12004" y="7499"/>
                  </a:cubicBezTo>
                  <a:cubicBezTo>
                    <a:pt x="12004" y="7908"/>
                    <a:pt x="11658" y="8223"/>
                    <a:pt x="11248" y="8223"/>
                  </a:cubicBezTo>
                  <a:lnTo>
                    <a:pt x="11248" y="6742"/>
                  </a:lnTo>
                  <a:close/>
                  <a:moveTo>
                    <a:pt x="1828" y="8444"/>
                  </a:moveTo>
                  <a:cubicBezTo>
                    <a:pt x="2112" y="8790"/>
                    <a:pt x="2553" y="8979"/>
                    <a:pt x="3025" y="8979"/>
                  </a:cubicBezTo>
                  <a:cubicBezTo>
                    <a:pt x="3088" y="9830"/>
                    <a:pt x="3466" y="10681"/>
                    <a:pt x="4034" y="11311"/>
                  </a:cubicBezTo>
                  <a:cubicBezTo>
                    <a:pt x="3656" y="11752"/>
                    <a:pt x="3183" y="11972"/>
                    <a:pt x="2616" y="11972"/>
                  </a:cubicBezTo>
                  <a:cubicBezTo>
                    <a:pt x="1608" y="11972"/>
                    <a:pt x="789" y="11153"/>
                    <a:pt x="789" y="10113"/>
                  </a:cubicBezTo>
                  <a:cubicBezTo>
                    <a:pt x="789" y="9420"/>
                    <a:pt x="1198" y="8759"/>
                    <a:pt x="1828" y="8444"/>
                  </a:cubicBezTo>
                  <a:close/>
                  <a:moveTo>
                    <a:pt x="5042" y="2962"/>
                  </a:moveTo>
                  <a:cubicBezTo>
                    <a:pt x="5987" y="5073"/>
                    <a:pt x="8066" y="6616"/>
                    <a:pt x="10461" y="6774"/>
                  </a:cubicBezTo>
                  <a:lnTo>
                    <a:pt x="10461" y="8664"/>
                  </a:lnTo>
                  <a:cubicBezTo>
                    <a:pt x="10492" y="10492"/>
                    <a:pt x="8980" y="11972"/>
                    <a:pt x="7121" y="11972"/>
                  </a:cubicBezTo>
                  <a:cubicBezTo>
                    <a:pt x="5262" y="11972"/>
                    <a:pt x="3719" y="10460"/>
                    <a:pt x="3719" y="8633"/>
                  </a:cubicBezTo>
                  <a:lnTo>
                    <a:pt x="3719" y="5640"/>
                  </a:lnTo>
                  <a:cubicBezTo>
                    <a:pt x="3719" y="4600"/>
                    <a:pt x="4254" y="3592"/>
                    <a:pt x="5042" y="2962"/>
                  </a:cubicBezTo>
                  <a:close/>
                  <a:moveTo>
                    <a:pt x="7121" y="0"/>
                  </a:moveTo>
                  <a:cubicBezTo>
                    <a:pt x="5577" y="0"/>
                    <a:pt x="4191" y="631"/>
                    <a:pt x="3151" y="1670"/>
                  </a:cubicBezTo>
                  <a:cubicBezTo>
                    <a:pt x="2080" y="2710"/>
                    <a:pt x="1482" y="4128"/>
                    <a:pt x="1482" y="5640"/>
                  </a:cubicBezTo>
                  <a:lnTo>
                    <a:pt x="1482" y="7751"/>
                  </a:lnTo>
                  <a:cubicBezTo>
                    <a:pt x="568" y="8192"/>
                    <a:pt x="1" y="9105"/>
                    <a:pt x="1" y="10113"/>
                  </a:cubicBezTo>
                  <a:cubicBezTo>
                    <a:pt x="1" y="11594"/>
                    <a:pt x="1167" y="12728"/>
                    <a:pt x="2584" y="12728"/>
                  </a:cubicBezTo>
                  <a:cubicBezTo>
                    <a:pt x="3340" y="12728"/>
                    <a:pt x="4034" y="12413"/>
                    <a:pt x="4569" y="11846"/>
                  </a:cubicBezTo>
                  <a:cubicBezTo>
                    <a:pt x="5262" y="12413"/>
                    <a:pt x="6176" y="12728"/>
                    <a:pt x="7121" y="12728"/>
                  </a:cubicBezTo>
                  <a:cubicBezTo>
                    <a:pt x="8224" y="12728"/>
                    <a:pt x="9232" y="12287"/>
                    <a:pt x="10020" y="11500"/>
                  </a:cubicBezTo>
                  <a:cubicBezTo>
                    <a:pt x="10744" y="10838"/>
                    <a:pt x="11122" y="9924"/>
                    <a:pt x="11217" y="8979"/>
                  </a:cubicBezTo>
                  <a:cubicBezTo>
                    <a:pt x="12036" y="8979"/>
                    <a:pt x="12697" y="8318"/>
                    <a:pt x="12697" y="7499"/>
                  </a:cubicBezTo>
                  <a:lnTo>
                    <a:pt x="12697" y="5640"/>
                  </a:lnTo>
                  <a:cubicBezTo>
                    <a:pt x="12760" y="4128"/>
                    <a:pt x="12162" y="2710"/>
                    <a:pt x="11091" y="1670"/>
                  </a:cubicBezTo>
                  <a:cubicBezTo>
                    <a:pt x="10020" y="599"/>
                    <a:pt x="8602" y="0"/>
                    <a:pt x="71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" name="Google Shape;11238;p69">
              <a:extLst>
                <a:ext uri="{FF2B5EF4-FFF2-40B4-BE49-F238E27FC236}">
                  <a16:creationId xmlns:a16="http://schemas.microsoft.com/office/drawing/2014/main" id="{4CE96A4C-A6EC-F9B3-D765-E5E3F2BD48AE}"/>
                </a:ext>
              </a:extLst>
            </p:cNvPr>
            <p:cNvSpPr/>
            <p:nvPr/>
          </p:nvSpPr>
          <p:spPr>
            <a:xfrm>
              <a:off x="-57446675" y="2073400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8"/>
                  </a:cubicBezTo>
                  <a:cubicBezTo>
                    <a:pt x="0" y="568"/>
                    <a:pt x="158" y="726"/>
                    <a:pt x="347" y="726"/>
                  </a:cubicBezTo>
                  <a:cubicBezTo>
                    <a:pt x="567" y="726"/>
                    <a:pt x="725" y="568"/>
                    <a:pt x="725" y="348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239;p69">
              <a:extLst>
                <a:ext uri="{FF2B5EF4-FFF2-40B4-BE49-F238E27FC236}">
                  <a16:creationId xmlns:a16="http://schemas.microsoft.com/office/drawing/2014/main" id="{11BF74E3-7374-F1F2-51B9-9E3D6E256235}"/>
                </a:ext>
              </a:extLst>
            </p:cNvPr>
            <p:cNvSpPr/>
            <p:nvPr/>
          </p:nvSpPr>
          <p:spPr>
            <a:xfrm>
              <a:off x="-57371850" y="2073400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8"/>
                  </a:cubicBezTo>
                  <a:cubicBezTo>
                    <a:pt x="0" y="537"/>
                    <a:pt x="158" y="726"/>
                    <a:pt x="347" y="726"/>
                  </a:cubicBezTo>
                  <a:cubicBezTo>
                    <a:pt x="567" y="726"/>
                    <a:pt x="725" y="537"/>
                    <a:pt x="725" y="348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240;p69">
              <a:extLst>
                <a:ext uri="{FF2B5EF4-FFF2-40B4-BE49-F238E27FC236}">
                  <a16:creationId xmlns:a16="http://schemas.microsoft.com/office/drawing/2014/main" id="{96AA6E3C-8767-E218-2882-C41FC6C2E1C8}"/>
                </a:ext>
              </a:extLst>
            </p:cNvPr>
            <p:cNvSpPr/>
            <p:nvPr/>
          </p:nvSpPr>
          <p:spPr>
            <a:xfrm>
              <a:off x="-57436450" y="2136625"/>
              <a:ext cx="72500" cy="29750"/>
            </a:xfrm>
            <a:custGeom>
              <a:avLst/>
              <a:gdLst/>
              <a:ahLst/>
              <a:cxnLst/>
              <a:rect l="l" t="t" r="r" b="b"/>
              <a:pathLst>
                <a:path w="2900" h="1190" extrusionOk="0">
                  <a:moveTo>
                    <a:pt x="387" y="0"/>
                  </a:moveTo>
                  <a:cubicBezTo>
                    <a:pt x="292" y="0"/>
                    <a:pt x="206" y="40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2"/>
                  </a:cubicBezTo>
                  <a:cubicBezTo>
                    <a:pt x="2899" y="465"/>
                    <a:pt x="2899" y="244"/>
                    <a:pt x="2742" y="118"/>
                  </a:cubicBezTo>
                  <a:cubicBezTo>
                    <a:pt x="2679" y="40"/>
                    <a:pt x="2592" y="0"/>
                    <a:pt x="2502" y="0"/>
                  </a:cubicBezTo>
                  <a:cubicBezTo>
                    <a:pt x="2411" y="0"/>
                    <a:pt x="2316" y="40"/>
                    <a:pt x="2238" y="118"/>
                  </a:cubicBezTo>
                  <a:cubicBezTo>
                    <a:pt x="2049" y="307"/>
                    <a:pt x="1734" y="433"/>
                    <a:pt x="1450" y="433"/>
                  </a:cubicBezTo>
                  <a:cubicBezTo>
                    <a:pt x="1167" y="433"/>
                    <a:pt x="851" y="307"/>
                    <a:pt x="662" y="118"/>
                  </a:cubicBezTo>
                  <a:cubicBezTo>
                    <a:pt x="584" y="40"/>
                    <a:pt x="481" y="0"/>
                    <a:pt x="3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5" name="Google Shape;11241;p69">
            <a:extLst>
              <a:ext uri="{FF2B5EF4-FFF2-40B4-BE49-F238E27FC236}">
                <a16:creationId xmlns:a16="http://schemas.microsoft.com/office/drawing/2014/main" id="{E441E141-A6E1-C570-1B25-0C6D406CC3F6}"/>
              </a:ext>
            </a:extLst>
          </p:cNvPr>
          <p:cNvGrpSpPr/>
          <p:nvPr/>
        </p:nvGrpSpPr>
        <p:grpSpPr>
          <a:xfrm>
            <a:off x="4347766" y="6589577"/>
            <a:ext cx="845886" cy="962656"/>
            <a:chOff x="-57558525" y="2294725"/>
            <a:chExt cx="279625" cy="318225"/>
          </a:xfrm>
          <a:solidFill>
            <a:schemeClr val="bg1"/>
          </a:solidFill>
        </p:grpSpPr>
        <p:sp>
          <p:nvSpPr>
            <p:cNvPr id="36" name="Google Shape;11242;p69">
              <a:extLst>
                <a:ext uri="{FF2B5EF4-FFF2-40B4-BE49-F238E27FC236}">
                  <a16:creationId xmlns:a16="http://schemas.microsoft.com/office/drawing/2014/main" id="{9D948F94-3AB0-97BD-ADAF-FF8723A6EE32}"/>
                </a:ext>
              </a:extLst>
            </p:cNvPr>
            <p:cNvSpPr/>
            <p:nvPr/>
          </p:nvSpPr>
          <p:spPr>
            <a:xfrm>
              <a:off x="-57455350" y="249892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8" y="0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3"/>
                  </a:cubicBezTo>
                  <a:cubicBezTo>
                    <a:pt x="2899" y="465"/>
                    <a:pt x="2899" y="245"/>
                    <a:pt x="2742" y="119"/>
                  </a:cubicBezTo>
                  <a:cubicBezTo>
                    <a:pt x="2694" y="40"/>
                    <a:pt x="2608" y="0"/>
                    <a:pt x="2513" y="0"/>
                  </a:cubicBezTo>
                  <a:cubicBezTo>
                    <a:pt x="2419" y="0"/>
                    <a:pt x="2316" y="40"/>
                    <a:pt x="2238" y="119"/>
                  </a:cubicBezTo>
                  <a:cubicBezTo>
                    <a:pt x="2049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4" y="40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" name="Google Shape;11243;p69">
              <a:extLst>
                <a:ext uri="{FF2B5EF4-FFF2-40B4-BE49-F238E27FC236}">
                  <a16:creationId xmlns:a16="http://schemas.microsoft.com/office/drawing/2014/main" id="{426223DD-9A7F-AAAB-3B56-BF3AA87BF5DF}"/>
                </a:ext>
              </a:extLst>
            </p:cNvPr>
            <p:cNvSpPr/>
            <p:nvPr/>
          </p:nvSpPr>
          <p:spPr>
            <a:xfrm>
              <a:off x="-57465575" y="24270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8" y="1"/>
                  </a:moveTo>
                  <a:cubicBezTo>
                    <a:pt x="189" y="1"/>
                    <a:pt x="0" y="158"/>
                    <a:pt x="0" y="347"/>
                  </a:cubicBezTo>
                  <a:cubicBezTo>
                    <a:pt x="0" y="536"/>
                    <a:pt x="189" y="694"/>
                    <a:pt x="378" y="694"/>
                  </a:cubicBezTo>
                  <a:cubicBezTo>
                    <a:pt x="567" y="694"/>
                    <a:pt x="725" y="536"/>
                    <a:pt x="725" y="347"/>
                  </a:cubicBezTo>
                  <a:cubicBezTo>
                    <a:pt x="725" y="158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244;p69">
              <a:extLst>
                <a:ext uri="{FF2B5EF4-FFF2-40B4-BE49-F238E27FC236}">
                  <a16:creationId xmlns:a16="http://schemas.microsoft.com/office/drawing/2014/main" id="{8FD3340E-C34D-91F1-0D72-4E9A73B18B82}"/>
                </a:ext>
              </a:extLst>
            </p:cNvPr>
            <p:cNvSpPr/>
            <p:nvPr/>
          </p:nvSpPr>
          <p:spPr>
            <a:xfrm>
              <a:off x="-57389975" y="2427050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245;p69">
              <a:extLst>
                <a:ext uri="{FF2B5EF4-FFF2-40B4-BE49-F238E27FC236}">
                  <a16:creationId xmlns:a16="http://schemas.microsoft.com/office/drawing/2014/main" id="{972D7E93-C7D0-EAEE-B5DC-F864DFC04813}"/>
                </a:ext>
              </a:extLst>
            </p:cNvPr>
            <p:cNvSpPr/>
            <p:nvPr/>
          </p:nvSpPr>
          <p:spPr>
            <a:xfrm>
              <a:off x="-57558525" y="229472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88"/>
                  </a:moveTo>
                  <a:cubicBezTo>
                    <a:pt x="8255" y="788"/>
                    <a:pt x="10429" y="2962"/>
                    <a:pt x="10429" y="5640"/>
                  </a:cubicBezTo>
                  <a:lnTo>
                    <a:pt x="10429" y="12036"/>
                  </a:lnTo>
                  <a:lnTo>
                    <a:pt x="725" y="12036"/>
                  </a:lnTo>
                  <a:lnTo>
                    <a:pt x="725" y="5640"/>
                  </a:lnTo>
                  <a:cubicBezTo>
                    <a:pt x="725" y="2962"/>
                    <a:pt x="2899" y="788"/>
                    <a:pt x="5577" y="788"/>
                  </a:cubicBezTo>
                  <a:close/>
                  <a:moveTo>
                    <a:pt x="5577" y="1"/>
                  </a:moveTo>
                  <a:cubicBezTo>
                    <a:pt x="2458" y="1"/>
                    <a:pt x="1" y="2521"/>
                    <a:pt x="1" y="5609"/>
                  </a:cubicBezTo>
                  <a:lnTo>
                    <a:pt x="1" y="12382"/>
                  </a:lnTo>
                  <a:cubicBezTo>
                    <a:pt x="1" y="12571"/>
                    <a:pt x="158" y="12729"/>
                    <a:pt x="347" y="12729"/>
                  </a:cubicBezTo>
                  <a:lnTo>
                    <a:pt x="10775" y="12729"/>
                  </a:lnTo>
                  <a:cubicBezTo>
                    <a:pt x="10964" y="12729"/>
                    <a:pt x="11122" y="12571"/>
                    <a:pt x="11122" y="12382"/>
                  </a:cubicBezTo>
                  <a:lnTo>
                    <a:pt x="11122" y="5609"/>
                  </a:lnTo>
                  <a:cubicBezTo>
                    <a:pt x="11185" y="2521"/>
                    <a:pt x="8696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246;p69">
              <a:extLst>
                <a:ext uri="{FF2B5EF4-FFF2-40B4-BE49-F238E27FC236}">
                  <a16:creationId xmlns:a16="http://schemas.microsoft.com/office/drawing/2014/main" id="{BAD545EA-E8B6-4F4D-DE40-03B7D8857E43}"/>
                </a:ext>
              </a:extLst>
            </p:cNvPr>
            <p:cNvSpPr/>
            <p:nvPr/>
          </p:nvSpPr>
          <p:spPr>
            <a:xfrm>
              <a:off x="-57521500" y="2332550"/>
              <a:ext cx="204800" cy="241825"/>
            </a:xfrm>
            <a:custGeom>
              <a:avLst/>
              <a:gdLst/>
              <a:ahLst/>
              <a:cxnLst/>
              <a:rect l="l" t="t" r="r" b="b"/>
              <a:pathLst>
                <a:path w="8192" h="9673" extrusionOk="0">
                  <a:moveTo>
                    <a:pt x="4096" y="756"/>
                  </a:moveTo>
                  <a:cubicBezTo>
                    <a:pt x="5230" y="756"/>
                    <a:pt x="6301" y="1323"/>
                    <a:pt x="6900" y="2237"/>
                  </a:cubicBezTo>
                  <a:lnTo>
                    <a:pt x="1292" y="2237"/>
                  </a:lnTo>
                  <a:cubicBezTo>
                    <a:pt x="1891" y="1323"/>
                    <a:pt x="2930" y="756"/>
                    <a:pt x="4096" y="756"/>
                  </a:cubicBezTo>
                  <a:close/>
                  <a:moveTo>
                    <a:pt x="7278" y="3025"/>
                  </a:moveTo>
                  <a:cubicBezTo>
                    <a:pt x="7404" y="3371"/>
                    <a:pt x="7498" y="3718"/>
                    <a:pt x="7498" y="4127"/>
                  </a:cubicBezTo>
                  <a:lnTo>
                    <a:pt x="7498" y="5230"/>
                  </a:lnTo>
                  <a:lnTo>
                    <a:pt x="756" y="5230"/>
                  </a:lnTo>
                  <a:lnTo>
                    <a:pt x="756" y="4127"/>
                  </a:lnTo>
                  <a:cubicBezTo>
                    <a:pt x="756" y="3718"/>
                    <a:pt x="819" y="3340"/>
                    <a:pt x="945" y="3025"/>
                  </a:cubicBezTo>
                  <a:close/>
                  <a:moveTo>
                    <a:pt x="7404" y="5986"/>
                  </a:moveTo>
                  <a:cubicBezTo>
                    <a:pt x="7246" y="7624"/>
                    <a:pt x="5829" y="8979"/>
                    <a:pt x="4096" y="8979"/>
                  </a:cubicBezTo>
                  <a:cubicBezTo>
                    <a:pt x="2363" y="8979"/>
                    <a:pt x="945" y="7687"/>
                    <a:pt x="756" y="5986"/>
                  </a:cubicBezTo>
                  <a:close/>
                  <a:moveTo>
                    <a:pt x="4096" y="0"/>
                  </a:moveTo>
                  <a:cubicBezTo>
                    <a:pt x="1859" y="0"/>
                    <a:pt x="0" y="1827"/>
                    <a:pt x="0" y="4096"/>
                  </a:cubicBezTo>
                  <a:lnTo>
                    <a:pt x="0" y="5576"/>
                  </a:lnTo>
                  <a:cubicBezTo>
                    <a:pt x="0" y="7845"/>
                    <a:pt x="1859" y="9672"/>
                    <a:pt x="4096" y="9672"/>
                  </a:cubicBezTo>
                  <a:cubicBezTo>
                    <a:pt x="6333" y="9672"/>
                    <a:pt x="8192" y="7845"/>
                    <a:pt x="8192" y="5576"/>
                  </a:cubicBezTo>
                  <a:lnTo>
                    <a:pt x="8192" y="4096"/>
                  </a:lnTo>
                  <a:cubicBezTo>
                    <a:pt x="8192" y="1859"/>
                    <a:pt x="6333" y="0"/>
                    <a:pt x="409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1" name="Google Shape;11247;p69">
            <a:extLst>
              <a:ext uri="{FF2B5EF4-FFF2-40B4-BE49-F238E27FC236}">
                <a16:creationId xmlns:a16="http://schemas.microsoft.com/office/drawing/2014/main" id="{CFD1FDEE-1492-F8E8-EA37-6CE910253E40}"/>
              </a:ext>
            </a:extLst>
          </p:cNvPr>
          <p:cNvGrpSpPr/>
          <p:nvPr/>
        </p:nvGrpSpPr>
        <p:grpSpPr>
          <a:xfrm>
            <a:off x="4283407" y="7796160"/>
            <a:ext cx="974605" cy="964999"/>
            <a:chOff x="-57579800" y="2686975"/>
            <a:chExt cx="322175" cy="319000"/>
          </a:xfrm>
          <a:solidFill>
            <a:schemeClr val="bg1"/>
          </a:solidFill>
        </p:grpSpPr>
        <p:sp>
          <p:nvSpPr>
            <p:cNvPr id="42" name="Google Shape;11248;p69">
              <a:extLst>
                <a:ext uri="{FF2B5EF4-FFF2-40B4-BE49-F238E27FC236}">
                  <a16:creationId xmlns:a16="http://schemas.microsoft.com/office/drawing/2014/main" id="{69860ED6-51F0-EE3E-7582-5679ECC78A1C}"/>
                </a:ext>
              </a:extLst>
            </p:cNvPr>
            <p:cNvSpPr/>
            <p:nvPr/>
          </p:nvSpPr>
          <p:spPr>
            <a:xfrm>
              <a:off x="-5745535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69"/>
                    <a:pt x="977" y="1190"/>
                    <a:pt x="1450" y="1190"/>
                  </a:cubicBezTo>
                  <a:cubicBezTo>
                    <a:pt x="1923" y="1190"/>
                    <a:pt x="2427" y="969"/>
                    <a:pt x="2742" y="623"/>
                  </a:cubicBezTo>
                  <a:cubicBezTo>
                    <a:pt x="2899" y="465"/>
                    <a:pt x="2899" y="245"/>
                    <a:pt x="2742" y="119"/>
                  </a:cubicBezTo>
                  <a:cubicBezTo>
                    <a:pt x="2694" y="40"/>
                    <a:pt x="2608" y="1"/>
                    <a:pt x="2513" y="1"/>
                  </a:cubicBezTo>
                  <a:cubicBezTo>
                    <a:pt x="2419" y="1"/>
                    <a:pt x="2316" y="40"/>
                    <a:pt x="2238" y="119"/>
                  </a:cubicBezTo>
                  <a:cubicBezTo>
                    <a:pt x="2049" y="308"/>
                    <a:pt x="1733" y="434"/>
                    <a:pt x="1450" y="434"/>
                  </a:cubicBezTo>
                  <a:cubicBezTo>
                    <a:pt x="1135" y="434"/>
                    <a:pt x="851" y="308"/>
                    <a:pt x="662" y="119"/>
                  </a:cubicBezTo>
                  <a:cubicBezTo>
                    <a:pt x="584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3" name="Google Shape;11249;p69">
              <a:extLst>
                <a:ext uri="{FF2B5EF4-FFF2-40B4-BE49-F238E27FC236}">
                  <a16:creationId xmlns:a16="http://schemas.microsoft.com/office/drawing/2014/main" id="{339CFFE1-084D-6DE6-DA0E-8C002F94FCAD}"/>
                </a:ext>
              </a:extLst>
            </p:cNvPr>
            <p:cNvSpPr/>
            <p:nvPr/>
          </p:nvSpPr>
          <p:spPr>
            <a:xfrm>
              <a:off x="-57579800" y="2686975"/>
              <a:ext cx="322175" cy="319000"/>
            </a:xfrm>
            <a:custGeom>
              <a:avLst/>
              <a:gdLst/>
              <a:ahLst/>
              <a:cxnLst/>
              <a:rect l="l" t="t" r="r" b="b"/>
              <a:pathLst>
                <a:path w="12887" h="12760" extrusionOk="0">
                  <a:moveTo>
                    <a:pt x="6428" y="756"/>
                  </a:moveTo>
                  <a:cubicBezTo>
                    <a:pt x="6680" y="756"/>
                    <a:pt x="6901" y="945"/>
                    <a:pt x="6932" y="1166"/>
                  </a:cubicBezTo>
                  <a:lnTo>
                    <a:pt x="7153" y="2080"/>
                  </a:lnTo>
                  <a:lnTo>
                    <a:pt x="7247" y="2710"/>
                  </a:lnTo>
                  <a:cubicBezTo>
                    <a:pt x="7373" y="3214"/>
                    <a:pt x="6932" y="3749"/>
                    <a:pt x="6428" y="3749"/>
                  </a:cubicBezTo>
                  <a:cubicBezTo>
                    <a:pt x="5892" y="3749"/>
                    <a:pt x="5483" y="3277"/>
                    <a:pt x="5609" y="2710"/>
                  </a:cubicBezTo>
                  <a:lnTo>
                    <a:pt x="5735" y="2080"/>
                  </a:lnTo>
                  <a:lnTo>
                    <a:pt x="5924" y="1166"/>
                  </a:lnTo>
                  <a:cubicBezTo>
                    <a:pt x="5955" y="945"/>
                    <a:pt x="6144" y="756"/>
                    <a:pt x="6428" y="756"/>
                  </a:cubicBezTo>
                  <a:close/>
                  <a:moveTo>
                    <a:pt x="8003" y="2647"/>
                  </a:moveTo>
                  <a:lnTo>
                    <a:pt x="8003" y="2647"/>
                  </a:lnTo>
                  <a:cubicBezTo>
                    <a:pt x="9106" y="3214"/>
                    <a:pt x="9830" y="4379"/>
                    <a:pt x="9830" y="5577"/>
                  </a:cubicBezTo>
                  <a:lnTo>
                    <a:pt x="9830" y="6049"/>
                  </a:lnTo>
                  <a:cubicBezTo>
                    <a:pt x="9704" y="6018"/>
                    <a:pt x="9578" y="5986"/>
                    <a:pt x="9452" y="5986"/>
                  </a:cubicBezTo>
                  <a:lnTo>
                    <a:pt x="7940" y="5986"/>
                  </a:lnTo>
                  <a:cubicBezTo>
                    <a:pt x="7468" y="5986"/>
                    <a:pt x="7027" y="6301"/>
                    <a:pt x="6869" y="6742"/>
                  </a:cubicBezTo>
                  <a:lnTo>
                    <a:pt x="6018" y="6742"/>
                  </a:lnTo>
                  <a:cubicBezTo>
                    <a:pt x="5861" y="6301"/>
                    <a:pt x="5451" y="5986"/>
                    <a:pt x="4947" y="5986"/>
                  </a:cubicBezTo>
                  <a:lnTo>
                    <a:pt x="3403" y="5986"/>
                  </a:lnTo>
                  <a:cubicBezTo>
                    <a:pt x="3277" y="5986"/>
                    <a:pt x="3120" y="6018"/>
                    <a:pt x="3057" y="6049"/>
                  </a:cubicBezTo>
                  <a:lnTo>
                    <a:pt x="3057" y="5577"/>
                  </a:lnTo>
                  <a:cubicBezTo>
                    <a:pt x="3057" y="4379"/>
                    <a:pt x="3750" y="3214"/>
                    <a:pt x="4853" y="2647"/>
                  </a:cubicBezTo>
                  <a:lnTo>
                    <a:pt x="4853" y="2647"/>
                  </a:lnTo>
                  <a:cubicBezTo>
                    <a:pt x="4695" y="3623"/>
                    <a:pt x="5451" y="4474"/>
                    <a:pt x="6428" y="4474"/>
                  </a:cubicBezTo>
                  <a:cubicBezTo>
                    <a:pt x="7405" y="4474"/>
                    <a:pt x="8161" y="3623"/>
                    <a:pt x="8003" y="2647"/>
                  </a:cubicBezTo>
                  <a:close/>
                  <a:moveTo>
                    <a:pt x="2301" y="6774"/>
                  </a:moveTo>
                  <a:lnTo>
                    <a:pt x="2301" y="8254"/>
                  </a:lnTo>
                  <a:cubicBezTo>
                    <a:pt x="1891" y="8254"/>
                    <a:pt x="1545" y="7939"/>
                    <a:pt x="1545" y="7530"/>
                  </a:cubicBezTo>
                  <a:cubicBezTo>
                    <a:pt x="1545" y="7120"/>
                    <a:pt x="1891" y="6774"/>
                    <a:pt x="2301" y="6774"/>
                  </a:cubicBezTo>
                  <a:close/>
                  <a:moveTo>
                    <a:pt x="4947" y="6805"/>
                  </a:moveTo>
                  <a:cubicBezTo>
                    <a:pt x="5136" y="6805"/>
                    <a:pt x="5294" y="6963"/>
                    <a:pt x="5294" y="7152"/>
                  </a:cubicBezTo>
                  <a:cubicBezTo>
                    <a:pt x="5294" y="7782"/>
                    <a:pt x="4790" y="8254"/>
                    <a:pt x="4191" y="8254"/>
                  </a:cubicBezTo>
                  <a:lnTo>
                    <a:pt x="3403" y="8254"/>
                  </a:lnTo>
                  <a:cubicBezTo>
                    <a:pt x="3214" y="8254"/>
                    <a:pt x="3057" y="8097"/>
                    <a:pt x="3057" y="7908"/>
                  </a:cubicBezTo>
                  <a:lnTo>
                    <a:pt x="3057" y="7152"/>
                  </a:lnTo>
                  <a:cubicBezTo>
                    <a:pt x="3057" y="6963"/>
                    <a:pt x="3214" y="6805"/>
                    <a:pt x="3403" y="6805"/>
                  </a:cubicBezTo>
                  <a:close/>
                  <a:moveTo>
                    <a:pt x="9452" y="6805"/>
                  </a:moveTo>
                  <a:cubicBezTo>
                    <a:pt x="9673" y="6805"/>
                    <a:pt x="9830" y="6963"/>
                    <a:pt x="9830" y="7152"/>
                  </a:cubicBezTo>
                  <a:lnTo>
                    <a:pt x="9830" y="7908"/>
                  </a:lnTo>
                  <a:cubicBezTo>
                    <a:pt x="9830" y="8097"/>
                    <a:pt x="9673" y="8254"/>
                    <a:pt x="9452" y="8254"/>
                  </a:cubicBezTo>
                  <a:lnTo>
                    <a:pt x="8665" y="8254"/>
                  </a:lnTo>
                  <a:cubicBezTo>
                    <a:pt x="8035" y="8254"/>
                    <a:pt x="7562" y="7750"/>
                    <a:pt x="7562" y="7152"/>
                  </a:cubicBezTo>
                  <a:cubicBezTo>
                    <a:pt x="7562" y="6963"/>
                    <a:pt x="7720" y="6805"/>
                    <a:pt x="7940" y="6805"/>
                  </a:cubicBezTo>
                  <a:close/>
                  <a:moveTo>
                    <a:pt x="10587" y="6774"/>
                  </a:moveTo>
                  <a:cubicBezTo>
                    <a:pt x="10965" y="6774"/>
                    <a:pt x="11311" y="7120"/>
                    <a:pt x="11311" y="7530"/>
                  </a:cubicBezTo>
                  <a:cubicBezTo>
                    <a:pt x="11311" y="7908"/>
                    <a:pt x="10996" y="8254"/>
                    <a:pt x="10587" y="8254"/>
                  </a:cubicBezTo>
                  <a:lnTo>
                    <a:pt x="10587" y="6774"/>
                  </a:lnTo>
                  <a:close/>
                  <a:moveTo>
                    <a:pt x="1135" y="8412"/>
                  </a:moveTo>
                  <a:cubicBezTo>
                    <a:pt x="1387" y="8790"/>
                    <a:pt x="1828" y="9011"/>
                    <a:pt x="2301" y="9011"/>
                  </a:cubicBezTo>
                  <a:cubicBezTo>
                    <a:pt x="2301" y="9420"/>
                    <a:pt x="1986" y="9767"/>
                    <a:pt x="1545" y="9767"/>
                  </a:cubicBezTo>
                  <a:cubicBezTo>
                    <a:pt x="1167" y="9767"/>
                    <a:pt x="789" y="9452"/>
                    <a:pt x="789" y="9011"/>
                  </a:cubicBezTo>
                  <a:cubicBezTo>
                    <a:pt x="789" y="8790"/>
                    <a:pt x="915" y="8538"/>
                    <a:pt x="1135" y="8412"/>
                  </a:cubicBezTo>
                  <a:close/>
                  <a:moveTo>
                    <a:pt x="11752" y="8412"/>
                  </a:moveTo>
                  <a:cubicBezTo>
                    <a:pt x="11941" y="8570"/>
                    <a:pt x="12067" y="8790"/>
                    <a:pt x="12067" y="9011"/>
                  </a:cubicBezTo>
                  <a:cubicBezTo>
                    <a:pt x="12067" y="9420"/>
                    <a:pt x="11752" y="9767"/>
                    <a:pt x="11311" y="9767"/>
                  </a:cubicBezTo>
                  <a:cubicBezTo>
                    <a:pt x="10870" y="9767"/>
                    <a:pt x="10555" y="9420"/>
                    <a:pt x="10555" y="9011"/>
                  </a:cubicBezTo>
                  <a:cubicBezTo>
                    <a:pt x="11028" y="9011"/>
                    <a:pt x="11469" y="8790"/>
                    <a:pt x="11752" y="8412"/>
                  </a:cubicBezTo>
                  <a:close/>
                  <a:moveTo>
                    <a:pt x="6837" y="7561"/>
                  </a:moveTo>
                  <a:cubicBezTo>
                    <a:pt x="6995" y="8412"/>
                    <a:pt x="7783" y="9042"/>
                    <a:pt x="8633" y="9042"/>
                  </a:cubicBezTo>
                  <a:lnTo>
                    <a:pt x="9421" y="9042"/>
                  </a:lnTo>
                  <a:cubicBezTo>
                    <a:pt x="9547" y="9042"/>
                    <a:pt x="9673" y="9011"/>
                    <a:pt x="9767" y="8979"/>
                  </a:cubicBezTo>
                  <a:lnTo>
                    <a:pt x="9767" y="8979"/>
                  </a:lnTo>
                  <a:cubicBezTo>
                    <a:pt x="9610" y="10680"/>
                    <a:pt x="8192" y="12004"/>
                    <a:pt x="6428" y="12004"/>
                  </a:cubicBezTo>
                  <a:cubicBezTo>
                    <a:pt x="4664" y="12004"/>
                    <a:pt x="3246" y="10680"/>
                    <a:pt x="3057" y="8979"/>
                  </a:cubicBezTo>
                  <a:lnTo>
                    <a:pt x="3057" y="8979"/>
                  </a:lnTo>
                  <a:cubicBezTo>
                    <a:pt x="3151" y="9011"/>
                    <a:pt x="3277" y="9042"/>
                    <a:pt x="3403" y="9042"/>
                  </a:cubicBezTo>
                  <a:lnTo>
                    <a:pt x="4191" y="9042"/>
                  </a:lnTo>
                  <a:cubicBezTo>
                    <a:pt x="5105" y="9042"/>
                    <a:pt x="5829" y="8412"/>
                    <a:pt x="5987" y="7561"/>
                  </a:cubicBezTo>
                  <a:close/>
                  <a:moveTo>
                    <a:pt x="6428" y="0"/>
                  </a:moveTo>
                  <a:cubicBezTo>
                    <a:pt x="5798" y="0"/>
                    <a:pt x="5294" y="410"/>
                    <a:pt x="5168" y="1008"/>
                  </a:cubicBezTo>
                  <a:lnTo>
                    <a:pt x="5010" y="1733"/>
                  </a:lnTo>
                  <a:cubicBezTo>
                    <a:pt x="4286" y="1985"/>
                    <a:pt x="3592" y="2458"/>
                    <a:pt x="3120" y="3088"/>
                  </a:cubicBezTo>
                  <a:cubicBezTo>
                    <a:pt x="2584" y="3812"/>
                    <a:pt x="2301" y="4663"/>
                    <a:pt x="2301" y="5577"/>
                  </a:cubicBezTo>
                  <a:lnTo>
                    <a:pt x="2301" y="6018"/>
                  </a:lnTo>
                  <a:cubicBezTo>
                    <a:pt x="1387" y="6018"/>
                    <a:pt x="694" y="6805"/>
                    <a:pt x="789" y="7719"/>
                  </a:cubicBezTo>
                  <a:cubicBezTo>
                    <a:pt x="316" y="7971"/>
                    <a:pt x="64" y="8475"/>
                    <a:pt x="64" y="9011"/>
                  </a:cubicBezTo>
                  <a:cubicBezTo>
                    <a:pt x="64" y="9420"/>
                    <a:pt x="221" y="9767"/>
                    <a:pt x="442" y="9987"/>
                  </a:cubicBezTo>
                  <a:lnTo>
                    <a:pt x="95" y="10712"/>
                  </a:lnTo>
                  <a:cubicBezTo>
                    <a:pt x="1" y="10901"/>
                    <a:pt x="95" y="11090"/>
                    <a:pt x="253" y="11216"/>
                  </a:cubicBezTo>
                  <a:cubicBezTo>
                    <a:pt x="305" y="11242"/>
                    <a:pt x="357" y="11254"/>
                    <a:pt x="408" y="11254"/>
                  </a:cubicBezTo>
                  <a:cubicBezTo>
                    <a:pt x="541" y="11254"/>
                    <a:pt x="666" y="11173"/>
                    <a:pt x="757" y="11058"/>
                  </a:cubicBezTo>
                  <a:lnTo>
                    <a:pt x="1072" y="10428"/>
                  </a:lnTo>
                  <a:cubicBezTo>
                    <a:pt x="1230" y="10460"/>
                    <a:pt x="1387" y="10523"/>
                    <a:pt x="1545" y="10523"/>
                  </a:cubicBezTo>
                  <a:cubicBezTo>
                    <a:pt x="1954" y="10523"/>
                    <a:pt x="2301" y="10365"/>
                    <a:pt x="2584" y="10113"/>
                  </a:cubicBezTo>
                  <a:cubicBezTo>
                    <a:pt x="3151" y="11657"/>
                    <a:pt x="4664" y="12760"/>
                    <a:pt x="6428" y="12760"/>
                  </a:cubicBezTo>
                  <a:cubicBezTo>
                    <a:pt x="8224" y="12760"/>
                    <a:pt x="9704" y="11657"/>
                    <a:pt x="10303" y="10113"/>
                  </a:cubicBezTo>
                  <a:cubicBezTo>
                    <a:pt x="10587" y="10365"/>
                    <a:pt x="10933" y="10523"/>
                    <a:pt x="11311" y="10523"/>
                  </a:cubicBezTo>
                  <a:cubicBezTo>
                    <a:pt x="11469" y="10523"/>
                    <a:pt x="11626" y="10460"/>
                    <a:pt x="11784" y="10428"/>
                  </a:cubicBezTo>
                  <a:lnTo>
                    <a:pt x="12099" y="11058"/>
                  </a:lnTo>
                  <a:cubicBezTo>
                    <a:pt x="12164" y="11188"/>
                    <a:pt x="12288" y="11273"/>
                    <a:pt x="12431" y="11273"/>
                  </a:cubicBezTo>
                  <a:cubicBezTo>
                    <a:pt x="12496" y="11273"/>
                    <a:pt x="12565" y="11255"/>
                    <a:pt x="12634" y="11216"/>
                  </a:cubicBezTo>
                  <a:cubicBezTo>
                    <a:pt x="12823" y="11153"/>
                    <a:pt x="12886" y="10901"/>
                    <a:pt x="12792" y="10712"/>
                  </a:cubicBezTo>
                  <a:lnTo>
                    <a:pt x="12414" y="9987"/>
                  </a:lnTo>
                  <a:cubicBezTo>
                    <a:pt x="12666" y="9735"/>
                    <a:pt x="12823" y="9357"/>
                    <a:pt x="12823" y="9011"/>
                  </a:cubicBezTo>
                  <a:cubicBezTo>
                    <a:pt x="12823" y="8475"/>
                    <a:pt x="12508" y="8002"/>
                    <a:pt x="12067" y="7719"/>
                  </a:cubicBezTo>
                  <a:cubicBezTo>
                    <a:pt x="12193" y="6805"/>
                    <a:pt x="11469" y="6018"/>
                    <a:pt x="10555" y="6018"/>
                  </a:cubicBezTo>
                  <a:lnTo>
                    <a:pt x="10555" y="5577"/>
                  </a:lnTo>
                  <a:cubicBezTo>
                    <a:pt x="10555" y="4663"/>
                    <a:pt x="10303" y="3812"/>
                    <a:pt x="9736" y="3088"/>
                  </a:cubicBezTo>
                  <a:cubicBezTo>
                    <a:pt x="9263" y="2458"/>
                    <a:pt x="8602" y="1985"/>
                    <a:pt x="7846" y="1733"/>
                  </a:cubicBezTo>
                  <a:lnTo>
                    <a:pt x="7688" y="1008"/>
                  </a:lnTo>
                  <a:cubicBezTo>
                    <a:pt x="7562" y="410"/>
                    <a:pt x="7058" y="0"/>
                    <a:pt x="64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4" name="Google Shape;11283;p69">
            <a:extLst>
              <a:ext uri="{FF2B5EF4-FFF2-40B4-BE49-F238E27FC236}">
                <a16:creationId xmlns:a16="http://schemas.microsoft.com/office/drawing/2014/main" id="{BACB2C85-F4F7-895F-61EA-81B65C8C3256}"/>
              </a:ext>
            </a:extLst>
          </p:cNvPr>
          <p:cNvGrpSpPr/>
          <p:nvPr/>
        </p:nvGrpSpPr>
        <p:grpSpPr>
          <a:xfrm>
            <a:off x="5461306" y="5330219"/>
            <a:ext cx="969763" cy="962656"/>
            <a:chOff x="-57189125" y="1904850"/>
            <a:chExt cx="320575" cy="318225"/>
          </a:xfrm>
          <a:solidFill>
            <a:schemeClr val="bg1"/>
          </a:solidFill>
        </p:grpSpPr>
        <p:sp>
          <p:nvSpPr>
            <p:cNvPr id="45" name="Google Shape;11284;p69">
              <a:extLst>
                <a:ext uri="{FF2B5EF4-FFF2-40B4-BE49-F238E27FC236}">
                  <a16:creationId xmlns:a16="http://schemas.microsoft.com/office/drawing/2014/main" id="{6FB690B4-671D-4626-F606-83EF5CCAB15D}"/>
                </a:ext>
              </a:extLst>
            </p:cNvPr>
            <p:cNvSpPr/>
            <p:nvPr/>
          </p:nvSpPr>
          <p:spPr>
            <a:xfrm>
              <a:off x="-57073350" y="207262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5" y="536"/>
                    <a:pt x="725" y="347"/>
                  </a:cubicBezTo>
                  <a:cubicBezTo>
                    <a:pt x="725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6" name="Google Shape;11285;p69">
              <a:extLst>
                <a:ext uri="{FF2B5EF4-FFF2-40B4-BE49-F238E27FC236}">
                  <a16:creationId xmlns:a16="http://schemas.microsoft.com/office/drawing/2014/main" id="{27F4303D-416D-25D8-4992-A58AE7C33793}"/>
                </a:ext>
              </a:extLst>
            </p:cNvPr>
            <p:cNvSpPr/>
            <p:nvPr/>
          </p:nvSpPr>
          <p:spPr>
            <a:xfrm>
              <a:off x="-56998525" y="20726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7" name="Google Shape;11286;p69">
              <a:extLst>
                <a:ext uri="{FF2B5EF4-FFF2-40B4-BE49-F238E27FC236}">
                  <a16:creationId xmlns:a16="http://schemas.microsoft.com/office/drawing/2014/main" id="{3A0DDA44-87D0-AC47-F1D5-FD13D31709E3}"/>
                </a:ext>
              </a:extLst>
            </p:cNvPr>
            <p:cNvSpPr/>
            <p:nvPr/>
          </p:nvSpPr>
          <p:spPr>
            <a:xfrm>
              <a:off x="-57035550" y="200725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8" name="Google Shape;11287;p69">
              <a:extLst>
                <a:ext uri="{FF2B5EF4-FFF2-40B4-BE49-F238E27FC236}">
                  <a16:creationId xmlns:a16="http://schemas.microsoft.com/office/drawing/2014/main" id="{685C6E28-50E1-0620-B50E-DC6D7AC703D0}"/>
                </a:ext>
              </a:extLst>
            </p:cNvPr>
            <p:cNvSpPr/>
            <p:nvPr/>
          </p:nvSpPr>
          <p:spPr>
            <a:xfrm>
              <a:off x="-57063900" y="2135825"/>
              <a:ext cx="73275" cy="28975"/>
            </a:xfrm>
            <a:custGeom>
              <a:avLst/>
              <a:gdLst/>
              <a:ahLst/>
              <a:cxnLst/>
              <a:rect l="l" t="t" r="r" b="b"/>
              <a:pathLst>
                <a:path w="2931" h="1159" extrusionOk="0">
                  <a:moveTo>
                    <a:pt x="414" y="1"/>
                  </a:moveTo>
                  <a:cubicBezTo>
                    <a:pt x="316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36" y="970"/>
                    <a:pt x="1009" y="1159"/>
                    <a:pt x="1481" y="1159"/>
                  </a:cubicBezTo>
                  <a:cubicBezTo>
                    <a:pt x="1954" y="1159"/>
                    <a:pt x="2458" y="970"/>
                    <a:pt x="2773" y="623"/>
                  </a:cubicBezTo>
                  <a:cubicBezTo>
                    <a:pt x="2931" y="465"/>
                    <a:pt x="2931" y="213"/>
                    <a:pt x="2773" y="119"/>
                  </a:cubicBezTo>
                  <a:cubicBezTo>
                    <a:pt x="2710" y="40"/>
                    <a:pt x="2623" y="1"/>
                    <a:pt x="2533" y="1"/>
                  </a:cubicBezTo>
                  <a:cubicBezTo>
                    <a:pt x="2442" y="1"/>
                    <a:pt x="2348" y="40"/>
                    <a:pt x="2269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66" y="434"/>
                    <a:pt x="883" y="308"/>
                    <a:pt x="694" y="119"/>
                  </a:cubicBezTo>
                  <a:cubicBezTo>
                    <a:pt x="615" y="40"/>
                    <a:pt x="513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9" name="Google Shape;11288;p69">
              <a:extLst>
                <a:ext uri="{FF2B5EF4-FFF2-40B4-BE49-F238E27FC236}">
                  <a16:creationId xmlns:a16="http://schemas.microsoft.com/office/drawing/2014/main" id="{F92D7D7A-C8E1-4489-3C22-48B71FA9B88B}"/>
                </a:ext>
              </a:extLst>
            </p:cNvPr>
            <p:cNvSpPr/>
            <p:nvPr/>
          </p:nvSpPr>
          <p:spPr>
            <a:xfrm>
              <a:off x="-57189125" y="1904850"/>
              <a:ext cx="320575" cy="318225"/>
            </a:xfrm>
            <a:custGeom>
              <a:avLst/>
              <a:gdLst/>
              <a:ahLst/>
              <a:cxnLst/>
              <a:rect l="l" t="t" r="r" b="b"/>
              <a:pathLst>
                <a:path w="12823" h="12729" extrusionOk="0">
                  <a:moveTo>
                    <a:pt x="6490" y="726"/>
                  </a:moveTo>
                  <a:cubicBezTo>
                    <a:pt x="6994" y="726"/>
                    <a:pt x="7467" y="1104"/>
                    <a:pt x="7593" y="1639"/>
                  </a:cubicBezTo>
                  <a:cubicBezTo>
                    <a:pt x="7215" y="1545"/>
                    <a:pt x="6868" y="1450"/>
                    <a:pt x="6490" y="1450"/>
                  </a:cubicBezTo>
                  <a:cubicBezTo>
                    <a:pt x="6081" y="1450"/>
                    <a:pt x="5734" y="1513"/>
                    <a:pt x="5388" y="1639"/>
                  </a:cubicBezTo>
                  <a:cubicBezTo>
                    <a:pt x="5482" y="1104"/>
                    <a:pt x="5923" y="726"/>
                    <a:pt x="6490" y="726"/>
                  </a:cubicBezTo>
                  <a:close/>
                  <a:moveTo>
                    <a:pt x="6081" y="2269"/>
                  </a:moveTo>
                  <a:lnTo>
                    <a:pt x="6081" y="2301"/>
                  </a:lnTo>
                  <a:cubicBezTo>
                    <a:pt x="5860" y="2364"/>
                    <a:pt x="5608" y="2584"/>
                    <a:pt x="5482" y="2805"/>
                  </a:cubicBezTo>
                  <a:cubicBezTo>
                    <a:pt x="5104" y="2805"/>
                    <a:pt x="4695" y="2994"/>
                    <a:pt x="4506" y="3372"/>
                  </a:cubicBezTo>
                  <a:cubicBezTo>
                    <a:pt x="4317" y="3719"/>
                    <a:pt x="4317" y="4160"/>
                    <a:pt x="4506" y="4475"/>
                  </a:cubicBezTo>
                  <a:cubicBezTo>
                    <a:pt x="4474" y="4538"/>
                    <a:pt x="4443" y="4664"/>
                    <a:pt x="4380" y="4727"/>
                  </a:cubicBezTo>
                  <a:cubicBezTo>
                    <a:pt x="4002" y="4979"/>
                    <a:pt x="3529" y="5136"/>
                    <a:pt x="3088" y="5168"/>
                  </a:cubicBezTo>
                  <a:cubicBezTo>
                    <a:pt x="3277" y="3624"/>
                    <a:pt x="4537" y="2427"/>
                    <a:pt x="6081" y="2269"/>
                  </a:cubicBezTo>
                  <a:close/>
                  <a:moveTo>
                    <a:pt x="6837" y="2269"/>
                  </a:moveTo>
                  <a:cubicBezTo>
                    <a:pt x="8412" y="2427"/>
                    <a:pt x="9641" y="3624"/>
                    <a:pt x="9830" y="5168"/>
                  </a:cubicBezTo>
                  <a:cubicBezTo>
                    <a:pt x="9357" y="5136"/>
                    <a:pt x="8916" y="4979"/>
                    <a:pt x="8538" y="4727"/>
                  </a:cubicBezTo>
                  <a:cubicBezTo>
                    <a:pt x="8475" y="4632"/>
                    <a:pt x="8444" y="4538"/>
                    <a:pt x="8412" y="4475"/>
                  </a:cubicBezTo>
                  <a:cubicBezTo>
                    <a:pt x="8601" y="4097"/>
                    <a:pt x="8633" y="3719"/>
                    <a:pt x="8412" y="3372"/>
                  </a:cubicBezTo>
                  <a:cubicBezTo>
                    <a:pt x="8223" y="2994"/>
                    <a:pt x="7814" y="2805"/>
                    <a:pt x="7436" y="2805"/>
                  </a:cubicBezTo>
                  <a:cubicBezTo>
                    <a:pt x="7310" y="2584"/>
                    <a:pt x="7057" y="2364"/>
                    <a:pt x="6837" y="2301"/>
                  </a:cubicBezTo>
                  <a:lnTo>
                    <a:pt x="6837" y="2269"/>
                  </a:lnTo>
                  <a:close/>
                  <a:moveTo>
                    <a:pt x="6490" y="2962"/>
                  </a:moveTo>
                  <a:cubicBezTo>
                    <a:pt x="6648" y="2962"/>
                    <a:pt x="6805" y="3088"/>
                    <a:pt x="6837" y="3277"/>
                  </a:cubicBezTo>
                  <a:cubicBezTo>
                    <a:pt x="6863" y="3460"/>
                    <a:pt x="7039" y="3577"/>
                    <a:pt x="7224" y="3577"/>
                  </a:cubicBezTo>
                  <a:cubicBezTo>
                    <a:pt x="7263" y="3577"/>
                    <a:pt x="7303" y="3572"/>
                    <a:pt x="7341" y="3561"/>
                  </a:cubicBezTo>
                  <a:cubicBezTo>
                    <a:pt x="7384" y="3535"/>
                    <a:pt x="7430" y="3523"/>
                    <a:pt x="7476" y="3523"/>
                  </a:cubicBezTo>
                  <a:cubicBezTo>
                    <a:pt x="7595" y="3523"/>
                    <a:pt x="7714" y="3604"/>
                    <a:pt x="7782" y="3719"/>
                  </a:cubicBezTo>
                  <a:cubicBezTo>
                    <a:pt x="7845" y="3876"/>
                    <a:pt x="7814" y="4065"/>
                    <a:pt x="7688" y="4191"/>
                  </a:cubicBezTo>
                  <a:cubicBezTo>
                    <a:pt x="7562" y="4349"/>
                    <a:pt x="7562" y="4601"/>
                    <a:pt x="7688" y="4727"/>
                  </a:cubicBezTo>
                  <a:cubicBezTo>
                    <a:pt x="7845" y="4853"/>
                    <a:pt x="7908" y="5042"/>
                    <a:pt x="7782" y="5199"/>
                  </a:cubicBezTo>
                  <a:cubicBezTo>
                    <a:pt x="7712" y="5316"/>
                    <a:pt x="7590" y="5381"/>
                    <a:pt x="7467" y="5381"/>
                  </a:cubicBezTo>
                  <a:cubicBezTo>
                    <a:pt x="7425" y="5381"/>
                    <a:pt x="7382" y="5373"/>
                    <a:pt x="7341" y="5357"/>
                  </a:cubicBezTo>
                  <a:cubicBezTo>
                    <a:pt x="7303" y="5346"/>
                    <a:pt x="7264" y="5341"/>
                    <a:pt x="7227" y="5341"/>
                  </a:cubicBezTo>
                  <a:cubicBezTo>
                    <a:pt x="7048" y="5341"/>
                    <a:pt x="6889" y="5458"/>
                    <a:pt x="6837" y="5640"/>
                  </a:cubicBezTo>
                  <a:cubicBezTo>
                    <a:pt x="6805" y="5829"/>
                    <a:pt x="6648" y="5955"/>
                    <a:pt x="6490" y="5955"/>
                  </a:cubicBezTo>
                  <a:cubicBezTo>
                    <a:pt x="6333" y="5955"/>
                    <a:pt x="6175" y="5829"/>
                    <a:pt x="6112" y="5640"/>
                  </a:cubicBezTo>
                  <a:cubicBezTo>
                    <a:pt x="6086" y="5458"/>
                    <a:pt x="5931" y="5341"/>
                    <a:pt x="5736" y="5341"/>
                  </a:cubicBezTo>
                  <a:cubicBezTo>
                    <a:pt x="5695" y="5341"/>
                    <a:pt x="5652" y="5346"/>
                    <a:pt x="5608" y="5357"/>
                  </a:cubicBezTo>
                  <a:cubicBezTo>
                    <a:pt x="5565" y="5383"/>
                    <a:pt x="5519" y="5394"/>
                    <a:pt x="5474" y="5394"/>
                  </a:cubicBezTo>
                  <a:cubicBezTo>
                    <a:pt x="5354" y="5394"/>
                    <a:pt x="5236" y="5313"/>
                    <a:pt x="5167" y="5199"/>
                  </a:cubicBezTo>
                  <a:cubicBezTo>
                    <a:pt x="5104" y="5042"/>
                    <a:pt x="5136" y="4853"/>
                    <a:pt x="5262" y="4727"/>
                  </a:cubicBezTo>
                  <a:cubicBezTo>
                    <a:pt x="5419" y="4569"/>
                    <a:pt x="5419" y="4317"/>
                    <a:pt x="5262" y="4191"/>
                  </a:cubicBezTo>
                  <a:cubicBezTo>
                    <a:pt x="5104" y="4065"/>
                    <a:pt x="5073" y="3876"/>
                    <a:pt x="5167" y="3719"/>
                  </a:cubicBezTo>
                  <a:cubicBezTo>
                    <a:pt x="5237" y="3602"/>
                    <a:pt x="5359" y="3537"/>
                    <a:pt x="5482" y="3537"/>
                  </a:cubicBezTo>
                  <a:cubicBezTo>
                    <a:pt x="5525" y="3537"/>
                    <a:pt x="5568" y="3545"/>
                    <a:pt x="5608" y="3561"/>
                  </a:cubicBezTo>
                  <a:cubicBezTo>
                    <a:pt x="5652" y="3572"/>
                    <a:pt x="5694" y="3577"/>
                    <a:pt x="5734" y="3577"/>
                  </a:cubicBezTo>
                  <a:cubicBezTo>
                    <a:pt x="5922" y="3577"/>
                    <a:pt x="6060" y="3460"/>
                    <a:pt x="6112" y="3277"/>
                  </a:cubicBezTo>
                  <a:cubicBezTo>
                    <a:pt x="6175" y="3088"/>
                    <a:pt x="6333" y="2962"/>
                    <a:pt x="6490" y="2962"/>
                  </a:cubicBezTo>
                  <a:close/>
                  <a:moveTo>
                    <a:pt x="2332" y="6711"/>
                  </a:moveTo>
                  <a:lnTo>
                    <a:pt x="2332" y="8192"/>
                  </a:lnTo>
                  <a:cubicBezTo>
                    <a:pt x="1954" y="8192"/>
                    <a:pt x="1607" y="7877"/>
                    <a:pt x="1607" y="7436"/>
                  </a:cubicBezTo>
                  <a:cubicBezTo>
                    <a:pt x="1607" y="7027"/>
                    <a:pt x="1954" y="6711"/>
                    <a:pt x="2332" y="6711"/>
                  </a:cubicBezTo>
                  <a:close/>
                  <a:moveTo>
                    <a:pt x="10618" y="6711"/>
                  </a:moveTo>
                  <a:cubicBezTo>
                    <a:pt x="10996" y="6711"/>
                    <a:pt x="11374" y="7027"/>
                    <a:pt x="11374" y="7468"/>
                  </a:cubicBezTo>
                  <a:cubicBezTo>
                    <a:pt x="11374" y="7846"/>
                    <a:pt x="11059" y="8192"/>
                    <a:pt x="10618" y="8192"/>
                  </a:cubicBezTo>
                  <a:lnTo>
                    <a:pt x="10618" y="6711"/>
                  </a:lnTo>
                  <a:close/>
                  <a:moveTo>
                    <a:pt x="1166" y="8350"/>
                  </a:moveTo>
                  <a:cubicBezTo>
                    <a:pt x="1450" y="8728"/>
                    <a:pt x="1891" y="8948"/>
                    <a:pt x="2363" y="8948"/>
                  </a:cubicBezTo>
                  <a:cubicBezTo>
                    <a:pt x="2332" y="9358"/>
                    <a:pt x="1985" y="9704"/>
                    <a:pt x="1607" y="9704"/>
                  </a:cubicBezTo>
                  <a:cubicBezTo>
                    <a:pt x="1198" y="9704"/>
                    <a:pt x="851" y="9389"/>
                    <a:pt x="851" y="8948"/>
                  </a:cubicBezTo>
                  <a:cubicBezTo>
                    <a:pt x="851" y="8728"/>
                    <a:pt x="977" y="8476"/>
                    <a:pt x="1166" y="8350"/>
                  </a:cubicBezTo>
                  <a:close/>
                  <a:moveTo>
                    <a:pt x="11783" y="8350"/>
                  </a:moveTo>
                  <a:cubicBezTo>
                    <a:pt x="12004" y="8507"/>
                    <a:pt x="12098" y="8728"/>
                    <a:pt x="12098" y="8948"/>
                  </a:cubicBezTo>
                  <a:cubicBezTo>
                    <a:pt x="12098" y="9358"/>
                    <a:pt x="11752" y="9704"/>
                    <a:pt x="11374" y="9704"/>
                  </a:cubicBezTo>
                  <a:cubicBezTo>
                    <a:pt x="10964" y="9704"/>
                    <a:pt x="10618" y="9389"/>
                    <a:pt x="10618" y="8948"/>
                  </a:cubicBezTo>
                  <a:cubicBezTo>
                    <a:pt x="11090" y="8948"/>
                    <a:pt x="11531" y="8728"/>
                    <a:pt x="11783" y="8350"/>
                  </a:cubicBezTo>
                  <a:close/>
                  <a:moveTo>
                    <a:pt x="8381" y="5514"/>
                  </a:moveTo>
                  <a:cubicBezTo>
                    <a:pt x="8790" y="5735"/>
                    <a:pt x="9326" y="5892"/>
                    <a:pt x="9798" y="5924"/>
                  </a:cubicBezTo>
                  <a:lnTo>
                    <a:pt x="9798" y="8570"/>
                  </a:lnTo>
                  <a:cubicBezTo>
                    <a:pt x="9861" y="10398"/>
                    <a:pt x="8318" y="11941"/>
                    <a:pt x="6490" y="11941"/>
                  </a:cubicBezTo>
                  <a:cubicBezTo>
                    <a:pt x="4632" y="11941"/>
                    <a:pt x="3088" y="10398"/>
                    <a:pt x="3088" y="8570"/>
                  </a:cubicBezTo>
                  <a:lnTo>
                    <a:pt x="3088" y="5924"/>
                  </a:lnTo>
                  <a:cubicBezTo>
                    <a:pt x="3592" y="5892"/>
                    <a:pt x="4065" y="5735"/>
                    <a:pt x="4506" y="5514"/>
                  </a:cubicBezTo>
                  <a:lnTo>
                    <a:pt x="4506" y="5577"/>
                  </a:lnTo>
                  <a:cubicBezTo>
                    <a:pt x="4695" y="5924"/>
                    <a:pt x="5104" y="6113"/>
                    <a:pt x="5482" y="6113"/>
                  </a:cubicBezTo>
                  <a:cubicBezTo>
                    <a:pt x="5703" y="6459"/>
                    <a:pt x="6049" y="6711"/>
                    <a:pt x="6427" y="6711"/>
                  </a:cubicBezTo>
                  <a:cubicBezTo>
                    <a:pt x="6837" y="6711"/>
                    <a:pt x="7215" y="6459"/>
                    <a:pt x="7373" y="6113"/>
                  </a:cubicBezTo>
                  <a:cubicBezTo>
                    <a:pt x="7782" y="6113"/>
                    <a:pt x="8160" y="5924"/>
                    <a:pt x="8381" y="5577"/>
                  </a:cubicBezTo>
                  <a:lnTo>
                    <a:pt x="8381" y="5514"/>
                  </a:lnTo>
                  <a:close/>
                  <a:moveTo>
                    <a:pt x="6396" y="1"/>
                  </a:moveTo>
                  <a:cubicBezTo>
                    <a:pt x="5892" y="1"/>
                    <a:pt x="5419" y="221"/>
                    <a:pt x="5073" y="568"/>
                  </a:cubicBezTo>
                  <a:cubicBezTo>
                    <a:pt x="4726" y="915"/>
                    <a:pt x="4506" y="1419"/>
                    <a:pt x="4506" y="1954"/>
                  </a:cubicBezTo>
                  <a:cubicBezTo>
                    <a:pt x="3182" y="2616"/>
                    <a:pt x="2237" y="4002"/>
                    <a:pt x="2237" y="5609"/>
                  </a:cubicBezTo>
                  <a:lnTo>
                    <a:pt x="2237" y="5955"/>
                  </a:lnTo>
                  <a:cubicBezTo>
                    <a:pt x="1324" y="5955"/>
                    <a:pt x="599" y="6743"/>
                    <a:pt x="725" y="7657"/>
                  </a:cubicBezTo>
                  <a:cubicBezTo>
                    <a:pt x="252" y="7940"/>
                    <a:pt x="0" y="8413"/>
                    <a:pt x="0" y="8948"/>
                  </a:cubicBezTo>
                  <a:cubicBezTo>
                    <a:pt x="0" y="9767"/>
                    <a:pt x="662" y="10461"/>
                    <a:pt x="1481" y="10461"/>
                  </a:cubicBezTo>
                  <a:cubicBezTo>
                    <a:pt x="1891" y="10461"/>
                    <a:pt x="2237" y="10303"/>
                    <a:pt x="2521" y="10051"/>
                  </a:cubicBezTo>
                  <a:cubicBezTo>
                    <a:pt x="3088" y="11563"/>
                    <a:pt x="4569" y="12729"/>
                    <a:pt x="6364" y="12729"/>
                  </a:cubicBezTo>
                  <a:cubicBezTo>
                    <a:pt x="8129" y="12729"/>
                    <a:pt x="9641" y="11595"/>
                    <a:pt x="10239" y="10051"/>
                  </a:cubicBezTo>
                  <a:cubicBezTo>
                    <a:pt x="10492" y="10303"/>
                    <a:pt x="10870" y="10461"/>
                    <a:pt x="11248" y="10461"/>
                  </a:cubicBezTo>
                  <a:cubicBezTo>
                    <a:pt x="12067" y="10461"/>
                    <a:pt x="12760" y="9767"/>
                    <a:pt x="12760" y="8948"/>
                  </a:cubicBezTo>
                  <a:cubicBezTo>
                    <a:pt x="12823" y="8413"/>
                    <a:pt x="12539" y="7877"/>
                    <a:pt x="12067" y="7657"/>
                  </a:cubicBezTo>
                  <a:cubicBezTo>
                    <a:pt x="12193" y="6743"/>
                    <a:pt x="11468" y="5955"/>
                    <a:pt x="10586" y="5955"/>
                  </a:cubicBezTo>
                  <a:lnTo>
                    <a:pt x="10586" y="5609"/>
                  </a:lnTo>
                  <a:cubicBezTo>
                    <a:pt x="10586" y="4002"/>
                    <a:pt x="9672" y="2616"/>
                    <a:pt x="8286" y="1954"/>
                  </a:cubicBezTo>
                  <a:cubicBezTo>
                    <a:pt x="8286" y="1419"/>
                    <a:pt x="8097" y="915"/>
                    <a:pt x="7751" y="568"/>
                  </a:cubicBezTo>
                  <a:cubicBezTo>
                    <a:pt x="7373" y="221"/>
                    <a:pt x="6900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0" name="Google Shape;11289;p69">
            <a:extLst>
              <a:ext uri="{FF2B5EF4-FFF2-40B4-BE49-F238E27FC236}">
                <a16:creationId xmlns:a16="http://schemas.microsoft.com/office/drawing/2014/main" id="{A2E272FC-DAA9-DF89-40DD-F164071F6046}"/>
              </a:ext>
            </a:extLst>
          </p:cNvPr>
          <p:cNvGrpSpPr/>
          <p:nvPr/>
        </p:nvGrpSpPr>
        <p:grpSpPr>
          <a:xfrm>
            <a:off x="5463693" y="6649178"/>
            <a:ext cx="964999" cy="843543"/>
            <a:chOff x="-57187550" y="2314425"/>
            <a:chExt cx="319000" cy="278850"/>
          </a:xfrm>
          <a:solidFill>
            <a:schemeClr val="bg1"/>
          </a:solidFill>
        </p:grpSpPr>
        <p:sp>
          <p:nvSpPr>
            <p:cNvPr id="51" name="Google Shape;11290;p69">
              <a:extLst>
                <a:ext uri="{FF2B5EF4-FFF2-40B4-BE49-F238E27FC236}">
                  <a16:creationId xmlns:a16="http://schemas.microsoft.com/office/drawing/2014/main" id="{A1F77655-BA8D-5D4A-76A8-2909D8BFBF1D}"/>
                </a:ext>
              </a:extLst>
            </p:cNvPr>
            <p:cNvSpPr/>
            <p:nvPr/>
          </p:nvSpPr>
          <p:spPr>
            <a:xfrm>
              <a:off x="-57073350" y="244595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725" y="536"/>
                    <a:pt x="725" y="347"/>
                  </a:cubicBezTo>
                  <a:cubicBezTo>
                    <a:pt x="725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2" name="Google Shape;11291;p69">
              <a:extLst>
                <a:ext uri="{FF2B5EF4-FFF2-40B4-BE49-F238E27FC236}">
                  <a16:creationId xmlns:a16="http://schemas.microsoft.com/office/drawing/2014/main" id="{AE3889BC-1929-491C-9B19-985F84551A83}"/>
                </a:ext>
              </a:extLst>
            </p:cNvPr>
            <p:cNvSpPr/>
            <p:nvPr/>
          </p:nvSpPr>
          <p:spPr>
            <a:xfrm>
              <a:off x="-56998525" y="2445175"/>
              <a:ext cx="17350" cy="18125"/>
            </a:xfrm>
            <a:custGeom>
              <a:avLst/>
              <a:gdLst/>
              <a:ahLst/>
              <a:cxnLst/>
              <a:rect l="l" t="t" r="r" b="b"/>
              <a:pathLst>
                <a:path w="694" h="725" extrusionOk="0">
                  <a:moveTo>
                    <a:pt x="347" y="0"/>
                  </a:moveTo>
                  <a:cubicBezTo>
                    <a:pt x="158" y="0"/>
                    <a:pt x="1" y="189"/>
                    <a:pt x="1" y="378"/>
                  </a:cubicBezTo>
                  <a:cubicBezTo>
                    <a:pt x="1" y="567"/>
                    <a:pt x="158" y="725"/>
                    <a:pt x="347" y="725"/>
                  </a:cubicBezTo>
                  <a:cubicBezTo>
                    <a:pt x="536" y="725"/>
                    <a:pt x="694" y="567"/>
                    <a:pt x="694" y="378"/>
                  </a:cubicBezTo>
                  <a:cubicBezTo>
                    <a:pt x="694" y="189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3" name="Google Shape;11292;p69">
              <a:extLst>
                <a:ext uri="{FF2B5EF4-FFF2-40B4-BE49-F238E27FC236}">
                  <a16:creationId xmlns:a16="http://schemas.microsoft.com/office/drawing/2014/main" id="{38A4895E-0468-59DE-47A0-EF36F09757FF}"/>
                </a:ext>
              </a:extLst>
            </p:cNvPr>
            <p:cNvSpPr/>
            <p:nvPr/>
          </p:nvSpPr>
          <p:spPr>
            <a:xfrm>
              <a:off x="-57063900" y="25083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414" y="0"/>
                  </a:moveTo>
                  <a:cubicBezTo>
                    <a:pt x="316" y="0"/>
                    <a:pt x="221" y="40"/>
                    <a:pt x="158" y="119"/>
                  </a:cubicBezTo>
                  <a:cubicBezTo>
                    <a:pt x="1" y="276"/>
                    <a:pt x="1" y="528"/>
                    <a:pt x="158" y="654"/>
                  </a:cubicBezTo>
                  <a:cubicBezTo>
                    <a:pt x="536" y="1001"/>
                    <a:pt x="1009" y="1190"/>
                    <a:pt x="1481" y="1190"/>
                  </a:cubicBezTo>
                  <a:cubicBezTo>
                    <a:pt x="1954" y="1190"/>
                    <a:pt x="2458" y="1001"/>
                    <a:pt x="2773" y="654"/>
                  </a:cubicBezTo>
                  <a:cubicBezTo>
                    <a:pt x="2931" y="497"/>
                    <a:pt x="2931" y="245"/>
                    <a:pt x="2773" y="119"/>
                  </a:cubicBezTo>
                  <a:cubicBezTo>
                    <a:pt x="2710" y="40"/>
                    <a:pt x="2623" y="0"/>
                    <a:pt x="2533" y="0"/>
                  </a:cubicBezTo>
                  <a:cubicBezTo>
                    <a:pt x="2442" y="0"/>
                    <a:pt x="2348" y="40"/>
                    <a:pt x="2269" y="119"/>
                  </a:cubicBezTo>
                  <a:cubicBezTo>
                    <a:pt x="2048" y="339"/>
                    <a:pt x="1733" y="434"/>
                    <a:pt x="1481" y="434"/>
                  </a:cubicBezTo>
                  <a:cubicBezTo>
                    <a:pt x="1166" y="434"/>
                    <a:pt x="883" y="339"/>
                    <a:pt x="694" y="119"/>
                  </a:cubicBezTo>
                  <a:cubicBezTo>
                    <a:pt x="615" y="40"/>
                    <a:pt x="513" y="0"/>
                    <a:pt x="4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4" name="Google Shape;11293;p69">
              <a:extLst>
                <a:ext uri="{FF2B5EF4-FFF2-40B4-BE49-F238E27FC236}">
                  <a16:creationId xmlns:a16="http://schemas.microsoft.com/office/drawing/2014/main" id="{3DD8E13B-35FA-E0AD-F200-ADA783898B7A}"/>
                </a:ext>
              </a:extLst>
            </p:cNvPr>
            <p:cNvSpPr/>
            <p:nvPr/>
          </p:nvSpPr>
          <p:spPr>
            <a:xfrm>
              <a:off x="-57187550" y="2314425"/>
              <a:ext cx="319000" cy="278850"/>
            </a:xfrm>
            <a:custGeom>
              <a:avLst/>
              <a:gdLst/>
              <a:ahLst/>
              <a:cxnLst/>
              <a:rect l="l" t="t" r="r" b="b"/>
              <a:pathLst>
                <a:path w="12760" h="11154" extrusionOk="0">
                  <a:moveTo>
                    <a:pt x="6427" y="757"/>
                  </a:moveTo>
                  <a:cubicBezTo>
                    <a:pt x="7593" y="757"/>
                    <a:pt x="8633" y="1355"/>
                    <a:pt x="9200" y="2269"/>
                  </a:cubicBezTo>
                  <a:lnTo>
                    <a:pt x="3592" y="2269"/>
                  </a:lnTo>
                  <a:cubicBezTo>
                    <a:pt x="4222" y="1355"/>
                    <a:pt x="5230" y="757"/>
                    <a:pt x="6427" y="757"/>
                  </a:cubicBezTo>
                  <a:close/>
                  <a:moveTo>
                    <a:pt x="5829" y="2993"/>
                  </a:moveTo>
                  <a:cubicBezTo>
                    <a:pt x="5325" y="3907"/>
                    <a:pt x="4317" y="4506"/>
                    <a:pt x="3277" y="4506"/>
                  </a:cubicBezTo>
                  <a:lnTo>
                    <a:pt x="3025" y="4506"/>
                  </a:lnTo>
                  <a:lnTo>
                    <a:pt x="3025" y="4159"/>
                  </a:lnTo>
                  <a:cubicBezTo>
                    <a:pt x="3025" y="3750"/>
                    <a:pt x="3119" y="3371"/>
                    <a:pt x="3214" y="2993"/>
                  </a:cubicBezTo>
                  <a:close/>
                  <a:moveTo>
                    <a:pt x="10555" y="5230"/>
                  </a:moveTo>
                  <a:cubicBezTo>
                    <a:pt x="10933" y="5230"/>
                    <a:pt x="11311" y="5577"/>
                    <a:pt x="11311" y="5986"/>
                  </a:cubicBezTo>
                  <a:cubicBezTo>
                    <a:pt x="11311" y="6396"/>
                    <a:pt x="10996" y="6742"/>
                    <a:pt x="10555" y="6742"/>
                  </a:cubicBezTo>
                  <a:lnTo>
                    <a:pt x="10555" y="5230"/>
                  </a:lnTo>
                  <a:close/>
                  <a:moveTo>
                    <a:pt x="1859" y="5419"/>
                  </a:moveTo>
                  <a:lnTo>
                    <a:pt x="1859" y="5419"/>
                  </a:lnTo>
                  <a:cubicBezTo>
                    <a:pt x="1702" y="5766"/>
                    <a:pt x="1544" y="6238"/>
                    <a:pt x="1544" y="6711"/>
                  </a:cubicBezTo>
                  <a:cubicBezTo>
                    <a:pt x="1544" y="6837"/>
                    <a:pt x="1544" y="6931"/>
                    <a:pt x="1576" y="7058"/>
                  </a:cubicBezTo>
                  <a:cubicBezTo>
                    <a:pt x="1324" y="7247"/>
                    <a:pt x="1072" y="7373"/>
                    <a:pt x="788" y="7467"/>
                  </a:cubicBezTo>
                  <a:lnTo>
                    <a:pt x="788" y="7089"/>
                  </a:lnTo>
                  <a:cubicBezTo>
                    <a:pt x="788" y="6364"/>
                    <a:pt x="1229" y="5734"/>
                    <a:pt x="1859" y="5419"/>
                  </a:cubicBezTo>
                  <a:close/>
                  <a:moveTo>
                    <a:pt x="2647" y="5514"/>
                  </a:moveTo>
                  <a:cubicBezTo>
                    <a:pt x="2804" y="5829"/>
                    <a:pt x="2993" y="6270"/>
                    <a:pt x="2993" y="6742"/>
                  </a:cubicBezTo>
                  <a:cubicBezTo>
                    <a:pt x="2993" y="7215"/>
                    <a:pt x="2804" y="7656"/>
                    <a:pt x="2647" y="7971"/>
                  </a:cubicBezTo>
                  <a:cubicBezTo>
                    <a:pt x="2489" y="7656"/>
                    <a:pt x="2269" y="7215"/>
                    <a:pt x="2269" y="6742"/>
                  </a:cubicBezTo>
                  <a:cubicBezTo>
                    <a:pt x="2269" y="6270"/>
                    <a:pt x="2489" y="5829"/>
                    <a:pt x="2647" y="5514"/>
                  </a:cubicBezTo>
                  <a:close/>
                  <a:moveTo>
                    <a:pt x="11720" y="6868"/>
                  </a:moveTo>
                  <a:cubicBezTo>
                    <a:pt x="11941" y="7026"/>
                    <a:pt x="12035" y="7215"/>
                    <a:pt x="12035" y="7467"/>
                  </a:cubicBezTo>
                  <a:cubicBezTo>
                    <a:pt x="12035" y="7877"/>
                    <a:pt x="11689" y="8192"/>
                    <a:pt x="11311" y="8192"/>
                  </a:cubicBezTo>
                  <a:cubicBezTo>
                    <a:pt x="10901" y="8192"/>
                    <a:pt x="10555" y="7845"/>
                    <a:pt x="10555" y="7467"/>
                  </a:cubicBezTo>
                  <a:cubicBezTo>
                    <a:pt x="11027" y="7467"/>
                    <a:pt x="11468" y="7215"/>
                    <a:pt x="11720" y="6868"/>
                  </a:cubicBezTo>
                  <a:close/>
                  <a:moveTo>
                    <a:pt x="9578" y="2962"/>
                  </a:moveTo>
                  <a:cubicBezTo>
                    <a:pt x="9672" y="3308"/>
                    <a:pt x="9767" y="3687"/>
                    <a:pt x="9767" y="4065"/>
                  </a:cubicBezTo>
                  <a:lnTo>
                    <a:pt x="9767" y="7058"/>
                  </a:lnTo>
                  <a:cubicBezTo>
                    <a:pt x="9798" y="8948"/>
                    <a:pt x="8255" y="10460"/>
                    <a:pt x="6427" y="10460"/>
                  </a:cubicBezTo>
                  <a:cubicBezTo>
                    <a:pt x="5041" y="10460"/>
                    <a:pt x="3781" y="9609"/>
                    <a:pt x="3277" y="8349"/>
                  </a:cubicBezTo>
                  <a:cubicBezTo>
                    <a:pt x="3497" y="7971"/>
                    <a:pt x="3781" y="7373"/>
                    <a:pt x="3781" y="6711"/>
                  </a:cubicBezTo>
                  <a:cubicBezTo>
                    <a:pt x="3781" y="6112"/>
                    <a:pt x="3592" y="5608"/>
                    <a:pt x="3340" y="5199"/>
                  </a:cubicBezTo>
                  <a:cubicBezTo>
                    <a:pt x="4789" y="5167"/>
                    <a:pt x="6112" y="4254"/>
                    <a:pt x="6648" y="2962"/>
                  </a:cubicBezTo>
                  <a:close/>
                  <a:moveTo>
                    <a:pt x="6364" y="0"/>
                  </a:moveTo>
                  <a:cubicBezTo>
                    <a:pt x="4096" y="0"/>
                    <a:pt x="2237" y="1859"/>
                    <a:pt x="2237" y="4096"/>
                  </a:cubicBezTo>
                  <a:lnTo>
                    <a:pt x="2237" y="4506"/>
                  </a:lnTo>
                  <a:cubicBezTo>
                    <a:pt x="977" y="4695"/>
                    <a:pt x="0" y="5766"/>
                    <a:pt x="0" y="7089"/>
                  </a:cubicBezTo>
                  <a:lnTo>
                    <a:pt x="0" y="7845"/>
                  </a:lnTo>
                  <a:cubicBezTo>
                    <a:pt x="0" y="8034"/>
                    <a:pt x="158" y="8192"/>
                    <a:pt x="347" y="8192"/>
                  </a:cubicBezTo>
                  <a:cubicBezTo>
                    <a:pt x="820" y="8192"/>
                    <a:pt x="1292" y="8066"/>
                    <a:pt x="1702" y="7814"/>
                  </a:cubicBezTo>
                  <a:cubicBezTo>
                    <a:pt x="1922" y="8412"/>
                    <a:pt x="2269" y="8790"/>
                    <a:pt x="2269" y="8790"/>
                  </a:cubicBezTo>
                  <a:cubicBezTo>
                    <a:pt x="2350" y="8845"/>
                    <a:pt x="2455" y="8923"/>
                    <a:pt x="2584" y="8923"/>
                  </a:cubicBezTo>
                  <a:cubicBezTo>
                    <a:pt x="2604" y="8923"/>
                    <a:pt x="2625" y="8921"/>
                    <a:pt x="2647" y="8916"/>
                  </a:cubicBezTo>
                  <a:cubicBezTo>
                    <a:pt x="2899" y="9515"/>
                    <a:pt x="3340" y="9987"/>
                    <a:pt x="3907" y="10366"/>
                  </a:cubicBezTo>
                  <a:cubicBezTo>
                    <a:pt x="4600" y="10870"/>
                    <a:pt x="5419" y="11153"/>
                    <a:pt x="6301" y="11153"/>
                  </a:cubicBezTo>
                  <a:cubicBezTo>
                    <a:pt x="8066" y="11153"/>
                    <a:pt x="9578" y="10050"/>
                    <a:pt x="10145" y="8507"/>
                  </a:cubicBezTo>
                  <a:cubicBezTo>
                    <a:pt x="10429" y="8759"/>
                    <a:pt x="10775" y="8916"/>
                    <a:pt x="11185" y="8916"/>
                  </a:cubicBezTo>
                  <a:cubicBezTo>
                    <a:pt x="12004" y="8916"/>
                    <a:pt x="12665" y="8255"/>
                    <a:pt x="12665" y="7404"/>
                  </a:cubicBezTo>
                  <a:cubicBezTo>
                    <a:pt x="12760" y="6931"/>
                    <a:pt x="12476" y="6427"/>
                    <a:pt x="12004" y="6144"/>
                  </a:cubicBezTo>
                  <a:cubicBezTo>
                    <a:pt x="12130" y="5230"/>
                    <a:pt x="11405" y="4443"/>
                    <a:pt x="10523" y="4443"/>
                  </a:cubicBezTo>
                  <a:lnTo>
                    <a:pt x="10523" y="4096"/>
                  </a:lnTo>
                  <a:cubicBezTo>
                    <a:pt x="10523" y="1859"/>
                    <a:pt x="8664" y="0"/>
                    <a:pt x="63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5" name="Google Shape;11294;p69">
            <a:extLst>
              <a:ext uri="{FF2B5EF4-FFF2-40B4-BE49-F238E27FC236}">
                <a16:creationId xmlns:a16="http://schemas.microsoft.com/office/drawing/2014/main" id="{8B1F6FD8-86F1-A950-FEE9-8D1EFF68AF54}"/>
              </a:ext>
            </a:extLst>
          </p:cNvPr>
          <p:cNvGrpSpPr/>
          <p:nvPr/>
        </p:nvGrpSpPr>
        <p:grpSpPr>
          <a:xfrm>
            <a:off x="5508912" y="7794344"/>
            <a:ext cx="874551" cy="964471"/>
            <a:chOff x="-57172600" y="2686375"/>
            <a:chExt cx="289100" cy="318825"/>
          </a:xfrm>
          <a:solidFill>
            <a:schemeClr val="bg1"/>
          </a:solidFill>
        </p:grpSpPr>
        <p:sp>
          <p:nvSpPr>
            <p:cNvPr id="56" name="Google Shape;11295;p69">
              <a:extLst>
                <a:ext uri="{FF2B5EF4-FFF2-40B4-BE49-F238E27FC236}">
                  <a16:creationId xmlns:a16="http://schemas.microsoft.com/office/drawing/2014/main" id="{B56A6ED0-6020-F4F9-2B35-5A2C39382E5B}"/>
                </a:ext>
              </a:extLst>
            </p:cNvPr>
            <p:cNvSpPr/>
            <p:nvPr/>
          </p:nvSpPr>
          <p:spPr>
            <a:xfrm>
              <a:off x="-57063900" y="293762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414" y="1"/>
                  </a:moveTo>
                  <a:cubicBezTo>
                    <a:pt x="316" y="1"/>
                    <a:pt x="221" y="40"/>
                    <a:pt x="158" y="119"/>
                  </a:cubicBezTo>
                  <a:cubicBezTo>
                    <a:pt x="1" y="276"/>
                    <a:pt x="1" y="528"/>
                    <a:pt x="158" y="654"/>
                  </a:cubicBezTo>
                  <a:cubicBezTo>
                    <a:pt x="536" y="1001"/>
                    <a:pt x="1009" y="1190"/>
                    <a:pt x="1481" y="1190"/>
                  </a:cubicBezTo>
                  <a:cubicBezTo>
                    <a:pt x="1954" y="1190"/>
                    <a:pt x="2458" y="1001"/>
                    <a:pt x="2773" y="654"/>
                  </a:cubicBezTo>
                  <a:cubicBezTo>
                    <a:pt x="2931" y="497"/>
                    <a:pt x="2931" y="245"/>
                    <a:pt x="2773" y="119"/>
                  </a:cubicBezTo>
                  <a:cubicBezTo>
                    <a:pt x="2710" y="72"/>
                    <a:pt x="2623" y="48"/>
                    <a:pt x="2533" y="48"/>
                  </a:cubicBezTo>
                  <a:cubicBezTo>
                    <a:pt x="2442" y="48"/>
                    <a:pt x="2348" y="72"/>
                    <a:pt x="2269" y="119"/>
                  </a:cubicBezTo>
                  <a:cubicBezTo>
                    <a:pt x="2048" y="339"/>
                    <a:pt x="1733" y="434"/>
                    <a:pt x="1481" y="434"/>
                  </a:cubicBezTo>
                  <a:cubicBezTo>
                    <a:pt x="1166" y="434"/>
                    <a:pt x="883" y="339"/>
                    <a:pt x="694" y="119"/>
                  </a:cubicBezTo>
                  <a:cubicBezTo>
                    <a:pt x="615" y="40"/>
                    <a:pt x="513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7" name="Google Shape;11296;p69">
              <a:extLst>
                <a:ext uri="{FF2B5EF4-FFF2-40B4-BE49-F238E27FC236}">
                  <a16:creationId xmlns:a16="http://schemas.microsoft.com/office/drawing/2014/main" id="{880D2606-BDF5-93A7-CE0F-957F50501674}"/>
                </a:ext>
              </a:extLst>
            </p:cNvPr>
            <p:cNvSpPr/>
            <p:nvPr/>
          </p:nvSpPr>
          <p:spPr>
            <a:xfrm>
              <a:off x="-57172600" y="2686375"/>
              <a:ext cx="289100" cy="318825"/>
            </a:xfrm>
            <a:custGeom>
              <a:avLst/>
              <a:gdLst/>
              <a:ahLst/>
              <a:cxnLst/>
              <a:rect l="l" t="t" r="r" b="b"/>
              <a:pathLst>
                <a:path w="11564" h="12753" extrusionOk="0">
                  <a:moveTo>
                    <a:pt x="5798" y="788"/>
                  </a:moveTo>
                  <a:cubicBezTo>
                    <a:pt x="6160" y="788"/>
                    <a:pt x="6523" y="922"/>
                    <a:pt x="6806" y="1190"/>
                  </a:cubicBezTo>
                  <a:cubicBezTo>
                    <a:pt x="6853" y="1261"/>
                    <a:pt x="6954" y="1296"/>
                    <a:pt x="7054" y="1296"/>
                  </a:cubicBezTo>
                  <a:cubicBezTo>
                    <a:pt x="7088" y="1296"/>
                    <a:pt x="7121" y="1292"/>
                    <a:pt x="7153" y="1284"/>
                  </a:cubicBezTo>
                  <a:cubicBezTo>
                    <a:pt x="7276" y="1253"/>
                    <a:pt x="7401" y="1239"/>
                    <a:pt x="7523" y="1239"/>
                  </a:cubicBezTo>
                  <a:cubicBezTo>
                    <a:pt x="8150" y="1239"/>
                    <a:pt x="8727" y="1629"/>
                    <a:pt x="8885" y="2261"/>
                  </a:cubicBezTo>
                  <a:cubicBezTo>
                    <a:pt x="8917" y="2387"/>
                    <a:pt x="9011" y="2513"/>
                    <a:pt x="9169" y="2545"/>
                  </a:cubicBezTo>
                  <a:cubicBezTo>
                    <a:pt x="9925" y="2734"/>
                    <a:pt x="10335" y="3521"/>
                    <a:pt x="10146" y="4277"/>
                  </a:cubicBezTo>
                  <a:cubicBezTo>
                    <a:pt x="10114" y="4403"/>
                    <a:pt x="10146" y="4561"/>
                    <a:pt x="10240" y="4624"/>
                  </a:cubicBezTo>
                  <a:cubicBezTo>
                    <a:pt x="10776" y="5191"/>
                    <a:pt x="10776" y="6073"/>
                    <a:pt x="10240" y="6640"/>
                  </a:cubicBezTo>
                  <a:cubicBezTo>
                    <a:pt x="10177" y="6672"/>
                    <a:pt x="10146" y="6703"/>
                    <a:pt x="10146" y="6798"/>
                  </a:cubicBezTo>
                  <a:cubicBezTo>
                    <a:pt x="9988" y="6766"/>
                    <a:pt x="9925" y="6766"/>
                    <a:pt x="9515" y="6766"/>
                  </a:cubicBezTo>
                  <a:cubicBezTo>
                    <a:pt x="9169" y="6325"/>
                    <a:pt x="8665" y="6010"/>
                    <a:pt x="8035" y="6010"/>
                  </a:cubicBezTo>
                  <a:cubicBezTo>
                    <a:pt x="6523" y="6010"/>
                    <a:pt x="5199" y="4970"/>
                    <a:pt x="4790" y="3553"/>
                  </a:cubicBezTo>
                  <a:cubicBezTo>
                    <a:pt x="4766" y="3408"/>
                    <a:pt x="4612" y="3300"/>
                    <a:pt x="4442" y="3300"/>
                  </a:cubicBezTo>
                  <a:cubicBezTo>
                    <a:pt x="4391" y="3300"/>
                    <a:pt x="4337" y="3310"/>
                    <a:pt x="4286" y="3332"/>
                  </a:cubicBezTo>
                  <a:cubicBezTo>
                    <a:pt x="3530" y="3647"/>
                    <a:pt x="2868" y="4151"/>
                    <a:pt x="2395" y="4813"/>
                  </a:cubicBezTo>
                  <a:cubicBezTo>
                    <a:pt x="1986" y="5412"/>
                    <a:pt x="1734" y="6073"/>
                    <a:pt x="1671" y="6798"/>
                  </a:cubicBezTo>
                  <a:cubicBezTo>
                    <a:pt x="1608" y="6798"/>
                    <a:pt x="1513" y="6798"/>
                    <a:pt x="1450" y="6829"/>
                  </a:cubicBezTo>
                  <a:cubicBezTo>
                    <a:pt x="1450" y="6703"/>
                    <a:pt x="1419" y="6672"/>
                    <a:pt x="1356" y="6640"/>
                  </a:cubicBezTo>
                  <a:cubicBezTo>
                    <a:pt x="820" y="6073"/>
                    <a:pt x="820" y="5191"/>
                    <a:pt x="1356" y="4624"/>
                  </a:cubicBezTo>
                  <a:cubicBezTo>
                    <a:pt x="1450" y="4561"/>
                    <a:pt x="1482" y="4403"/>
                    <a:pt x="1450" y="4277"/>
                  </a:cubicBezTo>
                  <a:cubicBezTo>
                    <a:pt x="1261" y="3521"/>
                    <a:pt x="1671" y="2734"/>
                    <a:pt x="2427" y="2545"/>
                  </a:cubicBezTo>
                  <a:cubicBezTo>
                    <a:pt x="2553" y="2513"/>
                    <a:pt x="2679" y="2419"/>
                    <a:pt x="2710" y="2261"/>
                  </a:cubicBezTo>
                  <a:cubicBezTo>
                    <a:pt x="2869" y="1629"/>
                    <a:pt x="3445" y="1239"/>
                    <a:pt x="4072" y="1239"/>
                  </a:cubicBezTo>
                  <a:cubicBezTo>
                    <a:pt x="4195" y="1239"/>
                    <a:pt x="4320" y="1253"/>
                    <a:pt x="4443" y="1284"/>
                  </a:cubicBezTo>
                  <a:cubicBezTo>
                    <a:pt x="4475" y="1292"/>
                    <a:pt x="4508" y="1296"/>
                    <a:pt x="4542" y="1296"/>
                  </a:cubicBezTo>
                  <a:cubicBezTo>
                    <a:pt x="4642" y="1296"/>
                    <a:pt x="4742" y="1261"/>
                    <a:pt x="4790" y="1190"/>
                  </a:cubicBezTo>
                  <a:cubicBezTo>
                    <a:pt x="5073" y="922"/>
                    <a:pt x="5436" y="788"/>
                    <a:pt x="5798" y="788"/>
                  </a:cubicBezTo>
                  <a:close/>
                  <a:moveTo>
                    <a:pt x="4254" y="4151"/>
                  </a:moveTo>
                  <a:cubicBezTo>
                    <a:pt x="4664" y="5286"/>
                    <a:pt x="5609" y="6168"/>
                    <a:pt x="6775" y="6514"/>
                  </a:cubicBezTo>
                  <a:cubicBezTo>
                    <a:pt x="6491" y="6766"/>
                    <a:pt x="6333" y="7113"/>
                    <a:pt x="6239" y="7459"/>
                  </a:cubicBezTo>
                  <a:lnTo>
                    <a:pt x="5388" y="7459"/>
                  </a:lnTo>
                  <a:lnTo>
                    <a:pt x="5388" y="7491"/>
                  </a:lnTo>
                  <a:cubicBezTo>
                    <a:pt x="5231" y="6640"/>
                    <a:pt x="4443" y="6010"/>
                    <a:pt x="3561" y="6010"/>
                  </a:cubicBezTo>
                  <a:cubicBezTo>
                    <a:pt x="3183" y="6010"/>
                    <a:pt x="2868" y="6136"/>
                    <a:pt x="2553" y="6325"/>
                  </a:cubicBezTo>
                  <a:cubicBezTo>
                    <a:pt x="2773" y="5412"/>
                    <a:pt x="3372" y="4624"/>
                    <a:pt x="4254" y="4151"/>
                  </a:cubicBezTo>
                  <a:close/>
                  <a:moveTo>
                    <a:pt x="3561" y="6766"/>
                  </a:moveTo>
                  <a:cubicBezTo>
                    <a:pt x="4191" y="6766"/>
                    <a:pt x="4664" y="7270"/>
                    <a:pt x="4664" y="7869"/>
                  </a:cubicBezTo>
                  <a:cubicBezTo>
                    <a:pt x="4664" y="8436"/>
                    <a:pt x="4160" y="8972"/>
                    <a:pt x="3561" y="8972"/>
                  </a:cubicBezTo>
                  <a:cubicBezTo>
                    <a:pt x="2931" y="8972"/>
                    <a:pt x="2458" y="8436"/>
                    <a:pt x="2458" y="7869"/>
                  </a:cubicBezTo>
                  <a:cubicBezTo>
                    <a:pt x="2458" y="7270"/>
                    <a:pt x="2931" y="6766"/>
                    <a:pt x="3561" y="6766"/>
                  </a:cubicBezTo>
                  <a:close/>
                  <a:moveTo>
                    <a:pt x="8066" y="6766"/>
                  </a:moveTo>
                  <a:cubicBezTo>
                    <a:pt x="8696" y="6766"/>
                    <a:pt x="9169" y="7270"/>
                    <a:pt x="9169" y="7869"/>
                  </a:cubicBezTo>
                  <a:cubicBezTo>
                    <a:pt x="9169" y="8436"/>
                    <a:pt x="8665" y="8972"/>
                    <a:pt x="8066" y="8972"/>
                  </a:cubicBezTo>
                  <a:cubicBezTo>
                    <a:pt x="7436" y="8972"/>
                    <a:pt x="6964" y="8436"/>
                    <a:pt x="6964" y="7869"/>
                  </a:cubicBezTo>
                  <a:cubicBezTo>
                    <a:pt x="6964" y="7270"/>
                    <a:pt x="7436" y="6766"/>
                    <a:pt x="8066" y="6766"/>
                  </a:cubicBezTo>
                  <a:close/>
                  <a:moveTo>
                    <a:pt x="1734" y="7491"/>
                  </a:moveTo>
                  <a:lnTo>
                    <a:pt x="1734" y="9003"/>
                  </a:lnTo>
                  <a:cubicBezTo>
                    <a:pt x="1293" y="9003"/>
                    <a:pt x="978" y="8657"/>
                    <a:pt x="978" y="8247"/>
                  </a:cubicBezTo>
                  <a:cubicBezTo>
                    <a:pt x="978" y="7869"/>
                    <a:pt x="1324" y="7491"/>
                    <a:pt x="1734" y="7491"/>
                  </a:cubicBezTo>
                  <a:close/>
                  <a:moveTo>
                    <a:pt x="9925" y="7491"/>
                  </a:moveTo>
                  <a:cubicBezTo>
                    <a:pt x="10303" y="7491"/>
                    <a:pt x="10650" y="7806"/>
                    <a:pt x="10650" y="8247"/>
                  </a:cubicBezTo>
                  <a:cubicBezTo>
                    <a:pt x="10650" y="8657"/>
                    <a:pt x="10303" y="9003"/>
                    <a:pt x="9925" y="9003"/>
                  </a:cubicBezTo>
                  <a:lnTo>
                    <a:pt x="9925" y="7491"/>
                  </a:lnTo>
                  <a:close/>
                  <a:moveTo>
                    <a:pt x="6207" y="8215"/>
                  </a:moveTo>
                  <a:cubicBezTo>
                    <a:pt x="6365" y="9066"/>
                    <a:pt x="7153" y="9696"/>
                    <a:pt x="8035" y="9696"/>
                  </a:cubicBezTo>
                  <a:cubicBezTo>
                    <a:pt x="8476" y="9696"/>
                    <a:pt x="8822" y="9539"/>
                    <a:pt x="9137" y="9350"/>
                  </a:cubicBezTo>
                  <a:lnTo>
                    <a:pt x="9137" y="10137"/>
                  </a:lnTo>
                  <a:lnTo>
                    <a:pt x="9169" y="10137"/>
                  </a:lnTo>
                  <a:cubicBezTo>
                    <a:pt x="9169" y="11177"/>
                    <a:pt x="8350" y="11996"/>
                    <a:pt x="7310" y="11996"/>
                  </a:cubicBezTo>
                  <a:lnTo>
                    <a:pt x="4317" y="11996"/>
                  </a:lnTo>
                  <a:cubicBezTo>
                    <a:pt x="3309" y="11996"/>
                    <a:pt x="2458" y="11177"/>
                    <a:pt x="2458" y="10137"/>
                  </a:cubicBezTo>
                  <a:lnTo>
                    <a:pt x="2458" y="9350"/>
                  </a:lnTo>
                  <a:cubicBezTo>
                    <a:pt x="2773" y="9602"/>
                    <a:pt x="3183" y="9696"/>
                    <a:pt x="3561" y="9696"/>
                  </a:cubicBezTo>
                  <a:cubicBezTo>
                    <a:pt x="4475" y="9696"/>
                    <a:pt x="5231" y="9066"/>
                    <a:pt x="5388" y="8215"/>
                  </a:cubicBezTo>
                  <a:close/>
                  <a:moveTo>
                    <a:pt x="5794" y="1"/>
                  </a:moveTo>
                  <a:cubicBezTo>
                    <a:pt x="5310" y="1"/>
                    <a:pt x="4821" y="166"/>
                    <a:pt x="4412" y="497"/>
                  </a:cubicBezTo>
                  <a:cubicBezTo>
                    <a:pt x="4291" y="479"/>
                    <a:pt x="4172" y="470"/>
                    <a:pt x="4054" y="470"/>
                  </a:cubicBezTo>
                  <a:cubicBezTo>
                    <a:pt x="3154" y="470"/>
                    <a:pt x="2355" y="992"/>
                    <a:pt x="2049" y="1883"/>
                  </a:cubicBezTo>
                  <a:cubicBezTo>
                    <a:pt x="1104" y="2230"/>
                    <a:pt x="505" y="3238"/>
                    <a:pt x="663" y="4246"/>
                  </a:cubicBezTo>
                  <a:cubicBezTo>
                    <a:pt x="1" y="5033"/>
                    <a:pt x="1" y="6168"/>
                    <a:pt x="663" y="6987"/>
                  </a:cubicBezTo>
                  <a:cubicBezTo>
                    <a:pt x="663" y="7018"/>
                    <a:pt x="663" y="7113"/>
                    <a:pt x="631" y="7144"/>
                  </a:cubicBezTo>
                  <a:cubicBezTo>
                    <a:pt x="348" y="7428"/>
                    <a:pt x="159" y="7806"/>
                    <a:pt x="159" y="8215"/>
                  </a:cubicBezTo>
                  <a:cubicBezTo>
                    <a:pt x="159" y="9035"/>
                    <a:pt x="820" y="9696"/>
                    <a:pt x="1639" y="9696"/>
                  </a:cubicBezTo>
                  <a:lnTo>
                    <a:pt x="1639" y="10137"/>
                  </a:lnTo>
                  <a:cubicBezTo>
                    <a:pt x="1639" y="11586"/>
                    <a:pt x="2836" y="12752"/>
                    <a:pt x="4254" y="12752"/>
                  </a:cubicBezTo>
                  <a:lnTo>
                    <a:pt x="7247" y="12752"/>
                  </a:lnTo>
                  <a:cubicBezTo>
                    <a:pt x="8696" y="12752"/>
                    <a:pt x="9831" y="11555"/>
                    <a:pt x="9831" y="10137"/>
                  </a:cubicBezTo>
                  <a:lnTo>
                    <a:pt x="9831" y="9696"/>
                  </a:lnTo>
                  <a:cubicBezTo>
                    <a:pt x="10681" y="9696"/>
                    <a:pt x="11343" y="9035"/>
                    <a:pt x="11343" y="8215"/>
                  </a:cubicBezTo>
                  <a:cubicBezTo>
                    <a:pt x="11406" y="7806"/>
                    <a:pt x="11217" y="7428"/>
                    <a:pt x="10933" y="7144"/>
                  </a:cubicBezTo>
                  <a:cubicBezTo>
                    <a:pt x="10933" y="7113"/>
                    <a:pt x="10933" y="7018"/>
                    <a:pt x="10902" y="6987"/>
                  </a:cubicBezTo>
                  <a:cubicBezTo>
                    <a:pt x="11563" y="6199"/>
                    <a:pt x="11563" y="5065"/>
                    <a:pt x="10902" y="4246"/>
                  </a:cubicBezTo>
                  <a:cubicBezTo>
                    <a:pt x="11059" y="3206"/>
                    <a:pt x="10492" y="2230"/>
                    <a:pt x="9515" y="1883"/>
                  </a:cubicBezTo>
                  <a:cubicBezTo>
                    <a:pt x="9206" y="1039"/>
                    <a:pt x="8344" y="472"/>
                    <a:pt x="7468" y="472"/>
                  </a:cubicBezTo>
                  <a:cubicBezTo>
                    <a:pt x="7363" y="472"/>
                    <a:pt x="7257" y="480"/>
                    <a:pt x="7153" y="497"/>
                  </a:cubicBezTo>
                  <a:cubicBezTo>
                    <a:pt x="6759" y="166"/>
                    <a:pt x="6278" y="1"/>
                    <a:pt x="57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285778801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971220" y="982624"/>
            <a:ext cx="1356965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Legal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309417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7" name="TextBox 15">
            <a:extLst>
              <a:ext uri="{FF2B5EF4-FFF2-40B4-BE49-F238E27FC236}">
                <a16:creationId xmlns:a16="http://schemas.microsoft.com/office/drawing/2014/main" id="{2308B455-545F-9205-5F18-49B1354746AD}"/>
              </a:ext>
            </a:extLst>
          </p:cNvPr>
          <p:cNvSpPr txBox="1"/>
          <p:nvPr/>
        </p:nvSpPr>
        <p:spPr>
          <a:xfrm>
            <a:off x="2498244" y="3838894"/>
            <a:ext cx="1052414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GESTIÓN DE DOCUMENTOS LEGALES</a:t>
            </a:r>
          </a:p>
        </p:txBody>
      </p:sp>
      <p:graphicFrame>
        <p:nvGraphicFramePr>
          <p:cNvPr id="28" name="Chart 25">
            <a:extLst>
              <a:ext uri="{FF2B5EF4-FFF2-40B4-BE49-F238E27FC236}">
                <a16:creationId xmlns:a16="http://schemas.microsoft.com/office/drawing/2014/main" id="{BC133EC4-2538-4D48-D8FD-E3B8D65BA2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0491360"/>
              </p:ext>
            </p:extLst>
          </p:nvPr>
        </p:nvGraphicFramePr>
        <p:xfrm>
          <a:off x="1692378" y="4850718"/>
          <a:ext cx="11825221" cy="251692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9" name="TextBox 52">
            <a:extLst>
              <a:ext uri="{FF2B5EF4-FFF2-40B4-BE49-F238E27FC236}">
                <a16:creationId xmlns:a16="http://schemas.microsoft.com/office/drawing/2014/main" id="{BBFA9ADE-F408-52C0-A245-960BC8F9BBEF}"/>
              </a:ext>
            </a:extLst>
          </p:cNvPr>
          <p:cNvSpPr txBox="1"/>
          <p:nvPr/>
        </p:nvSpPr>
        <p:spPr>
          <a:xfrm>
            <a:off x="15908779" y="6687552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30" name="Chart 25">
            <a:extLst>
              <a:ext uri="{FF2B5EF4-FFF2-40B4-BE49-F238E27FC236}">
                <a16:creationId xmlns:a16="http://schemas.microsoft.com/office/drawing/2014/main" id="{A337C817-1986-EE15-BF60-054BFA7033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2799092"/>
              </p:ext>
            </p:extLst>
          </p:nvPr>
        </p:nvGraphicFramePr>
        <p:xfrm>
          <a:off x="13517599" y="7654056"/>
          <a:ext cx="9551824" cy="46501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1" name="Rectangle 8">
            <a:extLst>
              <a:ext uri="{FF2B5EF4-FFF2-40B4-BE49-F238E27FC236}">
                <a16:creationId xmlns:a16="http://schemas.microsoft.com/office/drawing/2014/main" id="{ADDD6F15-A77E-42E6-521B-21E279832A92}"/>
              </a:ext>
            </a:extLst>
          </p:cNvPr>
          <p:cNvSpPr/>
          <p:nvPr/>
        </p:nvSpPr>
        <p:spPr>
          <a:xfrm>
            <a:off x="3548948" y="8067177"/>
            <a:ext cx="8395402" cy="1321854"/>
          </a:xfrm>
          <a:prstGeom prst="roundRect">
            <a:avLst/>
          </a:prstGeom>
          <a:solidFill>
            <a:schemeClr val="accent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32" name="TextBox 15">
            <a:extLst>
              <a:ext uri="{FF2B5EF4-FFF2-40B4-BE49-F238E27FC236}">
                <a16:creationId xmlns:a16="http://schemas.microsoft.com/office/drawing/2014/main" id="{18D14E98-1786-5AD4-DEDA-FD8D4065392D}"/>
              </a:ext>
            </a:extLst>
          </p:cNvPr>
          <p:cNvSpPr txBox="1"/>
          <p:nvPr/>
        </p:nvSpPr>
        <p:spPr>
          <a:xfrm>
            <a:off x="6324607" y="8276188"/>
            <a:ext cx="584502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Documentos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  <a:p>
            <a:pPr algn="ctr">
              <a:defRPr/>
            </a:pP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legales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elaborados</a:t>
            </a:r>
            <a:endParaRPr lang="en-US" sz="2400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33" name="TextBox 16">
            <a:extLst>
              <a:ext uri="{FF2B5EF4-FFF2-40B4-BE49-F238E27FC236}">
                <a16:creationId xmlns:a16="http://schemas.microsoft.com/office/drawing/2014/main" id="{125B3FF5-8986-E093-458B-74B8447C5E7B}"/>
              </a:ext>
            </a:extLst>
          </p:cNvPr>
          <p:cNvSpPr txBox="1"/>
          <p:nvPr/>
        </p:nvSpPr>
        <p:spPr>
          <a:xfrm>
            <a:off x="5302857" y="8332171"/>
            <a:ext cx="1305165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algn="ctr">
              <a:defRPr/>
            </a:pPr>
            <a:r>
              <a:rPr lang="en-US" sz="4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297</a:t>
            </a:r>
          </a:p>
        </p:txBody>
      </p:sp>
      <p:sp>
        <p:nvSpPr>
          <p:cNvPr id="34" name="Rectangle 8">
            <a:extLst>
              <a:ext uri="{FF2B5EF4-FFF2-40B4-BE49-F238E27FC236}">
                <a16:creationId xmlns:a16="http://schemas.microsoft.com/office/drawing/2014/main" id="{39A01F30-6E94-B08A-8E32-57855D98C5F8}"/>
              </a:ext>
            </a:extLst>
          </p:cNvPr>
          <p:cNvSpPr/>
          <p:nvPr/>
        </p:nvSpPr>
        <p:spPr>
          <a:xfrm>
            <a:off x="3548947" y="9514282"/>
            <a:ext cx="8395402" cy="1321854"/>
          </a:xfrm>
          <a:prstGeom prst="roundRect">
            <a:avLst/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35" name="TextBox 15">
            <a:extLst>
              <a:ext uri="{FF2B5EF4-FFF2-40B4-BE49-F238E27FC236}">
                <a16:creationId xmlns:a16="http://schemas.microsoft.com/office/drawing/2014/main" id="{DE6AD6F7-05E1-A14B-E725-EC3B4DE02D39}"/>
              </a:ext>
            </a:extLst>
          </p:cNvPr>
          <p:cNvSpPr txBox="1"/>
          <p:nvPr/>
        </p:nvSpPr>
        <p:spPr>
          <a:xfrm>
            <a:off x="7182288" y="9788632"/>
            <a:ext cx="4129657" cy="830997"/>
          </a:xfrm>
          <a:prstGeom prst="rect">
            <a:avLst/>
          </a:prstGeom>
          <a:noFill/>
        </p:spPr>
        <p:txBody>
          <a:bodyPr wrap="none" lIns="91440" tIns="45720" rIns="91440" bIns="45720" rtlCol="0" anchor="t" anchorCtr="0">
            <a:spAutoFit/>
          </a:bodyPr>
          <a:lstStyle/>
          <a:p>
            <a:pPr algn="ctr">
              <a:defRPr/>
            </a:pP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Porcentaje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contratos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  <a:p>
            <a:pPr algn="ctr">
              <a:defRPr/>
            </a:pP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revisados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sin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observaciones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</p:txBody>
      </p:sp>
      <p:sp>
        <p:nvSpPr>
          <p:cNvPr id="36" name="TextBox 16">
            <a:extLst>
              <a:ext uri="{FF2B5EF4-FFF2-40B4-BE49-F238E27FC236}">
                <a16:creationId xmlns:a16="http://schemas.microsoft.com/office/drawing/2014/main" id="{44423666-0581-56F4-290A-FD2BB002454D}"/>
              </a:ext>
            </a:extLst>
          </p:cNvPr>
          <p:cNvSpPr txBox="1"/>
          <p:nvPr/>
        </p:nvSpPr>
        <p:spPr>
          <a:xfrm>
            <a:off x="5035970" y="9758873"/>
            <a:ext cx="2149949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algn="ctr">
              <a:defRPr/>
            </a:pPr>
            <a:r>
              <a:rPr lang="en-US" sz="4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100% </a:t>
            </a:r>
          </a:p>
        </p:txBody>
      </p:sp>
      <p:sp>
        <p:nvSpPr>
          <p:cNvPr id="37" name="Rounded Rectangle 12">
            <a:extLst>
              <a:ext uri="{FF2B5EF4-FFF2-40B4-BE49-F238E27FC236}">
                <a16:creationId xmlns:a16="http://schemas.microsoft.com/office/drawing/2014/main" id="{5F698666-D7BD-4D6E-8750-7F8C0A70E97C}"/>
              </a:ext>
            </a:extLst>
          </p:cNvPr>
          <p:cNvSpPr/>
          <p:nvPr/>
        </p:nvSpPr>
        <p:spPr>
          <a:xfrm>
            <a:off x="3548946" y="10969106"/>
            <a:ext cx="8395401" cy="1321854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38" name="TextBox 15">
            <a:extLst>
              <a:ext uri="{FF2B5EF4-FFF2-40B4-BE49-F238E27FC236}">
                <a16:creationId xmlns:a16="http://schemas.microsoft.com/office/drawing/2014/main" id="{D5AD5334-5294-B787-4B27-8BCB60CDC43E}"/>
              </a:ext>
            </a:extLst>
          </p:cNvPr>
          <p:cNvSpPr txBox="1"/>
          <p:nvPr/>
        </p:nvSpPr>
        <p:spPr>
          <a:xfrm>
            <a:off x="5086197" y="11173750"/>
            <a:ext cx="223805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800">
                <a:solidFill>
                  <a:srgbClr val="1A2C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100%</a:t>
            </a:r>
          </a:p>
        </p:txBody>
      </p:sp>
      <p:sp>
        <p:nvSpPr>
          <p:cNvPr id="39" name="TextBox 15">
            <a:extLst>
              <a:ext uri="{FF2B5EF4-FFF2-40B4-BE49-F238E27FC236}">
                <a16:creationId xmlns:a16="http://schemas.microsoft.com/office/drawing/2014/main" id="{90C30310-64BA-752D-067D-7B900463650D}"/>
              </a:ext>
            </a:extLst>
          </p:cNvPr>
          <p:cNvSpPr txBox="1"/>
          <p:nvPr/>
        </p:nvSpPr>
        <p:spPr>
          <a:xfrm>
            <a:off x="6305410" y="11178002"/>
            <a:ext cx="588341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ctr">
              <a:defRPr/>
            </a:pP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Asesorias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 y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viabilidades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 </a:t>
            </a:r>
          </a:p>
          <a:p>
            <a:pPr algn="ctr">
              <a:defRPr/>
            </a:pP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sin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rPr>
              <a:t>observaciones</a:t>
            </a:r>
            <a:endParaRPr lang="en-US" sz="2400" dirty="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40" name="Freeform 77">
            <a:extLst>
              <a:ext uri="{FF2B5EF4-FFF2-40B4-BE49-F238E27FC236}">
                <a16:creationId xmlns:a16="http://schemas.microsoft.com/office/drawing/2014/main" id="{793EBED1-8782-5544-2EF8-D246B24482D3}"/>
              </a:ext>
            </a:extLst>
          </p:cNvPr>
          <p:cNvSpPr>
            <a:spLocks noEditPoints="1"/>
          </p:cNvSpPr>
          <p:nvPr/>
        </p:nvSpPr>
        <p:spPr bwMode="auto">
          <a:xfrm>
            <a:off x="3989373" y="11283916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1A2C57"/>
          </a:solidFill>
          <a:ln>
            <a:solidFill>
              <a:srgbClr val="1A2C57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436AC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grpSp>
        <p:nvGrpSpPr>
          <p:cNvPr id="41" name="Grupo 8">
            <a:extLst>
              <a:ext uri="{FF2B5EF4-FFF2-40B4-BE49-F238E27FC236}">
                <a16:creationId xmlns:a16="http://schemas.microsoft.com/office/drawing/2014/main" id="{A50AB988-DE23-8704-0EF8-8E44F3B9C77A}"/>
              </a:ext>
            </a:extLst>
          </p:cNvPr>
          <p:cNvGrpSpPr/>
          <p:nvPr/>
        </p:nvGrpSpPr>
        <p:grpSpPr>
          <a:xfrm>
            <a:off x="20641506" y="7500678"/>
            <a:ext cx="2436121" cy="923329"/>
            <a:chOff x="21808511" y="8736957"/>
            <a:chExt cx="2436121" cy="923329"/>
          </a:xfrm>
        </p:grpSpPr>
        <p:sp>
          <p:nvSpPr>
            <p:cNvPr id="42" name="TextBox 18">
              <a:extLst>
                <a:ext uri="{FF2B5EF4-FFF2-40B4-BE49-F238E27FC236}">
                  <a16:creationId xmlns:a16="http://schemas.microsoft.com/office/drawing/2014/main" id="{B41A94A4-69FA-8A50-5370-2CFDD0A11346}"/>
                </a:ext>
              </a:extLst>
            </p:cNvPr>
            <p:cNvSpPr txBox="1"/>
            <p:nvPr/>
          </p:nvSpPr>
          <p:spPr>
            <a:xfrm>
              <a:off x="22570356" y="8736957"/>
              <a:ext cx="1011815" cy="52322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8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78%</a:t>
              </a:r>
            </a:p>
          </p:txBody>
        </p:sp>
        <p:sp>
          <p:nvSpPr>
            <p:cNvPr id="43" name="TextBox 15">
              <a:extLst>
                <a:ext uri="{FF2B5EF4-FFF2-40B4-BE49-F238E27FC236}">
                  <a16:creationId xmlns:a16="http://schemas.microsoft.com/office/drawing/2014/main" id="{3117FC02-5811-32F3-4090-51237BB1FA30}"/>
                </a:ext>
              </a:extLst>
            </p:cNvPr>
            <p:cNvSpPr txBox="1"/>
            <p:nvPr/>
          </p:nvSpPr>
          <p:spPr>
            <a:xfrm>
              <a:off x="21808511" y="926017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44" name="Google Shape;13271;p88">
            <a:extLst>
              <a:ext uri="{FF2B5EF4-FFF2-40B4-BE49-F238E27FC236}">
                <a16:creationId xmlns:a16="http://schemas.microsoft.com/office/drawing/2014/main" id="{C608B058-07F1-1BA0-1158-4D2B689507F3}"/>
              </a:ext>
            </a:extLst>
          </p:cNvPr>
          <p:cNvSpPr/>
          <p:nvPr/>
        </p:nvSpPr>
        <p:spPr>
          <a:xfrm>
            <a:off x="3907570" y="8271625"/>
            <a:ext cx="868260" cy="830997"/>
          </a:xfrm>
          <a:custGeom>
            <a:avLst/>
            <a:gdLst/>
            <a:ahLst/>
            <a:cxnLst/>
            <a:rect l="l" t="t" r="r" b="b"/>
            <a:pathLst>
              <a:path w="10895" h="11216" extrusionOk="0">
                <a:moveTo>
                  <a:pt x="5454" y="322"/>
                </a:moveTo>
                <a:cubicBezTo>
                  <a:pt x="5740" y="322"/>
                  <a:pt x="5954" y="548"/>
                  <a:pt x="5954" y="834"/>
                </a:cubicBezTo>
                <a:cubicBezTo>
                  <a:pt x="5954" y="1012"/>
                  <a:pt x="5871" y="1155"/>
                  <a:pt x="5716" y="1250"/>
                </a:cubicBezTo>
                <a:lnTo>
                  <a:pt x="5704" y="1262"/>
                </a:lnTo>
                <a:lnTo>
                  <a:pt x="5692" y="1262"/>
                </a:lnTo>
                <a:cubicBezTo>
                  <a:pt x="5680" y="1262"/>
                  <a:pt x="5680" y="1274"/>
                  <a:pt x="5656" y="1274"/>
                </a:cubicBezTo>
                <a:lnTo>
                  <a:pt x="5644" y="1274"/>
                </a:lnTo>
                <a:cubicBezTo>
                  <a:pt x="5644" y="1274"/>
                  <a:pt x="5632" y="1274"/>
                  <a:pt x="5632" y="1298"/>
                </a:cubicBezTo>
                <a:lnTo>
                  <a:pt x="5621" y="1298"/>
                </a:lnTo>
                <a:cubicBezTo>
                  <a:pt x="5597" y="1298"/>
                  <a:pt x="5597" y="1298"/>
                  <a:pt x="5585" y="1310"/>
                </a:cubicBezTo>
                <a:lnTo>
                  <a:pt x="5263" y="1310"/>
                </a:lnTo>
                <a:cubicBezTo>
                  <a:pt x="5240" y="1310"/>
                  <a:pt x="5240" y="1310"/>
                  <a:pt x="5228" y="1298"/>
                </a:cubicBezTo>
                <a:lnTo>
                  <a:pt x="5216" y="1298"/>
                </a:lnTo>
                <a:cubicBezTo>
                  <a:pt x="5216" y="1298"/>
                  <a:pt x="5204" y="1298"/>
                  <a:pt x="5204" y="1274"/>
                </a:cubicBezTo>
                <a:lnTo>
                  <a:pt x="5180" y="1274"/>
                </a:lnTo>
                <a:cubicBezTo>
                  <a:pt x="5168" y="1274"/>
                  <a:pt x="5168" y="1262"/>
                  <a:pt x="5156" y="1262"/>
                </a:cubicBezTo>
                <a:lnTo>
                  <a:pt x="5144" y="1262"/>
                </a:lnTo>
                <a:cubicBezTo>
                  <a:pt x="5144" y="1262"/>
                  <a:pt x="5120" y="1262"/>
                  <a:pt x="5120" y="1250"/>
                </a:cubicBezTo>
                <a:cubicBezTo>
                  <a:pt x="4989" y="1155"/>
                  <a:pt x="4882" y="1012"/>
                  <a:pt x="4882" y="834"/>
                </a:cubicBezTo>
                <a:cubicBezTo>
                  <a:pt x="4942" y="548"/>
                  <a:pt x="5168" y="322"/>
                  <a:pt x="5454" y="322"/>
                </a:cubicBezTo>
                <a:close/>
                <a:moveTo>
                  <a:pt x="5644" y="1631"/>
                </a:moveTo>
                <a:lnTo>
                  <a:pt x="5644" y="1834"/>
                </a:lnTo>
                <a:lnTo>
                  <a:pt x="5240" y="1834"/>
                </a:lnTo>
                <a:lnTo>
                  <a:pt x="5240" y="1631"/>
                </a:lnTo>
                <a:lnTo>
                  <a:pt x="5263" y="1631"/>
                </a:lnTo>
                <a:cubicBezTo>
                  <a:pt x="5275" y="1631"/>
                  <a:pt x="5287" y="1631"/>
                  <a:pt x="5287" y="1655"/>
                </a:cubicBezTo>
                <a:lnTo>
                  <a:pt x="5632" y="1655"/>
                </a:lnTo>
                <a:cubicBezTo>
                  <a:pt x="5621" y="1631"/>
                  <a:pt x="5632" y="1631"/>
                  <a:pt x="5644" y="1631"/>
                </a:cubicBezTo>
                <a:close/>
                <a:moveTo>
                  <a:pt x="7002" y="2143"/>
                </a:moveTo>
                <a:cubicBezTo>
                  <a:pt x="7418" y="2143"/>
                  <a:pt x="7799" y="2310"/>
                  <a:pt x="8085" y="2584"/>
                </a:cubicBezTo>
                <a:cubicBezTo>
                  <a:pt x="8335" y="2858"/>
                  <a:pt x="8680" y="3001"/>
                  <a:pt x="9050" y="3001"/>
                </a:cubicBezTo>
                <a:lnTo>
                  <a:pt x="10514" y="3001"/>
                </a:lnTo>
                <a:lnTo>
                  <a:pt x="10514" y="3334"/>
                </a:lnTo>
                <a:lnTo>
                  <a:pt x="9050" y="3334"/>
                </a:lnTo>
                <a:lnTo>
                  <a:pt x="9050" y="3346"/>
                </a:lnTo>
                <a:cubicBezTo>
                  <a:pt x="8597" y="3346"/>
                  <a:pt x="8180" y="3167"/>
                  <a:pt x="7859" y="2846"/>
                </a:cubicBezTo>
                <a:cubicBezTo>
                  <a:pt x="7645" y="2608"/>
                  <a:pt x="7323" y="2465"/>
                  <a:pt x="7002" y="2465"/>
                </a:cubicBezTo>
                <a:lnTo>
                  <a:pt x="3942" y="2465"/>
                </a:lnTo>
                <a:cubicBezTo>
                  <a:pt x="3573" y="2465"/>
                  <a:pt x="3227" y="2620"/>
                  <a:pt x="2977" y="2882"/>
                </a:cubicBezTo>
                <a:cubicBezTo>
                  <a:pt x="2715" y="3167"/>
                  <a:pt x="2311" y="3334"/>
                  <a:pt x="1894" y="3334"/>
                </a:cubicBezTo>
                <a:lnTo>
                  <a:pt x="370" y="3334"/>
                </a:lnTo>
                <a:lnTo>
                  <a:pt x="370" y="3001"/>
                </a:lnTo>
                <a:lnTo>
                  <a:pt x="1834" y="3001"/>
                </a:lnTo>
                <a:cubicBezTo>
                  <a:pt x="2203" y="3001"/>
                  <a:pt x="2549" y="2858"/>
                  <a:pt x="2799" y="2584"/>
                </a:cubicBezTo>
                <a:cubicBezTo>
                  <a:pt x="3073" y="2310"/>
                  <a:pt x="3477" y="2143"/>
                  <a:pt x="3894" y="2143"/>
                </a:cubicBezTo>
                <a:close/>
                <a:moveTo>
                  <a:pt x="1525" y="3894"/>
                </a:moveTo>
                <a:lnTo>
                  <a:pt x="2644" y="6382"/>
                </a:lnTo>
                <a:lnTo>
                  <a:pt x="406" y="6382"/>
                </a:lnTo>
                <a:lnTo>
                  <a:pt x="1525" y="3894"/>
                </a:lnTo>
                <a:close/>
                <a:moveTo>
                  <a:pt x="9371" y="3894"/>
                </a:moveTo>
                <a:lnTo>
                  <a:pt x="10478" y="6382"/>
                </a:lnTo>
                <a:lnTo>
                  <a:pt x="8252" y="6382"/>
                </a:lnTo>
                <a:lnTo>
                  <a:pt x="9371" y="3894"/>
                </a:lnTo>
                <a:close/>
                <a:moveTo>
                  <a:pt x="2739" y="6692"/>
                </a:moveTo>
                <a:cubicBezTo>
                  <a:pt x="2727" y="7335"/>
                  <a:pt x="2227" y="7847"/>
                  <a:pt x="1596" y="7847"/>
                </a:cubicBezTo>
                <a:lnTo>
                  <a:pt x="1477" y="7847"/>
                </a:lnTo>
                <a:cubicBezTo>
                  <a:pt x="858" y="7847"/>
                  <a:pt x="334" y="7335"/>
                  <a:pt x="334" y="6692"/>
                </a:cubicBezTo>
                <a:close/>
                <a:moveTo>
                  <a:pt x="10574" y="6692"/>
                </a:moveTo>
                <a:cubicBezTo>
                  <a:pt x="10574" y="7335"/>
                  <a:pt x="10050" y="7847"/>
                  <a:pt x="9431" y="7847"/>
                </a:cubicBezTo>
                <a:lnTo>
                  <a:pt x="9300" y="7847"/>
                </a:lnTo>
                <a:cubicBezTo>
                  <a:pt x="8680" y="7847"/>
                  <a:pt x="8157" y="7335"/>
                  <a:pt x="8157" y="6692"/>
                </a:cubicBezTo>
                <a:close/>
                <a:moveTo>
                  <a:pt x="7645" y="9585"/>
                </a:moveTo>
                <a:cubicBezTo>
                  <a:pt x="7728" y="9585"/>
                  <a:pt x="7811" y="9656"/>
                  <a:pt x="7811" y="9763"/>
                </a:cubicBezTo>
                <a:lnTo>
                  <a:pt x="7811" y="10049"/>
                </a:lnTo>
                <a:lnTo>
                  <a:pt x="4418" y="10049"/>
                </a:lnTo>
                <a:cubicBezTo>
                  <a:pt x="4335" y="10049"/>
                  <a:pt x="4263" y="10121"/>
                  <a:pt x="4263" y="10204"/>
                </a:cubicBezTo>
                <a:cubicBezTo>
                  <a:pt x="4263" y="10299"/>
                  <a:pt x="4335" y="10371"/>
                  <a:pt x="4418" y="10371"/>
                </a:cubicBezTo>
                <a:lnTo>
                  <a:pt x="8407" y="10371"/>
                </a:lnTo>
                <a:cubicBezTo>
                  <a:pt x="8514" y="10371"/>
                  <a:pt x="8585" y="10442"/>
                  <a:pt x="8585" y="10549"/>
                </a:cubicBezTo>
                <a:lnTo>
                  <a:pt x="8585" y="10906"/>
                </a:lnTo>
                <a:lnTo>
                  <a:pt x="2275" y="10906"/>
                </a:lnTo>
                <a:lnTo>
                  <a:pt x="2275" y="10549"/>
                </a:lnTo>
                <a:cubicBezTo>
                  <a:pt x="2275" y="10442"/>
                  <a:pt x="2358" y="10371"/>
                  <a:pt x="2453" y="10371"/>
                </a:cubicBezTo>
                <a:lnTo>
                  <a:pt x="3382" y="10371"/>
                </a:lnTo>
                <a:cubicBezTo>
                  <a:pt x="3465" y="10371"/>
                  <a:pt x="3549" y="10299"/>
                  <a:pt x="3549" y="10204"/>
                </a:cubicBezTo>
                <a:cubicBezTo>
                  <a:pt x="3549" y="10121"/>
                  <a:pt x="3465" y="10049"/>
                  <a:pt x="3382" y="10049"/>
                </a:cubicBezTo>
                <a:lnTo>
                  <a:pt x="3073" y="10049"/>
                </a:lnTo>
                <a:lnTo>
                  <a:pt x="3073" y="9763"/>
                </a:lnTo>
                <a:cubicBezTo>
                  <a:pt x="3073" y="9668"/>
                  <a:pt x="3144" y="9585"/>
                  <a:pt x="3251" y="9585"/>
                </a:cubicBezTo>
                <a:close/>
                <a:moveTo>
                  <a:pt x="5454" y="0"/>
                </a:moveTo>
                <a:cubicBezTo>
                  <a:pt x="4989" y="0"/>
                  <a:pt x="4632" y="369"/>
                  <a:pt x="4632" y="822"/>
                </a:cubicBezTo>
                <a:cubicBezTo>
                  <a:pt x="4632" y="1072"/>
                  <a:pt x="4751" y="1298"/>
                  <a:pt x="4930" y="1453"/>
                </a:cubicBezTo>
                <a:lnTo>
                  <a:pt x="4930" y="1810"/>
                </a:lnTo>
                <a:lnTo>
                  <a:pt x="3894" y="1810"/>
                </a:lnTo>
                <a:cubicBezTo>
                  <a:pt x="3382" y="1810"/>
                  <a:pt x="2906" y="2024"/>
                  <a:pt x="2584" y="2370"/>
                </a:cubicBezTo>
                <a:cubicBezTo>
                  <a:pt x="2382" y="2572"/>
                  <a:pt x="2120" y="2691"/>
                  <a:pt x="1834" y="2691"/>
                </a:cubicBezTo>
                <a:lnTo>
                  <a:pt x="346" y="2691"/>
                </a:lnTo>
                <a:cubicBezTo>
                  <a:pt x="179" y="2691"/>
                  <a:pt x="48" y="2822"/>
                  <a:pt x="48" y="2989"/>
                </a:cubicBezTo>
                <a:lnTo>
                  <a:pt x="48" y="3382"/>
                </a:lnTo>
                <a:cubicBezTo>
                  <a:pt x="48" y="3536"/>
                  <a:pt x="179" y="3679"/>
                  <a:pt x="346" y="3679"/>
                </a:cubicBezTo>
                <a:lnTo>
                  <a:pt x="1263" y="3679"/>
                </a:lnTo>
                <a:lnTo>
                  <a:pt x="1" y="6477"/>
                </a:lnTo>
                <a:lnTo>
                  <a:pt x="1" y="6489"/>
                </a:lnTo>
                <a:lnTo>
                  <a:pt x="1" y="6501"/>
                </a:lnTo>
                <a:lnTo>
                  <a:pt x="1" y="6513"/>
                </a:lnTo>
                <a:lnTo>
                  <a:pt x="1" y="6537"/>
                </a:lnTo>
                <a:lnTo>
                  <a:pt x="1" y="6692"/>
                </a:lnTo>
                <a:cubicBezTo>
                  <a:pt x="1" y="7501"/>
                  <a:pt x="656" y="8168"/>
                  <a:pt x="1477" y="8168"/>
                </a:cubicBezTo>
                <a:lnTo>
                  <a:pt x="1596" y="8168"/>
                </a:lnTo>
                <a:cubicBezTo>
                  <a:pt x="2406" y="8168"/>
                  <a:pt x="3073" y="7513"/>
                  <a:pt x="3073" y="6692"/>
                </a:cubicBezTo>
                <a:lnTo>
                  <a:pt x="3073" y="6537"/>
                </a:lnTo>
                <a:lnTo>
                  <a:pt x="3073" y="6513"/>
                </a:lnTo>
                <a:lnTo>
                  <a:pt x="3073" y="6501"/>
                </a:lnTo>
                <a:lnTo>
                  <a:pt x="3073" y="6489"/>
                </a:lnTo>
                <a:lnTo>
                  <a:pt x="3073" y="6477"/>
                </a:lnTo>
                <a:lnTo>
                  <a:pt x="1811" y="3679"/>
                </a:lnTo>
                <a:lnTo>
                  <a:pt x="1930" y="3679"/>
                </a:lnTo>
                <a:cubicBezTo>
                  <a:pt x="2430" y="3679"/>
                  <a:pt x="2906" y="3465"/>
                  <a:pt x="3239" y="3120"/>
                </a:cubicBezTo>
                <a:cubicBezTo>
                  <a:pt x="3430" y="2917"/>
                  <a:pt x="3692" y="2798"/>
                  <a:pt x="3977" y="2798"/>
                </a:cubicBezTo>
                <a:lnTo>
                  <a:pt x="4942" y="2798"/>
                </a:lnTo>
                <a:lnTo>
                  <a:pt x="4942" y="9251"/>
                </a:lnTo>
                <a:lnTo>
                  <a:pt x="3275" y="9251"/>
                </a:lnTo>
                <a:cubicBezTo>
                  <a:pt x="3013" y="9251"/>
                  <a:pt x="2787" y="9478"/>
                  <a:pt x="2787" y="9752"/>
                </a:cubicBezTo>
                <a:lnTo>
                  <a:pt x="2787" y="10025"/>
                </a:lnTo>
                <a:lnTo>
                  <a:pt x="2501" y="10025"/>
                </a:lnTo>
                <a:cubicBezTo>
                  <a:pt x="2227" y="10025"/>
                  <a:pt x="2001" y="10252"/>
                  <a:pt x="2001" y="10537"/>
                </a:cubicBezTo>
                <a:lnTo>
                  <a:pt x="2001" y="11061"/>
                </a:lnTo>
                <a:cubicBezTo>
                  <a:pt x="2001" y="11145"/>
                  <a:pt x="2072" y="11216"/>
                  <a:pt x="2168" y="11216"/>
                </a:cubicBezTo>
                <a:lnTo>
                  <a:pt x="8799" y="11216"/>
                </a:lnTo>
                <a:cubicBezTo>
                  <a:pt x="8895" y="11216"/>
                  <a:pt x="8966" y="11145"/>
                  <a:pt x="8966" y="11061"/>
                </a:cubicBezTo>
                <a:lnTo>
                  <a:pt x="8966" y="10537"/>
                </a:lnTo>
                <a:cubicBezTo>
                  <a:pt x="8966" y="10252"/>
                  <a:pt x="8740" y="10025"/>
                  <a:pt x="8454" y="10025"/>
                </a:cubicBezTo>
                <a:lnTo>
                  <a:pt x="8180" y="10025"/>
                </a:lnTo>
                <a:lnTo>
                  <a:pt x="8180" y="9752"/>
                </a:lnTo>
                <a:cubicBezTo>
                  <a:pt x="8180" y="9478"/>
                  <a:pt x="7954" y="9251"/>
                  <a:pt x="7680" y="9251"/>
                </a:cubicBezTo>
                <a:lnTo>
                  <a:pt x="5978" y="9251"/>
                </a:lnTo>
                <a:lnTo>
                  <a:pt x="5978" y="4572"/>
                </a:lnTo>
                <a:cubicBezTo>
                  <a:pt x="5978" y="4477"/>
                  <a:pt x="5894" y="4406"/>
                  <a:pt x="5811" y="4406"/>
                </a:cubicBezTo>
                <a:cubicBezTo>
                  <a:pt x="5716" y="4406"/>
                  <a:pt x="5644" y="4477"/>
                  <a:pt x="5644" y="4572"/>
                </a:cubicBezTo>
                <a:lnTo>
                  <a:pt x="5644" y="9251"/>
                </a:lnTo>
                <a:lnTo>
                  <a:pt x="5240" y="9251"/>
                </a:lnTo>
                <a:lnTo>
                  <a:pt x="5240" y="2798"/>
                </a:lnTo>
                <a:lnTo>
                  <a:pt x="5644" y="2798"/>
                </a:lnTo>
                <a:lnTo>
                  <a:pt x="5644" y="3536"/>
                </a:lnTo>
                <a:cubicBezTo>
                  <a:pt x="5644" y="3632"/>
                  <a:pt x="5716" y="3703"/>
                  <a:pt x="5811" y="3703"/>
                </a:cubicBezTo>
                <a:cubicBezTo>
                  <a:pt x="5894" y="3703"/>
                  <a:pt x="5978" y="3632"/>
                  <a:pt x="5978" y="3536"/>
                </a:cubicBezTo>
                <a:lnTo>
                  <a:pt x="5978" y="2798"/>
                </a:lnTo>
                <a:lnTo>
                  <a:pt x="7002" y="2798"/>
                </a:lnTo>
                <a:cubicBezTo>
                  <a:pt x="7240" y="2798"/>
                  <a:pt x="7466" y="2905"/>
                  <a:pt x="7621" y="3060"/>
                </a:cubicBezTo>
                <a:cubicBezTo>
                  <a:pt x="8002" y="3453"/>
                  <a:pt x="8502" y="3679"/>
                  <a:pt x="9050" y="3679"/>
                </a:cubicBezTo>
                <a:lnTo>
                  <a:pt x="9097" y="3679"/>
                </a:lnTo>
                <a:lnTo>
                  <a:pt x="7835" y="6477"/>
                </a:lnTo>
                <a:lnTo>
                  <a:pt x="7835" y="6489"/>
                </a:lnTo>
                <a:lnTo>
                  <a:pt x="7835" y="6501"/>
                </a:lnTo>
                <a:lnTo>
                  <a:pt x="7835" y="6513"/>
                </a:lnTo>
                <a:lnTo>
                  <a:pt x="7835" y="6537"/>
                </a:lnTo>
                <a:lnTo>
                  <a:pt x="7835" y="6692"/>
                </a:lnTo>
                <a:cubicBezTo>
                  <a:pt x="7835" y="7501"/>
                  <a:pt x="8490" y="8168"/>
                  <a:pt x="9311" y="8168"/>
                </a:cubicBezTo>
                <a:lnTo>
                  <a:pt x="9431" y="8168"/>
                </a:lnTo>
                <a:cubicBezTo>
                  <a:pt x="10228" y="8168"/>
                  <a:pt x="10895" y="7513"/>
                  <a:pt x="10895" y="6692"/>
                </a:cubicBezTo>
                <a:lnTo>
                  <a:pt x="10895" y="6537"/>
                </a:lnTo>
                <a:lnTo>
                  <a:pt x="10895" y="6513"/>
                </a:lnTo>
                <a:lnTo>
                  <a:pt x="10895" y="6501"/>
                </a:lnTo>
                <a:lnTo>
                  <a:pt x="10895" y="6489"/>
                </a:lnTo>
                <a:lnTo>
                  <a:pt x="10895" y="6465"/>
                </a:lnTo>
                <a:lnTo>
                  <a:pt x="9633" y="3667"/>
                </a:lnTo>
                <a:lnTo>
                  <a:pt x="10562" y="3667"/>
                </a:lnTo>
                <a:cubicBezTo>
                  <a:pt x="10716" y="3667"/>
                  <a:pt x="10859" y="3536"/>
                  <a:pt x="10859" y="3370"/>
                </a:cubicBezTo>
                <a:lnTo>
                  <a:pt x="10859" y="2989"/>
                </a:lnTo>
                <a:cubicBezTo>
                  <a:pt x="10859" y="2822"/>
                  <a:pt x="10716" y="2691"/>
                  <a:pt x="10562" y="2691"/>
                </a:cubicBezTo>
                <a:lnTo>
                  <a:pt x="9073" y="2691"/>
                </a:lnTo>
                <a:cubicBezTo>
                  <a:pt x="8788" y="2691"/>
                  <a:pt x="8514" y="2572"/>
                  <a:pt x="8323" y="2370"/>
                </a:cubicBezTo>
                <a:cubicBezTo>
                  <a:pt x="8002" y="2012"/>
                  <a:pt x="7502" y="1810"/>
                  <a:pt x="7014" y="1810"/>
                </a:cubicBezTo>
                <a:lnTo>
                  <a:pt x="5978" y="1810"/>
                </a:lnTo>
                <a:lnTo>
                  <a:pt x="5978" y="1453"/>
                </a:lnTo>
                <a:cubicBezTo>
                  <a:pt x="6156" y="1310"/>
                  <a:pt x="6275" y="1072"/>
                  <a:pt x="6275" y="822"/>
                </a:cubicBezTo>
                <a:cubicBezTo>
                  <a:pt x="6275" y="358"/>
                  <a:pt x="5894" y="0"/>
                  <a:pt x="54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grpSp>
        <p:nvGrpSpPr>
          <p:cNvPr id="45" name="Google Shape;12919;p88">
            <a:extLst>
              <a:ext uri="{FF2B5EF4-FFF2-40B4-BE49-F238E27FC236}">
                <a16:creationId xmlns:a16="http://schemas.microsoft.com/office/drawing/2014/main" id="{700584CA-BDB1-07B7-F013-9B9961735DE2}"/>
              </a:ext>
            </a:extLst>
          </p:cNvPr>
          <p:cNvGrpSpPr/>
          <p:nvPr/>
        </p:nvGrpSpPr>
        <p:grpSpPr>
          <a:xfrm>
            <a:off x="3932201" y="9731033"/>
            <a:ext cx="938037" cy="889447"/>
            <a:chOff x="3950316" y="3820307"/>
            <a:chExt cx="369805" cy="353782"/>
          </a:xfrm>
          <a:solidFill>
            <a:srgbClr val="FFFFFF"/>
          </a:solidFill>
        </p:grpSpPr>
        <p:sp>
          <p:nvSpPr>
            <p:cNvPr id="46" name="Google Shape;12920;p88">
              <a:extLst>
                <a:ext uri="{FF2B5EF4-FFF2-40B4-BE49-F238E27FC236}">
                  <a16:creationId xmlns:a16="http://schemas.microsoft.com/office/drawing/2014/main" id="{4A172874-9528-0471-D8C7-53601F84A3C6}"/>
                </a:ext>
              </a:extLst>
            </p:cNvPr>
            <p:cNvSpPr/>
            <p:nvPr/>
          </p:nvSpPr>
          <p:spPr>
            <a:xfrm>
              <a:off x="4040561" y="3880991"/>
              <a:ext cx="99802" cy="28383"/>
            </a:xfrm>
            <a:custGeom>
              <a:avLst/>
              <a:gdLst/>
              <a:ahLst/>
              <a:cxnLst/>
              <a:rect l="l" t="t" r="r" b="b"/>
              <a:pathLst>
                <a:path w="3133" h="891" extrusionOk="0">
                  <a:moveTo>
                    <a:pt x="1572" y="1"/>
                  </a:moveTo>
                  <a:cubicBezTo>
                    <a:pt x="1001" y="1"/>
                    <a:pt x="465" y="227"/>
                    <a:pt x="60" y="632"/>
                  </a:cubicBezTo>
                  <a:cubicBezTo>
                    <a:pt x="1" y="691"/>
                    <a:pt x="1" y="787"/>
                    <a:pt x="60" y="846"/>
                  </a:cubicBezTo>
                  <a:cubicBezTo>
                    <a:pt x="84" y="876"/>
                    <a:pt x="123" y="891"/>
                    <a:pt x="165" y="891"/>
                  </a:cubicBezTo>
                  <a:cubicBezTo>
                    <a:pt x="206" y="891"/>
                    <a:pt x="251" y="876"/>
                    <a:pt x="287" y="846"/>
                  </a:cubicBezTo>
                  <a:cubicBezTo>
                    <a:pt x="632" y="513"/>
                    <a:pt x="1072" y="310"/>
                    <a:pt x="1572" y="310"/>
                  </a:cubicBezTo>
                  <a:cubicBezTo>
                    <a:pt x="2061" y="310"/>
                    <a:pt x="2501" y="513"/>
                    <a:pt x="2846" y="846"/>
                  </a:cubicBezTo>
                  <a:cubicBezTo>
                    <a:pt x="2876" y="876"/>
                    <a:pt x="2918" y="891"/>
                    <a:pt x="2960" y="891"/>
                  </a:cubicBezTo>
                  <a:cubicBezTo>
                    <a:pt x="3001" y="891"/>
                    <a:pt x="3043" y="876"/>
                    <a:pt x="3073" y="846"/>
                  </a:cubicBezTo>
                  <a:cubicBezTo>
                    <a:pt x="3132" y="787"/>
                    <a:pt x="3132" y="691"/>
                    <a:pt x="3073" y="632"/>
                  </a:cubicBezTo>
                  <a:cubicBezTo>
                    <a:pt x="2668" y="227"/>
                    <a:pt x="2132" y="1"/>
                    <a:pt x="15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47" name="Google Shape;12921;p88">
              <a:extLst>
                <a:ext uri="{FF2B5EF4-FFF2-40B4-BE49-F238E27FC236}">
                  <a16:creationId xmlns:a16="http://schemas.microsoft.com/office/drawing/2014/main" id="{9EF4E172-D1DC-9536-246D-04CEA91C28B3}"/>
                </a:ext>
              </a:extLst>
            </p:cNvPr>
            <p:cNvSpPr/>
            <p:nvPr/>
          </p:nvSpPr>
          <p:spPr>
            <a:xfrm>
              <a:off x="3950316" y="3820307"/>
              <a:ext cx="369805" cy="353782"/>
            </a:xfrm>
            <a:custGeom>
              <a:avLst/>
              <a:gdLst/>
              <a:ahLst/>
              <a:cxnLst/>
              <a:rect l="l" t="t" r="r" b="b"/>
              <a:pathLst>
                <a:path w="11609" h="11106" extrusionOk="0">
                  <a:moveTo>
                    <a:pt x="7358" y="6728"/>
                  </a:moveTo>
                  <a:lnTo>
                    <a:pt x="7799" y="7156"/>
                  </a:lnTo>
                  <a:lnTo>
                    <a:pt x="7513" y="7442"/>
                  </a:lnTo>
                  <a:lnTo>
                    <a:pt x="7084" y="7014"/>
                  </a:lnTo>
                  <a:cubicBezTo>
                    <a:pt x="7180" y="6918"/>
                    <a:pt x="7275" y="6835"/>
                    <a:pt x="7358" y="6728"/>
                  </a:cubicBezTo>
                  <a:close/>
                  <a:moveTo>
                    <a:pt x="4395" y="358"/>
                  </a:moveTo>
                  <a:cubicBezTo>
                    <a:pt x="5337" y="358"/>
                    <a:pt x="6281" y="715"/>
                    <a:pt x="7001" y="1429"/>
                  </a:cubicBezTo>
                  <a:cubicBezTo>
                    <a:pt x="8370" y="2799"/>
                    <a:pt x="8430" y="4942"/>
                    <a:pt x="7239" y="6382"/>
                  </a:cubicBezTo>
                  <a:cubicBezTo>
                    <a:pt x="7096" y="6561"/>
                    <a:pt x="6930" y="6728"/>
                    <a:pt x="6763" y="6859"/>
                  </a:cubicBezTo>
                  <a:cubicBezTo>
                    <a:pt x="6075" y="7434"/>
                    <a:pt x="5230" y="7723"/>
                    <a:pt x="4386" y="7723"/>
                  </a:cubicBezTo>
                  <a:cubicBezTo>
                    <a:pt x="3448" y="7723"/>
                    <a:pt x="2513" y="7365"/>
                    <a:pt x="1798" y="6644"/>
                  </a:cubicBezTo>
                  <a:cubicBezTo>
                    <a:pt x="357" y="5192"/>
                    <a:pt x="357" y="2870"/>
                    <a:pt x="1798" y="1429"/>
                  </a:cubicBezTo>
                  <a:cubicBezTo>
                    <a:pt x="2512" y="715"/>
                    <a:pt x="3453" y="358"/>
                    <a:pt x="4395" y="358"/>
                  </a:cubicBezTo>
                  <a:close/>
                  <a:moveTo>
                    <a:pt x="8226" y="7228"/>
                  </a:moveTo>
                  <a:cubicBezTo>
                    <a:pt x="8260" y="7228"/>
                    <a:pt x="8293" y="7240"/>
                    <a:pt x="8311" y="7264"/>
                  </a:cubicBezTo>
                  <a:lnTo>
                    <a:pt x="8763" y="7668"/>
                  </a:lnTo>
                  <a:lnTo>
                    <a:pt x="8001" y="8430"/>
                  </a:lnTo>
                  <a:lnTo>
                    <a:pt x="7620" y="7966"/>
                  </a:lnTo>
                  <a:cubicBezTo>
                    <a:pt x="7573" y="7918"/>
                    <a:pt x="7573" y="7835"/>
                    <a:pt x="7620" y="7787"/>
                  </a:cubicBezTo>
                  <a:lnTo>
                    <a:pt x="8132" y="7264"/>
                  </a:lnTo>
                  <a:cubicBezTo>
                    <a:pt x="8156" y="7240"/>
                    <a:pt x="8192" y="7228"/>
                    <a:pt x="8226" y="7228"/>
                  </a:cubicBezTo>
                  <a:close/>
                  <a:moveTo>
                    <a:pt x="9013" y="7871"/>
                  </a:moveTo>
                  <a:lnTo>
                    <a:pt x="10871" y="9514"/>
                  </a:lnTo>
                  <a:cubicBezTo>
                    <a:pt x="11192" y="9800"/>
                    <a:pt x="11204" y="10276"/>
                    <a:pt x="10906" y="10573"/>
                  </a:cubicBezTo>
                  <a:cubicBezTo>
                    <a:pt x="10765" y="10715"/>
                    <a:pt x="10580" y="10784"/>
                    <a:pt x="10396" y="10784"/>
                  </a:cubicBezTo>
                  <a:cubicBezTo>
                    <a:pt x="10193" y="10784"/>
                    <a:pt x="9990" y="10700"/>
                    <a:pt x="9847" y="10538"/>
                  </a:cubicBezTo>
                  <a:lnTo>
                    <a:pt x="8227" y="8668"/>
                  </a:lnTo>
                  <a:lnTo>
                    <a:pt x="9013" y="7871"/>
                  </a:lnTo>
                  <a:close/>
                  <a:moveTo>
                    <a:pt x="4423" y="1"/>
                  </a:moveTo>
                  <a:cubicBezTo>
                    <a:pt x="3396" y="1"/>
                    <a:pt x="2370" y="394"/>
                    <a:pt x="1584" y="1179"/>
                  </a:cubicBezTo>
                  <a:cubicBezTo>
                    <a:pt x="0" y="2775"/>
                    <a:pt x="0" y="5299"/>
                    <a:pt x="1560" y="6883"/>
                  </a:cubicBezTo>
                  <a:cubicBezTo>
                    <a:pt x="2340" y="7663"/>
                    <a:pt x="3364" y="8052"/>
                    <a:pt x="4389" y="8052"/>
                  </a:cubicBezTo>
                  <a:cubicBezTo>
                    <a:pt x="5257" y="8052"/>
                    <a:pt x="6126" y="7773"/>
                    <a:pt x="6846" y="7216"/>
                  </a:cubicBezTo>
                  <a:lnTo>
                    <a:pt x="7323" y="7692"/>
                  </a:lnTo>
                  <a:cubicBezTo>
                    <a:pt x="7239" y="7859"/>
                    <a:pt x="7263" y="8049"/>
                    <a:pt x="7394" y="8180"/>
                  </a:cubicBezTo>
                  <a:lnTo>
                    <a:pt x="9644" y="10752"/>
                  </a:lnTo>
                  <a:cubicBezTo>
                    <a:pt x="9847" y="10986"/>
                    <a:pt x="10133" y="11105"/>
                    <a:pt x="10421" y="11105"/>
                  </a:cubicBezTo>
                  <a:cubicBezTo>
                    <a:pt x="10690" y="11105"/>
                    <a:pt x="10961" y="11001"/>
                    <a:pt x="11168" y="10788"/>
                  </a:cubicBezTo>
                  <a:cubicBezTo>
                    <a:pt x="11609" y="10359"/>
                    <a:pt x="11573" y="9657"/>
                    <a:pt x="11133" y="9264"/>
                  </a:cubicBezTo>
                  <a:lnTo>
                    <a:pt x="8573" y="7014"/>
                  </a:lnTo>
                  <a:cubicBezTo>
                    <a:pt x="8483" y="6939"/>
                    <a:pt x="8369" y="6897"/>
                    <a:pt x="8259" y="6897"/>
                  </a:cubicBezTo>
                  <a:cubicBezTo>
                    <a:pt x="8194" y="6897"/>
                    <a:pt x="8130" y="6911"/>
                    <a:pt x="8073" y="6942"/>
                  </a:cubicBezTo>
                  <a:lnTo>
                    <a:pt x="7596" y="6454"/>
                  </a:lnTo>
                  <a:cubicBezTo>
                    <a:pt x="8811" y="4894"/>
                    <a:pt x="8704" y="2632"/>
                    <a:pt x="7263" y="1179"/>
                  </a:cubicBezTo>
                  <a:cubicBezTo>
                    <a:pt x="6477" y="394"/>
                    <a:pt x="5450" y="1"/>
                    <a:pt x="442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48" name="Google Shape;12922;p88">
              <a:extLst>
                <a:ext uri="{FF2B5EF4-FFF2-40B4-BE49-F238E27FC236}">
                  <a16:creationId xmlns:a16="http://schemas.microsoft.com/office/drawing/2014/main" id="{EB4F6AE7-B03B-126C-2DAF-C99C6C860570}"/>
                </a:ext>
              </a:extLst>
            </p:cNvPr>
            <p:cNvSpPr/>
            <p:nvPr/>
          </p:nvSpPr>
          <p:spPr>
            <a:xfrm>
              <a:off x="4098219" y="3850602"/>
              <a:ext cx="101299" cy="195781"/>
            </a:xfrm>
            <a:custGeom>
              <a:avLst/>
              <a:gdLst/>
              <a:ahLst/>
              <a:cxnLst/>
              <a:rect l="l" t="t" r="r" b="b"/>
              <a:pathLst>
                <a:path w="3180" h="6146" extrusionOk="0">
                  <a:moveTo>
                    <a:pt x="194" y="1"/>
                  </a:moveTo>
                  <a:cubicBezTo>
                    <a:pt x="120" y="1"/>
                    <a:pt x="58" y="57"/>
                    <a:pt x="36" y="133"/>
                  </a:cubicBezTo>
                  <a:cubicBezTo>
                    <a:pt x="24" y="228"/>
                    <a:pt x="84" y="300"/>
                    <a:pt x="179" y="312"/>
                  </a:cubicBezTo>
                  <a:cubicBezTo>
                    <a:pt x="775" y="407"/>
                    <a:pt x="1322" y="669"/>
                    <a:pt x="1739" y="1110"/>
                  </a:cubicBezTo>
                  <a:cubicBezTo>
                    <a:pt x="2822" y="2193"/>
                    <a:pt x="2822" y="3967"/>
                    <a:pt x="1739" y="5050"/>
                  </a:cubicBezTo>
                  <a:cubicBezTo>
                    <a:pt x="1286" y="5479"/>
                    <a:pt x="739" y="5765"/>
                    <a:pt x="143" y="5836"/>
                  </a:cubicBezTo>
                  <a:cubicBezTo>
                    <a:pt x="60" y="5848"/>
                    <a:pt x="1" y="5932"/>
                    <a:pt x="13" y="6015"/>
                  </a:cubicBezTo>
                  <a:cubicBezTo>
                    <a:pt x="24" y="6086"/>
                    <a:pt x="84" y="6146"/>
                    <a:pt x="179" y="6146"/>
                  </a:cubicBezTo>
                  <a:lnTo>
                    <a:pt x="203" y="6146"/>
                  </a:lnTo>
                  <a:cubicBezTo>
                    <a:pt x="870" y="6063"/>
                    <a:pt x="1489" y="5753"/>
                    <a:pt x="1977" y="5277"/>
                  </a:cubicBezTo>
                  <a:cubicBezTo>
                    <a:pt x="3180" y="4062"/>
                    <a:pt x="3180" y="2086"/>
                    <a:pt x="1977" y="883"/>
                  </a:cubicBezTo>
                  <a:cubicBezTo>
                    <a:pt x="1501" y="407"/>
                    <a:pt x="894" y="97"/>
                    <a:pt x="215" y="2"/>
                  </a:cubicBezTo>
                  <a:cubicBezTo>
                    <a:pt x="208" y="1"/>
                    <a:pt x="201" y="1"/>
                    <a:pt x="1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49" name="Google Shape;12923;p88">
              <a:extLst>
                <a:ext uri="{FF2B5EF4-FFF2-40B4-BE49-F238E27FC236}">
                  <a16:creationId xmlns:a16="http://schemas.microsoft.com/office/drawing/2014/main" id="{AB0666CF-1078-93C0-194E-217EB4228E11}"/>
                </a:ext>
              </a:extLst>
            </p:cNvPr>
            <p:cNvSpPr/>
            <p:nvPr/>
          </p:nvSpPr>
          <p:spPr>
            <a:xfrm>
              <a:off x="3981789" y="3849136"/>
              <a:ext cx="103178" cy="198011"/>
            </a:xfrm>
            <a:custGeom>
              <a:avLst/>
              <a:gdLst/>
              <a:ahLst/>
              <a:cxnLst/>
              <a:rect l="l" t="t" r="r" b="b"/>
              <a:pathLst>
                <a:path w="3239" h="6216" extrusionOk="0">
                  <a:moveTo>
                    <a:pt x="3036" y="1"/>
                  </a:moveTo>
                  <a:cubicBezTo>
                    <a:pt x="2346" y="120"/>
                    <a:pt x="1703" y="441"/>
                    <a:pt x="1215" y="929"/>
                  </a:cubicBezTo>
                  <a:cubicBezTo>
                    <a:pt x="0" y="2132"/>
                    <a:pt x="0" y="4108"/>
                    <a:pt x="1215" y="5323"/>
                  </a:cubicBezTo>
                  <a:cubicBezTo>
                    <a:pt x="1715" y="5823"/>
                    <a:pt x="2346" y="6120"/>
                    <a:pt x="3036" y="6216"/>
                  </a:cubicBezTo>
                  <a:lnTo>
                    <a:pt x="3060" y="6216"/>
                  </a:lnTo>
                  <a:cubicBezTo>
                    <a:pt x="3132" y="6216"/>
                    <a:pt x="3203" y="6156"/>
                    <a:pt x="3215" y="6061"/>
                  </a:cubicBezTo>
                  <a:cubicBezTo>
                    <a:pt x="3239" y="5978"/>
                    <a:pt x="3156" y="5894"/>
                    <a:pt x="3072" y="5882"/>
                  </a:cubicBezTo>
                  <a:cubicBezTo>
                    <a:pt x="2441" y="5811"/>
                    <a:pt x="1882" y="5537"/>
                    <a:pt x="1429" y="5085"/>
                  </a:cubicBezTo>
                  <a:cubicBezTo>
                    <a:pt x="346" y="3989"/>
                    <a:pt x="346" y="2215"/>
                    <a:pt x="1429" y="1132"/>
                  </a:cubicBezTo>
                  <a:cubicBezTo>
                    <a:pt x="1882" y="691"/>
                    <a:pt x="2441" y="405"/>
                    <a:pt x="3072" y="334"/>
                  </a:cubicBezTo>
                  <a:cubicBezTo>
                    <a:pt x="3156" y="322"/>
                    <a:pt x="3215" y="239"/>
                    <a:pt x="3215" y="155"/>
                  </a:cubicBezTo>
                  <a:cubicBezTo>
                    <a:pt x="3203" y="60"/>
                    <a:pt x="3132" y="1"/>
                    <a:pt x="303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  <p:grpSp>
        <p:nvGrpSpPr>
          <p:cNvPr id="4" name="Google Shape;311;p33">
            <a:extLst>
              <a:ext uri="{FF2B5EF4-FFF2-40B4-BE49-F238E27FC236}">
                <a16:creationId xmlns:a16="http://schemas.microsoft.com/office/drawing/2014/main" id="{C2A3E527-832D-9DE3-C0A6-CEEC6A4D9BEF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5" name="Google Shape;312;p33">
              <a:extLst>
                <a:ext uri="{FF2B5EF4-FFF2-40B4-BE49-F238E27FC236}">
                  <a16:creationId xmlns:a16="http://schemas.microsoft.com/office/drawing/2014/main" id="{8AEEE087-739F-20BD-2BDD-8D8BE3AF2E3F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6" name="Google Shape;313;p33">
              <a:extLst>
                <a:ext uri="{FF2B5EF4-FFF2-40B4-BE49-F238E27FC236}">
                  <a16:creationId xmlns:a16="http://schemas.microsoft.com/office/drawing/2014/main" id="{00142275-FF83-BCC8-9A2D-DC4191DB3C12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7" name="Google Shape;314;p33">
              <a:extLst>
                <a:ext uri="{FF2B5EF4-FFF2-40B4-BE49-F238E27FC236}">
                  <a16:creationId xmlns:a16="http://schemas.microsoft.com/office/drawing/2014/main" id="{966F31FB-8AD8-07EB-8B4F-3EF062FA1C95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8" name="Google Shape;315;p33">
              <a:extLst>
                <a:ext uri="{FF2B5EF4-FFF2-40B4-BE49-F238E27FC236}">
                  <a16:creationId xmlns:a16="http://schemas.microsoft.com/office/drawing/2014/main" id="{E6481EA8-9EF2-92AB-4C9D-97B179732BE9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9" name="Google Shape;316;p33">
              <a:extLst>
                <a:ext uri="{FF2B5EF4-FFF2-40B4-BE49-F238E27FC236}">
                  <a16:creationId xmlns:a16="http://schemas.microsoft.com/office/drawing/2014/main" id="{9BE832A2-D0E3-1F23-A0F9-FBFE6EA2C3E3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12" name="Google Shape;317;p33">
              <a:extLst>
                <a:ext uri="{FF2B5EF4-FFF2-40B4-BE49-F238E27FC236}">
                  <a16:creationId xmlns:a16="http://schemas.microsoft.com/office/drawing/2014/main" id="{C27A6F06-50A4-7A15-1CD4-39443B11516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1923879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4" name="Google Shape;1114;p45"/>
          <p:cNvGrpSpPr/>
          <p:nvPr/>
        </p:nvGrpSpPr>
        <p:grpSpPr>
          <a:xfrm>
            <a:off x="1868249" y="1441411"/>
            <a:ext cx="3333665" cy="370304"/>
            <a:chOff x="7173550" y="540000"/>
            <a:chExt cx="1250450" cy="138900"/>
          </a:xfrm>
        </p:grpSpPr>
        <p:sp>
          <p:nvSpPr>
            <p:cNvPr id="1115" name="Google Shape;1115;p4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6" name="Google Shape;1116;p4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7" name="Google Shape;1117;p4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8" name="Google Shape;1118;p4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9" name="Google Shape;1119;p4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0" name="Google Shape;1120;p4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" name="Google Shape;342;p34">
            <a:extLst>
              <a:ext uri="{FF2B5EF4-FFF2-40B4-BE49-F238E27FC236}">
                <a16:creationId xmlns:a16="http://schemas.microsoft.com/office/drawing/2014/main" id="{276EE36E-77B4-7953-9494-7D795A419C23}"/>
              </a:ext>
            </a:extLst>
          </p:cNvPr>
          <p:cNvGrpSpPr/>
          <p:nvPr/>
        </p:nvGrpSpPr>
        <p:grpSpPr>
          <a:xfrm>
            <a:off x="16894199" y="11904285"/>
            <a:ext cx="3333665" cy="370304"/>
            <a:chOff x="7173550" y="540000"/>
            <a:chExt cx="1250450" cy="138900"/>
          </a:xfrm>
        </p:grpSpPr>
        <p:sp>
          <p:nvSpPr>
            <p:cNvPr id="10" name="Google Shape;343;p34">
              <a:extLst>
                <a:ext uri="{FF2B5EF4-FFF2-40B4-BE49-F238E27FC236}">
                  <a16:creationId xmlns:a16="http://schemas.microsoft.com/office/drawing/2014/main" id="{827720A3-4F60-4E72-F7C2-3C24999689B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44;p34">
              <a:extLst>
                <a:ext uri="{FF2B5EF4-FFF2-40B4-BE49-F238E27FC236}">
                  <a16:creationId xmlns:a16="http://schemas.microsoft.com/office/drawing/2014/main" id="{CEDEEA6F-A1AD-A2D0-6AD2-BC06241FCAE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345;p34">
              <a:extLst>
                <a:ext uri="{FF2B5EF4-FFF2-40B4-BE49-F238E27FC236}">
                  <a16:creationId xmlns:a16="http://schemas.microsoft.com/office/drawing/2014/main" id="{662B797F-55C2-006F-17D6-ABBB16551F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6;p34">
              <a:extLst>
                <a:ext uri="{FF2B5EF4-FFF2-40B4-BE49-F238E27FC236}">
                  <a16:creationId xmlns:a16="http://schemas.microsoft.com/office/drawing/2014/main" id="{DD0655FE-6C0D-9742-8AD5-3A5DEB9CFCE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347;p34">
              <a:extLst>
                <a:ext uri="{FF2B5EF4-FFF2-40B4-BE49-F238E27FC236}">
                  <a16:creationId xmlns:a16="http://schemas.microsoft.com/office/drawing/2014/main" id="{6A7FC653-296C-B042-2821-44C1992983B8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48;p34">
              <a:extLst>
                <a:ext uri="{FF2B5EF4-FFF2-40B4-BE49-F238E27FC236}">
                  <a16:creationId xmlns:a16="http://schemas.microsoft.com/office/drawing/2014/main" id="{80D2111E-46DF-27FF-0EB3-7F2A81F5A35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" name="Google Shape;349;p34">
            <a:extLst>
              <a:ext uri="{FF2B5EF4-FFF2-40B4-BE49-F238E27FC236}">
                <a16:creationId xmlns:a16="http://schemas.microsoft.com/office/drawing/2014/main" id="{CE51E85F-0F27-37E2-0CD7-41EFE1FDFA6A}"/>
              </a:ext>
            </a:extLst>
          </p:cNvPr>
          <p:cNvGrpSpPr/>
          <p:nvPr/>
        </p:nvGrpSpPr>
        <p:grpSpPr>
          <a:xfrm>
            <a:off x="16045440" y="1686078"/>
            <a:ext cx="7617229" cy="919760"/>
            <a:chOff x="5566800" y="631775"/>
            <a:chExt cx="2857205" cy="345000"/>
          </a:xfrm>
        </p:grpSpPr>
        <p:sp>
          <p:nvSpPr>
            <p:cNvPr id="17" name="Google Shape;350;p34">
              <a:extLst>
                <a:ext uri="{FF2B5EF4-FFF2-40B4-BE49-F238E27FC236}">
                  <a16:creationId xmlns:a16="http://schemas.microsoft.com/office/drawing/2014/main" id="{E9CA0C97-D226-2735-23C8-EFCE6CC50E42}"/>
                </a:ext>
              </a:extLst>
            </p:cNvPr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51;p34">
              <a:extLst>
                <a:ext uri="{FF2B5EF4-FFF2-40B4-BE49-F238E27FC236}">
                  <a16:creationId xmlns:a16="http://schemas.microsoft.com/office/drawing/2014/main" id="{05F4A8D0-B198-B2D9-E2B4-D897C4572078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5" name="Google Shape;352;p34">
                <a:extLst>
                  <a:ext uri="{FF2B5EF4-FFF2-40B4-BE49-F238E27FC236}">
                    <a16:creationId xmlns:a16="http://schemas.microsoft.com/office/drawing/2014/main" id="{D1A9909C-D33C-CBCE-1B41-9EE89659851A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" name="Google Shape;353;p34">
                <a:extLst>
                  <a:ext uri="{FF2B5EF4-FFF2-40B4-BE49-F238E27FC236}">
                    <a16:creationId xmlns:a16="http://schemas.microsoft.com/office/drawing/2014/main" id="{3D40E74D-8C05-5F3F-7483-9BF3E31C02EA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54;p34">
              <a:extLst>
                <a:ext uri="{FF2B5EF4-FFF2-40B4-BE49-F238E27FC236}">
                  <a16:creationId xmlns:a16="http://schemas.microsoft.com/office/drawing/2014/main" id="{2A422EAB-E811-F8EA-F731-6D4F94646196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55;p34">
                <a:extLst>
                  <a:ext uri="{FF2B5EF4-FFF2-40B4-BE49-F238E27FC236}">
                    <a16:creationId xmlns:a16="http://schemas.microsoft.com/office/drawing/2014/main" id="{A51A4418-7716-F45D-3052-28F261F935D0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1" name="Google Shape;356;p34">
                <a:extLst>
                  <a:ext uri="{FF2B5EF4-FFF2-40B4-BE49-F238E27FC236}">
                    <a16:creationId xmlns:a16="http://schemas.microsoft.com/office/drawing/2014/main" id="{DCF8FE11-8F5F-F2B4-DAFA-ED3CA4DC182A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57;p34">
                <a:extLst>
                  <a:ext uri="{FF2B5EF4-FFF2-40B4-BE49-F238E27FC236}">
                    <a16:creationId xmlns:a16="http://schemas.microsoft.com/office/drawing/2014/main" id="{1EE1015F-45D8-3BED-21EB-EA8CB7A4F36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3" name="Google Shape;358;p34">
                <a:extLst>
                  <a:ext uri="{FF2B5EF4-FFF2-40B4-BE49-F238E27FC236}">
                    <a16:creationId xmlns:a16="http://schemas.microsoft.com/office/drawing/2014/main" id="{4E1D8BF5-8C90-3C59-9305-3FF55B222520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59;p34">
                <a:extLst>
                  <a:ext uri="{FF2B5EF4-FFF2-40B4-BE49-F238E27FC236}">
                    <a16:creationId xmlns:a16="http://schemas.microsoft.com/office/drawing/2014/main" id="{DAE92DEE-AB7C-B65D-CB1B-BEA875D3E569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3A2C0A2-D3A1-8090-75BD-BEA6B4FF7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6992" y="11480767"/>
            <a:ext cx="2009007" cy="1098311"/>
          </a:xfrm>
          <a:prstGeom prst="rect">
            <a:avLst/>
          </a:prstGeom>
        </p:spPr>
      </p:pic>
      <p:grpSp>
        <p:nvGrpSpPr>
          <p:cNvPr id="28" name="Google Shape;11205;p69">
            <a:extLst>
              <a:ext uri="{FF2B5EF4-FFF2-40B4-BE49-F238E27FC236}">
                <a16:creationId xmlns:a16="http://schemas.microsoft.com/office/drawing/2014/main" id="{08F10EDA-4C94-A9B0-BEB0-73FDBFEBAE5A}"/>
              </a:ext>
            </a:extLst>
          </p:cNvPr>
          <p:cNvGrpSpPr/>
          <p:nvPr/>
        </p:nvGrpSpPr>
        <p:grpSpPr>
          <a:xfrm>
            <a:off x="20748970" y="5113353"/>
            <a:ext cx="969841" cy="962656"/>
            <a:chOff x="-56012425" y="1903275"/>
            <a:chExt cx="320600" cy="318225"/>
          </a:xfrm>
          <a:solidFill>
            <a:schemeClr val="bg1"/>
          </a:solidFill>
        </p:grpSpPr>
        <p:sp>
          <p:nvSpPr>
            <p:cNvPr id="29" name="Google Shape;11206;p69">
              <a:extLst>
                <a:ext uri="{FF2B5EF4-FFF2-40B4-BE49-F238E27FC236}">
                  <a16:creationId xmlns:a16="http://schemas.microsoft.com/office/drawing/2014/main" id="{F8F5D8A1-D83A-C7D3-1961-8D793DF3993E}"/>
                </a:ext>
              </a:extLst>
            </p:cNvPr>
            <p:cNvSpPr/>
            <p:nvPr/>
          </p:nvSpPr>
          <p:spPr>
            <a:xfrm>
              <a:off x="-55897425" y="20151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" name="Google Shape;11207;p69">
              <a:extLst>
                <a:ext uri="{FF2B5EF4-FFF2-40B4-BE49-F238E27FC236}">
                  <a16:creationId xmlns:a16="http://schemas.microsoft.com/office/drawing/2014/main" id="{17EC023F-99B7-63B9-B48B-5A4705B98EE5}"/>
                </a:ext>
              </a:extLst>
            </p:cNvPr>
            <p:cNvSpPr/>
            <p:nvPr/>
          </p:nvSpPr>
          <p:spPr>
            <a:xfrm>
              <a:off x="-56012425" y="1903275"/>
              <a:ext cx="320600" cy="318225"/>
            </a:xfrm>
            <a:custGeom>
              <a:avLst/>
              <a:gdLst/>
              <a:ahLst/>
              <a:cxnLst/>
              <a:rect l="l" t="t" r="r" b="b"/>
              <a:pathLst>
                <a:path w="12824" h="12729" extrusionOk="0">
                  <a:moveTo>
                    <a:pt x="5262" y="946"/>
                  </a:moveTo>
                  <a:lnTo>
                    <a:pt x="5262" y="946"/>
                  </a:lnTo>
                  <a:cubicBezTo>
                    <a:pt x="5010" y="1923"/>
                    <a:pt x="4254" y="2679"/>
                    <a:pt x="3277" y="2899"/>
                  </a:cubicBezTo>
                  <a:cubicBezTo>
                    <a:pt x="3592" y="2017"/>
                    <a:pt x="4348" y="1293"/>
                    <a:pt x="5262" y="946"/>
                  </a:cubicBezTo>
                  <a:close/>
                  <a:moveTo>
                    <a:pt x="2301" y="5231"/>
                  </a:moveTo>
                  <a:lnTo>
                    <a:pt x="2301" y="6333"/>
                  </a:lnTo>
                  <a:lnTo>
                    <a:pt x="2301" y="6680"/>
                  </a:lnTo>
                  <a:cubicBezTo>
                    <a:pt x="1891" y="6680"/>
                    <a:pt x="1545" y="6365"/>
                    <a:pt x="1545" y="5955"/>
                  </a:cubicBezTo>
                  <a:cubicBezTo>
                    <a:pt x="1545" y="5514"/>
                    <a:pt x="1891" y="5231"/>
                    <a:pt x="2301" y="5231"/>
                  </a:cubicBezTo>
                  <a:close/>
                  <a:moveTo>
                    <a:pt x="10555" y="5231"/>
                  </a:moveTo>
                  <a:cubicBezTo>
                    <a:pt x="10965" y="5231"/>
                    <a:pt x="11311" y="5546"/>
                    <a:pt x="11311" y="5987"/>
                  </a:cubicBezTo>
                  <a:cubicBezTo>
                    <a:pt x="11311" y="6365"/>
                    <a:pt x="10965" y="6743"/>
                    <a:pt x="10555" y="6743"/>
                  </a:cubicBezTo>
                  <a:lnTo>
                    <a:pt x="10555" y="5231"/>
                  </a:lnTo>
                  <a:close/>
                  <a:moveTo>
                    <a:pt x="1103" y="6837"/>
                  </a:moveTo>
                  <a:cubicBezTo>
                    <a:pt x="1387" y="7216"/>
                    <a:pt x="1828" y="7436"/>
                    <a:pt x="2301" y="7436"/>
                  </a:cubicBezTo>
                  <a:cubicBezTo>
                    <a:pt x="2301" y="7877"/>
                    <a:pt x="1986" y="8192"/>
                    <a:pt x="1545" y="8192"/>
                  </a:cubicBezTo>
                  <a:cubicBezTo>
                    <a:pt x="1166" y="8192"/>
                    <a:pt x="788" y="7877"/>
                    <a:pt x="788" y="7436"/>
                  </a:cubicBezTo>
                  <a:cubicBezTo>
                    <a:pt x="788" y="7216"/>
                    <a:pt x="914" y="6963"/>
                    <a:pt x="1103" y="6837"/>
                  </a:cubicBezTo>
                  <a:close/>
                  <a:moveTo>
                    <a:pt x="11752" y="6837"/>
                  </a:moveTo>
                  <a:cubicBezTo>
                    <a:pt x="11941" y="6995"/>
                    <a:pt x="12067" y="7216"/>
                    <a:pt x="12067" y="7436"/>
                  </a:cubicBezTo>
                  <a:cubicBezTo>
                    <a:pt x="12067" y="7877"/>
                    <a:pt x="11721" y="8192"/>
                    <a:pt x="11311" y="8192"/>
                  </a:cubicBezTo>
                  <a:cubicBezTo>
                    <a:pt x="10933" y="8192"/>
                    <a:pt x="10555" y="7877"/>
                    <a:pt x="10555" y="7436"/>
                  </a:cubicBezTo>
                  <a:cubicBezTo>
                    <a:pt x="11028" y="7436"/>
                    <a:pt x="11469" y="7216"/>
                    <a:pt x="11752" y="6837"/>
                  </a:cubicBezTo>
                  <a:close/>
                  <a:moveTo>
                    <a:pt x="5325" y="2490"/>
                  </a:moveTo>
                  <a:lnTo>
                    <a:pt x="5325" y="2647"/>
                  </a:lnTo>
                  <a:cubicBezTo>
                    <a:pt x="5325" y="3529"/>
                    <a:pt x="5955" y="4286"/>
                    <a:pt x="6837" y="4443"/>
                  </a:cubicBezTo>
                  <a:lnTo>
                    <a:pt x="6837" y="7405"/>
                  </a:lnTo>
                  <a:cubicBezTo>
                    <a:pt x="6711" y="7436"/>
                    <a:pt x="6585" y="7468"/>
                    <a:pt x="6491" y="7468"/>
                  </a:cubicBezTo>
                  <a:cubicBezTo>
                    <a:pt x="6176" y="7468"/>
                    <a:pt x="5892" y="7373"/>
                    <a:pt x="5703" y="7153"/>
                  </a:cubicBezTo>
                  <a:cubicBezTo>
                    <a:pt x="5624" y="7074"/>
                    <a:pt x="5522" y="7034"/>
                    <a:pt x="5424" y="7034"/>
                  </a:cubicBezTo>
                  <a:cubicBezTo>
                    <a:pt x="5325" y="7034"/>
                    <a:pt x="5231" y="7074"/>
                    <a:pt x="5168" y="7153"/>
                  </a:cubicBezTo>
                  <a:cubicBezTo>
                    <a:pt x="5010" y="7310"/>
                    <a:pt x="5010" y="7562"/>
                    <a:pt x="5168" y="7688"/>
                  </a:cubicBezTo>
                  <a:cubicBezTo>
                    <a:pt x="5514" y="8035"/>
                    <a:pt x="6018" y="8224"/>
                    <a:pt x="6491" y="8224"/>
                  </a:cubicBezTo>
                  <a:cubicBezTo>
                    <a:pt x="6585" y="8224"/>
                    <a:pt x="6711" y="8224"/>
                    <a:pt x="6837" y="8192"/>
                  </a:cubicBezTo>
                  <a:lnTo>
                    <a:pt x="6837" y="9326"/>
                  </a:lnTo>
                  <a:lnTo>
                    <a:pt x="6837" y="9673"/>
                  </a:lnTo>
                  <a:cubicBezTo>
                    <a:pt x="6711" y="9673"/>
                    <a:pt x="6554" y="9736"/>
                    <a:pt x="6428" y="9736"/>
                  </a:cubicBezTo>
                  <a:cubicBezTo>
                    <a:pt x="4569" y="9673"/>
                    <a:pt x="3057" y="8192"/>
                    <a:pt x="3057" y="6333"/>
                  </a:cubicBezTo>
                  <a:cubicBezTo>
                    <a:pt x="3057" y="3908"/>
                    <a:pt x="3057" y="3971"/>
                    <a:pt x="3088" y="3687"/>
                  </a:cubicBezTo>
                  <a:cubicBezTo>
                    <a:pt x="3939" y="3592"/>
                    <a:pt x="4790" y="3151"/>
                    <a:pt x="5325" y="2490"/>
                  </a:cubicBezTo>
                  <a:close/>
                  <a:moveTo>
                    <a:pt x="6459" y="694"/>
                  </a:moveTo>
                  <a:cubicBezTo>
                    <a:pt x="8287" y="757"/>
                    <a:pt x="9830" y="2238"/>
                    <a:pt x="9830" y="4097"/>
                  </a:cubicBezTo>
                  <a:lnTo>
                    <a:pt x="9830" y="11941"/>
                  </a:lnTo>
                  <a:cubicBezTo>
                    <a:pt x="8570" y="11721"/>
                    <a:pt x="7562" y="10618"/>
                    <a:pt x="7562" y="9295"/>
                  </a:cubicBezTo>
                  <a:lnTo>
                    <a:pt x="7562" y="4065"/>
                  </a:lnTo>
                  <a:cubicBezTo>
                    <a:pt x="7562" y="3845"/>
                    <a:pt x="7404" y="3687"/>
                    <a:pt x="7215" y="3687"/>
                  </a:cubicBezTo>
                  <a:cubicBezTo>
                    <a:pt x="6585" y="3687"/>
                    <a:pt x="6113" y="3183"/>
                    <a:pt x="6113" y="2584"/>
                  </a:cubicBezTo>
                  <a:lnTo>
                    <a:pt x="6113" y="757"/>
                  </a:lnTo>
                  <a:cubicBezTo>
                    <a:pt x="6239" y="757"/>
                    <a:pt x="6365" y="694"/>
                    <a:pt x="6459" y="694"/>
                  </a:cubicBezTo>
                  <a:close/>
                  <a:moveTo>
                    <a:pt x="3057" y="8665"/>
                  </a:moveTo>
                  <a:cubicBezTo>
                    <a:pt x="3781" y="9704"/>
                    <a:pt x="5010" y="10429"/>
                    <a:pt x="6428" y="10429"/>
                  </a:cubicBezTo>
                  <a:cubicBezTo>
                    <a:pt x="6617" y="10429"/>
                    <a:pt x="6774" y="10429"/>
                    <a:pt x="6995" y="10398"/>
                  </a:cubicBezTo>
                  <a:cubicBezTo>
                    <a:pt x="7184" y="11028"/>
                    <a:pt x="7562" y="11563"/>
                    <a:pt x="8098" y="11973"/>
                  </a:cubicBezTo>
                  <a:lnTo>
                    <a:pt x="3057" y="11973"/>
                  </a:lnTo>
                  <a:lnTo>
                    <a:pt x="3057" y="8665"/>
                  </a:lnTo>
                  <a:close/>
                  <a:moveTo>
                    <a:pt x="6396" y="1"/>
                  </a:moveTo>
                  <a:cubicBezTo>
                    <a:pt x="4096" y="1"/>
                    <a:pt x="2269" y="1860"/>
                    <a:pt x="2269" y="4097"/>
                  </a:cubicBezTo>
                  <a:lnTo>
                    <a:pt x="2269" y="4443"/>
                  </a:lnTo>
                  <a:cubicBezTo>
                    <a:pt x="1356" y="4443"/>
                    <a:pt x="631" y="5231"/>
                    <a:pt x="757" y="6144"/>
                  </a:cubicBezTo>
                  <a:cubicBezTo>
                    <a:pt x="284" y="6428"/>
                    <a:pt x="1" y="6900"/>
                    <a:pt x="1" y="7436"/>
                  </a:cubicBezTo>
                  <a:cubicBezTo>
                    <a:pt x="1" y="8255"/>
                    <a:pt x="694" y="8948"/>
                    <a:pt x="1513" y="8948"/>
                  </a:cubicBezTo>
                  <a:cubicBezTo>
                    <a:pt x="1797" y="8948"/>
                    <a:pt x="2017" y="8854"/>
                    <a:pt x="2269" y="8728"/>
                  </a:cubicBezTo>
                  <a:lnTo>
                    <a:pt x="2269" y="12351"/>
                  </a:lnTo>
                  <a:cubicBezTo>
                    <a:pt x="2269" y="12571"/>
                    <a:pt x="2427" y="12729"/>
                    <a:pt x="2616" y="12729"/>
                  </a:cubicBezTo>
                  <a:lnTo>
                    <a:pt x="10145" y="12729"/>
                  </a:lnTo>
                  <a:cubicBezTo>
                    <a:pt x="10334" y="12729"/>
                    <a:pt x="10492" y="12571"/>
                    <a:pt x="10492" y="12351"/>
                  </a:cubicBezTo>
                  <a:lnTo>
                    <a:pt x="10492" y="8728"/>
                  </a:lnTo>
                  <a:cubicBezTo>
                    <a:pt x="10712" y="8854"/>
                    <a:pt x="10965" y="8948"/>
                    <a:pt x="11248" y="8948"/>
                  </a:cubicBezTo>
                  <a:cubicBezTo>
                    <a:pt x="12067" y="8948"/>
                    <a:pt x="12729" y="8255"/>
                    <a:pt x="12729" y="7436"/>
                  </a:cubicBezTo>
                  <a:cubicBezTo>
                    <a:pt x="12823" y="6932"/>
                    <a:pt x="12508" y="6428"/>
                    <a:pt x="12036" y="6144"/>
                  </a:cubicBezTo>
                  <a:cubicBezTo>
                    <a:pt x="12130" y="5231"/>
                    <a:pt x="11437" y="4443"/>
                    <a:pt x="10523" y="4443"/>
                  </a:cubicBezTo>
                  <a:lnTo>
                    <a:pt x="10523" y="4097"/>
                  </a:lnTo>
                  <a:cubicBezTo>
                    <a:pt x="10523" y="1860"/>
                    <a:pt x="8665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1" name="Google Shape;11208;p69">
            <a:extLst>
              <a:ext uri="{FF2B5EF4-FFF2-40B4-BE49-F238E27FC236}">
                <a16:creationId xmlns:a16="http://schemas.microsoft.com/office/drawing/2014/main" id="{116DC831-4EAD-4AC7-00DE-0B57C21D7859}"/>
              </a:ext>
            </a:extLst>
          </p:cNvPr>
          <p:cNvGrpSpPr/>
          <p:nvPr/>
        </p:nvGrpSpPr>
        <p:grpSpPr>
          <a:xfrm>
            <a:off x="20751344" y="6377477"/>
            <a:ext cx="965077" cy="965077"/>
            <a:chOff x="-56010850" y="2294725"/>
            <a:chExt cx="319025" cy="319025"/>
          </a:xfrm>
          <a:solidFill>
            <a:schemeClr val="bg1"/>
          </a:solidFill>
        </p:grpSpPr>
        <p:sp>
          <p:nvSpPr>
            <p:cNvPr id="32" name="Google Shape;11209;p69">
              <a:extLst>
                <a:ext uri="{FF2B5EF4-FFF2-40B4-BE49-F238E27FC236}">
                  <a16:creationId xmlns:a16="http://schemas.microsoft.com/office/drawing/2014/main" id="{98303282-3C90-1A08-B15F-5224F5035456}"/>
                </a:ext>
              </a:extLst>
            </p:cNvPr>
            <p:cNvSpPr/>
            <p:nvPr/>
          </p:nvSpPr>
          <p:spPr>
            <a:xfrm>
              <a:off x="-55906875" y="25272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58" y="1001"/>
                    <a:pt x="2773" y="623"/>
                  </a:cubicBezTo>
                  <a:cubicBezTo>
                    <a:pt x="2930" y="465"/>
                    <a:pt x="2930" y="245"/>
                    <a:pt x="2773" y="119"/>
                  </a:cubicBezTo>
                  <a:cubicBezTo>
                    <a:pt x="2694" y="40"/>
                    <a:pt x="2592" y="1"/>
                    <a:pt x="2493" y="1"/>
                  </a:cubicBezTo>
                  <a:cubicBezTo>
                    <a:pt x="2395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83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210;p69">
              <a:extLst>
                <a:ext uri="{FF2B5EF4-FFF2-40B4-BE49-F238E27FC236}">
                  <a16:creationId xmlns:a16="http://schemas.microsoft.com/office/drawing/2014/main" id="{8CFBE6A6-BD6E-1EDA-B33E-C3FA9CD4C8E5}"/>
                </a:ext>
              </a:extLst>
            </p:cNvPr>
            <p:cNvSpPr/>
            <p:nvPr/>
          </p:nvSpPr>
          <p:spPr>
            <a:xfrm>
              <a:off x="-5591632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211;p69">
              <a:extLst>
                <a:ext uri="{FF2B5EF4-FFF2-40B4-BE49-F238E27FC236}">
                  <a16:creationId xmlns:a16="http://schemas.microsoft.com/office/drawing/2014/main" id="{41CF7D9A-3B9C-69D6-34EE-9840582D7C27}"/>
                </a:ext>
              </a:extLst>
            </p:cNvPr>
            <p:cNvSpPr/>
            <p:nvPr/>
          </p:nvSpPr>
          <p:spPr>
            <a:xfrm>
              <a:off x="-55842300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5" name="Google Shape;11212;p69">
              <a:extLst>
                <a:ext uri="{FF2B5EF4-FFF2-40B4-BE49-F238E27FC236}">
                  <a16:creationId xmlns:a16="http://schemas.microsoft.com/office/drawing/2014/main" id="{FBEFD642-64D3-DA55-18E1-B190C73CF63B}"/>
                </a:ext>
              </a:extLst>
            </p:cNvPr>
            <p:cNvSpPr/>
            <p:nvPr/>
          </p:nvSpPr>
          <p:spPr>
            <a:xfrm>
              <a:off x="-56010850" y="2294725"/>
              <a:ext cx="319025" cy="319025"/>
            </a:xfrm>
            <a:custGeom>
              <a:avLst/>
              <a:gdLst/>
              <a:ahLst/>
              <a:cxnLst/>
              <a:rect l="l" t="t" r="r" b="b"/>
              <a:pathLst>
                <a:path w="12761" h="12761" extrusionOk="0">
                  <a:moveTo>
                    <a:pt x="6333" y="4506"/>
                  </a:moveTo>
                  <a:cubicBezTo>
                    <a:pt x="6522" y="4506"/>
                    <a:pt x="6680" y="4664"/>
                    <a:pt x="6680" y="4853"/>
                  </a:cubicBezTo>
                  <a:lnTo>
                    <a:pt x="6680" y="5199"/>
                  </a:lnTo>
                  <a:lnTo>
                    <a:pt x="4475" y="5199"/>
                  </a:lnTo>
                  <a:lnTo>
                    <a:pt x="4475" y="4853"/>
                  </a:lnTo>
                  <a:cubicBezTo>
                    <a:pt x="4475" y="4664"/>
                    <a:pt x="4632" y="4506"/>
                    <a:pt x="4821" y="4506"/>
                  </a:cubicBezTo>
                  <a:close/>
                  <a:moveTo>
                    <a:pt x="5577" y="757"/>
                  </a:moveTo>
                  <a:cubicBezTo>
                    <a:pt x="7814" y="757"/>
                    <a:pt x="9673" y="2616"/>
                    <a:pt x="9673" y="4853"/>
                  </a:cubicBezTo>
                  <a:lnTo>
                    <a:pt x="9673" y="5199"/>
                  </a:lnTo>
                  <a:lnTo>
                    <a:pt x="7436" y="5199"/>
                  </a:lnTo>
                  <a:lnTo>
                    <a:pt x="7436" y="4853"/>
                  </a:lnTo>
                  <a:cubicBezTo>
                    <a:pt x="7436" y="4222"/>
                    <a:pt x="6932" y="3750"/>
                    <a:pt x="6333" y="3750"/>
                  </a:cubicBezTo>
                  <a:lnTo>
                    <a:pt x="4821" y="3750"/>
                  </a:lnTo>
                  <a:cubicBezTo>
                    <a:pt x="4191" y="3750"/>
                    <a:pt x="3718" y="4254"/>
                    <a:pt x="3718" y="4853"/>
                  </a:cubicBezTo>
                  <a:lnTo>
                    <a:pt x="3718" y="5199"/>
                  </a:lnTo>
                  <a:lnTo>
                    <a:pt x="1482" y="5199"/>
                  </a:lnTo>
                  <a:lnTo>
                    <a:pt x="1482" y="4853"/>
                  </a:lnTo>
                  <a:cubicBezTo>
                    <a:pt x="1482" y="2616"/>
                    <a:pt x="3340" y="757"/>
                    <a:pt x="5577" y="757"/>
                  </a:cubicBezTo>
                  <a:close/>
                  <a:moveTo>
                    <a:pt x="1482" y="5955"/>
                  </a:moveTo>
                  <a:lnTo>
                    <a:pt x="1482" y="7467"/>
                  </a:lnTo>
                  <a:cubicBezTo>
                    <a:pt x="1103" y="7467"/>
                    <a:pt x="725" y="7152"/>
                    <a:pt x="725" y="6711"/>
                  </a:cubicBezTo>
                  <a:cubicBezTo>
                    <a:pt x="725" y="6302"/>
                    <a:pt x="1103" y="5955"/>
                    <a:pt x="1482" y="5955"/>
                  </a:cubicBezTo>
                  <a:close/>
                  <a:moveTo>
                    <a:pt x="9704" y="5955"/>
                  </a:moveTo>
                  <a:cubicBezTo>
                    <a:pt x="10114" y="5955"/>
                    <a:pt x="10460" y="6302"/>
                    <a:pt x="10460" y="6711"/>
                  </a:cubicBezTo>
                  <a:cubicBezTo>
                    <a:pt x="10460" y="7089"/>
                    <a:pt x="10145" y="7467"/>
                    <a:pt x="9704" y="7467"/>
                  </a:cubicBezTo>
                  <a:lnTo>
                    <a:pt x="9704" y="5955"/>
                  </a:lnTo>
                  <a:close/>
                  <a:moveTo>
                    <a:pt x="9011" y="5955"/>
                  </a:moveTo>
                  <a:cubicBezTo>
                    <a:pt x="8980" y="6270"/>
                    <a:pt x="8980" y="8318"/>
                    <a:pt x="8980" y="8633"/>
                  </a:cubicBezTo>
                  <a:cubicBezTo>
                    <a:pt x="8980" y="10492"/>
                    <a:pt x="7467" y="11973"/>
                    <a:pt x="5609" y="11973"/>
                  </a:cubicBezTo>
                  <a:cubicBezTo>
                    <a:pt x="3781" y="11973"/>
                    <a:pt x="2269" y="10492"/>
                    <a:pt x="2269" y="8633"/>
                  </a:cubicBezTo>
                  <a:lnTo>
                    <a:pt x="2269" y="5955"/>
                  </a:lnTo>
                  <a:close/>
                  <a:moveTo>
                    <a:pt x="5577" y="1"/>
                  </a:moveTo>
                  <a:cubicBezTo>
                    <a:pt x="2899" y="1"/>
                    <a:pt x="725" y="2175"/>
                    <a:pt x="725" y="4853"/>
                  </a:cubicBezTo>
                  <a:lnTo>
                    <a:pt x="725" y="5451"/>
                  </a:lnTo>
                  <a:cubicBezTo>
                    <a:pt x="316" y="5703"/>
                    <a:pt x="1" y="6207"/>
                    <a:pt x="1" y="6743"/>
                  </a:cubicBezTo>
                  <a:cubicBezTo>
                    <a:pt x="1" y="7562"/>
                    <a:pt x="662" y="8255"/>
                    <a:pt x="1482" y="8255"/>
                  </a:cubicBezTo>
                  <a:lnTo>
                    <a:pt x="1482" y="8665"/>
                  </a:lnTo>
                  <a:cubicBezTo>
                    <a:pt x="1482" y="10933"/>
                    <a:pt x="3340" y="12760"/>
                    <a:pt x="5577" y="12760"/>
                  </a:cubicBezTo>
                  <a:cubicBezTo>
                    <a:pt x="7814" y="12760"/>
                    <a:pt x="9673" y="10933"/>
                    <a:pt x="9673" y="8665"/>
                  </a:cubicBezTo>
                  <a:lnTo>
                    <a:pt x="9673" y="8255"/>
                  </a:lnTo>
                  <a:cubicBezTo>
                    <a:pt x="10492" y="8255"/>
                    <a:pt x="11185" y="7562"/>
                    <a:pt x="11185" y="6743"/>
                  </a:cubicBezTo>
                  <a:cubicBezTo>
                    <a:pt x="11185" y="6459"/>
                    <a:pt x="11091" y="6239"/>
                    <a:pt x="10965" y="5987"/>
                  </a:cubicBezTo>
                  <a:lnTo>
                    <a:pt x="12351" y="5987"/>
                  </a:lnTo>
                  <a:cubicBezTo>
                    <a:pt x="12540" y="5987"/>
                    <a:pt x="12697" y="5829"/>
                    <a:pt x="12697" y="5640"/>
                  </a:cubicBezTo>
                  <a:cubicBezTo>
                    <a:pt x="12760" y="5420"/>
                    <a:pt x="12540" y="5199"/>
                    <a:pt x="12351" y="5199"/>
                  </a:cubicBezTo>
                  <a:lnTo>
                    <a:pt x="10429" y="5199"/>
                  </a:lnTo>
                  <a:lnTo>
                    <a:pt x="10429" y="4853"/>
                  </a:lnTo>
                  <a:cubicBezTo>
                    <a:pt x="10429" y="2175"/>
                    <a:pt x="825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" name="Google Shape;11213;p69">
            <a:extLst>
              <a:ext uri="{FF2B5EF4-FFF2-40B4-BE49-F238E27FC236}">
                <a16:creationId xmlns:a16="http://schemas.microsoft.com/office/drawing/2014/main" id="{B10A9763-F8C8-7555-BF38-FE37BD16E965}"/>
              </a:ext>
            </a:extLst>
          </p:cNvPr>
          <p:cNvGrpSpPr/>
          <p:nvPr/>
        </p:nvGrpSpPr>
        <p:grpSpPr>
          <a:xfrm>
            <a:off x="20751391" y="7584053"/>
            <a:ext cx="964999" cy="962656"/>
            <a:chOff x="-56010050" y="2686975"/>
            <a:chExt cx="319000" cy="318225"/>
          </a:xfrm>
          <a:solidFill>
            <a:schemeClr val="bg1"/>
          </a:solidFill>
        </p:grpSpPr>
        <p:sp>
          <p:nvSpPr>
            <p:cNvPr id="37" name="Google Shape;11214;p69">
              <a:extLst>
                <a:ext uri="{FF2B5EF4-FFF2-40B4-BE49-F238E27FC236}">
                  <a16:creationId xmlns:a16="http://schemas.microsoft.com/office/drawing/2014/main" id="{9502A415-F88B-6EFC-ED8A-0C501406B2BF}"/>
                </a:ext>
              </a:extLst>
            </p:cNvPr>
            <p:cNvSpPr/>
            <p:nvPr/>
          </p:nvSpPr>
          <p:spPr>
            <a:xfrm>
              <a:off x="-55887975" y="2917925"/>
              <a:ext cx="72475" cy="29775"/>
            </a:xfrm>
            <a:custGeom>
              <a:avLst/>
              <a:gdLst/>
              <a:ahLst/>
              <a:cxnLst/>
              <a:rect l="l" t="t" r="r" b="b"/>
              <a:pathLst>
                <a:path w="2899" h="1191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7"/>
                    <a:pt x="1" y="529"/>
                    <a:pt x="158" y="655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26" y="1001"/>
                    <a:pt x="2742" y="655"/>
                  </a:cubicBezTo>
                  <a:cubicBezTo>
                    <a:pt x="2899" y="497"/>
                    <a:pt x="2899" y="245"/>
                    <a:pt x="2742" y="119"/>
                  </a:cubicBezTo>
                  <a:cubicBezTo>
                    <a:pt x="2694" y="72"/>
                    <a:pt x="2608" y="48"/>
                    <a:pt x="2513" y="48"/>
                  </a:cubicBezTo>
                  <a:cubicBezTo>
                    <a:pt x="2419" y="48"/>
                    <a:pt x="2316" y="72"/>
                    <a:pt x="2237" y="119"/>
                  </a:cubicBezTo>
                  <a:cubicBezTo>
                    <a:pt x="2048" y="340"/>
                    <a:pt x="1733" y="434"/>
                    <a:pt x="1450" y="434"/>
                  </a:cubicBezTo>
                  <a:cubicBezTo>
                    <a:pt x="1135" y="434"/>
                    <a:pt x="851" y="340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215;p69">
              <a:extLst>
                <a:ext uri="{FF2B5EF4-FFF2-40B4-BE49-F238E27FC236}">
                  <a16:creationId xmlns:a16="http://schemas.microsoft.com/office/drawing/2014/main" id="{BE4B865E-E6ED-D526-158C-B471A37C553B}"/>
                </a:ext>
              </a:extLst>
            </p:cNvPr>
            <p:cNvSpPr/>
            <p:nvPr/>
          </p:nvSpPr>
          <p:spPr>
            <a:xfrm>
              <a:off x="-55897425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216;p69">
              <a:extLst>
                <a:ext uri="{FF2B5EF4-FFF2-40B4-BE49-F238E27FC236}">
                  <a16:creationId xmlns:a16="http://schemas.microsoft.com/office/drawing/2014/main" id="{FE43D4EB-9647-E182-E64D-4809D5D38D26}"/>
                </a:ext>
              </a:extLst>
            </p:cNvPr>
            <p:cNvSpPr/>
            <p:nvPr/>
          </p:nvSpPr>
          <p:spPr>
            <a:xfrm>
              <a:off x="-55822600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217;p69">
              <a:extLst>
                <a:ext uri="{FF2B5EF4-FFF2-40B4-BE49-F238E27FC236}">
                  <a16:creationId xmlns:a16="http://schemas.microsoft.com/office/drawing/2014/main" id="{E69C3F5D-3055-EF61-2C77-006670773E5E}"/>
                </a:ext>
              </a:extLst>
            </p:cNvPr>
            <p:cNvSpPr/>
            <p:nvPr/>
          </p:nvSpPr>
          <p:spPr>
            <a:xfrm>
              <a:off x="-56010050" y="2686975"/>
              <a:ext cx="319000" cy="318225"/>
            </a:xfrm>
            <a:custGeom>
              <a:avLst/>
              <a:gdLst/>
              <a:ahLst/>
              <a:cxnLst/>
              <a:rect l="l" t="t" r="r" b="b"/>
              <a:pathLst>
                <a:path w="12760" h="12729" extrusionOk="0">
                  <a:moveTo>
                    <a:pt x="2962" y="756"/>
                  </a:moveTo>
                  <a:cubicBezTo>
                    <a:pt x="3686" y="756"/>
                    <a:pt x="4285" y="1260"/>
                    <a:pt x="4443" y="1954"/>
                  </a:cubicBezTo>
                  <a:cubicBezTo>
                    <a:pt x="4096" y="2174"/>
                    <a:pt x="3749" y="2395"/>
                    <a:pt x="3434" y="2710"/>
                  </a:cubicBezTo>
                  <a:cubicBezTo>
                    <a:pt x="3119" y="3025"/>
                    <a:pt x="2867" y="3340"/>
                    <a:pt x="2678" y="3686"/>
                  </a:cubicBezTo>
                  <a:cubicBezTo>
                    <a:pt x="1954" y="3592"/>
                    <a:pt x="1450" y="2962"/>
                    <a:pt x="1450" y="2237"/>
                  </a:cubicBezTo>
                  <a:cubicBezTo>
                    <a:pt x="1450" y="1418"/>
                    <a:pt x="2111" y="756"/>
                    <a:pt x="2962" y="756"/>
                  </a:cubicBezTo>
                  <a:close/>
                  <a:moveTo>
                    <a:pt x="9735" y="756"/>
                  </a:moveTo>
                  <a:cubicBezTo>
                    <a:pt x="10554" y="756"/>
                    <a:pt x="11216" y="1418"/>
                    <a:pt x="11216" y="2237"/>
                  </a:cubicBezTo>
                  <a:cubicBezTo>
                    <a:pt x="11216" y="2993"/>
                    <a:pt x="10712" y="3592"/>
                    <a:pt x="9987" y="3686"/>
                  </a:cubicBezTo>
                  <a:cubicBezTo>
                    <a:pt x="9798" y="3340"/>
                    <a:pt x="9578" y="2993"/>
                    <a:pt x="9263" y="2710"/>
                  </a:cubicBezTo>
                  <a:cubicBezTo>
                    <a:pt x="8948" y="2395"/>
                    <a:pt x="8570" y="2174"/>
                    <a:pt x="8223" y="1954"/>
                  </a:cubicBezTo>
                  <a:cubicBezTo>
                    <a:pt x="8381" y="1260"/>
                    <a:pt x="8979" y="756"/>
                    <a:pt x="9735" y="756"/>
                  </a:cubicBezTo>
                  <a:close/>
                  <a:moveTo>
                    <a:pt x="5986" y="2237"/>
                  </a:moveTo>
                  <a:lnTo>
                    <a:pt x="5986" y="2584"/>
                  </a:lnTo>
                  <a:cubicBezTo>
                    <a:pt x="5986" y="4064"/>
                    <a:pt x="4789" y="5230"/>
                    <a:pt x="3340" y="5230"/>
                  </a:cubicBezTo>
                  <a:lnTo>
                    <a:pt x="2993" y="5230"/>
                  </a:lnTo>
                  <a:cubicBezTo>
                    <a:pt x="3151" y="3655"/>
                    <a:pt x="4411" y="2395"/>
                    <a:pt x="5986" y="2237"/>
                  </a:cubicBezTo>
                  <a:close/>
                  <a:moveTo>
                    <a:pt x="6742" y="2237"/>
                  </a:moveTo>
                  <a:cubicBezTo>
                    <a:pt x="8318" y="2395"/>
                    <a:pt x="9578" y="3655"/>
                    <a:pt x="9735" y="5230"/>
                  </a:cubicBezTo>
                  <a:lnTo>
                    <a:pt x="9357" y="5230"/>
                  </a:lnTo>
                  <a:cubicBezTo>
                    <a:pt x="7908" y="5230"/>
                    <a:pt x="6742" y="4064"/>
                    <a:pt x="6742" y="2584"/>
                  </a:cubicBezTo>
                  <a:lnTo>
                    <a:pt x="6742" y="2237"/>
                  </a:lnTo>
                  <a:close/>
                  <a:moveTo>
                    <a:pt x="2206" y="5986"/>
                  </a:moveTo>
                  <a:lnTo>
                    <a:pt x="2206" y="7467"/>
                  </a:lnTo>
                  <a:cubicBezTo>
                    <a:pt x="1796" y="7467"/>
                    <a:pt x="1450" y="7152"/>
                    <a:pt x="1450" y="6742"/>
                  </a:cubicBezTo>
                  <a:cubicBezTo>
                    <a:pt x="1450" y="6301"/>
                    <a:pt x="1796" y="5986"/>
                    <a:pt x="2206" y="5986"/>
                  </a:cubicBezTo>
                  <a:close/>
                  <a:moveTo>
                    <a:pt x="10460" y="5986"/>
                  </a:moveTo>
                  <a:cubicBezTo>
                    <a:pt x="10870" y="5986"/>
                    <a:pt x="11216" y="6301"/>
                    <a:pt x="11216" y="6742"/>
                  </a:cubicBezTo>
                  <a:cubicBezTo>
                    <a:pt x="11216" y="7120"/>
                    <a:pt x="10870" y="7467"/>
                    <a:pt x="10460" y="7467"/>
                  </a:cubicBezTo>
                  <a:lnTo>
                    <a:pt x="10460" y="5986"/>
                  </a:lnTo>
                  <a:close/>
                  <a:moveTo>
                    <a:pt x="1008" y="7624"/>
                  </a:moveTo>
                  <a:cubicBezTo>
                    <a:pt x="1292" y="8002"/>
                    <a:pt x="1733" y="8223"/>
                    <a:pt x="2206" y="8223"/>
                  </a:cubicBezTo>
                  <a:cubicBezTo>
                    <a:pt x="2206" y="8633"/>
                    <a:pt x="1891" y="8979"/>
                    <a:pt x="1450" y="8979"/>
                  </a:cubicBezTo>
                  <a:cubicBezTo>
                    <a:pt x="1071" y="8979"/>
                    <a:pt x="693" y="8664"/>
                    <a:pt x="693" y="8223"/>
                  </a:cubicBezTo>
                  <a:cubicBezTo>
                    <a:pt x="693" y="8002"/>
                    <a:pt x="819" y="7750"/>
                    <a:pt x="1008" y="7624"/>
                  </a:cubicBezTo>
                  <a:close/>
                  <a:moveTo>
                    <a:pt x="11657" y="7624"/>
                  </a:moveTo>
                  <a:cubicBezTo>
                    <a:pt x="11846" y="7782"/>
                    <a:pt x="11972" y="8002"/>
                    <a:pt x="11972" y="8223"/>
                  </a:cubicBezTo>
                  <a:cubicBezTo>
                    <a:pt x="11972" y="8633"/>
                    <a:pt x="11626" y="8979"/>
                    <a:pt x="11216" y="8979"/>
                  </a:cubicBezTo>
                  <a:cubicBezTo>
                    <a:pt x="10838" y="8979"/>
                    <a:pt x="10460" y="8664"/>
                    <a:pt x="10460" y="8223"/>
                  </a:cubicBezTo>
                  <a:cubicBezTo>
                    <a:pt x="10933" y="8223"/>
                    <a:pt x="11374" y="8002"/>
                    <a:pt x="11657" y="7624"/>
                  </a:cubicBezTo>
                  <a:close/>
                  <a:moveTo>
                    <a:pt x="6333" y="4127"/>
                  </a:moveTo>
                  <a:cubicBezTo>
                    <a:pt x="6490" y="4442"/>
                    <a:pt x="6679" y="4726"/>
                    <a:pt x="6963" y="5009"/>
                  </a:cubicBezTo>
                  <a:cubicBezTo>
                    <a:pt x="7593" y="5640"/>
                    <a:pt x="8475" y="5986"/>
                    <a:pt x="9357" y="5986"/>
                  </a:cubicBezTo>
                  <a:lnTo>
                    <a:pt x="9735" y="5986"/>
                  </a:lnTo>
                  <a:lnTo>
                    <a:pt x="9735" y="8570"/>
                  </a:lnTo>
                  <a:cubicBezTo>
                    <a:pt x="9735" y="10428"/>
                    <a:pt x="8192" y="11972"/>
                    <a:pt x="6333" y="11972"/>
                  </a:cubicBezTo>
                  <a:cubicBezTo>
                    <a:pt x="4474" y="11972"/>
                    <a:pt x="2962" y="10428"/>
                    <a:pt x="2962" y="8570"/>
                  </a:cubicBezTo>
                  <a:lnTo>
                    <a:pt x="2962" y="5986"/>
                  </a:lnTo>
                  <a:lnTo>
                    <a:pt x="3308" y="5986"/>
                  </a:lnTo>
                  <a:cubicBezTo>
                    <a:pt x="4222" y="5986"/>
                    <a:pt x="5041" y="5640"/>
                    <a:pt x="5703" y="5009"/>
                  </a:cubicBezTo>
                  <a:cubicBezTo>
                    <a:pt x="5955" y="4757"/>
                    <a:pt x="6175" y="4442"/>
                    <a:pt x="6333" y="4127"/>
                  </a:cubicBezTo>
                  <a:close/>
                  <a:moveTo>
                    <a:pt x="2962" y="0"/>
                  </a:moveTo>
                  <a:cubicBezTo>
                    <a:pt x="1733" y="0"/>
                    <a:pt x="693" y="977"/>
                    <a:pt x="693" y="2237"/>
                  </a:cubicBezTo>
                  <a:cubicBezTo>
                    <a:pt x="693" y="3277"/>
                    <a:pt x="1418" y="4159"/>
                    <a:pt x="2395" y="4411"/>
                  </a:cubicBezTo>
                  <a:cubicBezTo>
                    <a:pt x="2332" y="4694"/>
                    <a:pt x="2237" y="4946"/>
                    <a:pt x="2237" y="5230"/>
                  </a:cubicBezTo>
                  <a:cubicBezTo>
                    <a:pt x="1355" y="5230"/>
                    <a:pt x="630" y="6018"/>
                    <a:pt x="756" y="6931"/>
                  </a:cubicBezTo>
                  <a:cubicBezTo>
                    <a:pt x="284" y="7215"/>
                    <a:pt x="0" y="7687"/>
                    <a:pt x="0" y="8223"/>
                  </a:cubicBezTo>
                  <a:cubicBezTo>
                    <a:pt x="0" y="9042"/>
                    <a:pt x="662" y="9735"/>
                    <a:pt x="1513" y="9735"/>
                  </a:cubicBezTo>
                  <a:cubicBezTo>
                    <a:pt x="1828" y="9735"/>
                    <a:pt x="2080" y="9641"/>
                    <a:pt x="2332" y="9452"/>
                  </a:cubicBezTo>
                  <a:cubicBezTo>
                    <a:pt x="2710" y="11310"/>
                    <a:pt x="4379" y="12728"/>
                    <a:pt x="6396" y="12728"/>
                  </a:cubicBezTo>
                  <a:cubicBezTo>
                    <a:pt x="8381" y="12728"/>
                    <a:pt x="10050" y="11310"/>
                    <a:pt x="10428" y="9452"/>
                  </a:cubicBezTo>
                  <a:cubicBezTo>
                    <a:pt x="10680" y="9609"/>
                    <a:pt x="10964" y="9735"/>
                    <a:pt x="11279" y="9735"/>
                  </a:cubicBezTo>
                  <a:cubicBezTo>
                    <a:pt x="12098" y="9735"/>
                    <a:pt x="12760" y="9042"/>
                    <a:pt x="12760" y="8223"/>
                  </a:cubicBezTo>
                  <a:cubicBezTo>
                    <a:pt x="12728" y="7687"/>
                    <a:pt x="12413" y="7152"/>
                    <a:pt x="11941" y="6931"/>
                  </a:cubicBezTo>
                  <a:cubicBezTo>
                    <a:pt x="12035" y="6018"/>
                    <a:pt x="11342" y="5230"/>
                    <a:pt x="10428" y="5230"/>
                  </a:cubicBezTo>
                  <a:cubicBezTo>
                    <a:pt x="10397" y="4946"/>
                    <a:pt x="10365" y="4694"/>
                    <a:pt x="10271" y="4411"/>
                  </a:cubicBezTo>
                  <a:cubicBezTo>
                    <a:pt x="11248" y="4159"/>
                    <a:pt x="11972" y="3277"/>
                    <a:pt x="11972" y="2237"/>
                  </a:cubicBezTo>
                  <a:cubicBezTo>
                    <a:pt x="11972" y="1008"/>
                    <a:pt x="10996" y="0"/>
                    <a:pt x="9735" y="0"/>
                  </a:cubicBezTo>
                  <a:cubicBezTo>
                    <a:pt x="8664" y="0"/>
                    <a:pt x="7814" y="693"/>
                    <a:pt x="7530" y="1638"/>
                  </a:cubicBezTo>
                  <a:cubicBezTo>
                    <a:pt x="7120" y="1544"/>
                    <a:pt x="6742" y="1481"/>
                    <a:pt x="6333" y="1481"/>
                  </a:cubicBezTo>
                  <a:cubicBezTo>
                    <a:pt x="5955" y="1481"/>
                    <a:pt x="5514" y="1575"/>
                    <a:pt x="5167" y="1638"/>
                  </a:cubicBezTo>
                  <a:cubicBezTo>
                    <a:pt x="4915" y="693"/>
                    <a:pt x="4033" y="0"/>
                    <a:pt x="296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1" name="Google Shape;11330;p69">
            <a:extLst>
              <a:ext uri="{FF2B5EF4-FFF2-40B4-BE49-F238E27FC236}">
                <a16:creationId xmlns:a16="http://schemas.microsoft.com/office/drawing/2014/main" id="{536D7D72-9241-5D5D-3134-BCA4E998CA1A}"/>
              </a:ext>
            </a:extLst>
          </p:cNvPr>
          <p:cNvGrpSpPr/>
          <p:nvPr/>
        </p:nvGrpSpPr>
        <p:grpSpPr>
          <a:xfrm>
            <a:off x="18439384" y="5115774"/>
            <a:ext cx="845886" cy="962656"/>
            <a:chOff x="-56774050" y="1904075"/>
            <a:chExt cx="279625" cy="318225"/>
          </a:xfrm>
          <a:solidFill>
            <a:schemeClr val="bg1"/>
          </a:solidFill>
        </p:grpSpPr>
        <p:sp>
          <p:nvSpPr>
            <p:cNvPr id="42" name="Google Shape;11331;p69">
              <a:extLst>
                <a:ext uri="{FF2B5EF4-FFF2-40B4-BE49-F238E27FC236}">
                  <a16:creationId xmlns:a16="http://schemas.microsoft.com/office/drawing/2014/main" id="{97223FE5-DDFB-2C00-FA26-0280F1C5AD38}"/>
                </a:ext>
              </a:extLst>
            </p:cNvPr>
            <p:cNvSpPr/>
            <p:nvPr/>
          </p:nvSpPr>
          <p:spPr>
            <a:xfrm>
              <a:off x="-5667165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98" y="1"/>
                  </a:moveTo>
                  <a:cubicBezTo>
                    <a:pt x="307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62" y="40"/>
                    <a:pt x="2568" y="1"/>
                    <a:pt x="2477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8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3" name="Google Shape;11332;p69">
              <a:extLst>
                <a:ext uri="{FF2B5EF4-FFF2-40B4-BE49-F238E27FC236}">
                  <a16:creationId xmlns:a16="http://schemas.microsoft.com/office/drawing/2014/main" id="{A5183B82-BD8D-55F9-3617-9940EF449374}"/>
                </a:ext>
              </a:extLst>
            </p:cNvPr>
            <p:cNvSpPr/>
            <p:nvPr/>
          </p:nvSpPr>
          <p:spPr>
            <a:xfrm>
              <a:off x="-56774050" y="19040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45" y="757"/>
                  </a:moveTo>
                  <a:cubicBezTo>
                    <a:pt x="7278" y="757"/>
                    <a:pt x="8696" y="2048"/>
                    <a:pt x="8885" y="3750"/>
                  </a:cubicBezTo>
                  <a:lnTo>
                    <a:pt x="4789" y="3750"/>
                  </a:lnTo>
                  <a:cubicBezTo>
                    <a:pt x="3056" y="3750"/>
                    <a:pt x="1639" y="2395"/>
                    <a:pt x="1450" y="757"/>
                  </a:cubicBezTo>
                  <a:close/>
                  <a:moveTo>
                    <a:pt x="2710" y="3844"/>
                  </a:moveTo>
                  <a:cubicBezTo>
                    <a:pt x="3277" y="4254"/>
                    <a:pt x="4002" y="4506"/>
                    <a:pt x="4789" y="4506"/>
                  </a:cubicBezTo>
                  <a:lnTo>
                    <a:pt x="8885" y="4506"/>
                  </a:lnTo>
                  <a:lnTo>
                    <a:pt x="8885" y="5608"/>
                  </a:lnTo>
                  <a:cubicBezTo>
                    <a:pt x="8570" y="5356"/>
                    <a:pt x="8192" y="5230"/>
                    <a:pt x="7782" y="5230"/>
                  </a:cubicBezTo>
                  <a:cubicBezTo>
                    <a:pt x="6900" y="5230"/>
                    <a:pt x="6144" y="5860"/>
                    <a:pt x="5986" y="6742"/>
                  </a:cubicBezTo>
                  <a:lnTo>
                    <a:pt x="5167" y="6742"/>
                  </a:lnTo>
                  <a:cubicBezTo>
                    <a:pt x="5010" y="5860"/>
                    <a:pt x="4222" y="5230"/>
                    <a:pt x="3340" y="5230"/>
                  </a:cubicBezTo>
                  <a:cubicBezTo>
                    <a:pt x="2899" y="5230"/>
                    <a:pt x="2552" y="5388"/>
                    <a:pt x="2237" y="5608"/>
                  </a:cubicBezTo>
                  <a:cubicBezTo>
                    <a:pt x="2237" y="4978"/>
                    <a:pt x="2395" y="4380"/>
                    <a:pt x="2710" y="3844"/>
                  </a:cubicBezTo>
                  <a:close/>
                  <a:moveTo>
                    <a:pt x="1450" y="5986"/>
                  </a:moveTo>
                  <a:lnTo>
                    <a:pt x="1450" y="7467"/>
                  </a:lnTo>
                  <a:cubicBezTo>
                    <a:pt x="1432" y="7468"/>
                    <a:pt x="1415" y="7469"/>
                    <a:pt x="1398" y="7469"/>
                  </a:cubicBezTo>
                  <a:cubicBezTo>
                    <a:pt x="984" y="7469"/>
                    <a:pt x="694" y="7106"/>
                    <a:pt x="694" y="6742"/>
                  </a:cubicBezTo>
                  <a:cubicBezTo>
                    <a:pt x="694" y="6333"/>
                    <a:pt x="1009" y="5986"/>
                    <a:pt x="1450" y="5986"/>
                  </a:cubicBezTo>
                  <a:close/>
                  <a:moveTo>
                    <a:pt x="9641" y="5986"/>
                  </a:moveTo>
                  <a:cubicBezTo>
                    <a:pt x="10051" y="5986"/>
                    <a:pt x="10397" y="6301"/>
                    <a:pt x="10397" y="6742"/>
                  </a:cubicBezTo>
                  <a:cubicBezTo>
                    <a:pt x="10397" y="7184"/>
                    <a:pt x="10051" y="7499"/>
                    <a:pt x="9641" y="7499"/>
                  </a:cubicBezTo>
                  <a:lnTo>
                    <a:pt x="9641" y="5986"/>
                  </a:lnTo>
                  <a:close/>
                  <a:moveTo>
                    <a:pt x="3309" y="5986"/>
                  </a:moveTo>
                  <a:cubicBezTo>
                    <a:pt x="3939" y="5986"/>
                    <a:pt x="4411" y="6490"/>
                    <a:pt x="4411" y="7089"/>
                  </a:cubicBezTo>
                  <a:cubicBezTo>
                    <a:pt x="4411" y="7719"/>
                    <a:pt x="3907" y="8192"/>
                    <a:pt x="3309" y="8192"/>
                  </a:cubicBezTo>
                  <a:cubicBezTo>
                    <a:pt x="2678" y="8192"/>
                    <a:pt x="2206" y="7688"/>
                    <a:pt x="2206" y="7089"/>
                  </a:cubicBezTo>
                  <a:cubicBezTo>
                    <a:pt x="2206" y="6459"/>
                    <a:pt x="2710" y="5986"/>
                    <a:pt x="3309" y="5986"/>
                  </a:cubicBezTo>
                  <a:close/>
                  <a:moveTo>
                    <a:pt x="7782" y="6018"/>
                  </a:moveTo>
                  <a:cubicBezTo>
                    <a:pt x="8412" y="6018"/>
                    <a:pt x="8885" y="6553"/>
                    <a:pt x="8885" y="7121"/>
                  </a:cubicBezTo>
                  <a:cubicBezTo>
                    <a:pt x="8885" y="7719"/>
                    <a:pt x="8381" y="8223"/>
                    <a:pt x="7782" y="8223"/>
                  </a:cubicBezTo>
                  <a:cubicBezTo>
                    <a:pt x="7152" y="8223"/>
                    <a:pt x="6680" y="7719"/>
                    <a:pt x="6680" y="7121"/>
                  </a:cubicBezTo>
                  <a:cubicBezTo>
                    <a:pt x="6680" y="6490"/>
                    <a:pt x="7215" y="6018"/>
                    <a:pt x="7782" y="6018"/>
                  </a:cubicBezTo>
                  <a:close/>
                  <a:moveTo>
                    <a:pt x="5955" y="7436"/>
                  </a:moveTo>
                  <a:cubicBezTo>
                    <a:pt x="6112" y="8318"/>
                    <a:pt x="6900" y="8948"/>
                    <a:pt x="7751" y="8948"/>
                  </a:cubicBezTo>
                  <a:cubicBezTo>
                    <a:pt x="8192" y="8948"/>
                    <a:pt x="8538" y="8790"/>
                    <a:pt x="8853" y="8601"/>
                  </a:cubicBezTo>
                  <a:lnTo>
                    <a:pt x="8853" y="8601"/>
                  </a:lnTo>
                  <a:cubicBezTo>
                    <a:pt x="8885" y="10334"/>
                    <a:pt x="7593" y="11783"/>
                    <a:pt x="5892" y="11941"/>
                  </a:cubicBezTo>
                  <a:lnTo>
                    <a:pt x="5892" y="11594"/>
                  </a:lnTo>
                  <a:cubicBezTo>
                    <a:pt x="5892" y="11374"/>
                    <a:pt x="5734" y="11216"/>
                    <a:pt x="5545" y="11216"/>
                  </a:cubicBezTo>
                  <a:cubicBezTo>
                    <a:pt x="5356" y="11216"/>
                    <a:pt x="5199" y="11374"/>
                    <a:pt x="5199" y="11594"/>
                  </a:cubicBezTo>
                  <a:lnTo>
                    <a:pt x="5199" y="11941"/>
                  </a:lnTo>
                  <a:cubicBezTo>
                    <a:pt x="3498" y="11752"/>
                    <a:pt x="2206" y="10334"/>
                    <a:pt x="2206" y="8601"/>
                  </a:cubicBezTo>
                  <a:lnTo>
                    <a:pt x="2206" y="8601"/>
                  </a:lnTo>
                  <a:cubicBezTo>
                    <a:pt x="2521" y="8822"/>
                    <a:pt x="2899" y="8948"/>
                    <a:pt x="3309" y="8948"/>
                  </a:cubicBezTo>
                  <a:cubicBezTo>
                    <a:pt x="4222" y="8948"/>
                    <a:pt x="4947" y="8318"/>
                    <a:pt x="5136" y="7436"/>
                  </a:cubicBezTo>
                  <a:close/>
                  <a:moveTo>
                    <a:pt x="1072" y="0"/>
                  </a:moveTo>
                  <a:cubicBezTo>
                    <a:pt x="851" y="0"/>
                    <a:pt x="725" y="158"/>
                    <a:pt x="725" y="347"/>
                  </a:cubicBezTo>
                  <a:cubicBezTo>
                    <a:pt x="725" y="1576"/>
                    <a:pt x="1229" y="2678"/>
                    <a:pt x="2080" y="3434"/>
                  </a:cubicBezTo>
                  <a:cubicBezTo>
                    <a:pt x="1733" y="3970"/>
                    <a:pt x="1544" y="4569"/>
                    <a:pt x="1513" y="5230"/>
                  </a:cubicBezTo>
                  <a:cubicBezTo>
                    <a:pt x="662" y="5230"/>
                    <a:pt x="0" y="5923"/>
                    <a:pt x="0" y="6742"/>
                  </a:cubicBezTo>
                  <a:cubicBezTo>
                    <a:pt x="0" y="7562"/>
                    <a:pt x="662" y="8223"/>
                    <a:pt x="1513" y="8223"/>
                  </a:cubicBezTo>
                  <a:lnTo>
                    <a:pt x="1513" y="8601"/>
                  </a:lnTo>
                  <a:cubicBezTo>
                    <a:pt x="1513" y="10870"/>
                    <a:pt x="3340" y="12728"/>
                    <a:pt x="5577" y="12728"/>
                  </a:cubicBezTo>
                  <a:cubicBezTo>
                    <a:pt x="7845" y="12728"/>
                    <a:pt x="9673" y="10870"/>
                    <a:pt x="9673" y="8601"/>
                  </a:cubicBezTo>
                  <a:lnTo>
                    <a:pt x="9673" y="8223"/>
                  </a:lnTo>
                  <a:cubicBezTo>
                    <a:pt x="10523" y="8223"/>
                    <a:pt x="11185" y="7562"/>
                    <a:pt x="11185" y="6742"/>
                  </a:cubicBezTo>
                  <a:cubicBezTo>
                    <a:pt x="11153" y="5923"/>
                    <a:pt x="10460" y="5230"/>
                    <a:pt x="9641" y="5230"/>
                  </a:cubicBezTo>
                  <a:lnTo>
                    <a:pt x="9641" y="4128"/>
                  </a:lnTo>
                  <a:cubicBezTo>
                    <a:pt x="9641" y="1859"/>
                    <a:pt x="7782" y="0"/>
                    <a:pt x="554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4" name="Google Shape;11333;p69">
            <a:extLst>
              <a:ext uri="{FF2B5EF4-FFF2-40B4-BE49-F238E27FC236}">
                <a16:creationId xmlns:a16="http://schemas.microsoft.com/office/drawing/2014/main" id="{F6A9FA97-C69F-7ED3-3229-27D8159285E9}"/>
              </a:ext>
            </a:extLst>
          </p:cNvPr>
          <p:cNvGrpSpPr/>
          <p:nvPr/>
        </p:nvGrpSpPr>
        <p:grpSpPr>
          <a:xfrm>
            <a:off x="18439384" y="6377477"/>
            <a:ext cx="845886" cy="962656"/>
            <a:chOff x="-56774850" y="2294725"/>
            <a:chExt cx="279625" cy="318225"/>
          </a:xfrm>
          <a:solidFill>
            <a:schemeClr val="bg1"/>
          </a:solidFill>
        </p:grpSpPr>
        <p:sp>
          <p:nvSpPr>
            <p:cNvPr id="45" name="Google Shape;11334;p69">
              <a:extLst>
                <a:ext uri="{FF2B5EF4-FFF2-40B4-BE49-F238E27FC236}">
                  <a16:creationId xmlns:a16="http://schemas.microsoft.com/office/drawing/2014/main" id="{4E73C3A3-19BB-4C00-7DE8-881299A48132}"/>
                </a:ext>
              </a:extLst>
            </p:cNvPr>
            <p:cNvSpPr/>
            <p:nvPr/>
          </p:nvSpPr>
          <p:spPr>
            <a:xfrm>
              <a:off x="-56681100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6" name="Google Shape;11335;p69">
              <a:extLst>
                <a:ext uri="{FF2B5EF4-FFF2-40B4-BE49-F238E27FC236}">
                  <a16:creationId xmlns:a16="http://schemas.microsoft.com/office/drawing/2014/main" id="{0409CBB4-536A-D694-21B7-22B46C57DCE0}"/>
                </a:ext>
              </a:extLst>
            </p:cNvPr>
            <p:cNvSpPr/>
            <p:nvPr/>
          </p:nvSpPr>
          <p:spPr>
            <a:xfrm>
              <a:off x="-56606275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7" name="Google Shape;11336;p69">
              <a:extLst>
                <a:ext uri="{FF2B5EF4-FFF2-40B4-BE49-F238E27FC236}">
                  <a16:creationId xmlns:a16="http://schemas.microsoft.com/office/drawing/2014/main" id="{1DAAFC0A-3C54-7B7D-2AEB-F7F4617025C0}"/>
                </a:ext>
              </a:extLst>
            </p:cNvPr>
            <p:cNvSpPr/>
            <p:nvPr/>
          </p:nvSpPr>
          <p:spPr>
            <a:xfrm>
              <a:off x="-56774850" y="229472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88"/>
                  </a:moveTo>
                  <a:cubicBezTo>
                    <a:pt x="6775" y="788"/>
                    <a:pt x="7783" y="1198"/>
                    <a:pt x="8665" y="1891"/>
                  </a:cubicBezTo>
                  <a:cubicBezTo>
                    <a:pt x="8098" y="2553"/>
                    <a:pt x="6932" y="3057"/>
                    <a:pt x="5577" y="3057"/>
                  </a:cubicBezTo>
                  <a:cubicBezTo>
                    <a:pt x="4254" y="3057"/>
                    <a:pt x="3057" y="2584"/>
                    <a:pt x="2521" y="1891"/>
                  </a:cubicBezTo>
                  <a:cubicBezTo>
                    <a:pt x="3341" y="1198"/>
                    <a:pt x="4412" y="788"/>
                    <a:pt x="5577" y="788"/>
                  </a:cubicBezTo>
                  <a:close/>
                  <a:moveTo>
                    <a:pt x="5577" y="5325"/>
                  </a:moveTo>
                  <a:lnTo>
                    <a:pt x="8917" y="7341"/>
                  </a:lnTo>
                  <a:lnTo>
                    <a:pt x="8917" y="8633"/>
                  </a:lnTo>
                  <a:cubicBezTo>
                    <a:pt x="8917" y="9830"/>
                    <a:pt x="8350" y="10838"/>
                    <a:pt x="7436" y="11437"/>
                  </a:cubicBezTo>
                  <a:lnTo>
                    <a:pt x="7436" y="9673"/>
                  </a:lnTo>
                  <a:cubicBezTo>
                    <a:pt x="7436" y="9547"/>
                    <a:pt x="7342" y="9421"/>
                    <a:pt x="7247" y="9358"/>
                  </a:cubicBezTo>
                  <a:cubicBezTo>
                    <a:pt x="6727" y="9090"/>
                    <a:pt x="6152" y="8956"/>
                    <a:pt x="5581" y="8956"/>
                  </a:cubicBezTo>
                  <a:cubicBezTo>
                    <a:pt x="5010" y="8956"/>
                    <a:pt x="4443" y="9090"/>
                    <a:pt x="3939" y="9358"/>
                  </a:cubicBezTo>
                  <a:cubicBezTo>
                    <a:pt x="3813" y="9421"/>
                    <a:pt x="3719" y="9547"/>
                    <a:pt x="3719" y="9673"/>
                  </a:cubicBezTo>
                  <a:lnTo>
                    <a:pt x="3719" y="11437"/>
                  </a:lnTo>
                  <a:cubicBezTo>
                    <a:pt x="2836" y="10838"/>
                    <a:pt x="2238" y="9767"/>
                    <a:pt x="2238" y="8633"/>
                  </a:cubicBezTo>
                  <a:lnTo>
                    <a:pt x="2238" y="7341"/>
                  </a:lnTo>
                  <a:lnTo>
                    <a:pt x="5577" y="5325"/>
                  </a:lnTo>
                  <a:close/>
                  <a:moveTo>
                    <a:pt x="5562" y="9736"/>
                  </a:moveTo>
                  <a:cubicBezTo>
                    <a:pt x="5948" y="9736"/>
                    <a:pt x="6333" y="9799"/>
                    <a:pt x="6680" y="9925"/>
                  </a:cubicBezTo>
                  <a:lnTo>
                    <a:pt x="6680" y="11815"/>
                  </a:lnTo>
                  <a:cubicBezTo>
                    <a:pt x="6333" y="11941"/>
                    <a:pt x="5987" y="12036"/>
                    <a:pt x="5577" y="12036"/>
                  </a:cubicBezTo>
                  <a:cubicBezTo>
                    <a:pt x="5199" y="12036"/>
                    <a:pt x="4790" y="11941"/>
                    <a:pt x="4443" y="11815"/>
                  </a:cubicBezTo>
                  <a:lnTo>
                    <a:pt x="4443" y="9925"/>
                  </a:lnTo>
                  <a:cubicBezTo>
                    <a:pt x="4790" y="9799"/>
                    <a:pt x="5176" y="9736"/>
                    <a:pt x="5562" y="9736"/>
                  </a:cubicBezTo>
                  <a:close/>
                  <a:moveTo>
                    <a:pt x="9200" y="2427"/>
                  </a:moveTo>
                  <a:cubicBezTo>
                    <a:pt x="9988" y="3277"/>
                    <a:pt x="10429" y="4411"/>
                    <a:pt x="10429" y="5640"/>
                  </a:cubicBezTo>
                  <a:lnTo>
                    <a:pt x="10429" y="12036"/>
                  </a:lnTo>
                  <a:lnTo>
                    <a:pt x="7940" y="12036"/>
                  </a:lnTo>
                  <a:cubicBezTo>
                    <a:pt x="9011" y="11280"/>
                    <a:pt x="9705" y="10051"/>
                    <a:pt x="9705" y="8633"/>
                  </a:cubicBezTo>
                  <a:lnTo>
                    <a:pt x="9705" y="7152"/>
                  </a:lnTo>
                  <a:cubicBezTo>
                    <a:pt x="9705" y="7026"/>
                    <a:pt x="9642" y="6900"/>
                    <a:pt x="9515" y="6837"/>
                  </a:cubicBezTo>
                  <a:lnTo>
                    <a:pt x="5766" y="4569"/>
                  </a:lnTo>
                  <a:cubicBezTo>
                    <a:pt x="5719" y="4538"/>
                    <a:pt x="5656" y="4522"/>
                    <a:pt x="5589" y="4522"/>
                  </a:cubicBezTo>
                  <a:cubicBezTo>
                    <a:pt x="5522" y="4522"/>
                    <a:pt x="5451" y="4538"/>
                    <a:pt x="5388" y="4569"/>
                  </a:cubicBezTo>
                  <a:lnTo>
                    <a:pt x="1639" y="6837"/>
                  </a:lnTo>
                  <a:cubicBezTo>
                    <a:pt x="1513" y="6900"/>
                    <a:pt x="1450" y="7026"/>
                    <a:pt x="1450" y="7152"/>
                  </a:cubicBezTo>
                  <a:lnTo>
                    <a:pt x="1450" y="8633"/>
                  </a:lnTo>
                  <a:cubicBezTo>
                    <a:pt x="1450" y="10019"/>
                    <a:pt x="2143" y="11280"/>
                    <a:pt x="3214" y="12036"/>
                  </a:cubicBezTo>
                  <a:lnTo>
                    <a:pt x="726" y="12036"/>
                  </a:lnTo>
                  <a:lnTo>
                    <a:pt x="726" y="5640"/>
                  </a:lnTo>
                  <a:cubicBezTo>
                    <a:pt x="726" y="4380"/>
                    <a:pt x="1198" y="3246"/>
                    <a:pt x="1954" y="2427"/>
                  </a:cubicBezTo>
                  <a:cubicBezTo>
                    <a:pt x="2679" y="3246"/>
                    <a:pt x="4034" y="3750"/>
                    <a:pt x="5577" y="3750"/>
                  </a:cubicBezTo>
                  <a:cubicBezTo>
                    <a:pt x="7121" y="3750"/>
                    <a:pt x="8507" y="3246"/>
                    <a:pt x="9200" y="2427"/>
                  </a:cubicBezTo>
                  <a:close/>
                  <a:moveTo>
                    <a:pt x="5577" y="1"/>
                  </a:moveTo>
                  <a:cubicBezTo>
                    <a:pt x="2521" y="1"/>
                    <a:pt x="1" y="2521"/>
                    <a:pt x="1" y="5640"/>
                  </a:cubicBezTo>
                  <a:lnTo>
                    <a:pt x="1" y="12382"/>
                  </a:lnTo>
                  <a:cubicBezTo>
                    <a:pt x="1" y="12571"/>
                    <a:pt x="159" y="12729"/>
                    <a:pt x="348" y="12729"/>
                  </a:cubicBezTo>
                  <a:lnTo>
                    <a:pt x="10776" y="12729"/>
                  </a:lnTo>
                  <a:cubicBezTo>
                    <a:pt x="10965" y="12729"/>
                    <a:pt x="11122" y="12571"/>
                    <a:pt x="11122" y="12382"/>
                  </a:cubicBezTo>
                  <a:lnTo>
                    <a:pt x="11122" y="5640"/>
                  </a:lnTo>
                  <a:cubicBezTo>
                    <a:pt x="11185" y="2584"/>
                    <a:pt x="866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8" name="Google Shape;11337;p69">
            <a:extLst>
              <a:ext uri="{FF2B5EF4-FFF2-40B4-BE49-F238E27FC236}">
                <a16:creationId xmlns:a16="http://schemas.microsoft.com/office/drawing/2014/main" id="{1712C271-CD65-A412-830F-A3CC819E9BBA}"/>
              </a:ext>
            </a:extLst>
          </p:cNvPr>
          <p:cNvGrpSpPr/>
          <p:nvPr/>
        </p:nvGrpSpPr>
        <p:grpSpPr>
          <a:xfrm>
            <a:off x="18495387" y="7584054"/>
            <a:ext cx="733884" cy="960235"/>
            <a:chOff x="-56756725" y="2686975"/>
            <a:chExt cx="242600" cy="317425"/>
          </a:xfrm>
          <a:solidFill>
            <a:schemeClr val="bg1"/>
          </a:solidFill>
        </p:grpSpPr>
        <p:sp>
          <p:nvSpPr>
            <p:cNvPr id="49" name="Google Shape;11338;p69">
              <a:extLst>
                <a:ext uri="{FF2B5EF4-FFF2-40B4-BE49-F238E27FC236}">
                  <a16:creationId xmlns:a16="http://schemas.microsoft.com/office/drawing/2014/main" id="{63D56F61-9DE3-6F02-5721-7CB6D44DB42B}"/>
                </a:ext>
              </a:extLst>
            </p:cNvPr>
            <p:cNvSpPr/>
            <p:nvPr/>
          </p:nvSpPr>
          <p:spPr>
            <a:xfrm>
              <a:off x="-56681100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0" name="Google Shape;11339;p69">
              <a:extLst>
                <a:ext uri="{FF2B5EF4-FFF2-40B4-BE49-F238E27FC236}">
                  <a16:creationId xmlns:a16="http://schemas.microsoft.com/office/drawing/2014/main" id="{05CE0967-E606-F5AE-CAD5-A5EDF04A051C}"/>
                </a:ext>
              </a:extLst>
            </p:cNvPr>
            <p:cNvSpPr/>
            <p:nvPr/>
          </p:nvSpPr>
          <p:spPr>
            <a:xfrm>
              <a:off x="-56606275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1" name="Google Shape;11340;p69">
              <a:extLst>
                <a:ext uri="{FF2B5EF4-FFF2-40B4-BE49-F238E27FC236}">
                  <a16:creationId xmlns:a16="http://schemas.microsoft.com/office/drawing/2014/main" id="{F01B9F08-5DBC-8687-9574-5E4F2F725014}"/>
                </a:ext>
              </a:extLst>
            </p:cNvPr>
            <p:cNvSpPr/>
            <p:nvPr/>
          </p:nvSpPr>
          <p:spPr>
            <a:xfrm>
              <a:off x="-56756725" y="2686975"/>
              <a:ext cx="242600" cy="317425"/>
            </a:xfrm>
            <a:custGeom>
              <a:avLst/>
              <a:gdLst/>
              <a:ahLst/>
              <a:cxnLst/>
              <a:rect l="l" t="t" r="r" b="b"/>
              <a:pathLst>
                <a:path w="9704" h="12697" extrusionOk="0">
                  <a:moveTo>
                    <a:pt x="5955" y="4442"/>
                  </a:moveTo>
                  <a:lnTo>
                    <a:pt x="7058" y="5199"/>
                  </a:lnTo>
                  <a:lnTo>
                    <a:pt x="5798" y="5199"/>
                  </a:lnTo>
                  <a:cubicBezTo>
                    <a:pt x="5924" y="5009"/>
                    <a:pt x="5955" y="4757"/>
                    <a:pt x="5955" y="4442"/>
                  </a:cubicBezTo>
                  <a:close/>
                  <a:moveTo>
                    <a:pt x="3750" y="4127"/>
                  </a:moveTo>
                  <a:lnTo>
                    <a:pt x="3750" y="4127"/>
                  </a:lnTo>
                  <a:cubicBezTo>
                    <a:pt x="3718" y="4253"/>
                    <a:pt x="3718" y="4379"/>
                    <a:pt x="3718" y="4474"/>
                  </a:cubicBezTo>
                  <a:cubicBezTo>
                    <a:pt x="3718" y="4757"/>
                    <a:pt x="3781" y="5009"/>
                    <a:pt x="3876" y="5230"/>
                  </a:cubicBezTo>
                  <a:lnTo>
                    <a:pt x="2363" y="5230"/>
                  </a:lnTo>
                  <a:lnTo>
                    <a:pt x="3750" y="4127"/>
                  </a:lnTo>
                  <a:close/>
                  <a:moveTo>
                    <a:pt x="4821" y="3749"/>
                  </a:moveTo>
                  <a:cubicBezTo>
                    <a:pt x="4947" y="3749"/>
                    <a:pt x="5167" y="4001"/>
                    <a:pt x="5167" y="4474"/>
                  </a:cubicBezTo>
                  <a:cubicBezTo>
                    <a:pt x="5167" y="4946"/>
                    <a:pt x="4947" y="5230"/>
                    <a:pt x="4821" y="5230"/>
                  </a:cubicBezTo>
                  <a:cubicBezTo>
                    <a:pt x="4695" y="5230"/>
                    <a:pt x="4474" y="4946"/>
                    <a:pt x="4474" y="4474"/>
                  </a:cubicBezTo>
                  <a:cubicBezTo>
                    <a:pt x="4474" y="4001"/>
                    <a:pt x="4695" y="3749"/>
                    <a:pt x="4821" y="3749"/>
                  </a:cubicBezTo>
                  <a:close/>
                  <a:moveTo>
                    <a:pt x="6806" y="756"/>
                  </a:moveTo>
                  <a:lnTo>
                    <a:pt x="757" y="5545"/>
                  </a:lnTo>
                  <a:lnTo>
                    <a:pt x="757" y="2584"/>
                  </a:lnTo>
                  <a:cubicBezTo>
                    <a:pt x="725" y="1607"/>
                    <a:pt x="1576" y="756"/>
                    <a:pt x="2616" y="756"/>
                  </a:cubicBezTo>
                  <a:close/>
                  <a:moveTo>
                    <a:pt x="7814" y="914"/>
                  </a:moveTo>
                  <a:cubicBezTo>
                    <a:pt x="8475" y="1166"/>
                    <a:pt x="8948" y="1859"/>
                    <a:pt x="8948" y="2647"/>
                  </a:cubicBezTo>
                  <a:lnTo>
                    <a:pt x="8948" y="5640"/>
                  </a:lnTo>
                  <a:lnTo>
                    <a:pt x="5167" y="2993"/>
                  </a:lnTo>
                  <a:lnTo>
                    <a:pt x="7814" y="914"/>
                  </a:lnTo>
                  <a:close/>
                  <a:moveTo>
                    <a:pt x="8160" y="5955"/>
                  </a:moveTo>
                  <a:lnTo>
                    <a:pt x="8255" y="5986"/>
                  </a:lnTo>
                  <a:lnTo>
                    <a:pt x="8255" y="8633"/>
                  </a:lnTo>
                  <a:lnTo>
                    <a:pt x="8192" y="8633"/>
                  </a:lnTo>
                  <a:cubicBezTo>
                    <a:pt x="8192" y="9767"/>
                    <a:pt x="7625" y="10838"/>
                    <a:pt x="6711" y="11405"/>
                  </a:cubicBezTo>
                  <a:lnTo>
                    <a:pt x="6711" y="9357"/>
                  </a:lnTo>
                  <a:cubicBezTo>
                    <a:pt x="6711" y="9200"/>
                    <a:pt x="6617" y="9105"/>
                    <a:pt x="6522" y="9042"/>
                  </a:cubicBezTo>
                  <a:cubicBezTo>
                    <a:pt x="6002" y="8790"/>
                    <a:pt x="5427" y="8664"/>
                    <a:pt x="4856" y="8664"/>
                  </a:cubicBezTo>
                  <a:cubicBezTo>
                    <a:pt x="4285" y="8664"/>
                    <a:pt x="3718" y="8790"/>
                    <a:pt x="3214" y="9042"/>
                  </a:cubicBezTo>
                  <a:cubicBezTo>
                    <a:pt x="3088" y="9137"/>
                    <a:pt x="2994" y="9263"/>
                    <a:pt x="2994" y="9357"/>
                  </a:cubicBezTo>
                  <a:lnTo>
                    <a:pt x="2994" y="11405"/>
                  </a:lnTo>
                  <a:cubicBezTo>
                    <a:pt x="2111" y="10838"/>
                    <a:pt x="1513" y="9798"/>
                    <a:pt x="1513" y="8633"/>
                  </a:cubicBezTo>
                  <a:lnTo>
                    <a:pt x="1513" y="5955"/>
                  </a:lnTo>
                  <a:close/>
                  <a:moveTo>
                    <a:pt x="4837" y="9428"/>
                  </a:moveTo>
                  <a:cubicBezTo>
                    <a:pt x="5223" y="9428"/>
                    <a:pt x="5608" y="9499"/>
                    <a:pt x="5955" y="9641"/>
                  </a:cubicBezTo>
                  <a:lnTo>
                    <a:pt x="5955" y="11815"/>
                  </a:lnTo>
                  <a:cubicBezTo>
                    <a:pt x="5608" y="11941"/>
                    <a:pt x="5262" y="12004"/>
                    <a:pt x="4852" y="12004"/>
                  </a:cubicBezTo>
                  <a:cubicBezTo>
                    <a:pt x="4474" y="12004"/>
                    <a:pt x="4065" y="11941"/>
                    <a:pt x="3718" y="11815"/>
                  </a:cubicBezTo>
                  <a:lnTo>
                    <a:pt x="3718" y="9641"/>
                  </a:lnTo>
                  <a:cubicBezTo>
                    <a:pt x="4065" y="9499"/>
                    <a:pt x="4451" y="9428"/>
                    <a:pt x="4837" y="9428"/>
                  </a:cubicBezTo>
                  <a:close/>
                  <a:moveTo>
                    <a:pt x="2616" y="0"/>
                  </a:moveTo>
                  <a:cubicBezTo>
                    <a:pt x="1166" y="0"/>
                    <a:pt x="1" y="1166"/>
                    <a:pt x="1" y="2584"/>
                  </a:cubicBezTo>
                  <a:lnTo>
                    <a:pt x="1" y="6333"/>
                  </a:lnTo>
                  <a:cubicBezTo>
                    <a:pt x="1" y="6554"/>
                    <a:pt x="188" y="6698"/>
                    <a:pt x="375" y="6698"/>
                  </a:cubicBezTo>
                  <a:cubicBezTo>
                    <a:pt x="454" y="6698"/>
                    <a:pt x="534" y="6672"/>
                    <a:pt x="599" y="6616"/>
                  </a:cubicBezTo>
                  <a:lnTo>
                    <a:pt x="757" y="6490"/>
                  </a:lnTo>
                  <a:lnTo>
                    <a:pt x="757" y="8601"/>
                  </a:lnTo>
                  <a:cubicBezTo>
                    <a:pt x="757" y="10869"/>
                    <a:pt x="2616" y="12697"/>
                    <a:pt x="4852" y="12697"/>
                  </a:cubicBezTo>
                  <a:cubicBezTo>
                    <a:pt x="7089" y="12697"/>
                    <a:pt x="8948" y="10869"/>
                    <a:pt x="8948" y="8601"/>
                  </a:cubicBezTo>
                  <a:lnTo>
                    <a:pt x="8948" y="6522"/>
                  </a:lnTo>
                  <a:lnTo>
                    <a:pt x="9106" y="6648"/>
                  </a:lnTo>
                  <a:cubicBezTo>
                    <a:pt x="9173" y="6690"/>
                    <a:pt x="9247" y="6710"/>
                    <a:pt x="9320" y="6710"/>
                  </a:cubicBezTo>
                  <a:cubicBezTo>
                    <a:pt x="9518" y="6710"/>
                    <a:pt x="9704" y="6563"/>
                    <a:pt x="9704" y="6333"/>
                  </a:cubicBezTo>
                  <a:lnTo>
                    <a:pt x="9704" y="2584"/>
                  </a:lnTo>
                  <a:cubicBezTo>
                    <a:pt x="9704" y="1166"/>
                    <a:pt x="8507" y="0"/>
                    <a:pt x="70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2" name="Google Shape;11372;p69">
            <a:extLst>
              <a:ext uri="{FF2B5EF4-FFF2-40B4-BE49-F238E27FC236}">
                <a16:creationId xmlns:a16="http://schemas.microsoft.com/office/drawing/2014/main" id="{BE0A35EC-053D-0101-7518-5765EEDCD255}"/>
              </a:ext>
            </a:extLst>
          </p:cNvPr>
          <p:cNvGrpSpPr/>
          <p:nvPr/>
        </p:nvGrpSpPr>
        <p:grpSpPr>
          <a:xfrm>
            <a:off x="19547366" y="5111311"/>
            <a:ext cx="988822" cy="962352"/>
            <a:chOff x="-56407800" y="1902600"/>
            <a:chExt cx="326875" cy="318125"/>
          </a:xfrm>
          <a:solidFill>
            <a:schemeClr val="bg1"/>
          </a:solidFill>
        </p:grpSpPr>
        <p:sp>
          <p:nvSpPr>
            <p:cNvPr id="53" name="Google Shape;11373;p69">
              <a:extLst>
                <a:ext uri="{FF2B5EF4-FFF2-40B4-BE49-F238E27FC236}">
                  <a16:creationId xmlns:a16="http://schemas.microsoft.com/office/drawing/2014/main" id="{8ADC78B6-58B7-69AA-B63D-368B499881E1}"/>
                </a:ext>
              </a:extLst>
            </p:cNvPr>
            <p:cNvSpPr/>
            <p:nvPr/>
          </p:nvSpPr>
          <p:spPr>
            <a:xfrm>
              <a:off x="-56289650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4" name="Google Shape;11374;p69">
              <a:extLst>
                <a:ext uri="{FF2B5EF4-FFF2-40B4-BE49-F238E27FC236}">
                  <a16:creationId xmlns:a16="http://schemas.microsoft.com/office/drawing/2014/main" id="{7D08F28D-0EA8-A067-3709-7ADB7ACBE7E4}"/>
                </a:ext>
              </a:extLst>
            </p:cNvPr>
            <p:cNvSpPr/>
            <p:nvPr/>
          </p:nvSpPr>
          <p:spPr>
            <a:xfrm>
              <a:off x="-56215625" y="20726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5" name="Google Shape;11375;p69">
              <a:extLst>
                <a:ext uri="{FF2B5EF4-FFF2-40B4-BE49-F238E27FC236}">
                  <a16:creationId xmlns:a16="http://schemas.microsoft.com/office/drawing/2014/main" id="{1FAB0047-E3B0-65DE-1223-5D25973B593D}"/>
                </a:ext>
              </a:extLst>
            </p:cNvPr>
            <p:cNvSpPr/>
            <p:nvPr/>
          </p:nvSpPr>
          <p:spPr>
            <a:xfrm>
              <a:off x="-56407800" y="1902600"/>
              <a:ext cx="326875" cy="318125"/>
            </a:xfrm>
            <a:custGeom>
              <a:avLst/>
              <a:gdLst/>
              <a:ahLst/>
              <a:cxnLst/>
              <a:rect l="l" t="t" r="r" b="b"/>
              <a:pathLst>
                <a:path w="13075" h="12725" extrusionOk="0">
                  <a:moveTo>
                    <a:pt x="8371" y="824"/>
                  </a:moveTo>
                  <a:cubicBezTo>
                    <a:pt x="8854" y="824"/>
                    <a:pt x="9303" y="1142"/>
                    <a:pt x="9420" y="1635"/>
                  </a:cubicBezTo>
                  <a:lnTo>
                    <a:pt x="9924" y="3714"/>
                  </a:lnTo>
                  <a:cubicBezTo>
                    <a:pt x="9641" y="3777"/>
                    <a:pt x="9420" y="3809"/>
                    <a:pt x="9137" y="3809"/>
                  </a:cubicBezTo>
                  <a:lnTo>
                    <a:pt x="3907" y="3809"/>
                  </a:lnTo>
                  <a:cubicBezTo>
                    <a:pt x="3623" y="3809"/>
                    <a:pt x="3340" y="3777"/>
                    <a:pt x="3119" y="3714"/>
                  </a:cubicBezTo>
                  <a:lnTo>
                    <a:pt x="3655" y="1635"/>
                  </a:lnTo>
                  <a:cubicBezTo>
                    <a:pt x="3772" y="1142"/>
                    <a:pt x="4239" y="824"/>
                    <a:pt x="4717" y="824"/>
                  </a:cubicBezTo>
                  <a:cubicBezTo>
                    <a:pt x="4881" y="824"/>
                    <a:pt x="5046" y="861"/>
                    <a:pt x="5199" y="942"/>
                  </a:cubicBezTo>
                  <a:lnTo>
                    <a:pt x="6364" y="1509"/>
                  </a:lnTo>
                  <a:cubicBezTo>
                    <a:pt x="6427" y="1540"/>
                    <a:pt x="6490" y="1556"/>
                    <a:pt x="6545" y="1556"/>
                  </a:cubicBezTo>
                  <a:cubicBezTo>
                    <a:pt x="6601" y="1556"/>
                    <a:pt x="6648" y="1540"/>
                    <a:pt x="6679" y="1509"/>
                  </a:cubicBezTo>
                  <a:lnTo>
                    <a:pt x="7877" y="942"/>
                  </a:lnTo>
                  <a:cubicBezTo>
                    <a:pt x="8037" y="861"/>
                    <a:pt x="8206" y="824"/>
                    <a:pt x="8371" y="824"/>
                  </a:cubicBezTo>
                  <a:close/>
                  <a:moveTo>
                    <a:pt x="1299" y="3783"/>
                  </a:moveTo>
                  <a:cubicBezTo>
                    <a:pt x="1359" y="3783"/>
                    <a:pt x="1422" y="3800"/>
                    <a:pt x="1481" y="3840"/>
                  </a:cubicBezTo>
                  <a:lnTo>
                    <a:pt x="2017" y="4092"/>
                  </a:lnTo>
                  <a:cubicBezTo>
                    <a:pt x="2584" y="4344"/>
                    <a:pt x="3308" y="4565"/>
                    <a:pt x="3970" y="4565"/>
                  </a:cubicBezTo>
                  <a:lnTo>
                    <a:pt x="9200" y="4565"/>
                  </a:lnTo>
                  <a:cubicBezTo>
                    <a:pt x="9893" y="4565"/>
                    <a:pt x="10586" y="4376"/>
                    <a:pt x="11185" y="4092"/>
                  </a:cubicBezTo>
                  <a:lnTo>
                    <a:pt x="11689" y="3840"/>
                  </a:lnTo>
                  <a:cubicBezTo>
                    <a:pt x="11737" y="3824"/>
                    <a:pt x="11788" y="3816"/>
                    <a:pt x="11839" y="3816"/>
                  </a:cubicBezTo>
                  <a:cubicBezTo>
                    <a:pt x="11983" y="3816"/>
                    <a:pt x="12123" y="3881"/>
                    <a:pt x="12193" y="3998"/>
                  </a:cubicBezTo>
                  <a:cubicBezTo>
                    <a:pt x="12256" y="4187"/>
                    <a:pt x="12161" y="4439"/>
                    <a:pt x="11972" y="4502"/>
                  </a:cubicBezTo>
                  <a:lnTo>
                    <a:pt x="11468" y="4754"/>
                  </a:lnTo>
                  <a:cubicBezTo>
                    <a:pt x="10743" y="5100"/>
                    <a:pt x="9924" y="5289"/>
                    <a:pt x="9168" y="5289"/>
                  </a:cubicBezTo>
                  <a:lnTo>
                    <a:pt x="3938" y="5289"/>
                  </a:lnTo>
                  <a:cubicBezTo>
                    <a:pt x="3182" y="5289"/>
                    <a:pt x="2363" y="5100"/>
                    <a:pt x="1639" y="4754"/>
                  </a:cubicBezTo>
                  <a:lnTo>
                    <a:pt x="1134" y="4502"/>
                  </a:lnTo>
                  <a:cubicBezTo>
                    <a:pt x="945" y="4439"/>
                    <a:pt x="851" y="4187"/>
                    <a:pt x="977" y="3998"/>
                  </a:cubicBezTo>
                  <a:cubicBezTo>
                    <a:pt x="1042" y="3868"/>
                    <a:pt x="1166" y="3783"/>
                    <a:pt x="1299" y="3783"/>
                  </a:cubicBezTo>
                  <a:close/>
                  <a:moveTo>
                    <a:pt x="2426" y="6801"/>
                  </a:moveTo>
                  <a:lnTo>
                    <a:pt x="2426" y="8282"/>
                  </a:lnTo>
                  <a:cubicBezTo>
                    <a:pt x="2048" y="8282"/>
                    <a:pt x="1702" y="7936"/>
                    <a:pt x="1702" y="7558"/>
                  </a:cubicBezTo>
                  <a:cubicBezTo>
                    <a:pt x="1702" y="7148"/>
                    <a:pt x="2017" y="6801"/>
                    <a:pt x="2426" y="6801"/>
                  </a:cubicBezTo>
                  <a:close/>
                  <a:moveTo>
                    <a:pt x="10680" y="6801"/>
                  </a:moveTo>
                  <a:cubicBezTo>
                    <a:pt x="11059" y="6801"/>
                    <a:pt x="11405" y="7117"/>
                    <a:pt x="11405" y="7558"/>
                  </a:cubicBezTo>
                  <a:cubicBezTo>
                    <a:pt x="11405" y="7936"/>
                    <a:pt x="11059" y="8282"/>
                    <a:pt x="10680" y="8282"/>
                  </a:cubicBezTo>
                  <a:lnTo>
                    <a:pt x="10680" y="6801"/>
                  </a:lnTo>
                  <a:close/>
                  <a:moveTo>
                    <a:pt x="3214" y="5982"/>
                  </a:moveTo>
                  <a:cubicBezTo>
                    <a:pt x="3466" y="6014"/>
                    <a:pt x="3686" y="6014"/>
                    <a:pt x="3970" y="6014"/>
                  </a:cubicBezTo>
                  <a:lnTo>
                    <a:pt x="9200" y="6014"/>
                  </a:lnTo>
                  <a:cubicBezTo>
                    <a:pt x="9452" y="6014"/>
                    <a:pt x="9672" y="6014"/>
                    <a:pt x="9956" y="5982"/>
                  </a:cubicBezTo>
                  <a:lnTo>
                    <a:pt x="9956" y="5982"/>
                  </a:lnTo>
                  <a:cubicBezTo>
                    <a:pt x="9924" y="6297"/>
                    <a:pt x="9924" y="8219"/>
                    <a:pt x="9924" y="8503"/>
                  </a:cubicBezTo>
                  <a:lnTo>
                    <a:pt x="9924" y="8849"/>
                  </a:lnTo>
                  <a:lnTo>
                    <a:pt x="6742" y="7558"/>
                  </a:lnTo>
                  <a:cubicBezTo>
                    <a:pt x="6695" y="7526"/>
                    <a:pt x="6640" y="7510"/>
                    <a:pt x="6589" y="7510"/>
                  </a:cubicBezTo>
                  <a:cubicBezTo>
                    <a:pt x="6538" y="7510"/>
                    <a:pt x="6490" y="7526"/>
                    <a:pt x="6459" y="7558"/>
                  </a:cubicBezTo>
                  <a:lnTo>
                    <a:pt x="3214" y="8849"/>
                  </a:lnTo>
                  <a:lnTo>
                    <a:pt x="3214" y="8660"/>
                  </a:lnTo>
                  <a:lnTo>
                    <a:pt x="3214" y="5982"/>
                  </a:lnTo>
                  <a:close/>
                  <a:moveTo>
                    <a:pt x="6585" y="8282"/>
                  </a:moveTo>
                  <a:lnTo>
                    <a:pt x="9767" y="9542"/>
                  </a:lnTo>
                  <a:cubicBezTo>
                    <a:pt x="9262" y="11157"/>
                    <a:pt x="7905" y="12034"/>
                    <a:pt x="6522" y="12034"/>
                  </a:cubicBezTo>
                  <a:cubicBezTo>
                    <a:pt x="5746" y="12034"/>
                    <a:pt x="4962" y="11758"/>
                    <a:pt x="4316" y="11181"/>
                  </a:cubicBezTo>
                  <a:cubicBezTo>
                    <a:pt x="3844" y="10740"/>
                    <a:pt x="3529" y="10172"/>
                    <a:pt x="3340" y="9605"/>
                  </a:cubicBezTo>
                  <a:lnTo>
                    <a:pt x="6585" y="8282"/>
                  </a:lnTo>
                  <a:close/>
                  <a:moveTo>
                    <a:pt x="8390" y="1"/>
                  </a:moveTo>
                  <a:cubicBezTo>
                    <a:pt x="8109" y="1"/>
                    <a:pt x="7824" y="69"/>
                    <a:pt x="7561" y="217"/>
                  </a:cubicBezTo>
                  <a:lnTo>
                    <a:pt x="6522" y="721"/>
                  </a:lnTo>
                  <a:lnTo>
                    <a:pt x="5514" y="217"/>
                  </a:lnTo>
                  <a:cubicBezTo>
                    <a:pt x="5240" y="88"/>
                    <a:pt x="4955" y="27"/>
                    <a:pt x="4676" y="27"/>
                  </a:cubicBezTo>
                  <a:cubicBezTo>
                    <a:pt x="3863" y="27"/>
                    <a:pt x="3110" y="546"/>
                    <a:pt x="2899" y="1414"/>
                  </a:cubicBezTo>
                  <a:lnTo>
                    <a:pt x="2395" y="3462"/>
                  </a:lnTo>
                  <a:lnTo>
                    <a:pt x="1765" y="3147"/>
                  </a:lnTo>
                  <a:cubicBezTo>
                    <a:pt x="1607" y="3063"/>
                    <a:pt x="1435" y="3024"/>
                    <a:pt x="1265" y="3024"/>
                  </a:cubicBezTo>
                  <a:cubicBezTo>
                    <a:pt x="859" y="3024"/>
                    <a:pt x="462" y="3251"/>
                    <a:pt x="284" y="3651"/>
                  </a:cubicBezTo>
                  <a:cubicBezTo>
                    <a:pt x="0" y="4187"/>
                    <a:pt x="221" y="4880"/>
                    <a:pt x="788" y="5132"/>
                  </a:cubicBezTo>
                  <a:lnTo>
                    <a:pt x="1292" y="5384"/>
                  </a:lnTo>
                  <a:cubicBezTo>
                    <a:pt x="1639" y="5573"/>
                    <a:pt x="2048" y="5699"/>
                    <a:pt x="2426" y="5793"/>
                  </a:cubicBezTo>
                  <a:lnTo>
                    <a:pt x="2426" y="6014"/>
                  </a:lnTo>
                  <a:cubicBezTo>
                    <a:pt x="1607" y="6014"/>
                    <a:pt x="945" y="6675"/>
                    <a:pt x="945" y="7495"/>
                  </a:cubicBezTo>
                  <a:cubicBezTo>
                    <a:pt x="945" y="8282"/>
                    <a:pt x="1576" y="9007"/>
                    <a:pt x="2426" y="9007"/>
                  </a:cubicBezTo>
                  <a:cubicBezTo>
                    <a:pt x="2521" y="10015"/>
                    <a:pt x="3025" y="10992"/>
                    <a:pt x="3781" y="11685"/>
                  </a:cubicBezTo>
                  <a:cubicBezTo>
                    <a:pt x="4537" y="12378"/>
                    <a:pt x="5514" y="12724"/>
                    <a:pt x="6522" y="12724"/>
                  </a:cubicBezTo>
                  <a:cubicBezTo>
                    <a:pt x="8696" y="12724"/>
                    <a:pt x="10365" y="11055"/>
                    <a:pt x="10586" y="9007"/>
                  </a:cubicBezTo>
                  <a:cubicBezTo>
                    <a:pt x="11500" y="9007"/>
                    <a:pt x="12130" y="8282"/>
                    <a:pt x="12130" y="7495"/>
                  </a:cubicBezTo>
                  <a:cubicBezTo>
                    <a:pt x="12130" y="6675"/>
                    <a:pt x="11468" y="6014"/>
                    <a:pt x="10617" y="6014"/>
                  </a:cubicBezTo>
                  <a:lnTo>
                    <a:pt x="10617" y="5793"/>
                  </a:lnTo>
                  <a:cubicBezTo>
                    <a:pt x="11027" y="5699"/>
                    <a:pt x="11405" y="5573"/>
                    <a:pt x="11783" y="5384"/>
                  </a:cubicBezTo>
                  <a:lnTo>
                    <a:pt x="12287" y="5132"/>
                  </a:lnTo>
                  <a:cubicBezTo>
                    <a:pt x="12886" y="4911"/>
                    <a:pt x="13075" y="4250"/>
                    <a:pt x="12791" y="3682"/>
                  </a:cubicBezTo>
                  <a:cubicBezTo>
                    <a:pt x="12588" y="3299"/>
                    <a:pt x="12191" y="3061"/>
                    <a:pt x="11785" y="3061"/>
                  </a:cubicBezTo>
                  <a:cubicBezTo>
                    <a:pt x="11625" y="3061"/>
                    <a:pt x="11462" y="3098"/>
                    <a:pt x="11311" y="3178"/>
                  </a:cubicBezTo>
                  <a:lnTo>
                    <a:pt x="10775" y="3399"/>
                  </a:lnTo>
                  <a:cubicBezTo>
                    <a:pt x="10743" y="3399"/>
                    <a:pt x="10712" y="3462"/>
                    <a:pt x="10680" y="3462"/>
                  </a:cubicBezTo>
                  <a:lnTo>
                    <a:pt x="10145" y="1414"/>
                  </a:lnTo>
                  <a:cubicBezTo>
                    <a:pt x="9959" y="552"/>
                    <a:pt x="9187" y="1"/>
                    <a:pt x="839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6" name="Google Shape;11376;p69">
            <a:extLst>
              <a:ext uri="{FF2B5EF4-FFF2-40B4-BE49-F238E27FC236}">
                <a16:creationId xmlns:a16="http://schemas.microsoft.com/office/drawing/2014/main" id="{9C3CC1DB-5753-AAF4-97B3-F36890922B1F}"/>
              </a:ext>
            </a:extLst>
          </p:cNvPr>
          <p:cNvGrpSpPr/>
          <p:nvPr/>
        </p:nvGrpSpPr>
        <p:grpSpPr>
          <a:xfrm>
            <a:off x="19562831" y="6408485"/>
            <a:ext cx="957892" cy="903061"/>
            <a:chOff x="-56401500" y="2304975"/>
            <a:chExt cx="316650" cy="298525"/>
          </a:xfrm>
          <a:solidFill>
            <a:schemeClr val="bg1"/>
          </a:solidFill>
        </p:grpSpPr>
        <p:sp>
          <p:nvSpPr>
            <p:cNvPr id="57" name="Google Shape;11377;p69">
              <a:extLst>
                <a:ext uri="{FF2B5EF4-FFF2-40B4-BE49-F238E27FC236}">
                  <a16:creationId xmlns:a16="http://schemas.microsoft.com/office/drawing/2014/main" id="{FE7EBA87-66A4-8C67-7BF9-0D21863B6C4B}"/>
                </a:ext>
              </a:extLst>
            </p:cNvPr>
            <p:cNvSpPr/>
            <p:nvPr/>
          </p:nvSpPr>
          <p:spPr>
            <a:xfrm>
              <a:off x="-56289650" y="2436500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378;p69">
              <a:extLst>
                <a:ext uri="{FF2B5EF4-FFF2-40B4-BE49-F238E27FC236}">
                  <a16:creationId xmlns:a16="http://schemas.microsoft.com/office/drawing/2014/main" id="{DCEB6EA0-FBE2-B5E4-5214-B8418A2CD83C}"/>
                </a:ext>
              </a:extLst>
            </p:cNvPr>
            <p:cNvSpPr/>
            <p:nvPr/>
          </p:nvSpPr>
          <p:spPr>
            <a:xfrm>
              <a:off x="-56215625" y="243650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379;p69">
              <a:extLst>
                <a:ext uri="{FF2B5EF4-FFF2-40B4-BE49-F238E27FC236}">
                  <a16:creationId xmlns:a16="http://schemas.microsoft.com/office/drawing/2014/main" id="{0DCE9DAB-6F23-6E84-EA5F-8CDF9FFA1F90}"/>
                </a:ext>
              </a:extLst>
            </p:cNvPr>
            <p:cNvSpPr/>
            <p:nvPr/>
          </p:nvSpPr>
          <p:spPr>
            <a:xfrm>
              <a:off x="-56280200" y="2499700"/>
              <a:ext cx="73250" cy="29775"/>
            </a:xfrm>
            <a:custGeom>
              <a:avLst/>
              <a:gdLst/>
              <a:ahLst/>
              <a:cxnLst/>
              <a:rect l="l" t="t" r="r" b="b"/>
              <a:pathLst>
                <a:path w="2930" h="1191" extrusionOk="0">
                  <a:moveTo>
                    <a:pt x="414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7"/>
                    <a:pt x="0" y="529"/>
                    <a:pt x="158" y="623"/>
                  </a:cubicBezTo>
                  <a:cubicBezTo>
                    <a:pt x="536" y="1001"/>
                    <a:pt x="1008" y="1190"/>
                    <a:pt x="1481" y="1190"/>
                  </a:cubicBezTo>
                  <a:cubicBezTo>
                    <a:pt x="1953" y="1190"/>
                    <a:pt x="2457" y="1001"/>
                    <a:pt x="2773" y="623"/>
                  </a:cubicBezTo>
                  <a:cubicBezTo>
                    <a:pt x="2930" y="466"/>
                    <a:pt x="2930" y="245"/>
                    <a:pt x="2773" y="119"/>
                  </a:cubicBezTo>
                  <a:cubicBezTo>
                    <a:pt x="2694" y="40"/>
                    <a:pt x="2591" y="1"/>
                    <a:pt x="2497" y="1"/>
                  </a:cubicBezTo>
                  <a:cubicBezTo>
                    <a:pt x="2402" y="1"/>
                    <a:pt x="2316" y="40"/>
                    <a:pt x="2268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66" y="434"/>
                    <a:pt x="882" y="308"/>
                    <a:pt x="693" y="119"/>
                  </a:cubicBezTo>
                  <a:cubicBezTo>
                    <a:pt x="614" y="40"/>
                    <a:pt x="512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0" name="Google Shape;11380;p69">
              <a:extLst>
                <a:ext uri="{FF2B5EF4-FFF2-40B4-BE49-F238E27FC236}">
                  <a16:creationId xmlns:a16="http://schemas.microsoft.com/office/drawing/2014/main" id="{781CA06C-BBB6-D96D-AC4B-D1274E9DE8E6}"/>
                </a:ext>
              </a:extLst>
            </p:cNvPr>
            <p:cNvSpPr/>
            <p:nvPr/>
          </p:nvSpPr>
          <p:spPr>
            <a:xfrm>
              <a:off x="-56401500" y="2304975"/>
              <a:ext cx="316650" cy="298525"/>
            </a:xfrm>
            <a:custGeom>
              <a:avLst/>
              <a:gdLst/>
              <a:ahLst/>
              <a:cxnLst/>
              <a:rect l="l" t="t" r="r" b="b"/>
              <a:pathLst>
                <a:path w="12666" h="11941" extrusionOk="0">
                  <a:moveTo>
                    <a:pt x="6411" y="785"/>
                  </a:moveTo>
                  <a:cubicBezTo>
                    <a:pt x="7105" y="785"/>
                    <a:pt x="7692" y="1003"/>
                    <a:pt x="8223" y="1387"/>
                  </a:cubicBezTo>
                  <a:lnTo>
                    <a:pt x="6270" y="2899"/>
                  </a:lnTo>
                  <a:lnTo>
                    <a:pt x="4348" y="1387"/>
                  </a:lnTo>
                  <a:cubicBezTo>
                    <a:pt x="4915" y="977"/>
                    <a:pt x="5577" y="788"/>
                    <a:pt x="6270" y="788"/>
                  </a:cubicBezTo>
                  <a:cubicBezTo>
                    <a:pt x="6317" y="786"/>
                    <a:pt x="6365" y="785"/>
                    <a:pt x="6411" y="785"/>
                  </a:cubicBezTo>
                  <a:close/>
                  <a:moveTo>
                    <a:pt x="2174" y="4474"/>
                  </a:moveTo>
                  <a:lnTo>
                    <a:pt x="2174" y="5986"/>
                  </a:lnTo>
                  <a:cubicBezTo>
                    <a:pt x="1796" y="5986"/>
                    <a:pt x="1450" y="5640"/>
                    <a:pt x="1450" y="5230"/>
                  </a:cubicBezTo>
                  <a:cubicBezTo>
                    <a:pt x="1450" y="4821"/>
                    <a:pt x="1765" y="4474"/>
                    <a:pt x="2174" y="4474"/>
                  </a:cubicBezTo>
                  <a:close/>
                  <a:moveTo>
                    <a:pt x="10428" y="4474"/>
                  </a:moveTo>
                  <a:cubicBezTo>
                    <a:pt x="10838" y="4474"/>
                    <a:pt x="11153" y="4821"/>
                    <a:pt x="11153" y="5230"/>
                  </a:cubicBezTo>
                  <a:cubicBezTo>
                    <a:pt x="11153" y="5608"/>
                    <a:pt x="10807" y="5986"/>
                    <a:pt x="10428" y="5986"/>
                  </a:cubicBezTo>
                  <a:lnTo>
                    <a:pt x="10428" y="4474"/>
                  </a:lnTo>
                  <a:close/>
                  <a:moveTo>
                    <a:pt x="1008" y="6144"/>
                  </a:moveTo>
                  <a:cubicBezTo>
                    <a:pt x="1292" y="6490"/>
                    <a:pt x="1702" y="6742"/>
                    <a:pt x="2174" y="6742"/>
                  </a:cubicBezTo>
                  <a:cubicBezTo>
                    <a:pt x="2174" y="7152"/>
                    <a:pt x="1828" y="7467"/>
                    <a:pt x="1450" y="7467"/>
                  </a:cubicBezTo>
                  <a:cubicBezTo>
                    <a:pt x="1040" y="7467"/>
                    <a:pt x="693" y="7120"/>
                    <a:pt x="693" y="6742"/>
                  </a:cubicBezTo>
                  <a:cubicBezTo>
                    <a:pt x="693" y="6490"/>
                    <a:pt x="819" y="6270"/>
                    <a:pt x="1008" y="6144"/>
                  </a:cubicBezTo>
                  <a:close/>
                  <a:moveTo>
                    <a:pt x="11594" y="6144"/>
                  </a:moveTo>
                  <a:cubicBezTo>
                    <a:pt x="11783" y="6301"/>
                    <a:pt x="11909" y="6490"/>
                    <a:pt x="11909" y="6742"/>
                  </a:cubicBezTo>
                  <a:cubicBezTo>
                    <a:pt x="11909" y="7152"/>
                    <a:pt x="11594" y="7467"/>
                    <a:pt x="11153" y="7467"/>
                  </a:cubicBezTo>
                  <a:cubicBezTo>
                    <a:pt x="10775" y="7467"/>
                    <a:pt x="10428" y="7120"/>
                    <a:pt x="10428" y="6742"/>
                  </a:cubicBezTo>
                  <a:cubicBezTo>
                    <a:pt x="10901" y="6742"/>
                    <a:pt x="11311" y="6490"/>
                    <a:pt x="11594" y="6144"/>
                  </a:cubicBezTo>
                  <a:close/>
                  <a:moveTo>
                    <a:pt x="8759" y="1859"/>
                  </a:moveTo>
                  <a:cubicBezTo>
                    <a:pt x="9326" y="2426"/>
                    <a:pt x="9672" y="3214"/>
                    <a:pt x="9672" y="4128"/>
                  </a:cubicBezTo>
                  <a:lnTo>
                    <a:pt x="9672" y="7120"/>
                  </a:lnTo>
                  <a:cubicBezTo>
                    <a:pt x="9672" y="8507"/>
                    <a:pt x="8853" y="9735"/>
                    <a:pt x="7562" y="10239"/>
                  </a:cubicBezTo>
                  <a:cubicBezTo>
                    <a:pt x="7215" y="9924"/>
                    <a:pt x="6774" y="9735"/>
                    <a:pt x="6301" y="9735"/>
                  </a:cubicBezTo>
                  <a:cubicBezTo>
                    <a:pt x="5829" y="9735"/>
                    <a:pt x="5356" y="9924"/>
                    <a:pt x="5041" y="10239"/>
                  </a:cubicBezTo>
                  <a:cubicBezTo>
                    <a:pt x="3781" y="9735"/>
                    <a:pt x="2899" y="8507"/>
                    <a:pt x="2899" y="7120"/>
                  </a:cubicBezTo>
                  <a:lnTo>
                    <a:pt x="2899" y="4128"/>
                  </a:lnTo>
                  <a:cubicBezTo>
                    <a:pt x="2899" y="3277"/>
                    <a:pt x="3245" y="2489"/>
                    <a:pt x="3812" y="1859"/>
                  </a:cubicBezTo>
                  <a:lnTo>
                    <a:pt x="6049" y="3655"/>
                  </a:lnTo>
                  <a:cubicBezTo>
                    <a:pt x="6112" y="3718"/>
                    <a:pt x="6191" y="3749"/>
                    <a:pt x="6274" y="3749"/>
                  </a:cubicBezTo>
                  <a:cubicBezTo>
                    <a:pt x="6356" y="3749"/>
                    <a:pt x="6443" y="3718"/>
                    <a:pt x="6522" y="3655"/>
                  </a:cubicBezTo>
                  <a:lnTo>
                    <a:pt x="8759" y="1859"/>
                  </a:lnTo>
                  <a:close/>
                  <a:moveTo>
                    <a:pt x="6333" y="10460"/>
                  </a:moveTo>
                  <a:cubicBezTo>
                    <a:pt x="6805" y="10460"/>
                    <a:pt x="7215" y="10775"/>
                    <a:pt x="7373" y="11216"/>
                  </a:cubicBezTo>
                  <a:lnTo>
                    <a:pt x="5262" y="11216"/>
                  </a:lnTo>
                  <a:cubicBezTo>
                    <a:pt x="5419" y="10775"/>
                    <a:pt x="5797" y="10460"/>
                    <a:pt x="6333" y="10460"/>
                  </a:cubicBezTo>
                  <a:close/>
                  <a:moveTo>
                    <a:pt x="6333" y="0"/>
                  </a:moveTo>
                  <a:cubicBezTo>
                    <a:pt x="4159" y="0"/>
                    <a:pt x="2395" y="1639"/>
                    <a:pt x="2237" y="3718"/>
                  </a:cubicBezTo>
                  <a:cubicBezTo>
                    <a:pt x="1324" y="3718"/>
                    <a:pt x="599" y="4506"/>
                    <a:pt x="725" y="5419"/>
                  </a:cubicBezTo>
                  <a:cubicBezTo>
                    <a:pt x="252" y="5703"/>
                    <a:pt x="0" y="6175"/>
                    <a:pt x="0" y="6742"/>
                  </a:cubicBezTo>
                  <a:cubicBezTo>
                    <a:pt x="0" y="7562"/>
                    <a:pt x="662" y="8223"/>
                    <a:pt x="1481" y="8223"/>
                  </a:cubicBezTo>
                  <a:cubicBezTo>
                    <a:pt x="1796" y="8223"/>
                    <a:pt x="2080" y="8160"/>
                    <a:pt x="2300" y="7940"/>
                  </a:cubicBezTo>
                  <a:cubicBezTo>
                    <a:pt x="2584" y="9263"/>
                    <a:pt x="3497" y="10271"/>
                    <a:pt x="4632" y="10838"/>
                  </a:cubicBezTo>
                  <a:cubicBezTo>
                    <a:pt x="4506" y="11059"/>
                    <a:pt x="4474" y="11311"/>
                    <a:pt x="4474" y="11563"/>
                  </a:cubicBezTo>
                  <a:cubicBezTo>
                    <a:pt x="4474" y="11783"/>
                    <a:pt x="4632" y="11941"/>
                    <a:pt x="4821" y="11941"/>
                  </a:cubicBezTo>
                  <a:lnTo>
                    <a:pt x="7814" y="11941"/>
                  </a:lnTo>
                  <a:cubicBezTo>
                    <a:pt x="8034" y="11941"/>
                    <a:pt x="8192" y="11783"/>
                    <a:pt x="8192" y="11563"/>
                  </a:cubicBezTo>
                  <a:cubicBezTo>
                    <a:pt x="8192" y="11311"/>
                    <a:pt x="8129" y="11059"/>
                    <a:pt x="8034" y="10838"/>
                  </a:cubicBezTo>
                  <a:cubicBezTo>
                    <a:pt x="9168" y="10302"/>
                    <a:pt x="10082" y="9263"/>
                    <a:pt x="10334" y="7940"/>
                  </a:cubicBezTo>
                  <a:cubicBezTo>
                    <a:pt x="10586" y="8097"/>
                    <a:pt x="10870" y="8223"/>
                    <a:pt x="11185" y="8223"/>
                  </a:cubicBezTo>
                  <a:cubicBezTo>
                    <a:pt x="12004" y="8223"/>
                    <a:pt x="12665" y="7562"/>
                    <a:pt x="12665" y="6742"/>
                  </a:cubicBezTo>
                  <a:cubicBezTo>
                    <a:pt x="12665" y="6175"/>
                    <a:pt x="12382" y="5703"/>
                    <a:pt x="11909" y="5419"/>
                  </a:cubicBezTo>
                  <a:cubicBezTo>
                    <a:pt x="12035" y="4506"/>
                    <a:pt x="11311" y="3718"/>
                    <a:pt x="10428" y="3718"/>
                  </a:cubicBezTo>
                  <a:cubicBezTo>
                    <a:pt x="10208" y="1639"/>
                    <a:pt x="8444" y="0"/>
                    <a:pt x="63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1" name="Google Shape;11425;p69">
            <a:extLst>
              <a:ext uri="{FF2B5EF4-FFF2-40B4-BE49-F238E27FC236}">
                <a16:creationId xmlns:a16="http://schemas.microsoft.com/office/drawing/2014/main" id="{302A91F7-1E69-A306-EF62-8F771041BA57}"/>
              </a:ext>
            </a:extLst>
          </p:cNvPr>
          <p:cNvSpPr/>
          <p:nvPr/>
        </p:nvSpPr>
        <p:spPr>
          <a:xfrm>
            <a:off x="19592632" y="7586285"/>
            <a:ext cx="915010" cy="965493"/>
          </a:xfrm>
          <a:custGeom>
            <a:avLst/>
            <a:gdLst/>
            <a:ahLst/>
            <a:cxnLst/>
            <a:rect l="l" t="t" r="r" b="b"/>
            <a:pathLst>
              <a:path w="10621" h="11207" extrusionOk="0">
                <a:moveTo>
                  <a:pt x="6412" y="614"/>
                </a:moveTo>
                <a:lnTo>
                  <a:pt x="6690" y="1980"/>
                </a:lnTo>
                <a:cubicBezTo>
                  <a:pt x="6384" y="2063"/>
                  <a:pt x="6105" y="2203"/>
                  <a:pt x="5854" y="2426"/>
                </a:cubicBezTo>
                <a:cubicBezTo>
                  <a:pt x="5548" y="2119"/>
                  <a:pt x="5129" y="1952"/>
                  <a:pt x="4711" y="1952"/>
                </a:cubicBezTo>
                <a:cubicBezTo>
                  <a:pt x="4265" y="1952"/>
                  <a:pt x="3875" y="2119"/>
                  <a:pt x="3568" y="2426"/>
                </a:cubicBezTo>
                <a:cubicBezTo>
                  <a:pt x="3345" y="2231"/>
                  <a:pt x="3039" y="2063"/>
                  <a:pt x="2732" y="1980"/>
                </a:cubicBezTo>
                <a:lnTo>
                  <a:pt x="3011" y="614"/>
                </a:lnTo>
                <a:close/>
                <a:moveTo>
                  <a:pt x="7192" y="1088"/>
                </a:moveTo>
                <a:lnTo>
                  <a:pt x="8530" y="2147"/>
                </a:lnTo>
                <a:cubicBezTo>
                  <a:pt x="8447" y="2259"/>
                  <a:pt x="8335" y="2370"/>
                  <a:pt x="8251" y="2482"/>
                </a:cubicBezTo>
                <a:cubicBezTo>
                  <a:pt x="8028" y="2231"/>
                  <a:pt x="7750" y="2008"/>
                  <a:pt x="7359" y="1952"/>
                </a:cubicBezTo>
                <a:lnTo>
                  <a:pt x="7192" y="1088"/>
                </a:lnTo>
                <a:close/>
                <a:moveTo>
                  <a:pt x="9339" y="2565"/>
                </a:moveTo>
                <a:cubicBezTo>
                  <a:pt x="9729" y="2565"/>
                  <a:pt x="10008" y="2844"/>
                  <a:pt x="10008" y="3234"/>
                </a:cubicBezTo>
                <a:cubicBezTo>
                  <a:pt x="9980" y="3624"/>
                  <a:pt x="9701" y="3903"/>
                  <a:pt x="9339" y="3903"/>
                </a:cubicBezTo>
                <a:cubicBezTo>
                  <a:pt x="9004" y="3903"/>
                  <a:pt x="8670" y="3624"/>
                  <a:pt x="8670" y="3234"/>
                </a:cubicBezTo>
                <a:cubicBezTo>
                  <a:pt x="8670" y="2900"/>
                  <a:pt x="8948" y="2565"/>
                  <a:pt x="9339" y="2565"/>
                </a:cubicBezTo>
                <a:close/>
                <a:moveTo>
                  <a:pt x="7081" y="2565"/>
                </a:moveTo>
                <a:cubicBezTo>
                  <a:pt x="7638" y="2565"/>
                  <a:pt x="8056" y="3039"/>
                  <a:pt x="8056" y="3541"/>
                </a:cubicBezTo>
                <a:cubicBezTo>
                  <a:pt x="8056" y="4070"/>
                  <a:pt x="7610" y="4516"/>
                  <a:pt x="7081" y="4516"/>
                </a:cubicBezTo>
                <a:cubicBezTo>
                  <a:pt x="6718" y="4516"/>
                  <a:pt x="6384" y="4321"/>
                  <a:pt x="6217" y="4015"/>
                </a:cubicBezTo>
                <a:cubicBezTo>
                  <a:pt x="6147" y="3889"/>
                  <a:pt x="6028" y="3827"/>
                  <a:pt x="5910" y="3827"/>
                </a:cubicBezTo>
                <a:cubicBezTo>
                  <a:pt x="5791" y="3827"/>
                  <a:pt x="5673" y="3889"/>
                  <a:pt x="5603" y="4015"/>
                </a:cubicBezTo>
                <a:cubicBezTo>
                  <a:pt x="5436" y="4321"/>
                  <a:pt x="5102" y="4516"/>
                  <a:pt x="4739" y="4516"/>
                </a:cubicBezTo>
                <a:cubicBezTo>
                  <a:pt x="4405" y="4516"/>
                  <a:pt x="4042" y="4321"/>
                  <a:pt x="3875" y="4015"/>
                </a:cubicBezTo>
                <a:cubicBezTo>
                  <a:pt x="3805" y="3889"/>
                  <a:pt x="3694" y="3827"/>
                  <a:pt x="3582" y="3827"/>
                </a:cubicBezTo>
                <a:cubicBezTo>
                  <a:pt x="3471" y="3827"/>
                  <a:pt x="3359" y="3889"/>
                  <a:pt x="3290" y="4015"/>
                </a:cubicBezTo>
                <a:cubicBezTo>
                  <a:pt x="3094" y="4321"/>
                  <a:pt x="2760" y="4516"/>
                  <a:pt x="2398" y="4516"/>
                </a:cubicBezTo>
                <a:cubicBezTo>
                  <a:pt x="1840" y="4516"/>
                  <a:pt x="1422" y="4070"/>
                  <a:pt x="1422" y="3541"/>
                </a:cubicBezTo>
                <a:cubicBezTo>
                  <a:pt x="1422" y="3039"/>
                  <a:pt x="1840" y="2565"/>
                  <a:pt x="2398" y="2565"/>
                </a:cubicBezTo>
                <a:cubicBezTo>
                  <a:pt x="2760" y="2565"/>
                  <a:pt x="3094" y="2788"/>
                  <a:pt x="3290" y="3095"/>
                </a:cubicBezTo>
                <a:cubicBezTo>
                  <a:pt x="3359" y="3220"/>
                  <a:pt x="3471" y="3283"/>
                  <a:pt x="3582" y="3283"/>
                </a:cubicBezTo>
                <a:cubicBezTo>
                  <a:pt x="3694" y="3283"/>
                  <a:pt x="3805" y="3220"/>
                  <a:pt x="3875" y="3095"/>
                </a:cubicBezTo>
                <a:cubicBezTo>
                  <a:pt x="4042" y="2788"/>
                  <a:pt x="4405" y="2565"/>
                  <a:pt x="4739" y="2565"/>
                </a:cubicBezTo>
                <a:cubicBezTo>
                  <a:pt x="5102" y="2565"/>
                  <a:pt x="5436" y="2788"/>
                  <a:pt x="5603" y="3095"/>
                </a:cubicBezTo>
                <a:cubicBezTo>
                  <a:pt x="5673" y="3220"/>
                  <a:pt x="5791" y="3283"/>
                  <a:pt x="5910" y="3283"/>
                </a:cubicBezTo>
                <a:cubicBezTo>
                  <a:pt x="6028" y="3283"/>
                  <a:pt x="6147" y="3220"/>
                  <a:pt x="6217" y="3095"/>
                </a:cubicBezTo>
                <a:cubicBezTo>
                  <a:pt x="6384" y="2788"/>
                  <a:pt x="6718" y="2565"/>
                  <a:pt x="7081" y="2565"/>
                </a:cubicBezTo>
                <a:close/>
                <a:moveTo>
                  <a:pt x="5798" y="4767"/>
                </a:moveTo>
                <a:cubicBezTo>
                  <a:pt x="6105" y="5074"/>
                  <a:pt x="6523" y="5269"/>
                  <a:pt x="6941" y="5269"/>
                </a:cubicBezTo>
                <a:cubicBezTo>
                  <a:pt x="7192" y="5269"/>
                  <a:pt x="7387" y="5213"/>
                  <a:pt x="7610" y="5130"/>
                </a:cubicBezTo>
                <a:lnTo>
                  <a:pt x="7610" y="6273"/>
                </a:lnTo>
                <a:lnTo>
                  <a:pt x="7109" y="6440"/>
                </a:lnTo>
                <a:cubicBezTo>
                  <a:pt x="7055" y="6463"/>
                  <a:pt x="6997" y="6473"/>
                  <a:pt x="6938" y="6473"/>
                </a:cubicBezTo>
                <a:cubicBezTo>
                  <a:pt x="6782" y="6473"/>
                  <a:pt x="6616" y="6402"/>
                  <a:pt x="6495" y="6301"/>
                </a:cubicBezTo>
                <a:cubicBezTo>
                  <a:pt x="6241" y="6046"/>
                  <a:pt x="5923" y="5927"/>
                  <a:pt x="5608" y="5927"/>
                </a:cubicBezTo>
                <a:cubicBezTo>
                  <a:pt x="5267" y="5927"/>
                  <a:pt x="4930" y="6067"/>
                  <a:pt x="4683" y="6328"/>
                </a:cubicBezTo>
                <a:cubicBezTo>
                  <a:pt x="4433" y="6078"/>
                  <a:pt x="4082" y="5937"/>
                  <a:pt x="3733" y="5937"/>
                </a:cubicBezTo>
                <a:cubicBezTo>
                  <a:pt x="3420" y="5937"/>
                  <a:pt x="3109" y="6050"/>
                  <a:pt x="2871" y="6301"/>
                </a:cubicBezTo>
                <a:cubicBezTo>
                  <a:pt x="2737" y="6416"/>
                  <a:pt x="2602" y="6478"/>
                  <a:pt x="2449" y="6478"/>
                </a:cubicBezTo>
                <a:cubicBezTo>
                  <a:pt x="2380" y="6478"/>
                  <a:pt x="2308" y="6466"/>
                  <a:pt x="2230" y="6440"/>
                </a:cubicBezTo>
                <a:lnTo>
                  <a:pt x="1673" y="6273"/>
                </a:lnTo>
                <a:lnTo>
                  <a:pt x="1673" y="5130"/>
                </a:lnTo>
                <a:cubicBezTo>
                  <a:pt x="1896" y="5213"/>
                  <a:pt x="2091" y="5269"/>
                  <a:pt x="2342" y="5269"/>
                </a:cubicBezTo>
                <a:cubicBezTo>
                  <a:pt x="2788" y="5269"/>
                  <a:pt x="3178" y="5074"/>
                  <a:pt x="3485" y="4767"/>
                </a:cubicBezTo>
                <a:cubicBezTo>
                  <a:pt x="3791" y="5074"/>
                  <a:pt x="4209" y="5269"/>
                  <a:pt x="4628" y="5269"/>
                </a:cubicBezTo>
                <a:cubicBezTo>
                  <a:pt x="5102" y="5269"/>
                  <a:pt x="5464" y="5074"/>
                  <a:pt x="5798" y="4767"/>
                </a:cubicBezTo>
                <a:close/>
                <a:moveTo>
                  <a:pt x="3791" y="6577"/>
                </a:moveTo>
                <a:cubicBezTo>
                  <a:pt x="4000" y="6577"/>
                  <a:pt x="4207" y="6680"/>
                  <a:pt x="4321" y="6858"/>
                </a:cubicBezTo>
                <a:lnTo>
                  <a:pt x="4182" y="6997"/>
                </a:lnTo>
                <a:cubicBezTo>
                  <a:pt x="3826" y="7340"/>
                  <a:pt x="3371" y="7508"/>
                  <a:pt x="2920" y="7508"/>
                </a:cubicBezTo>
                <a:cubicBezTo>
                  <a:pt x="2415" y="7508"/>
                  <a:pt x="1914" y="7298"/>
                  <a:pt x="1561" y="6886"/>
                </a:cubicBezTo>
                <a:lnTo>
                  <a:pt x="1561" y="6886"/>
                </a:lnTo>
                <a:lnTo>
                  <a:pt x="2091" y="7081"/>
                </a:lnTo>
                <a:cubicBezTo>
                  <a:pt x="2215" y="7120"/>
                  <a:pt x="2343" y="7139"/>
                  <a:pt x="2471" y="7139"/>
                </a:cubicBezTo>
                <a:cubicBezTo>
                  <a:pt x="2803" y="7139"/>
                  <a:pt x="3132" y="7008"/>
                  <a:pt x="3373" y="6747"/>
                </a:cubicBezTo>
                <a:cubicBezTo>
                  <a:pt x="3490" y="6630"/>
                  <a:pt x="3641" y="6577"/>
                  <a:pt x="3791" y="6577"/>
                </a:cubicBezTo>
                <a:close/>
                <a:moveTo>
                  <a:pt x="5591" y="6621"/>
                </a:moveTo>
                <a:cubicBezTo>
                  <a:pt x="5743" y="6621"/>
                  <a:pt x="5898" y="6679"/>
                  <a:pt x="6021" y="6802"/>
                </a:cubicBezTo>
                <a:cubicBezTo>
                  <a:pt x="6282" y="7042"/>
                  <a:pt x="6599" y="7168"/>
                  <a:pt x="6933" y="7168"/>
                </a:cubicBezTo>
                <a:cubicBezTo>
                  <a:pt x="7064" y="7168"/>
                  <a:pt x="7198" y="7148"/>
                  <a:pt x="7332" y="7109"/>
                </a:cubicBezTo>
                <a:lnTo>
                  <a:pt x="7833" y="6886"/>
                </a:lnTo>
                <a:lnTo>
                  <a:pt x="7833" y="6886"/>
                </a:lnTo>
                <a:cubicBezTo>
                  <a:pt x="7503" y="7299"/>
                  <a:pt x="7003" y="7529"/>
                  <a:pt x="6483" y="7529"/>
                </a:cubicBezTo>
                <a:cubicBezTo>
                  <a:pt x="6302" y="7529"/>
                  <a:pt x="6118" y="7501"/>
                  <a:pt x="5938" y="7443"/>
                </a:cubicBezTo>
                <a:cubicBezTo>
                  <a:pt x="5464" y="7304"/>
                  <a:pt x="5269" y="7025"/>
                  <a:pt x="5102" y="6886"/>
                </a:cubicBezTo>
                <a:cubicBezTo>
                  <a:pt x="5211" y="6714"/>
                  <a:pt x="5398" y="6621"/>
                  <a:pt x="5591" y="6621"/>
                </a:cubicBezTo>
                <a:close/>
                <a:moveTo>
                  <a:pt x="4628" y="7416"/>
                </a:moveTo>
                <a:cubicBezTo>
                  <a:pt x="4906" y="7694"/>
                  <a:pt x="5185" y="7945"/>
                  <a:pt x="5659" y="8085"/>
                </a:cubicBezTo>
                <a:cubicBezTo>
                  <a:pt x="5882" y="8140"/>
                  <a:pt x="6161" y="8224"/>
                  <a:pt x="6412" y="8224"/>
                </a:cubicBezTo>
                <a:cubicBezTo>
                  <a:pt x="7053" y="8224"/>
                  <a:pt x="7666" y="7973"/>
                  <a:pt x="8112" y="7527"/>
                </a:cubicBezTo>
                <a:cubicBezTo>
                  <a:pt x="8224" y="7639"/>
                  <a:pt x="8251" y="7806"/>
                  <a:pt x="8251" y="7945"/>
                </a:cubicBezTo>
                <a:cubicBezTo>
                  <a:pt x="8335" y="8280"/>
                  <a:pt x="8056" y="8558"/>
                  <a:pt x="7666" y="8558"/>
                </a:cubicBezTo>
                <a:cubicBezTo>
                  <a:pt x="7555" y="8558"/>
                  <a:pt x="7471" y="8531"/>
                  <a:pt x="7387" y="8503"/>
                </a:cubicBezTo>
                <a:cubicBezTo>
                  <a:pt x="7339" y="8479"/>
                  <a:pt x="7291" y="8468"/>
                  <a:pt x="7243" y="8468"/>
                </a:cubicBezTo>
                <a:cubicBezTo>
                  <a:pt x="7016" y="8468"/>
                  <a:pt x="6826" y="8718"/>
                  <a:pt x="6941" y="8949"/>
                </a:cubicBezTo>
                <a:cubicBezTo>
                  <a:pt x="6969" y="9060"/>
                  <a:pt x="6997" y="9172"/>
                  <a:pt x="6997" y="9227"/>
                </a:cubicBezTo>
                <a:cubicBezTo>
                  <a:pt x="6997" y="9590"/>
                  <a:pt x="6718" y="9896"/>
                  <a:pt x="6356" y="9896"/>
                </a:cubicBezTo>
                <a:cubicBezTo>
                  <a:pt x="6161" y="9896"/>
                  <a:pt x="6021" y="9813"/>
                  <a:pt x="5882" y="9729"/>
                </a:cubicBezTo>
                <a:cubicBezTo>
                  <a:pt x="5815" y="9662"/>
                  <a:pt x="5734" y="9631"/>
                  <a:pt x="5655" y="9631"/>
                </a:cubicBezTo>
                <a:cubicBezTo>
                  <a:pt x="5505" y="9631"/>
                  <a:pt x="5361" y="9742"/>
                  <a:pt x="5325" y="9924"/>
                </a:cubicBezTo>
                <a:cubicBezTo>
                  <a:pt x="5297" y="10287"/>
                  <a:pt x="5018" y="10565"/>
                  <a:pt x="4683" y="10565"/>
                </a:cubicBezTo>
                <a:cubicBezTo>
                  <a:pt x="4321" y="10565"/>
                  <a:pt x="4042" y="10287"/>
                  <a:pt x="4014" y="9924"/>
                </a:cubicBezTo>
                <a:cubicBezTo>
                  <a:pt x="3996" y="9741"/>
                  <a:pt x="3846" y="9619"/>
                  <a:pt x="3690" y="9619"/>
                </a:cubicBezTo>
                <a:cubicBezTo>
                  <a:pt x="3608" y="9619"/>
                  <a:pt x="3524" y="9652"/>
                  <a:pt x="3457" y="9729"/>
                </a:cubicBezTo>
                <a:cubicBezTo>
                  <a:pt x="3317" y="9813"/>
                  <a:pt x="3178" y="9896"/>
                  <a:pt x="3011" y="9896"/>
                </a:cubicBezTo>
                <a:cubicBezTo>
                  <a:pt x="2648" y="9896"/>
                  <a:pt x="2342" y="9618"/>
                  <a:pt x="2342" y="9227"/>
                </a:cubicBezTo>
                <a:cubicBezTo>
                  <a:pt x="2342" y="9116"/>
                  <a:pt x="2370" y="9032"/>
                  <a:pt x="2398" y="8949"/>
                </a:cubicBezTo>
                <a:cubicBezTo>
                  <a:pt x="2513" y="8718"/>
                  <a:pt x="2323" y="8468"/>
                  <a:pt x="2095" y="8468"/>
                </a:cubicBezTo>
                <a:cubicBezTo>
                  <a:pt x="2048" y="8468"/>
                  <a:pt x="2000" y="8479"/>
                  <a:pt x="1952" y="8503"/>
                </a:cubicBezTo>
                <a:cubicBezTo>
                  <a:pt x="1859" y="8555"/>
                  <a:pt x="1755" y="8583"/>
                  <a:pt x="1653" y="8583"/>
                </a:cubicBezTo>
                <a:cubicBezTo>
                  <a:pt x="1538" y="8583"/>
                  <a:pt x="1427" y="8548"/>
                  <a:pt x="1338" y="8475"/>
                </a:cubicBezTo>
                <a:cubicBezTo>
                  <a:pt x="1115" y="8335"/>
                  <a:pt x="1004" y="8112"/>
                  <a:pt x="1004" y="7917"/>
                </a:cubicBezTo>
                <a:cubicBezTo>
                  <a:pt x="1004" y="7722"/>
                  <a:pt x="1087" y="7583"/>
                  <a:pt x="1143" y="7499"/>
                </a:cubicBezTo>
                <a:cubicBezTo>
                  <a:pt x="1617" y="7945"/>
                  <a:pt x="2230" y="8196"/>
                  <a:pt x="2871" y="8196"/>
                </a:cubicBezTo>
                <a:cubicBezTo>
                  <a:pt x="3485" y="8196"/>
                  <a:pt x="4126" y="7945"/>
                  <a:pt x="4572" y="7499"/>
                </a:cubicBezTo>
                <a:lnTo>
                  <a:pt x="4628" y="7416"/>
                </a:lnTo>
                <a:close/>
                <a:moveTo>
                  <a:pt x="2732" y="1"/>
                </a:moveTo>
                <a:cubicBezTo>
                  <a:pt x="2537" y="1"/>
                  <a:pt x="2453" y="112"/>
                  <a:pt x="2398" y="279"/>
                </a:cubicBezTo>
                <a:lnTo>
                  <a:pt x="2063" y="2008"/>
                </a:lnTo>
                <a:cubicBezTo>
                  <a:pt x="1310" y="2203"/>
                  <a:pt x="753" y="2844"/>
                  <a:pt x="753" y="3624"/>
                </a:cubicBezTo>
                <a:cubicBezTo>
                  <a:pt x="753" y="4015"/>
                  <a:pt x="892" y="4321"/>
                  <a:pt x="1087" y="4600"/>
                </a:cubicBezTo>
                <a:lnTo>
                  <a:pt x="1087" y="6050"/>
                </a:lnTo>
                <a:lnTo>
                  <a:pt x="864" y="5994"/>
                </a:lnTo>
                <a:cubicBezTo>
                  <a:pt x="832" y="5987"/>
                  <a:pt x="799" y="5984"/>
                  <a:pt x="766" y="5984"/>
                </a:cubicBezTo>
                <a:cubicBezTo>
                  <a:pt x="662" y="5984"/>
                  <a:pt x="566" y="6020"/>
                  <a:pt x="502" y="6105"/>
                </a:cubicBezTo>
                <a:cubicBezTo>
                  <a:pt x="418" y="6189"/>
                  <a:pt x="391" y="6384"/>
                  <a:pt x="502" y="6468"/>
                </a:cubicBezTo>
                <a:lnTo>
                  <a:pt x="837" y="6997"/>
                </a:lnTo>
                <a:cubicBezTo>
                  <a:pt x="0" y="7806"/>
                  <a:pt x="558" y="9255"/>
                  <a:pt x="1756" y="9255"/>
                </a:cubicBezTo>
                <a:cubicBezTo>
                  <a:pt x="1756" y="10001"/>
                  <a:pt x="2361" y="10582"/>
                  <a:pt x="3036" y="10582"/>
                </a:cubicBezTo>
                <a:cubicBezTo>
                  <a:pt x="3193" y="10582"/>
                  <a:pt x="3354" y="10550"/>
                  <a:pt x="3513" y="10482"/>
                </a:cubicBezTo>
                <a:cubicBezTo>
                  <a:pt x="3736" y="10928"/>
                  <a:pt x="4182" y="11207"/>
                  <a:pt x="4711" y="11207"/>
                </a:cubicBezTo>
                <a:cubicBezTo>
                  <a:pt x="5241" y="11207"/>
                  <a:pt x="5687" y="10900"/>
                  <a:pt x="5882" y="10482"/>
                </a:cubicBezTo>
                <a:cubicBezTo>
                  <a:pt x="6040" y="10536"/>
                  <a:pt x="6198" y="10562"/>
                  <a:pt x="6351" y="10562"/>
                </a:cubicBezTo>
                <a:cubicBezTo>
                  <a:pt x="7062" y="10562"/>
                  <a:pt x="7666" y="10012"/>
                  <a:pt x="7666" y="9255"/>
                </a:cubicBezTo>
                <a:cubicBezTo>
                  <a:pt x="8865" y="9255"/>
                  <a:pt x="9450" y="7806"/>
                  <a:pt x="8586" y="6997"/>
                </a:cubicBezTo>
                <a:lnTo>
                  <a:pt x="8920" y="6468"/>
                </a:lnTo>
                <a:cubicBezTo>
                  <a:pt x="9066" y="6273"/>
                  <a:pt x="8894" y="5973"/>
                  <a:pt x="8645" y="5973"/>
                </a:cubicBezTo>
                <a:cubicBezTo>
                  <a:pt x="8608" y="5973"/>
                  <a:pt x="8570" y="5980"/>
                  <a:pt x="8530" y="5994"/>
                </a:cubicBezTo>
                <a:lnTo>
                  <a:pt x="8335" y="6050"/>
                </a:lnTo>
                <a:lnTo>
                  <a:pt x="8335" y="4600"/>
                </a:lnTo>
                <a:cubicBezTo>
                  <a:pt x="8391" y="4489"/>
                  <a:pt x="8474" y="4433"/>
                  <a:pt x="8502" y="4321"/>
                </a:cubicBezTo>
                <a:cubicBezTo>
                  <a:pt x="8725" y="4489"/>
                  <a:pt x="9032" y="4600"/>
                  <a:pt x="9311" y="4600"/>
                </a:cubicBezTo>
                <a:cubicBezTo>
                  <a:pt x="10035" y="4600"/>
                  <a:pt x="10621" y="4015"/>
                  <a:pt x="10621" y="3262"/>
                </a:cubicBezTo>
                <a:cubicBezTo>
                  <a:pt x="10621" y="2537"/>
                  <a:pt x="10035" y="1924"/>
                  <a:pt x="9339" y="1924"/>
                </a:cubicBezTo>
                <a:lnTo>
                  <a:pt x="9311" y="1924"/>
                </a:lnTo>
                <a:lnTo>
                  <a:pt x="694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1B35473D-16E5-8B33-9DF3-ADE0BBB77847}"/>
              </a:ext>
            </a:extLst>
          </p:cNvPr>
          <p:cNvSpPr txBox="1">
            <a:spLocks/>
          </p:cNvSpPr>
          <p:nvPr/>
        </p:nvSpPr>
        <p:spPr>
          <a:xfrm>
            <a:off x="1504679" y="5263057"/>
            <a:ext cx="12073914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2797" dirty="0">
                <a:solidFill>
                  <a:schemeClr val="accent2"/>
                </a:solidFill>
              </a:rPr>
              <a:t>Ad</a:t>
            </a:r>
            <a:r>
              <a:rPr lang="es-SV" sz="12797" dirty="0">
                <a:solidFill>
                  <a:schemeClr val="tx2"/>
                </a:solidFill>
              </a:rPr>
              <a:t>qui</a:t>
            </a:r>
            <a:r>
              <a:rPr lang="es-SV" sz="12797" dirty="0">
                <a:solidFill>
                  <a:schemeClr val="accent1"/>
                </a:solidFill>
              </a:rPr>
              <a:t>si</a:t>
            </a:r>
            <a:r>
              <a:rPr lang="es-SV" sz="12797" dirty="0">
                <a:solidFill>
                  <a:schemeClr val="accent2"/>
                </a:solidFill>
              </a:rPr>
              <a:t>cio</a:t>
            </a:r>
            <a:r>
              <a:rPr lang="es-SV" sz="12797" dirty="0">
                <a:solidFill>
                  <a:schemeClr val="accent3"/>
                </a:solidFill>
              </a:rPr>
              <a:t>nes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BF9C532C-4687-4D70-162D-A3AC2FEEA6C5}"/>
              </a:ext>
            </a:extLst>
          </p:cNvPr>
          <p:cNvSpPr txBox="1"/>
          <p:nvPr/>
        </p:nvSpPr>
        <p:spPr>
          <a:xfrm rot="21193814">
            <a:off x="3465071" y="4239524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Gerencia de </a:t>
            </a:r>
            <a:endParaRPr lang="es-SV" sz="8531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5F5E4FEA-A1F1-F211-8695-9FBFA184CFBF}"/>
              </a:ext>
            </a:extLst>
          </p:cNvPr>
          <p:cNvSpPr txBox="1"/>
          <p:nvPr/>
        </p:nvSpPr>
        <p:spPr>
          <a:xfrm>
            <a:off x="1054288" y="6996541"/>
            <a:ext cx="15166956" cy="2061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2797" dirty="0">
                <a:solidFill>
                  <a:schemeClr val="accent2"/>
                </a:solidFill>
                <a:latin typeface="Lexend Deca SemiBold" panose="020B0604020202020204" charset="0"/>
              </a:rPr>
              <a:t>Co</a:t>
            </a:r>
            <a:r>
              <a:rPr lang="es-SV" sz="12797" dirty="0">
                <a:solidFill>
                  <a:schemeClr val="tx2"/>
                </a:solidFill>
                <a:latin typeface="Lexend Deca SemiBold" panose="020B0604020202020204" charset="0"/>
              </a:rPr>
              <a:t>ntra</a:t>
            </a:r>
            <a:r>
              <a:rPr lang="es-SV" sz="12797" dirty="0">
                <a:solidFill>
                  <a:schemeClr val="accent1"/>
                </a:solidFill>
                <a:latin typeface="Lexend Deca SemiBold" panose="020B0604020202020204" charset="0"/>
              </a:rPr>
              <a:t>tac</a:t>
            </a:r>
            <a:r>
              <a:rPr lang="es-SV" sz="12797" dirty="0">
                <a:solidFill>
                  <a:schemeClr val="accent2"/>
                </a:solidFill>
                <a:latin typeface="Lexend Deca SemiBold" panose="020B0604020202020204" charset="0"/>
              </a:rPr>
              <a:t>io</a:t>
            </a:r>
            <a:r>
              <a:rPr lang="es-SV" sz="12797" dirty="0">
                <a:solidFill>
                  <a:schemeClr val="accent3"/>
                </a:solidFill>
                <a:latin typeface="Lexend Deca SemiBold" panose="020B0604020202020204" charset="0"/>
              </a:rPr>
              <a:t>nes</a:t>
            </a:r>
            <a:endParaRPr lang="es-SV" sz="15996" dirty="0">
              <a:latin typeface="Lexend Deca SemiBold" panose="020B0604020202020204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9155F628-9DDC-FF67-939E-25C3E769DD77}"/>
              </a:ext>
            </a:extLst>
          </p:cNvPr>
          <p:cNvSpPr txBox="1"/>
          <p:nvPr/>
        </p:nvSpPr>
        <p:spPr>
          <a:xfrm rot="21257001">
            <a:off x="13280422" y="6442109"/>
            <a:ext cx="769434" cy="7487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4266" dirty="0">
                <a:solidFill>
                  <a:schemeClr val="tx1"/>
                </a:solidFill>
                <a:latin typeface="adelia" pitchFamily="2" charset="0"/>
              </a:rPr>
              <a:t>y</a:t>
            </a:r>
            <a:endParaRPr lang="es-SV" sz="4266" dirty="0"/>
          </a:p>
        </p:txBody>
      </p:sp>
    </p:spTree>
    <p:extLst>
      <p:ext uri="{BB962C8B-B14F-4D97-AF65-F5344CB8AC3E}">
        <p14:creationId xmlns:p14="http://schemas.microsoft.com/office/powerpoint/2010/main" val="311883157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317214" y="1069335"/>
            <a:ext cx="14331336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Adquisiciones y Contrataciones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4608646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199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199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302" name="Rounded Rectangle 13">
            <a:extLst>
              <a:ext uri="{FF2B5EF4-FFF2-40B4-BE49-F238E27FC236}">
                <a16:creationId xmlns:a16="http://schemas.microsoft.com/office/drawing/2014/main" id="{31081E87-4C6D-8596-53EE-044CF041670C}"/>
              </a:ext>
            </a:extLst>
          </p:cNvPr>
          <p:cNvSpPr/>
          <p:nvPr/>
        </p:nvSpPr>
        <p:spPr>
          <a:xfrm>
            <a:off x="3891731" y="11303363"/>
            <a:ext cx="7487314" cy="1308940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ea typeface="+mn-ea"/>
              <a:cs typeface="+mn-cs"/>
            </a:endParaRPr>
          </a:p>
        </p:txBody>
      </p:sp>
      <p:sp>
        <p:nvSpPr>
          <p:cNvPr id="303" name="TextBox 19">
            <a:extLst>
              <a:ext uri="{FF2B5EF4-FFF2-40B4-BE49-F238E27FC236}">
                <a16:creationId xmlns:a16="http://schemas.microsoft.com/office/drawing/2014/main" id="{BACA4742-5BD3-2975-0BE9-6203D4C068C7}"/>
              </a:ext>
            </a:extLst>
          </p:cNvPr>
          <p:cNvSpPr txBox="1"/>
          <p:nvPr/>
        </p:nvSpPr>
        <p:spPr>
          <a:xfrm>
            <a:off x="5161363" y="11406855"/>
            <a:ext cx="1842832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100%</a:t>
            </a:r>
          </a:p>
        </p:txBody>
      </p:sp>
      <p:sp>
        <p:nvSpPr>
          <p:cNvPr id="304" name="TextBox 15">
            <a:extLst>
              <a:ext uri="{FF2B5EF4-FFF2-40B4-BE49-F238E27FC236}">
                <a16:creationId xmlns:a16="http://schemas.microsoft.com/office/drawing/2014/main" id="{93A301D7-C3FE-638F-0B40-56C70AA56E0A}"/>
              </a:ext>
            </a:extLst>
          </p:cNvPr>
          <p:cNvSpPr txBox="1"/>
          <p:nvPr/>
        </p:nvSpPr>
        <p:spPr>
          <a:xfrm>
            <a:off x="6355051" y="11530727"/>
            <a:ext cx="508114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ctr">
              <a:defRPr/>
            </a:pPr>
            <a:r>
              <a:rPr lang="es-SV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Porcentaje de garantías </a:t>
            </a:r>
          </a:p>
          <a:p>
            <a:pPr algn="ctr">
              <a:defRPr/>
            </a:pPr>
            <a:r>
              <a:rPr lang="es-SV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</a:rPr>
              <a:t>entregadas a tiempo</a:t>
            </a:r>
          </a:p>
        </p:txBody>
      </p:sp>
      <p:sp>
        <p:nvSpPr>
          <p:cNvPr id="305" name="Freeform 77">
            <a:extLst>
              <a:ext uri="{FF2B5EF4-FFF2-40B4-BE49-F238E27FC236}">
                <a16:creationId xmlns:a16="http://schemas.microsoft.com/office/drawing/2014/main" id="{28E9513B-9235-5833-828D-02987AE97C6B}"/>
              </a:ext>
            </a:extLst>
          </p:cNvPr>
          <p:cNvSpPr>
            <a:spLocks noEditPoints="1"/>
          </p:cNvSpPr>
          <p:nvPr/>
        </p:nvSpPr>
        <p:spPr bwMode="auto">
          <a:xfrm>
            <a:off x="4173681" y="11545461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graphicFrame>
        <p:nvGraphicFramePr>
          <p:cNvPr id="306" name="Gráfico 305">
            <a:extLst>
              <a:ext uri="{FF2B5EF4-FFF2-40B4-BE49-F238E27FC236}">
                <a16:creationId xmlns:a16="http://schemas.microsoft.com/office/drawing/2014/main" id="{6E47A1E7-2020-5669-30B3-A6CA5C35A03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9265237"/>
              </p:ext>
            </p:extLst>
          </p:nvPr>
        </p:nvGraphicFramePr>
        <p:xfrm>
          <a:off x="1667190" y="4450472"/>
          <a:ext cx="12253434" cy="62836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07" name="TextBox 52">
            <a:extLst>
              <a:ext uri="{FF2B5EF4-FFF2-40B4-BE49-F238E27FC236}">
                <a16:creationId xmlns:a16="http://schemas.microsoft.com/office/drawing/2014/main" id="{A0F1B3E0-94BB-AA84-8DE3-6F60C0251714}"/>
              </a:ext>
            </a:extLst>
          </p:cNvPr>
          <p:cNvSpPr txBox="1"/>
          <p:nvPr/>
        </p:nvSpPr>
        <p:spPr>
          <a:xfrm>
            <a:off x="16960755" y="4250785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defRPr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308" name="Chart 25">
            <a:extLst>
              <a:ext uri="{FF2B5EF4-FFF2-40B4-BE49-F238E27FC236}">
                <a16:creationId xmlns:a16="http://schemas.microsoft.com/office/drawing/2014/main" id="{89274D68-BE19-759B-8FB5-1BCE604B0C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0865012"/>
              </p:ext>
            </p:extLst>
          </p:nvPr>
        </p:nvGraphicFramePr>
        <p:xfrm>
          <a:off x="14759817" y="4514518"/>
          <a:ext cx="7653654" cy="56586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309" name="Grupo 8">
            <a:extLst>
              <a:ext uri="{FF2B5EF4-FFF2-40B4-BE49-F238E27FC236}">
                <a16:creationId xmlns:a16="http://schemas.microsoft.com/office/drawing/2014/main" id="{A5B3488D-5270-20D4-029F-610393A08D0A}"/>
              </a:ext>
            </a:extLst>
          </p:cNvPr>
          <p:cNvGrpSpPr/>
          <p:nvPr/>
        </p:nvGrpSpPr>
        <p:grpSpPr>
          <a:xfrm>
            <a:off x="21283867" y="5623991"/>
            <a:ext cx="2436121" cy="893320"/>
            <a:chOff x="21808511" y="8681242"/>
            <a:chExt cx="2436121" cy="893320"/>
          </a:xfrm>
        </p:grpSpPr>
        <p:sp>
          <p:nvSpPr>
            <p:cNvPr id="310" name="TextBox 18">
              <a:extLst>
                <a:ext uri="{FF2B5EF4-FFF2-40B4-BE49-F238E27FC236}">
                  <a16:creationId xmlns:a16="http://schemas.microsoft.com/office/drawing/2014/main" id="{946B5B9B-7900-D125-6657-05BDB78E64DD}"/>
                </a:ext>
              </a:extLst>
            </p:cNvPr>
            <p:cNvSpPr txBox="1"/>
            <p:nvPr/>
          </p:nvSpPr>
          <p:spPr>
            <a:xfrm>
              <a:off x="22537519" y="8681242"/>
              <a:ext cx="1014279" cy="52322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8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71%</a:t>
              </a:r>
            </a:p>
          </p:txBody>
        </p:sp>
        <p:sp>
          <p:nvSpPr>
            <p:cNvPr id="329" name="TextBox 15">
              <a:extLst>
                <a:ext uri="{FF2B5EF4-FFF2-40B4-BE49-F238E27FC236}">
                  <a16:creationId xmlns:a16="http://schemas.microsoft.com/office/drawing/2014/main" id="{2C167F76-FC67-D971-3CB5-74934CB32770}"/>
                </a:ext>
              </a:extLst>
            </p:cNvPr>
            <p:cNvSpPr txBox="1"/>
            <p:nvPr/>
          </p:nvSpPr>
          <p:spPr>
            <a:xfrm>
              <a:off x="21808511" y="9174452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graphicFrame>
        <p:nvGraphicFramePr>
          <p:cNvPr id="330" name="Tabla 4">
            <a:extLst>
              <a:ext uri="{FF2B5EF4-FFF2-40B4-BE49-F238E27FC236}">
                <a16:creationId xmlns:a16="http://schemas.microsoft.com/office/drawing/2014/main" id="{CB209207-EB6E-0104-5890-B4DED59511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1552351"/>
              </p:ext>
            </p:extLst>
          </p:nvPr>
        </p:nvGraphicFramePr>
        <p:xfrm>
          <a:off x="495465" y="10095128"/>
          <a:ext cx="13092627" cy="762000"/>
        </p:xfrm>
        <a:graphic>
          <a:graphicData uri="http://schemas.openxmlformats.org/drawingml/2006/table">
            <a:tbl>
              <a:tblPr bandRow="1"/>
              <a:tblGrid>
                <a:gridCol w="2288168">
                  <a:extLst>
                    <a:ext uri="{9D8B030D-6E8A-4147-A177-3AD203B41FA5}">
                      <a16:colId xmlns:a16="http://schemas.microsoft.com/office/drawing/2014/main" val="4244189457"/>
                    </a:ext>
                  </a:extLst>
                </a:gridCol>
                <a:gridCol w="2016235">
                  <a:extLst>
                    <a:ext uri="{9D8B030D-6E8A-4147-A177-3AD203B41FA5}">
                      <a16:colId xmlns:a16="http://schemas.microsoft.com/office/drawing/2014/main" val="3369334983"/>
                    </a:ext>
                  </a:extLst>
                </a:gridCol>
                <a:gridCol w="3327290">
                  <a:extLst>
                    <a:ext uri="{9D8B030D-6E8A-4147-A177-3AD203B41FA5}">
                      <a16:colId xmlns:a16="http://schemas.microsoft.com/office/drawing/2014/main" val="2772985376"/>
                    </a:ext>
                  </a:extLst>
                </a:gridCol>
                <a:gridCol w="2914650">
                  <a:extLst>
                    <a:ext uri="{9D8B030D-6E8A-4147-A177-3AD203B41FA5}">
                      <a16:colId xmlns:a16="http://schemas.microsoft.com/office/drawing/2014/main" val="3028075362"/>
                    </a:ext>
                  </a:extLst>
                </a:gridCol>
                <a:gridCol w="2546284">
                  <a:extLst>
                    <a:ext uri="{9D8B030D-6E8A-4147-A177-3AD203B41FA5}">
                      <a16:colId xmlns:a16="http://schemas.microsoft.com/office/drawing/2014/main" val="1348937398"/>
                    </a:ext>
                  </a:extLst>
                </a:gridCol>
              </a:tblGrid>
              <a:tr h="37084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2200" b="1" i="0" u="none" strike="noStrike" kern="1200" cap="none" dirty="0">
                          <a:solidFill>
                            <a:srgbClr val="1A2C57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  <a:sym typeface="Arial"/>
                        </a:rPr>
                        <a:t>Número </a:t>
                      </a:r>
                    </a:p>
                    <a:p>
                      <a:pPr algn="ctr"/>
                      <a:r>
                        <a:rPr lang="es-MX" sz="2200" b="1" i="0" u="none" strike="noStrike" kern="1200" cap="none" dirty="0">
                          <a:solidFill>
                            <a:srgbClr val="1A2C57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  <a:sym typeface="Arial"/>
                        </a:rPr>
                        <a:t>de gestión</a:t>
                      </a:r>
                      <a:endParaRPr lang="es-SV" sz="2200" b="1" i="0" u="none" strike="noStrike" kern="1200" cap="none" dirty="0">
                        <a:solidFill>
                          <a:srgbClr val="1A2C57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2800" b="0" i="0" u="none" strike="noStrike" kern="1200" cap="none" dirty="0">
                          <a:solidFill>
                            <a:srgbClr val="1A2C57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  <a:sym typeface="Arial"/>
                        </a:rPr>
                        <a:t>9</a:t>
                      </a:r>
                      <a:endParaRPr lang="es-SV" sz="2800" b="0" i="0" u="none" strike="noStrike" kern="1200" cap="none" dirty="0">
                        <a:solidFill>
                          <a:srgbClr val="1A2C57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2800" b="0" i="0" u="none" strike="noStrike" kern="1200" cap="none">
                          <a:solidFill>
                            <a:srgbClr val="1A2C57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  <a:sym typeface="Arial"/>
                        </a:rPr>
                        <a:t>1,805</a:t>
                      </a:r>
                      <a:endParaRPr lang="es-SV" sz="2800" b="0" i="0" u="none" strike="noStrike" kern="1200" cap="none">
                        <a:solidFill>
                          <a:srgbClr val="1A2C57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2800" b="0" i="0" u="none" strike="noStrike" kern="1200" cap="none" dirty="0">
                          <a:solidFill>
                            <a:srgbClr val="1A2C57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  <a:sym typeface="Arial"/>
                        </a:rPr>
                        <a:t>5</a:t>
                      </a:r>
                      <a:endParaRPr lang="es-SV" sz="2800" b="0" i="0" u="none" strike="noStrike" kern="1200" cap="none" dirty="0">
                        <a:solidFill>
                          <a:srgbClr val="1A2C57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2800" b="0" i="0" u="none" strike="noStrike" kern="1200" cap="none" dirty="0">
                          <a:solidFill>
                            <a:srgbClr val="1A2C57"/>
                          </a:solidFill>
                          <a:latin typeface="Nanum Gothic" panose="020B0604020202020204" charset="-127"/>
                          <a:ea typeface="Nanum Gothic" panose="020B0604020202020204" charset="-127"/>
                          <a:cs typeface="Poppins" pitchFamily="2" charset="77"/>
                          <a:sym typeface="Arial"/>
                        </a:rPr>
                        <a:t>44</a:t>
                      </a:r>
                      <a:endParaRPr lang="es-SV" sz="2800" b="0" i="0" u="none" strike="noStrike" kern="1200" cap="none" dirty="0">
                        <a:solidFill>
                          <a:srgbClr val="1A2C57"/>
                        </a:solidFill>
                        <a:latin typeface="Nanum Gothic" panose="020B0604020202020204" charset="-127"/>
                        <a:ea typeface="Nanum Gothic" panose="020B0604020202020204" charset="-127"/>
                        <a:cs typeface="Poppins" pitchFamily="2" charset="77"/>
                        <a:sym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4448554"/>
                  </a:ext>
                </a:extLst>
              </a:tr>
            </a:tbl>
          </a:graphicData>
        </a:graphic>
      </p:graphicFrame>
      <p:sp>
        <p:nvSpPr>
          <p:cNvPr id="331" name="TextBox 15">
            <a:extLst>
              <a:ext uri="{FF2B5EF4-FFF2-40B4-BE49-F238E27FC236}">
                <a16:creationId xmlns:a16="http://schemas.microsoft.com/office/drawing/2014/main" id="{B04EBD89-B656-8554-125D-2C71F99CE668}"/>
              </a:ext>
            </a:extLst>
          </p:cNvPr>
          <p:cNvSpPr txBox="1"/>
          <p:nvPr/>
        </p:nvSpPr>
        <p:spPr>
          <a:xfrm>
            <a:off x="5218511" y="12086268"/>
            <a:ext cx="178568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85%</a:t>
            </a:r>
          </a:p>
        </p:txBody>
      </p:sp>
      <p:sp>
        <p:nvSpPr>
          <p:cNvPr id="332" name="TextBox 52">
            <a:extLst>
              <a:ext uri="{FF2B5EF4-FFF2-40B4-BE49-F238E27FC236}">
                <a16:creationId xmlns:a16="http://schemas.microsoft.com/office/drawing/2014/main" id="{3DB0B1ED-4CEF-772D-6093-7F23A3CD4EB2}"/>
              </a:ext>
            </a:extLst>
          </p:cNvPr>
          <p:cNvSpPr txBox="1"/>
          <p:nvPr/>
        </p:nvSpPr>
        <p:spPr>
          <a:xfrm>
            <a:off x="3413637" y="4150744"/>
            <a:ext cx="8443502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DISTRIBUCIÓN DE COMPRAS INSTITUCIONALES </a:t>
            </a:r>
          </a:p>
          <a:p>
            <a:pPr algn="ctr" defTabSz="1828434">
              <a:buClrTx/>
              <a:buFontTx/>
              <a:buNone/>
              <a:defRPr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Y MONTOS ADJUDICADOS</a:t>
            </a:r>
          </a:p>
        </p:txBody>
      </p:sp>
      <p:grpSp>
        <p:nvGrpSpPr>
          <p:cNvPr id="4" name="Google Shape;311;p33">
            <a:extLst>
              <a:ext uri="{FF2B5EF4-FFF2-40B4-BE49-F238E27FC236}">
                <a16:creationId xmlns:a16="http://schemas.microsoft.com/office/drawing/2014/main" id="{A64319E8-6820-A981-DFEA-8ADB8E5DDA55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5" name="Google Shape;312;p33">
              <a:extLst>
                <a:ext uri="{FF2B5EF4-FFF2-40B4-BE49-F238E27FC236}">
                  <a16:creationId xmlns:a16="http://schemas.microsoft.com/office/drawing/2014/main" id="{E3C16E1F-E9FD-9647-8E44-38CE4C6C561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6" name="Google Shape;313;p33">
              <a:extLst>
                <a:ext uri="{FF2B5EF4-FFF2-40B4-BE49-F238E27FC236}">
                  <a16:creationId xmlns:a16="http://schemas.microsoft.com/office/drawing/2014/main" id="{954BDB85-4D0B-5327-C1F7-CCC6E04C8A2E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7" name="Google Shape;314;p33">
              <a:extLst>
                <a:ext uri="{FF2B5EF4-FFF2-40B4-BE49-F238E27FC236}">
                  <a16:creationId xmlns:a16="http://schemas.microsoft.com/office/drawing/2014/main" id="{609360FA-D0F5-6BC1-59F0-A6518FE22ACA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8" name="Google Shape;315;p33">
              <a:extLst>
                <a:ext uri="{FF2B5EF4-FFF2-40B4-BE49-F238E27FC236}">
                  <a16:creationId xmlns:a16="http://schemas.microsoft.com/office/drawing/2014/main" id="{B0698423-5CC0-63E8-1884-4D850BF87DEA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9" name="Google Shape;316;p33">
              <a:extLst>
                <a:ext uri="{FF2B5EF4-FFF2-40B4-BE49-F238E27FC236}">
                  <a16:creationId xmlns:a16="http://schemas.microsoft.com/office/drawing/2014/main" id="{A01AF9E1-B260-FA51-8769-E589B4AE0575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12" name="Google Shape;317;p33">
              <a:extLst>
                <a:ext uri="{FF2B5EF4-FFF2-40B4-BE49-F238E27FC236}">
                  <a16:creationId xmlns:a16="http://schemas.microsoft.com/office/drawing/2014/main" id="{7BC267FA-0830-65E3-8064-4CE01C07B56E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2231519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4" name="Google Shape;1114;p45"/>
          <p:cNvGrpSpPr/>
          <p:nvPr/>
        </p:nvGrpSpPr>
        <p:grpSpPr>
          <a:xfrm>
            <a:off x="1868249" y="1441411"/>
            <a:ext cx="3333665" cy="370304"/>
            <a:chOff x="7173550" y="540000"/>
            <a:chExt cx="1250450" cy="138900"/>
          </a:xfrm>
        </p:grpSpPr>
        <p:sp>
          <p:nvSpPr>
            <p:cNvPr id="1115" name="Google Shape;1115;p4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6" name="Google Shape;1116;p4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7" name="Google Shape;1117;p4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8" name="Google Shape;1118;p4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9" name="Google Shape;1119;p4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0" name="Google Shape;1120;p4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" name="Google Shape;181;p29">
            <a:extLst>
              <a:ext uri="{FF2B5EF4-FFF2-40B4-BE49-F238E27FC236}">
                <a16:creationId xmlns:a16="http://schemas.microsoft.com/office/drawing/2014/main" id="{2FF93F4F-5229-57B7-8268-E7789C4983C4}"/>
              </a:ext>
            </a:extLst>
          </p:cNvPr>
          <p:cNvSpPr txBox="1">
            <a:spLocks/>
          </p:cNvSpPr>
          <p:nvPr/>
        </p:nvSpPr>
        <p:spPr>
          <a:xfrm>
            <a:off x="2460921" y="3973277"/>
            <a:ext cx="8560445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2000" dirty="0">
                <a:solidFill>
                  <a:schemeClr val="accent2"/>
                </a:solidFill>
              </a:rPr>
              <a:t>C</a:t>
            </a:r>
            <a:r>
              <a:rPr lang="es-SV" sz="12000" dirty="0">
                <a:solidFill>
                  <a:schemeClr val="tx2"/>
                </a:solidFill>
              </a:rPr>
              <a:t>e</a:t>
            </a:r>
            <a:r>
              <a:rPr lang="es-SV" sz="12000" dirty="0">
                <a:solidFill>
                  <a:schemeClr val="accent1"/>
                </a:solidFill>
              </a:rPr>
              <a:t>nt</a:t>
            </a:r>
            <a:r>
              <a:rPr lang="es-SV" sz="12000" dirty="0">
                <a:solidFill>
                  <a:schemeClr val="accent2"/>
                </a:solidFill>
              </a:rPr>
              <a:t>r</a:t>
            </a:r>
            <a:r>
              <a:rPr lang="es-SV" sz="12000" dirty="0">
                <a:solidFill>
                  <a:schemeClr val="accent3"/>
                </a:solidFill>
              </a:rPr>
              <a:t>o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DBA307EB-DA24-23B8-E66D-AEA95D66C40E}"/>
              </a:ext>
            </a:extLst>
          </p:cNvPr>
          <p:cNvSpPr txBox="1"/>
          <p:nvPr/>
        </p:nvSpPr>
        <p:spPr>
          <a:xfrm rot="21413986">
            <a:off x="3510855" y="3558953"/>
            <a:ext cx="850131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000" dirty="0">
                <a:solidFill>
                  <a:schemeClr val="tx1"/>
                </a:solidFill>
                <a:latin typeface="adelia" pitchFamily="2" charset="0"/>
              </a:rPr>
              <a:t>Unidad de </a:t>
            </a:r>
            <a:endParaRPr lang="es-SV" sz="8000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C284AF4B-B52C-4527-36B2-569E53240EB7}"/>
              </a:ext>
            </a:extLst>
          </p:cNvPr>
          <p:cNvSpPr txBox="1"/>
          <p:nvPr/>
        </p:nvSpPr>
        <p:spPr>
          <a:xfrm>
            <a:off x="3075680" y="8244292"/>
            <a:ext cx="989975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2000" dirty="0">
                <a:solidFill>
                  <a:schemeClr val="accent2"/>
                </a:solidFill>
                <a:latin typeface="Lexend Deca SemiBold" panose="020B0604020202020204" charset="0"/>
              </a:rPr>
              <a:t>in</a:t>
            </a:r>
            <a:r>
              <a:rPr lang="es-SV" sz="12000" dirty="0">
                <a:solidFill>
                  <a:schemeClr val="tx2"/>
                </a:solidFill>
                <a:latin typeface="Lexend Deca SemiBold" panose="020B0604020202020204" charset="0"/>
              </a:rPr>
              <a:t>fo</a:t>
            </a:r>
            <a:r>
              <a:rPr lang="es-SV" sz="12000" dirty="0">
                <a:solidFill>
                  <a:schemeClr val="accent1"/>
                </a:solidFill>
                <a:latin typeface="Lexend Deca SemiBold" panose="020B0604020202020204" charset="0"/>
              </a:rPr>
              <a:t>rm</a:t>
            </a:r>
            <a:r>
              <a:rPr lang="es-SV" sz="12000" dirty="0">
                <a:solidFill>
                  <a:schemeClr val="accent2"/>
                </a:solidFill>
                <a:latin typeface="Lexend Deca SemiBold" panose="020B0604020202020204" charset="0"/>
              </a:rPr>
              <a:t>ac</a:t>
            </a:r>
            <a:r>
              <a:rPr lang="es-SV" sz="12000" dirty="0">
                <a:solidFill>
                  <a:schemeClr val="accent3"/>
                </a:solidFill>
                <a:latin typeface="Lexend Deca SemiBold" panose="020B0604020202020204" charset="0"/>
              </a:rPr>
              <a:t>ión</a:t>
            </a:r>
          </a:p>
        </p:txBody>
      </p:sp>
      <p:grpSp>
        <p:nvGrpSpPr>
          <p:cNvPr id="9" name="Google Shape;342;p34">
            <a:extLst>
              <a:ext uri="{FF2B5EF4-FFF2-40B4-BE49-F238E27FC236}">
                <a16:creationId xmlns:a16="http://schemas.microsoft.com/office/drawing/2014/main" id="{276EE36E-77B4-7953-9494-7D795A419C23}"/>
              </a:ext>
            </a:extLst>
          </p:cNvPr>
          <p:cNvGrpSpPr/>
          <p:nvPr/>
        </p:nvGrpSpPr>
        <p:grpSpPr>
          <a:xfrm>
            <a:off x="16894199" y="11904285"/>
            <a:ext cx="3333665" cy="370304"/>
            <a:chOff x="7173550" y="540000"/>
            <a:chExt cx="1250450" cy="138900"/>
          </a:xfrm>
        </p:grpSpPr>
        <p:sp>
          <p:nvSpPr>
            <p:cNvPr id="10" name="Google Shape;343;p34">
              <a:extLst>
                <a:ext uri="{FF2B5EF4-FFF2-40B4-BE49-F238E27FC236}">
                  <a16:creationId xmlns:a16="http://schemas.microsoft.com/office/drawing/2014/main" id="{827720A3-4F60-4E72-F7C2-3C24999689B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44;p34">
              <a:extLst>
                <a:ext uri="{FF2B5EF4-FFF2-40B4-BE49-F238E27FC236}">
                  <a16:creationId xmlns:a16="http://schemas.microsoft.com/office/drawing/2014/main" id="{CEDEEA6F-A1AD-A2D0-6AD2-BC06241FCAE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345;p34">
              <a:extLst>
                <a:ext uri="{FF2B5EF4-FFF2-40B4-BE49-F238E27FC236}">
                  <a16:creationId xmlns:a16="http://schemas.microsoft.com/office/drawing/2014/main" id="{662B797F-55C2-006F-17D6-ABBB16551F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6;p34">
              <a:extLst>
                <a:ext uri="{FF2B5EF4-FFF2-40B4-BE49-F238E27FC236}">
                  <a16:creationId xmlns:a16="http://schemas.microsoft.com/office/drawing/2014/main" id="{DD0655FE-6C0D-9742-8AD5-3A5DEB9CFCE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347;p34">
              <a:extLst>
                <a:ext uri="{FF2B5EF4-FFF2-40B4-BE49-F238E27FC236}">
                  <a16:creationId xmlns:a16="http://schemas.microsoft.com/office/drawing/2014/main" id="{6A7FC653-296C-B042-2821-44C1992983B8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48;p34">
              <a:extLst>
                <a:ext uri="{FF2B5EF4-FFF2-40B4-BE49-F238E27FC236}">
                  <a16:creationId xmlns:a16="http://schemas.microsoft.com/office/drawing/2014/main" id="{80D2111E-46DF-27FF-0EB3-7F2A81F5A35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" name="Google Shape;349;p34">
            <a:extLst>
              <a:ext uri="{FF2B5EF4-FFF2-40B4-BE49-F238E27FC236}">
                <a16:creationId xmlns:a16="http://schemas.microsoft.com/office/drawing/2014/main" id="{CE51E85F-0F27-37E2-0CD7-41EFE1FDFA6A}"/>
              </a:ext>
            </a:extLst>
          </p:cNvPr>
          <p:cNvGrpSpPr/>
          <p:nvPr/>
        </p:nvGrpSpPr>
        <p:grpSpPr>
          <a:xfrm>
            <a:off x="16045440" y="1686078"/>
            <a:ext cx="7617229" cy="919760"/>
            <a:chOff x="5566800" y="631775"/>
            <a:chExt cx="2857205" cy="345000"/>
          </a:xfrm>
        </p:grpSpPr>
        <p:sp>
          <p:nvSpPr>
            <p:cNvPr id="17" name="Google Shape;350;p34">
              <a:extLst>
                <a:ext uri="{FF2B5EF4-FFF2-40B4-BE49-F238E27FC236}">
                  <a16:creationId xmlns:a16="http://schemas.microsoft.com/office/drawing/2014/main" id="{E9CA0C97-D226-2735-23C8-EFCE6CC50E42}"/>
                </a:ext>
              </a:extLst>
            </p:cNvPr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51;p34">
              <a:extLst>
                <a:ext uri="{FF2B5EF4-FFF2-40B4-BE49-F238E27FC236}">
                  <a16:creationId xmlns:a16="http://schemas.microsoft.com/office/drawing/2014/main" id="{05F4A8D0-B198-B2D9-E2B4-D897C4572078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5" name="Google Shape;352;p34">
                <a:extLst>
                  <a:ext uri="{FF2B5EF4-FFF2-40B4-BE49-F238E27FC236}">
                    <a16:creationId xmlns:a16="http://schemas.microsoft.com/office/drawing/2014/main" id="{D1A9909C-D33C-CBCE-1B41-9EE89659851A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" name="Google Shape;353;p34">
                <a:extLst>
                  <a:ext uri="{FF2B5EF4-FFF2-40B4-BE49-F238E27FC236}">
                    <a16:creationId xmlns:a16="http://schemas.microsoft.com/office/drawing/2014/main" id="{3D40E74D-8C05-5F3F-7483-9BF3E31C02EA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54;p34">
              <a:extLst>
                <a:ext uri="{FF2B5EF4-FFF2-40B4-BE49-F238E27FC236}">
                  <a16:creationId xmlns:a16="http://schemas.microsoft.com/office/drawing/2014/main" id="{2A422EAB-E811-F8EA-F731-6D4F94646196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55;p34">
                <a:extLst>
                  <a:ext uri="{FF2B5EF4-FFF2-40B4-BE49-F238E27FC236}">
                    <a16:creationId xmlns:a16="http://schemas.microsoft.com/office/drawing/2014/main" id="{A51A4418-7716-F45D-3052-28F261F935D0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1" name="Google Shape;356;p34">
                <a:extLst>
                  <a:ext uri="{FF2B5EF4-FFF2-40B4-BE49-F238E27FC236}">
                    <a16:creationId xmlns:a16="http://schemas.microsoft.com/office/drawing/2014/main" id="{DCF8FE11-8F5F-F2B4-DAFA-ED3CA4DC182A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57;p34">
                <a:extLst>
                  <a:ext uri="{FF2B5EF4-FFF2-40B4-BE49-F238E27FC236}">
                    <a16:creationId xmlns:a16="http://schemas.microsoft.com/office/drawing/2014/main" id="{1EE1015F-45D8-3BED-21EB-EA8CB7A4F36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3" name="Google Shape;358;p34">
                <a:extLst>
                  <a:ext uri="{FF2B5EF4-FFF2-40B4-BE49-F238E27FC236}">
                    <a16:creationId xmlns:a16="http://schemas.microsoft.com/office/drawing/2014/main" id="{4E1D8BF5-8C90-3C59-9305-3FF55B222520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59;p34">
                <a:extLst>
                  <a:ext uri="{FF2B5EF4-FFF2-40B4-BE49-F238E27FC236}">
                    <a16:creationId xmlns:a16="http://schemas.microsoft.com/office/drawing/2014/main" id="{DAE92DEE-AB7C-B65D-CB1B-BEA875D3E569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3A2C0A2-D3A1-8090-75BD-BEA6B4FF7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6992" y="11480767"/>
            <a:ext cx="2009007" cy="1098311"/>
          </a:xfrm>
          <a:prstGeom prst="rect">
            <a:avLst/>
          </a:prstGeom>
        </p:spPr>
      </p:pic>
      <p:grpSp>
        <p:nvGrpSpPr>
          <p:cNvPr id="28" name="Google Shape;11205;p69">
            <a:extLst>
              <a:ext uri="{FF2B5EF4-FFF2-40B4-BE49-F238E27FC236}">
                <a16:creationId xmlns:a16="http://schemas.microsoft.com/office/drawing/2014/main" id="{08F10EDA-4C94-A9B0-BEB0-73FDBFEBAE5A}"/>
              </a:ext>
            </a:extLst>
          </p:cNvPr>
          <p:cNvGrpSpPr/>
          <p:nvPr/>
        </p:nvGrpSpPr>
        <p:grpSpPr>
          <a:xfrm>
            <a:off x="20748970" y="5113353"/>
            <a:ext cx="969841" cy="962656"/>
            <a:chOff x="-56012425" y="1903275"/>
            <a:chExt cx="320600" cy="318225"/>
          </a:xfrm>
          <a:solidFill>
            <a:schemeClr val="bg1"/>
          </a:solidFill>
        </p:grpSpPr>
        <p:sp>
          <p:nvSpPr>
            <p:cNvPr id="29" name="Google Shape;11206;p69">
              <a:extLst>
                <a:ext uri="{FF2B5EF4-FFF2-40B4-BE49-F238E27FC236}">
                  <a16:creationId xmlns:a16="http://schemas.microsoft.com/office/drawing/2014/main" id="{F8F5D8A1-D83A-C7D3-1961-8D793DF3993E}"/>
                </a:ext>
              </a:extLst>
            </p:cNvPr>
            <p:cNvSpPr/>
            <p:nvPr/>
          </p:nvSpPr>
          <p:spPr>
            <a:xfrm>
              <a:off x="-55897425" y="20151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" name="Google Shape;11207;p69">
              <a:extLst>
                <a:ext uri="{FF2B5EF4-FFF2-40B4-BE49-F238E27FC236}">
                  <a16:creationId xmlns:a16="http://schemas.microsoft.com/office/drawing/2014/main" id="{17EC023F-99B7-63B9-B48B-5A4705B98EE5}"/>
                </a:ext>
              </a:extLst>
            </p:cNvPr>
            <p:cNvSpPr/>
            <p:nvPr/>
          </p:nvSpPr>
          <p:spPr>
            <a:xfrm>
              <a:off x="-56012425" y="1903275"/>
              <a:ext cx="320600" cy="318225"/>
            </a:xfrm>
            <a:custGeom>
              <a:avLst/>
              <a:gdLst/>
              <a:ahLst/>
              <a:cxnLst/>
              <a:rect l="l" t="t" r="r" b="b"/>
              <a:pathLst>
                <a:path w="12824" h="12729" extrusionOk="0">
                  <a:moveTo>
                    <a:pt x="5262" y="946"/>
                  </a:moveTo>
                  <a:lnTo>
                    <a:pt x="5262" y="946"/>
                  </a:lnTo>
                  <a:cubicBezTo>
                    <a:pt x="5010" y="1923"/>
                    <a:pt x="4254" y="2679"/>
                    <a:pt x="3277" y="2899"/>
                  </a:cubicBezTo>
                  <a:cubicBezTo>
                    <a:pt x="3592" y="2017"/>
                    <a:pt x="4348" y="1293"/>
                    <a:pt x="5262" y="946"/>
                  </a:cubicBezTo>
                  <a:close/>
                  <a:moveTo>
                    <a:pt x="2301" y="5231"/>
                  </a:moveTo>
                  <a:lnTo>
                    <a:pt x="2301" y="6333"/>
                  </a:lnTo>
                  <a:lnTo>
                    <a:pt x="2301" y="6680"/>
                  </a:lnTo>
                  <a:cubicBezTo>
                    <a:pt x="1891" y="6680"/>
                    <a:pt x="1545" y="6365"/>
                    <a:pt x="1545" y="5955"/>
                  </a:cubicBezTo>
                  <a:cubicBezTo>
                    <a:pt x="1545" y="5514"/>
                    <a:pt x="1891" y="5231"/>
                    <a:pt x="2301" y="5231"/>
                  </a:cubicBezTo>
                  <a:close/>
                  <a:moveTo>
                    <a:pt x="10555" y="5231"/>
                  </a:moveTo>
                  <a:cubicBezTo>
                    <a:pt x="10965" y="5231"/>
                    <a:pt x="11311" y="5546"/>
                    <a:pt x="11311" y="5987"/>
                  </a:cubicBezTo>
                  <a:cubicBezTo>
                    <a:pt x="11311" y="6365"/>
                    <a:pt x="10965" y="6743"/>
                    <a:pt x="10555" y="6743"/>
                  </a:cubicBezTo>
                  <a:lnTo>
                    <a:pt x="10555" y="5231"/>
                  </a:lnTo>
                  <a:close/>
                  <a:moveTo>
                    <a:pt x="1103" y="6837"/>
                  </a:moveTo>
                  <a:cubicBezTo>
                    <a:pt x="1387" y="7216"/>
                    <a:pt x="1828" y="7436"/>
                    <a:pt x="2301" y="7436"/>
                  </a:cubicBezTo>
                  <a:cubicBezTo>
                    <a:pt x="2301" y="7877"/>
                    <a:pt x="1986" y="8192"/>
                    <a:pt x="1545" y="8192"/>
                  </a:cubicBezTo>
                  <a:cubicBezTo>
                    <a:pt x="1166" y="8192"/>
                    <a:pt x="788" y="7877"/>
                    <a:pt x="788" y="7436"/>
                  </a:cubicBezTo>
                  <a:cubicBezTo>
                    <a:pt x="788" y="7216"/>
                    <a:pt x="914" y="6963"/>
                    <a:pt x="1103" y="6837"/>
                  </a:cubicBezTo>
                  <a:close/>
                  <a:moveTo>
                    <a:pt x="11752" y="6837"/>
                  </a:moveTo>
                  <a:cubicBezTo>
                    <a:pt x="11941" y="6995"/>
                    <a:pt x="12067" y="7216"/>
                    <a:pt x="12067" y="7436"/>
                  </a:cubicBezTo>
                  <a:cubicBezTo>
                    <a:pt x="12067" y="7877"/>
                    <a:pt x="11721" y="8192"/>
                    <a:pt x="11311" y="8192"/>
                  </a:cubicBezTo>
                  <a:cubicBezTo>
                    <a:pt x="10933" y="8192"/>
                    <a:pt x="10555" y="7877"/>
                    <a:pt x="10555" y="7436"/>
                  </a:cubicBezTo>
                  <a:cubicBezTo>
                    <a:pt x="11028" y="7436"/>
                    <a:pt x="11469" y="7216"/>
                    <a:pt x="11752" y="6837"/>
                  </a:cubicBezTo>
                  <a:close/>
                  <a:moveTo>
                    <a:pt x="5325" y="2490"/>
                  </a:moveTo>
                  <a:lnTo>
                    <a:pt x="5325" y="2647"/>
                  </a:lnTo>
                  <a:cubicBezTo>
                    <a:pt x="5325" y="3529"/>
                    <a:pt x="5955" y="4286"/>
                    <a:pt x="6837" y="4443"/>
                  </a:cubicBezTo>
                  <a:lnTo>
                    <a:pt x="6837" y="7405"/>
                  </a:lnTo>
                  <a:cubicBezTo>
                    <a:pt x="6711" y="7436"/>
                    <a:pt x="6585" y="7468"/>
                    <a:pt x="6491" y="7468"/>
                  </a:cubicBezTo>
                  <a:cubicBezTo>
                    <a:pt x="6176" y="7468"/>
                    <a:pt x="5892" y="7373"/>
                    <a:pt x="5703" y="7153"/>
                  </a:cubicBezTo>
                  <a:cubicBezTo>
                    <a:pt x="5624" y="7074"/>
                    <a:pt x="5522" y="7034"/>
                    <a:pt x="5424" y="7034"/>
                  </a:cubicBezTo>
                  <a:cubicBezTo>
                    <a:pt x="5325" y="7034"/>
                    <a:pt x="5231" y="7074"/>
                    <a:pt x="5168" y="7153"/>
                  </a:cubicBezTo>
                  <a:cubicBezTo>
                    <a:pt x="5010" y="7310"/>
                    <a:pt x="5010" y="7562"/>
                    <a:pt x="5168" y="7688"/>
                  </a:cubicBezTo>
                  <a:cubicBezTo>
                    <a:pt x="5514" y="8035"/>
                    <a:pt x="6018" y="8224"/>
                    <a:pt x="6491" y="8224"/>
                  </a:cubicBezTo>
                  <a:cubicBezTo>
                    <a:pt x="6585" y="8224"/>
                    <a:pt x="6711" y="8224"/>
                    <a:pt x="6837" y="8192"/>
                  </a:cubicBezTo>
                  <a:lnTo>
                    <a:pt x="6837" y="9326"/>
                  </a:lnTo>
                  <a:lnTo>
                    <a:pt x="6837" y="9673"/>
                  </a:lnTo>
                  <a:cubicBezTo>
                    <a:pt x="6711" y="9673"/>
                    <a:pt x="6554" y="9736"/>
                    <a:pt x="6428" y="9736"/>
                  </a:cubicBezTo>
                  <a:cubicBezTo>
                    <a:pt x="4569" y="9673"/>
                    <a:pt x="3057" y="8192"/>
                    <a:pt x="3057" y="6333"/>
                  </a:cubicBezTo>
                  <a:cubicBezTo>
                    <a:pt x="3057" y="3908"/>
                    <a:pt x="3057" y="3971"/>
                    <a:pt x="3088" y="3687"/>
                  </a:cubicBezTo>
                  <a:cubicBezTo>
                    <a:pt x="3939" y="3592"/>
                    <a:pt x="4790" y="3151"/>
                    <a:pt x="5325" y="2490"/>
                  </a:cubicBezTo>
                  <a:close/>
                  <a:moveTo>
                    <a:pt x="6459" y="694"/>
                  </a:moveTo>
                  <a:cubicBezTo>
                    <a:pt x="8287" y="757"/>
                    <a:pt x="9830" y="2238"/>
                    <a:pt x="9830" y="4097"/>
                  </a:cubicBezTo>
                  <a:lnTo>
                    <a:pt x="9830" y="11941"/>
                  </a:lnTo>
                  <a:cubicBezTo>
                    <a:pt x="8570" y="11721"/>
                    <a:pt x="7562" y="10618"/>
                    <a:pt x="7562" y="9295"/>
                  </a:cubicBezTo>
                  <a:lnTo>
                    <a:pt x="7562" y="4065"/>
                  </a:lnTo>
                  <a:cubicBezTo>
                    <a:pt x="7562" y="3845"/>
                    <a:pt x="7404" y="3687"/>
                    <a:pt x="7215" y="3687"/>
                  </a:cubicBezTo>
                  <a:cubicBezTo>
                    <a:pt x="6585" y="3687"/>
                    <a:pt x="6113" y="3183"/>
                    <a:pt x="6113" y="2584"/>
                  </a:cubicBezTo>
                  <a:lnTo>
                    <a:pt x="6113" y="757"/>
                  </a:lnTo>
                  <a:cubicBezTo>
                    <a:pt x="6239" y="757"/>
                    <a:pt x="6365" y="694"/>
                    <a:pt x="6459" y="694"/>
                  </a:cubicBezTo>
                  <a:close/>
                  <a:moveTo>
                    <a:pt x="3057" y="8665"/>
                  </a:moveTo>
                  <a:cubicBezTo>
                    <a:pt x="3781" y="9704"/>
                    <a:pt x="5010" y="10429"/>
                    <a:pt x="6428" y="10429"/>
                  </a:cubicBezTo>
                  <a:cubicBezTo>
                    <a:pt x="6617" y="10429"/>
                    <a:pt x="6774" y="10429"/>
                    <a:pt x="6995" y="10398"/>
                  </a:cubicBezTo>
                  <a:cubicBezTo>
                    <a:pt x="7184" y="11028"/>
                    <a:pt x="7562" y="11563"/>
                    <a:pt x="8098" y="11973"/>
                  </a:cubicBezTo>
                  <a:lnTo>
                    <a:pt x="3057" y="11973"/>
                  </a:lnTo>
                  <a:lnTo>
                    <a:pt x="3057" y="8665"/>
                  </a:lnTo>
                  <a:close/>
                  <a:moveTo>
                    <a:pt x="6396" y="1"/>
                  </a:moveTo>
                  <a:cubicBezTo>
                    <a:pt x="4096" y="1"/>
                    <a:pt x="2269" y="1860"/>
                    <a:pt x="2269" y="4097"/>
                  </a:cubicBezTo>
                  <a:lnTo>
                    <a:pt x="2269" y="4443"/>
                  </a:lnTo>
                  <a:cubicBezTo>
                    <a:pt x="1356" y="4443"/>
                    <a:pt x="631" y="5231"/>
                    <a:pt x="757" y="6144"/>
                  </a:cubicBezTo>
                  <a:cubicBezTo>
                    <a:pt x="284" y="6428"/>
                    <a:pt x="1" y="6900"/>
                    <a:pt x="1" y="7436"/>
                  </a:cubicBezTo>
                  <a:cubicBezTo>
                    <a:pt x="1" y="8255"/>
                    <a:pt x="694" y="8948"/>
                    <a:pt x="1513" y="8948"/>
                  </a:cubicBezTo>
                  <a:cubicBezTo>
                    <a:pt x="1797" y="8948"/>
                    <a:pt x="2017" y="8854"/>
                    <a:pt x="2269" y="8728"/>
                  </a:cubicBezTo>
                  <a:lnTo>
                    <a:pt x="2269" y="12351"/>
                  </a:lnTo>
                  <a:cubicBezTo>
                    <a:pt x="2269" y="12571"/>
                    <a:pt x="2427" y="12729"/>
                    <a:pt x="2616" y="12729"/>
                  </a:cubicBezTo>
                  <a:lnTo>
                    <a:pt x="10145" y="12729"/>
                  </a:lnTo>
                  <a:cubicBezTo>
                    <a:pt x="10334" y="12729"/>
                    <a:pt x="10492" y="12571"/>
                    <a:pt x="10492" y="12351"/>
                  </a:cubicBezTo>
                  <a:lnTo>
                    <a:pt x="10492" y="8728"/>
                  </a:lnTo>
                  <a:cubicBezTo>
                    <a:pt x="10712" y="8854"/>
                    <a:pt x="10965" y="8948"/>
                    <a:pt x="11248" y="8948"/>
                  </a:cubicBezTo>
                  <a:cubicBezTo>
                    <a:pt x="12067" y="8948"/>
                    <a:pt x="12729" y="8255"/>
                    <a:pt x="12729" y="7436"/>
                  </a:cubicBezTo>
                  <a:cubicBezTo>
                    <a:pt x="12823" y="6932"/>
                    <a:pt x="12508" y="6428"/>
                    <a:pt x="12036" y="6144"/>
                  </a:cubicBezTo>
                  <a:cubicBezTo>
                    <a:pt x="12130" y="5231"/>
                    <a:pt x="11437" y="4443"/>
                    <a:pt x="10523" y="4443"/>
                  </a:cubicBezTo>
                  <a:lnTo>
                    <a:pt x="10523" y="4097"/>
                  </a:lnTo>
                  <a:cubicBezTo>
                    <a:pt x="10523" y="1860"/>
                    <a:pt x="8665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1" name="Google Shape;11208;p69">
            <a:extLst>
              <a:ext uri="{FF2B5EF4-FFF2-40B4-BE49-F238E27FC236}">
                <a16:creationId xmlns:a16="http://schemas.microsoft.com/office/drawing/2014/main" id="{116DC831-4EAD-4AC7-00DE-0B57C21D7859}"/>
              </a:ext>
            </a:extLst>
          </p:cNvPr>
          <p:cNvGrpSpPr/>
          <p:nvPr/>
        </p:nvGrpSpPr>
        <p:grpSpPr>
          <a:xfrm>
            <a:off x="20751344" y="6377477"/>
            <a:ext cx="965077" cy="965077"/>
            <a:chOff x="-56010850" y="2294725"/>
            <a:chExt cx="319025" cy="319025"/>
          </a:xfrm>
          <a:solidFill>
            <a:schemeClr val="bg1"/>
          </a:solidFill>
        </p:grpSpPr>
        <p:sp>
          <p:nvSpPr>
            <p:cNvPr id="32" name="Google Shape;11209;p69">
              <a:extLst>
                <a:ext uri="{FF2B5EF4-FFF2-40B4-BE49-F238E27FC236}">
                  <a16:creationId xmlns:a16="http://schemas.microsoft.com/office/drawing/2014/main" id="{98303282-3C90-1A08-B15F-5224F5035456}"/>
                </a:ext>
              </a:extLst>
            </p:cNvPr>
            <p:cNvSpPr/>
            <p:nvPr/>
          </p:nvSpPr>
          <p:spPr>
            <a:xfrm>
              <a:off x="-55906875" y="2527275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58" y="1001"/>
                    <a:pt x="2773" y="623"/>
                  </a:cubicBezTo>
                  <a:cubicBezTo>
                    <a:pt x="2930" y="465"/>
                    <a:pt x="2930" y="245"/>
                    <a:pt x="2773" y="119"/>
                  </a:cubicBezTo>
                  <a:cubicBezTo>
                    <a:pt x="2694" y="40"/>
                    <a:pt x="2592" y="1"/>
                    <a:pt x="2493" y="1"/>
                  </a:cubicBezTo>
                  <a:cubicBezTo>
                    <a:pt x="2395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35" y="434"/>
                    <a:pt x="883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210;p69">
              <a:extLst>
                <a:ext uri="{FF2B5EF4-FFF2-40B4-BE49-F238E27FC236}">
                  <a16:creationId xmlns:a16="http://schemas.microsoft.com/office/drawing/2014/main" id="{8CFBE6A6-BD6E-1EDA-B33E-C3FA9CD4C8E5}"/>
                </a:ext>
              </a:extLst>
            </p:cNvPr>
            <p:cNvSpPr/>
            <p:nvPr/>
          </p:nvSpPr>
          <p:spPr>
            <a:xfrm>
              <a:off x="-5591632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211;p69">
              <a:extLst>
                <a:ext uri="{FF2B5EF4-FFF2-40B4-BE49-F238E27FC236}">
                  <a16:creationId xmlns:a16="http://schemas.microsoft.com/office/drawing/2014/main" id="{41CF7D9A-3B9C-69D6-34EE-9840582D7C27}"/>
                </a:ext>
              </a:extLst>
            </p:cNvPr>
            <p:cNvSpPr/>
            <p:nvPr/>
          </p:nvSpPr>
          <p:spPr>
            <a:xfrm>
              <a:off x="-55842300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5" name="Google Shape;11212;p69">
              <a:extLst>
                <a:ext uri="{FF2B5EF4-FFF2-40B4-BE49-F238E27FC236}">
                  <a16:creationId xmlns:a16="http://schemas.microsoft.com/office/drawing/2014/main" id="{FBEFD642-64D3-DA55-18E1-B190C73CF63B}"/>
                </a:ext>
              </a:extLst>
            </p:cNvPr>
            <p:cNvSpPr/>
            <p:nvPr/>
          </p:nvSpPr>
          <p:spPr>
            <a:xfrm>
              <a:off x="-56010850" y="2294725"/>
              <a:ext cx="319025" cy="319025"/>
            </a:xfrm>
            <a:custGeom>
              <a:avLst/>
              <a:gdLst/>
              <a:ahLst/>
              <a:cxnLst/>
              <a:rect l="l" t="t" r="r" b="b"/>
              <a:pathLst>
                <a:path w="12761" h="12761" extrusionOk="0">
                  <a:moveTo>
                    <a:pt x="6333" y="4506"/>
                  </a:moveTo>
                  <a:cubicBezTo>
                    <a:pt x="6522" y="4506"/>
                    <a:pt x="6680" y="4664"/>
                    <a:pt x="6680" y="4853"/>
                  </a:cubicBezTo>
                  <a:lnTo>
                    <a:pt x="6680" y="5199"/>
                  </a:lnTo>
                  <a:lnTo>
                    <a:pt x="4475" y="5199"/>
                  </a:lnTo>
                  <a:lnTo>
                    <a:pt x="4475" y="4853"/>
                  </a:lnTo>
                  <a:cubicBezTo>
                    <a:pt x="4475" y="4664"/>
                    <a:pt x="4632" y="4506"/>
                    <a:pt x="4821" y="4506"/>
                  </a:cubicBezTo>
                  <a:close/>
                  <a:moveTo>
                    <a:pt x="5577" y="757"/>
                  </a:moveTo>
                  <a:cubicBezTo>
                    <a:pt x="7814" y="757"/>
                    <a:pt x="9673" y="2616"/>
                    <a:pt x="9673" y="4853"/>
                  </a:cubicBezTo>
                  <a:lnTo>
                    <a:pt x="9673" y="5199"/>
                  </a:lnTo>
                  <a:lnTo>
                    <a:pt x="7436" y="5199"/>
                  </a:lnTo>
                  <a:lnTo>
                    <a:pt x="7436" y="4853"/>
                  </a:lnTo>
                  <a:cubicBezTo>
                    <a:pt x="7436" y="4222"/>
                    <a:pt x="6932" y="3750"/>
                    <a:pt x="6333" y="3750"/>
                  </a:cubicBezTo>
                  <a:lnTo>
                    <a:pt x="4821" y="3750"/>
                  </a:lnTo>
                  <a:cubicBezTo>
                    <a:pt x="4191" y="3750"/>
                    <a:pt x="3718" y="4254"/>
                    <a:pt x="3718" y="4853"/>
                  </a:cubicBezTo>
                  <a:lnTo>
                    <a:pt x="3718" y="5199"/>
                  </a:lnTo>
                  <a:lnTo>
                    <a:pt x="1482" y="5199"/>
                  </a:lnTo>
                  <a:lnTo>
                    <a:pt x="1482" y="4853"/>
                  </a:lnTo>
                  <a:cubicBezTo>
                    <a:pt x="1482" y="2616"/>
                    <a:pt x="3340" y="757"/>
                    <a:pt x="5577" y="757"/>
                  </a:cubicBezTo>
                  <a:close/>
                  <a:moveTo>
                    <a:pt x="1482" y="5955"/>
                  </a:moveTo>
                  <a:lnTo>
                    <a:pt x="1482" y="7467"/>
                  </a:lnTo>
                  <a:cubicBezTo>
                    <a:pt x="1103" y="7467"/>
                    <a:pt x="725" y="7152"/>
                    <a:pt x="725" y="6711"/>
                  </a:cubicBezTo>
                  <a:cubicBezTo>
                    <a:pt x="725" y="6302"/>
                    <a:pt x="1103" y="5955"/>
                    <a:pt x="1482" y="5955"/>
                  </a:cubicBezTo>
                  <a:close/>
                  <a:moveTo>
                    <a:pt x="9704" y="5955"/>
                  </a:moveTo>
                  <a:cubicBezTo>
                    <a:pt x="10114" y="5955"/>
                    <a:pt x="10460" y="6302"/>
                    <a:pt x="10460" y="6711"/>
                  </a:cubicBezTo>
                  <a:cubicBezTo>
                    <a:pt x="10460" y="7089"/>
                    <a:pt x="10145" y="7467"/>
                    <a:pt x="9704" y="7467"/>
                  </a:cubicBezTo>
                  <a:lnTo>
                    <a:pt x="9704" y="5955"/>
                  </a:lnTo>
                  <a:close/>
                  <a:moveTo>
                    <a:pt x="9011" y="5955"/>
                  </a:moveTo>
                  <a:cubicBezTo>
                    <a:pt x="8980" y="6270"/>
                    <a:pt x="8980" y="8318"/>
                    <a:pt x="8980" y="8633"/>
                  </a:cubicBezTo>
                  <a:cubicBezTo>
                    <a:pt x="8980" y="10492"/>
                    <a:pt x="7467" y="11973"/>
                    <a:pt x="5609" y="11973"/>
                  </a:cubicBezTo>
                  <a:cubicBezTo>
                    <a:pt x="3781" y="11973"/>
                    <a:pt x="2269" y="10492"/>
                    <a:pt x="2269" y="8633"/>
                  </a:cubicBezTo>
                  <a:lnTo>
                    <a:pt x="2269" y="5955"/>
                  </a:lnTo>
                  <a:close/>
                  <a:moveTo>
                    <a:pt x="5577" y="1"/>
                  </a:moveTo>
                  <a:cubicBezTo>
                    <a:pt x="2899" y="1"/>
                    <a:pt x="725" y="2175"/>
                    <a:pt x="725" y="4853"/>
                  </a:cubicBezTo>
                  <a:lnTo>
                    <a:pt x="725" y="5451"/>
                  </a:lnTo>
                  <a:cubicBezTo>
                    <a:pt x="316" y="5703"/>
                    <a:pt x="1" y="6207"/>
                    <a:pt x="1" y="6743"/>
                  </a:cubicBezTo>
                  <a:cubicBezTo>
                    <a:pt x="1" y="7562"/>
                    <a:pt x="662" y="8255"/>
                    <a:pt x="1482" y="8255"/>
                  </a:cubicBezTo>
                  <a:lnTo>
                    <a:pt x="1482" y="8665"/>
                  </a:lnTo>
                  <a:cubicBezTo>
                    <a:pt x="1482" y="10933"/>
                    <a:pt x="3340" y="12760"/>
                    <a:pt x="5577" y="12760"/>
                  </a:cubicBezTo>
                  <a:cubicBezTo>
                    <a:pt x="7814" y="12760"/>
                    <a:pt x="9673" y="10933"/>
                    <a:pt x="9673" y="8665"/>
                  </a:cubicBezTo>
                  <a:lnTo>
                    <a:pt x="9673" y="8255"/>
                  </a:lnTo>
                  <a:cubicBezTo>
                    <a:pt x="10492" y="8255"/>
                    <a:pt x="11185" y="7562"/>
                    <a:pt x="11185" y="6743"/>
                  </a:cubicBezTo>
                  <a:cubicBezTo>
                    <a:pt x="11185" y="6459"/>
                    <a:pt x="11091" y="6239"/>
                    <a:pt x="10965" y="5987"/>
                  </a:cubicBezTo>
                  <a:lnTo>
                    <a:pt x="12351" y="5987"/>
                  </a:lnTo>
                  <a:cubicBezTo>
                    <a:pt x="12540" y="5987"/>
                    <a:pt x="12697" y="5829"/>
                    <a:pt x="12697" y="5640"/>
                  </a:cubicBezTo>
                  <a:cubicBezTo>
                    <a:pt x="12760" y="5420"/>
                    <a:pt x="12540" y="5199"/>
                    <a:pt x="12351" y="5199"/>
                  </a:cubicBezTo>
                  <a:lnTo>
                    <a:pt x="10429" y="5199"/>
                  </a:lnTo>
                  <a:lnTo>
                    <a:pt x="10429" y="4853"/>
                  </a:lnTo>
                  <a:cubicBezTo>
                    <a:pt x="10429" y="2175"/>
                    <a:pt x="825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" name="Google Shape;11213;p69">
            <a:extLst>
              <a:ext uri="{FF2B5EF4-FFF2-40B4-BE49-F238E27FC236}">
                <a16:creationId xmlns:a16="http://schemas.microsoft.com/office/drawing/2014/main" id="{B10A9763-F8C8-7555-BF38-FE37BD16E965}"/>
              </a:ext>
            </a:extLst>
          </p:cNvPr>
          <p:cNvGrpSpPr/>
          <p:nvPr/>
        </p:nvGrpSpPr>
        <p:grpSpPr>
          <a:xfrm>
            <a:off x="20751391" y="7584053"/>
            <a:ext cx="964999" cy="962656"/>
            <a:chOff x="-56010050" y="2686975"/>
            <a:chExt cx="319000" cy="318225"/>
          </a:xfrm>
          <a:solidFill>
            <a:schemeClr val="bg1"/>
          </a:solidFill>
        </p:grpSpPr>
        <p:sp>
          <p:nvSpPr>
            <p:cNvPr id="37" name="Google Shape;11214;p69">
              <a:extLst>
                <a:ext uri="{FF2B5EF4-FFF2-40B4-BE49-F238E27FC236}">
                  <a16:creationId xmlns:a16="http://schemas.microsoft.com/office/drawing/2014/main" id="{9502A415-F88B-6EFC-ED8A-0C501406B2BF}"/>
                </a:ext>
              </a:extLst>
            </p:cNvPr>
            <p:cNvSpPr/>
            <p:nvPr/>
          </p:nvSpPr>
          <p:spPr>
            <a:xfrm>
              <a:off x="-55887975" y="2917925"/>
              <a:ext cx="72475" cy="29775"/>
            </a:xfrm>
            <a:custGeom>
              <a:avLst/>
              <a:gdLst/>
              <a:ahLst/>
              <a:cxnLst/>
              <a:rect l="l" t="t" r="r" b="b"/>
              <a:pathLst>
                <a:path w="2899" h="1191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7"/>
                    <a:pt x="1" y="529"/>
                    <a:pt x="158" y="655"/>
                  </a:cubicBezTo>
                  <a:cubicBezTo>
                    <a:pt x="505" y="1001"/>
                    <a:pt x="977" y="1190"/>
                    <a:pt x="1450" y="1190"/>
                  </a:cubicBezTo>
                  <a:cubicBezTo>
                    <a:pt x="1922" y="1190"/>
                    <a:pt x="2426" y="1001"/>
                    <a:pt x="2742" y="655"/>
                  </a:cubicBezTo>
                  <a:cubicBezTo>
                    <a:pt x="2899" y="497"/>
                    <a:pt x="2899" y="245"/>
                    <a:pt x="2742" y="119"/>
                  </a:cubicBezTo>
                  <a:cubicBezTo>
                    <a:pt x="2694" y="72"/>
                    <a:pt x="2608" y="48"/>
                    <a:pt x="2513" y="48"/>
                  </a:cubicBezTo>
                  <a:cubicBezTo>
                    <a:pt x="2419" y="48"/>
                    <a:pt x="2316" y="72"/>
                    <a:pt x="2237" y="119"/>
                  </a:cubicBezTo>
                  <a:cubicBezTo>
                    <a:pt x="2048" y="340"/>
                    <a:pt x="1733" y="434"/>
                    <a:pt x="1450" y="434"/>
                  </a:cubicBezTo>
                  <a:cubicBezTo>
                    <a:pt x="1135" y="434"/>
                    <a:pt x="851" y="340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215;p69">
              <a:extLst>
                <a:ext uri="{FF2B5EF4-FFF2-40B4-BE49-F238E27FC236}">
                  <a16:creationId xmlns:a16="http://schemas.microsoft.com/office/drawing/2014/main" id="{BE4B865E-E6ED-D526-158C-B471A37C553B}"/>
                </a:ext>
              </a:extLst>
            </p:cNvPr>
            <p:cNvSpPr/>
            <p:nvPr/>
          </p:nvSpPr>
          <p:spPr>
            <a:xfrm>
              <a:off x="-55897425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216;p69">
              <a:extLst>
                <a:ext uri="{FF2B5EF4-FFF2-40B4-BE49-F238E27FC236}">
                  <a16:creationId xmlns:a16="http://schemas.microsoft.com/office/drawing/2014/main" id="{FE43D4EB-9647-E182-E64D-4809D5D38D26}"/>
                </a:ext>
              </a:extLst>
            </p:cNvPr>
            <p:cNvSpPr/>
            <p:nvPr/>
          </p:nvSpPr>
          <p:spPr>
            <a:xfrm>
              <a:off x="-55822600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217;p69">
              <a:extLst>
                <a:ext uri="{FF2B5EF4-FFF2-40B4-BE49-F238E27FC236}">
                  <a16:creationId xmlns:a16="http://schemas.microsoft.com/office/drawing/2014/main" id="{E69C3F5D-3055-EF61-2C77-006670773E5E}"/>
                </a:ext>
              </a:extLst>
            </p:cNvPr>
            <p:cNvSpPr/>
            <p:nvPr/>
          </p:nvSpPr>
          <p:spPr>
            <a:xfrm>
              <a:off x="-56010050" y="2686975"/>
              <a:ext cx="319000" cy="318225"/>
            </a:xfrm>
            <a:custGeom>
              <a:avLst/>
              <a:gdLst/>
              <a:ahLst/>
              <a:cxnLst/>
              <a:rect l="l" t="t" r="r" b="b"/>
              <a:pathLst>
                <a:path w="12760" h="12729" extrusionOk="0">
                  <a:moveTo>
                    <a:pt x="2962" y="756"/>
                  </a:moveTo>
                  <a:cubicBezTo>
                    <a:pt x="3686" y="756"/>
                    <a:pt x="4285" y="1260"/>
                    <a:pt x="4443" y="1954"/>
                  </a:cubicBezTo>
                  <a:cubicBezTo>
                    <a:pt x="4096" y="2174"/>
                    <a:pt x="3749" y="2395"/>
                    <a:pt x="3434" y="2710"/>
                  </a:cubicBezTo>
                  <a:cubicBezTo>
                    <a:pt x="3119" y="3025"/>
                    <a:pt x="2867" y="3340"/>
                    <a:pt x="2678" y="3686"/>
                  </a:cubicBezTo>
                  <a:cubicBezTo>
                    <a:pt x="1954" y="3592"/>
                    <a:pt x="1450" y="2962"/>
                    <a:pt x="1450" y="2237"/>
                  </a:cubicBezTo>
                  <a:cubicBezTo>
                    <a:pt x="1450" y="1418"/>
                    <a:pt x="2111" y="756"/>
                    <a:pt x="2962" y="756"/>
                  </a:cubicBezTo>
                  <a:close/>
                  <a:moveTo>
                    <a:pt x="9735" y="756"/>
                  </a:moveTo>
                  <a:cubicBezTo>
                    <a:pt x="10554" y="756"/>
                    <a:pt x="11216" y="1418"/>
                    <a:pt x="11216" y="2237"/>
                  </a:cubicBezTo>
                  <a:cubicBezTo>
                    <a:pt x="11216" y="2993"/>
                    <a:pt x="10712" y="3592"/>
                    <a:pt x="9987" y="3686"/>
                  </a:cubicBezTo>
                  <a:cubicBezTo>
                    <a:pt x="9798" y="3340"/>
                    <a:pt x="9578" y="2993"/>
                    <a:pt x="9263" y="2710"/>
                  </a:cubicBezTo>
                  <a:cubicBezTo>
                    <a:pt x="8948" y="2395"/>
                    <a:pt x="8570" y="2174"/>
                    <a:pt x="8223" y="1954"/>
                  </a:cubicBezTo>
                  <a:cubicBezTo>
                    <a:pt x="8381" y="1260"/>
                    <a:pt x="8979" y="756"/>
                    <a:pt x="9735" y="756"/>
                  </a:cubicBezTo>
                  <a:close/>
                  <a:moveTo>
                    <a:pt x="5986" y="2237"/>
                  </a:moveTo>
                  <a:lnTo>
                    <a:pt x="5986" y="2584"/>
                  </a:lnTo>
                  <a:cubicBezTo>
                    <a:pt x="5986" y="4064"/>
                    <a:pt x="4789" y="5230"/>
                    <a:pt x="3340" y="5230"/>
                  </a:cubicBezTo>
                  <a:lnTo>
                    <a:pt x="2993" y="5230"/>
                  </a:lnTo>
                  <a:cubicBezTo>
                    <a:pt x="3151" y="3655"/>
                    <a:pt x="4411" y="2395"/>
                    <a:pt x="5986" y="2237"/>
                  </a:cubicBezTo>
                  <a:close/>
                  <a:moveTo>
                    <a:pt x="6742" y="2237"/>
                  </a:moveTo>
                  <a:cubicBezTo>
                    <a:pt x="8318" y="2395"/>
                    <a:pt x="9578" y="3655"/>
                    <a:pt x="9735" y="5230"/>
                  </a:cubicBezTo>
                  <a:lnTo>
                    <a:pt x="9357" y="5230"/>
                  </a:lnTo>
                  <a:cubicBezTo>
                    <a:pt x="7908" y="5230"/>
                    <a:pt x="6742" y="4064"/>
                    <a:pt x="6742" y="2584"/>
                  </a:cubicBezTo>
                  <a:lnTo>
                    <a:pt x="6742" y="2237"/>
                  </a:lnTo>
                  <a:close/>
                  <a:moveTo>
                    <a:pt x="2206" y="5986"/>
                  </a:moveTo>
                  <a:lnTo>
                    <a:pt x="2206" y="7467"/>
                  </a:lnTo>
                  <a:cubicBezTo>
                    <a:pt x="1796" y="7467"/>
                    <a:pt x="1450" y="7152"/>
                    <a:pt x="1450" y="6742"/>
                  </a:cubicBezTo>
                  <a:cubicBezTo>
                    <a:pt x="1450" y="6301"/>
                    <a:pt x="1796" y="5986"/>
                    <a:pt x="2206" y="5986"/>
                  </a:cubicBezTo>
                  <a:close/>
                  <a:moveTo>
                    <a:pt x="10460" y="5986"/>
                  </a:moveTo>
                  <a:cubicBezTo>
                    <a:pt x="10870" y="5986"/>
                    <a:pt x="11216" y="6301"/>
                    <a:pt x="11216" y="6742"/>
                  </a:cubicBezTo>
                  <a:cubicBezTo>
                    <a:pt x="11216" y="7120"/>
                    <a:pt x="10870" y="7467"/>
                    <a:pt x="10460" y="7467"/>
                  </a:cubicBezTo>
                  <a:lnTo>
                    <a:pt x="10460" y="5986"/>
                  </a:lnTo>
                  <a:close/>
                  <a:moveTo>
                    <a:pt x="1008" y="7624"/>
                  </a:moveTo>
                  <a:cubicBezTo>
                    <a:pt x="1292" y="8002"/>
                    <a:pt x="1733" y="8223"/>
                    <a:pt x="2206" y="8223"/>
                  </a:cubicBezTo>
                  <a:cubicBezTo>
                    <a:pt x="2206" y="8633"/>
                    <a:pt x="1891" y="8979"/>
                    <a:pt x="1450" y="8979"/>
                  </a:cubicBezTo>
                  <a:cubicBezTo>
                    <a:pt x="1071" y="8979"/>
                    <a:pt x="693" y="8664"/>
                    <a:pt x="693" y="8223"/>
                  </a:cubicBezTo>
                  <a:cubicBezTo>
                    <a:pt x="693" y="8002"/>
                    <a:pt x="819" y="7750"/>
                    <a:pt x="1008" y="7624"/>
                  </a:cubicBezTo>
                  <a:close/>
                  <a:moveTo>
                    <a:pt x="11657" y="7624"/>
                  </a:moveTo>
                  <a:cubicBezTo>
                    <a:pt x="11846" y="7782"/>
                    <a:pt x="11972" y="8002"/>
                    <a:pt x="11972" y="8223"/>
                  </a:cubicBezTo>
                  <a:cubicBezTo>
                    <a:pt x="11972" y="8633"/>
                    <a:pt x="11626" y="8979"/>
                    <a:pt x="11216" y="8979"/>
                  </a:cubicBezTo>
                  <a:cubicBezTo>
                    <a:pt x="10838" y="8979"/>
                    <a:pt x="10460" y="8664"/>
                    <a:pt x="10460" y="8223"/>
                  </a:cubicBezTo>
                  <a:cubicBezTo>
                    <a:pt x="10933" y="8223"/>
                    <a:pt x="11374" y="8002"/>
                    <a:pt x="11657" y="7624"/>
                  </a:cubicBezTo>
                  <a:close/>
                  <a:moveTo>
                    <a:pt x="6333" y="4127"/>
                  </a:moveTo>
                  <a:cubicBezTo>
                    <a:pt x="6490" y="4442"/>
                    <a:pt x="6679" y="4726"/>
                    <a:pt x="6963" y="5009"/>
                  </a:cubicBezTo>
                  <a:cubicBezTo>
                    <a:pt x="7593" y="5640"/>
                    <a:pt x="8475" y="5986"/>
                    <a:pt x="9357" y="5986"/>
                  </a:cubicBezTo>
                  <a:lnTo>
                    <a:pt x="9735" y="5986"/>
                  </a:lnTo>
                  <a:lnTo>
                    <a:pt x="9735" y="8570"/>
                  </a:lnTo>
                  <a:cubicBezTo>
                    <a:pt x="9735" y="10428"/>
                    <a:pt x="8192" y="11972"/>
                    <a:pt x="6333" y="11972"/>
                  </a:cubicBezTo>
                  <a:cubicBezTo>
                    <a:pt x="4474" y="11972"/>
                    <a:pt x="2962" y="10428"/>
                    <a:pt x="2962" y="8570"/>
                  </a:cubicBezTo>
                  <a:lnTo>
                    <a:pt x="2962" y="5986"/>
                  </a:lnTo>
                  <a:lnTo>
                    <a:pt x="3308" y="5986"/>
                  </a:lnTo>
                  <a:cubicBezTo>
                    <a:pt x="4222" y="5986"/>
                    <a:pt x="5041" y="5640"/>
                    <a:pt x="5703" y="5009"/>
                  </a:cubicBezTo>
                  <a:cubicBezTo>
                    <a:pt x="5955" y="4757"/>
                    <a:pt x="6175" y="4442"/>
                    <a:pt x="6333" y="4127"/>
                  </a:cubicBezTo>
                  <a:close/>
                  <a:moveTo>
                    <a:pt x="2962" y="0"/>
                  </a:moveTo>
                  <a:cubicBezTo>
                    <a:pt x="1733" y="0"/>
                    <a:pt x="693" y="977"/>
                    <a:pt x="693" y="2237"/>
                  </a:cubicBezTo>
                  <a:cubicBezTo>
                    <a:pt x="693" y="3277"/>
                    <a:pt x="1418" y="4159"/>
                    <a:pt x="2395" y="4411"/>
                  </a:cubicBezTo>
                  <a:cubicBezTo>
                    <a:pt x="2332" y="4694"/>
                    <a:pt x="2237" y="4946"/>
                    <a:pt x="2237" y="5230"/>
                  </a:cubicBezTo>
                  <a:cubicBezTo>
                    <a:pt x="1355" y="5230"/>
                    <a:pt x="630" y="6018"/>
                    <a:pt x="756" y="6931"/>
                  </a:cubicBezTo>
                  <a:cubicBezTo>
                    <a:pt x="284" y="7215"/>
                    <a:pt x="0" y="7687"/>
                    <a:pt x="0" y="8223"/>
                  </a:cubicBezTo>
                  <a:cubicBezTo>
                    <a:pt x="0" y="9042"/>
                    <a:pt x="662" y="9735"/>
                    <a:pt x="1513" y="9735"/>
                  </a:cubicBezTo>
                  <a:cubicBezTo>
                    <a:pt x="1828" y="9735"/>
                    <a:pt x="2080" y="9641"/>
                    <a:pt x="2332" y="9452"/>
                  </a:cubicBezTo>
                  <a:cubicBezTo>
                    <a:pt x="2710" y="11310"/>
                    <a:pt x="4379" y="12728"/>
                    <a:pt x="6396" y="12728"/>
                  </a:cubicBezTo>
                  <a:cubicBezTo>
                    <a:pt x="8381" y="12728"/>
                    <a:pt x="10050" y="11310"/>
                    <a:pt x="10428" y="9452"/>
                  </a:cubicBezTo>
                  <a:cubicBezTo>
                    <a:pt x="10680" y="9609"/>
                    <a:pt x="10964" y="9735"/>
                    <a:pt x="11279" y="9735"/>
                  </a:cubicBezTo>
                  <a:cubicBezTo>
                    <a:pt x="12098" y="9735"/>
                    <a:pt x="12760" y="9042"/>
                    <a:pt x="12760" y="8223"/>
                  </a:cubicBezTo>
                  <a:cubicBezTo>
                    <a:pt x="12728" y="7687"/>
                    <a:pt x="12413" y="7152"/>
                    <a:pt x="11941" y="6931"/>
                  </a:cubicBezTo>
                  <a:cubicBezTo>
                    <a:pt x="12035" y="6018"/>
                    <a:pt x="11342" y="5230"/>
                    <a:pt x="10428" y="5230"/>
                  </a:cubicBezTo>
                  <a:cubicBezTo>
                    <a:pt x="10397" y="4946"/>
                    <a:pt x="10365" y="4694"/>
                    <a:pt x="10271" y="4411"/>
                  </a:cubicBezTo>
                  <a:cubicBezTo>
                    <a:pt x="11248" y="4159"/>
                    <a:pt x="11972" y="3277"/>
                    <a:pt x="11972" y="2237"/>
                  </a:cubicBezTo>
                  <a:cubicBezTo>
                    <a:pt x="11972" y="1008"/>
                    <a:pt x="10996" y="0"/>
                    <a:pt x="9735" y="0"/>
                  </a:cubicBezTo>
                  <a:cubicBezTo>
                    <a:pt x="8664" y="0"/>
                    <a:pt x="7814" y="693"/>
                    <a:pt x="7530" y="1638"/>
                  </a:cubicBezTo>
                  <a:cubicBezTo>
                    <a:pt x="7120" y="1544"/>
                    <a:pt x="6742" y="1481"/>
                    <a:pt x="6333" y="1481"/>
                  </a:cubicBezTo>
                  <a:cubicBezTo>
                    <a:pt x="5955" y="1481"/>
                    <a:pt x="5514" y="1575"/>
                    <a:pt x="5167" y="1638"/>
                  </a:cubicBezTo>
                  <a:cubicBezTo>
                    <a:pt x="4915" y="693"/>
                    <a:pt x="4033" y="0"/>
                    <a:pt x="296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1" name="Google Shape;11330;p69">
            <a:extLst>
              <a:ext uri="{FF2B5EF4-FFF2-40B4-BE49-F238E27FC236}">
                <a16:creationId xmlns:a16="http://schemas.microsoft.com/office/drawing/2014/main" id="{536D7D72-9241-5D5D-3134-BCA4E998CA1A}"/>
              </a:ext>
            </a:extLst>
          </p:cNvPr>
          <p:cNvGrpSpPr/>
          <p:nvPr/>
        </p:nvGrpSpPr>
        <p:grpSpPr>
          <a:xfrm>
            <a:off x="18439384" y="5115774"/>
            <a:ext cx="845886" cy="962656"/>
            <a:chOff x="-56774050" y="1904075"/>
            <a:chExt cx="279625" cy="318225"/>
          </a:xfrm>
          <a:solidFill>
            <a:schemeClr val="bg1"/>
          </a:solidFill>
        </p:grpSpPr>
        <p:sp>
          <p:nvSpPr>
            <p:cNvPr id="42" name="Google Shape;11331;p69">
              <a:extLst>
                <a:ext uri="{FF2B5EF4-FFF2-40B4-BE49-F238E27FC236}">
                  <a16:creationId xmlns:a16="http://schemas.microsoft.com/office/drawing/2014/main" id="{97223FE5-DDFB-2C00-FA26-0280F1C5AD38}"/>
                </a:ext>
              </a:extLst>
            </p:cNvPr>
            <p:cNvSpPr/>
            <p:nvPr/>
          </p:nvSpPr>
          <p:spPr>
            <a:xfrm>
              <a:off x="-5667165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98" y="1"/>
                  </a:moveTo>
                  <a:cubicBezTo>
                    <a:pt x="307" y="1"/>
                    <a:pt x="221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62" y="40"/>
                    <a:pt x="2568" y="1"/>
                    <a:pt x="2477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8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3" name="Google Shape;11332;p69">
              <a:extLst>
                <a:ext uri="{FF2B5EF4-FFF2-40B4-BE49-F238E27FC236}">
                  <a16:creationId xmlns:a16="http://schemas.microsoft.com/office/drawing/2014/main" id="{A5183B82-BD8D-55F9-3617-9940EF449374}"/>
                </a:ext>
              </a:extLst>
            </p:cNvPr>
            <p:cNvSpPr/>
            <p:nvPr/>
          </p:nvSpPr>
          <p:spPr>
            <a:xfrm>
              <a:off x="-56774050" y="19040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45" y="757"/>
                  </a:moveTo>
                  <a:cubicBezTo>
                    <a:pt x="7278" y="757"/>
                    <a:pt x="8696" y="2048"/>
                    <a:pt x="8885" y="3750"/>
                  </a:cubicBezTo>
                  <a:lnTo>
                    <a:pt x="4789" y="3750"/>
                  </a:lnTo>
                  <a:cubicBezTo>
                    <a:pt x="3056" y="3750"/>
                    <a:pt x="1639" y="2395"/>
                    <a:pt x="1450" y="757"/>
                  </a:cubicBezTo>
                  <a:close/>
                  <a:moveTo>
                    <a:pt x="2710" y="3844"/>
                  </a:moveTo>
                  <a:cubicBezTo>
                    <a:pt x="3277" y="4254"/>
                    <a:pt x="4002" y="4506"/>
                    <a:pt x="4789" y="4506"/>
                  </a:cubicBezTo>
                  <a:lnTo>
                    <a:pt x="8885" y="4506"/>
                  </a:lnTo>
                  <a:lnTo>
                    <a:pt x="8885" y="5608"/>
                  </a:lnTo>
                  <a:cubicBezTo>
                    <a:pt x="8570" y="5356"/>
                    <a:pt x="8192" y="5230"/>
                    <a:pt x="7782" y="5230"/>
                  </a:cubicBezTo>
                  <a:cubicBezTo>
                    <a:pt x="6900" y="5230"/>
                    <a:pt x="6144" y="5860"/>
                    <a:pt x="5986" y="6742"/>
                  </a:cubicBezTo>
                  <a:lnTo>
                    <a:pt x="5167" y="6742"/>
                  </a:lnTo>
                  <a:cubicBezTo>
                    <a:pt x="5010" y="5860"/>
                    <a:pt x="4222" y="5230"/>
                    <a:pt x="3340" y="5230"/>
                  </a:cubicBezTo>
                  <a:cubicBezTo>
                    <a:pt x="2899" y="5230"/>
                    <a:pt x="2552" y="5388"/>
                    <a:pt x="2237" y="5608"/>
                  </a:cubicBezTo>
                  <a:cubicBezTo>
                    <a:pt x="2237" y="4978"/>
                    <a:pt x="2395" y="4380"/>
                    <a:pt x="2710" y="3844"/>
                  </a:cubicBezTo>
                  <a:close/>
                  <a:moveTo>
                    <a:pt x="1450" y="5986"/>
                  </a:moveTo>
                  <a:lnTo>
                    <a:pt x="1450" y="7467"/>
                  </a:lnTo>
                  <a:cubicBezTo>
                    <a:pt x="1432" y="7468"/>
                    <a:pt x="1415" y="7469"/>
                    <a:pt x="1398" y="7469"/>
                  </a:cubicBezTo>
                  <a:cubicBezTo>
                    <a:pt x="984" y="7469"/>
                    <a:pt x="694" y="7106"/>
                    <a:pt x="694" y="6742"/>
                  </a:cubicBezTo>
                  <a:cubicBezTo>
                    <a:pt x="694" y="6333"/>
                    <a:pt x="1009" y="5986"/>
                    <a:pt x="1450" y="5986"/>
                  </a:cubicBezTo>
                  <a:close/>
                  <a:moveTo>
                    <a:pt x="9641" y="5986"/>
                  </a:moveTo>
                  <a:cubicBezTo>
                    <a:pt x="10051" y="5986"/>
                    <a:pt x="10397" y="6301"/>
                    <a:pt x="10397" y="6742"/>
                  </a:cubicBezTo>
                  <a:cubicBezTo>
                    <a:pt x="10397" y="7184"/>
                    <a:pt x="10051" y="7499"/>
                    <a:pt x="9641" y="7499"/>
                  </a:cubicBezTo>
                  <a:lnTo>
                    <a:pt x="9641" y="5986"/>
                  </a:lnTo>
                  <a:close/>
                  <a:moveTo>
                    <a:pt x="3309" y="5986"/>
                  </a:moveTo>
                  <a:cubicBezTo>
                    <a:pt x="3939" y="5986"/>
                    <a:pt x="4411" y="6490"/>
                    <a:pt x="4411" y="7089"/>
                  </a:cubicBezTo>
                  <a:cubicBezTo>
                    <a:pt x="4411" y="7719"/>
                    <a:pt x="3907" y="8192"/>
                    <a:pt x="3309" y="8192"/>
                  </a:cubicBezTo>
                  <a:cubicBezTo>
                    <a:pt x="2678" y="8192"/>
                    <a:pt x="2206" y="7688"/>
                    <a:pt x="2206" y="7089"/>
                  </a:cubicBezTo>
                  <a:cubicBezTo>
                    <a:pt x="2206" y="6459"/>
                    <a:pt x="2710" y="5986"/>
                    <a:pt x="3309" y="5986"/>
                  </a:cubicBezTo>
                  <a:close/>
                  <a:moveTo>
                    <a:pt x="7782" y="6018"/>
                  </a:moveTo>
                  <a:cubicBezTo>
                    <a:pt x="8412" y="6018"/>
                    <a:pt x="8885" y="6553"/>
                    <a:pt x="8885" y="7121"/>
                  </a:cubicBezTo>
                  <a:cubicBezTo>
                    <a:pt x="8885" y="7719"/>
                    <a:pt x="8381" y="8223"/>
                    <a:pt x="7782" y="8223"/>
                  </a:cubicBezTo>
                  <a:cubicBezTo>
                    <a:pt x="7152" y="8223"/>
                    <a:pt x="6680" y="7719"/>
                    <a:pt x="6680" y="7121"/>
                  </a:cubicBezTo>
                  <a:cubicBezTo>
                    <a:pt x="6680" y="6490"/>
                    <a:pt x="7215" y="6018"/>
                    <a:pt x="7782" y="6018"/>
                  </a:cubicBezTo>
                  <a:close/>
                  <a:moveTo>
                    <a:pt x="5955" y="7436"/>
                  </a:moveTo>
                  <a:cubicBezTo>
                    <a:pt x="6112" y="8318"/>
                    <a:pt x="6900" y="8948"/>
                    <a:pt x="7751" y="8948"/>
                  </a:cubicBezTo>
                  <a:cubicBezTo>
                    <a:pt x="8192" y="8948"/>
                    <a:pt x="8538" y="8790"/>
                    <a:pt x="8853" y="8601"/>
                  </a:cubicBezTo>
                  <a:lnTo>
                    <a:pt x="8853" y="8601"/>
                  </a:lnTo>
                  <a:cubicBezTo>
                    <a:pt x="8885" y="10334"/>
                    <a:pt x="7593" y="11783"/>
                    <a:pt x="5892" y="11941"/>
                  </a:cubicBezTo>
                  <a:lnTo>
                    <a:pt x="5892" y="11594"/>
                  </a:lnTo>
                  <a:cubicBezTo>
                    <a:pt x="5892" y="11374"/>
                    <a:pt x="5734" y="11216"/>
                    <a:pt x="5545" y="11216"/>
                  </a:cubicBezTo>
                  <a:cubicBezTo>
                    <a:pt x="5356" y="11216"/>
                    <a:pt x="5199" y="11374"/>
                    <a:pt x="5199" y="11594"/>
                  </a:cubicBezTo>
                  <a:lnTo>
                    <a:pt x="5199" y="11941"/>
                  </a:lnTo>
                  <a:cubicBezTo>
                    <a:pt x="3498" y="11752"/>
                    <a:pt x="2206" y="10334"/>
                    <a:pt x="2206" y="8601"/>
                  </a:cubicBezTo>
                  <a:lnTo>
                    <a:pt x="2206" y="8601"/>
                  </a:lnTo>
                  <a:cubicBezTo>
                    <a:pt x="2521" y="8822"/>
                    <a:pt x="2899" y="8948"/>
                    <a:pt x="3309" y="8948"/>
                  </a:cubicBezTo>
                  <a:cubicBezTo>
                    <a:pt x="4222" y="8948"/>
                    <a:pt x="4947" y="8318"/>
                    <a:pt x="5136" y="7436"/>
                  </a:cubicBezTo>
                  <a:close/>
                  <a:moveTo>
                    <a:pt x="1072" y="0"/>
                  </a:moveTo>
                  <a:cubicBezTo>
                    <a:pt x="851" y="0"/>
                    <a:pt x="725" y="158"/>
                    <a:pt x="725" y="347"/>
                  </a:cubicBezTo>
                  <a:cubicBezTo>
                    <a:pt x="725" y="1576"/>
                    <a:pt x="1229" y="2678"/>
                    <a:pt x="2080" y="3434"/>
                  </a:cubicBezTo>
                  <a:cubicBezTo>
                    <a:pt x="1733" y="3970"/>
                    <a:pt x="1544" y="4569"/>
                    <a:pt x="1513" y="5230"/>
                  </a:cubicBezTo>
                  <a:cubicBezTo>
                    <a:pt x="662" y="5230"/>
                    <a:pt x="0" y="5923"/>
                    <a:pt x="0" y="6742"/>
                  </a:cubicBezTo>
                  <a:cubicBezTo>
                    <a:pt x="0" y="7562"/>
                    <a:pt x="662" y="8223"/>
                    <a:pt x="1513" y="8223"/>
                  </a:cubicBezTo>
                  <a:lnTo>
                    <a:pt x="1513" y="8601"/>
                  </a:lnTo>
                  <a:cubicBezTo>
                    <a:pt x="1513" y="10870"/>
                    <a:pt x="3340" y="12728"/>
                    <a:pt x="5577" y="12728"/>
                  </a:cubicBezTo>
                  <a:cubicBezTo>
                    <a:pt x="7845" y="12728"/>
                    <a:pt x="9673" y="10870"/>
                    <a:pt x="9673" y="8601"/>
                  </a:cubicBezTo>
                  <a:lnTo>
                    <a:pt x="9673" y="8223"/>
                  </a:lnTo>
                  <a:cubicBezTo>
                    <a:pt x="10523" y="8223"/>
                    <a:pt x="11185" y="7562"/>
                    <a:pt x="11185" y="6742"/>
                  </a:cubicBezTo>
                  <a:cubicBezTo>
                    <a:pt x="11153" y="5923"/>
                    <a:pt x="10460" y="5230"/>
                    <a:pt x="9641" y="5230"/>
                  </a:cubicBezTo>
                  <a:lnTo>
                    <a:pt x="9641" y="4128"/>
                  </a:lnTo>
                  <a:cubicBezTo>
                    <a:pt x="9641" y="1859"/>
                    <a:pt x="7782" y="0"/>
                    <a:pt x="554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4" name="Google Shape;11333;p69">
            <a:extLst>
              <a:ext uri="{FF2B5EF4-FFF2-40B4-BE49-F238E27FC236}">
                <a16:creationId xmlns:a16="http://schemas.microsoft.com/office/drawing/2014/main" id="{F6A9FA97-C69F-7ED3-3229-27D8159285E9}"/>
              </a:ext>
            </a:extLst>
          </p:cNvPr>
          <p:cNvGrpSpPr/>
          <p:nvPr/>
        </p:nvGrpSpPr>
        <p:grpSpPr>
          <a:xfrm>
            <a:off x="18439384" y="6377477"/>
            <a:ext cx="845886" cy="962656"/>
            <a:chOff x="-56774850" y="2294725"/>
            <a:chExt cx="279625" cy="318225"/>
          </a:xfrm>
          <a:solidFill>
            <a:schemeClr val="bg1"/>
          </a:solidFill>
        </p:grpSpPr>
        <p:sp>
          <p:nvSpPr>
            <p:cNvPr id="45" name="Google Shape;11334;p69">
              <a:extLst>
                <a:ext uri="{FF2B5EF4-FFF2-40B4-BE49-F238E27FC236}">
                  <a16:creationId xmlns:a16="http://schemas.microsoft.com/office/drawing/2014/main" id="{4E73C3A3-19BB-4C00-7DE8-881299A48132}"/>
                </a:ext>
              </a:extLst>
            </p:cNvPr>
            <p:cNvSpPr/>
            <p:nvPr/>
          </p:nvSpPr>
          <p:spPr>
            <a:xfrm>
              <a:off x="-56681100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6" name="Google Shape;11335;p69">
              <a:extLst>
                <a:ext uri="{FF2B5EF4-FFF2-40B4-BE49-F238E27FC236}">
                  <a16:creationId xmlns:a16="http://schemas.microsoft.com/office/drawing/2014/main" id="{0409CBB4-536A-D694-21B7-22B46C57DCE0}"/>
                </a:ext>
              </a:extLst>
            </p:cNvPr>
            <p:cNvSpPr/>
            <p:nvPr/>
          </p:nvSpPr>
          <p:spPr>
            <a:xfrm>
              <a:off x="-56606275" y="2464075"/>
              <a:ext cx="17325" cy="18125"/>
            </a:xfrm>
            <a:custGeom>
              <a:avLst/>
              <a:gdLst/>
              <a:ahLst/>
              <a:cxnLst/>
              <a:rect l="l" t="t" r="r" b="b"/>
              <a:pathLst>
                <a:path w="693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cubicBezTo>
                    <a:pt x="536" y="725"/>
                    <a:pt x="693" y="567"/>
                    <a:pt x="693" y="378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7" name="Google Shape;11336;p69">
              <a:extLst>
                <a:ext uri="{FF2B5EF4-FFF2-40B4-BE49-F238E27FC236}">
                  <a16:creationId xmlns:a16="http://schemas.microsoft.com/office/drawing/2014/main" id="{1DAAFC0A-3C54-7B7D-2AEB-F7F4617025C0}"/>
                </a:ext>
              </a:extLst>
            </p:cNvPr>
            <p:cNvSpPr/>
            <p:nvPr/>
          </p:nvSpPr>
          <p:spPr>
            <a:xfrm>
              <a:off x="-56774850" y="229472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88"/>
                  </a:moveTo>
                  <a:cubicBezTo>
                    <a:pt x="6775" y="788"/>
                    <a:pt x="7783" y="1198"/>
                    <a:pt x="8665" y="1891"/>
                  </a:cubicBezTo>
                  <a:cubicBezTo>
                    <a:pt x="8098" y="2553"/>
                    <a:pt x="6932" y="3057"/>
                    <a:pt x="5577" y="3057"/>
                  </a:cubicBezTo>
                  <a:cubicBezTo>
                    <a:pt x="4254" y="3057"/>
                    <a:pt x="3057" y="2584"/>
                    <a:pt x="2521" y="1891"/>
                  </a:cubicBezTo>
                  <a:cubicBezTo>
                    <a:pt x="3341" y="1198"/>
                    <a:pt x="4412" y="788"/>
                    <a:pt x="5577" y="788"/>
                  </a:cubicBezTo>
                  <a:close/>
                  <a:moveTo>
                    <a:pt x="5577" y="5325"/>
                  </a:moveTo>
                  <a:lnTo>
                    <a:pt x="8917" y="7341"/>
                  </a:lnTo>
                  <a:lnTo>
                    <a:pt x="8917" y="8633"/>
                  </a:lnTo>
                  <a:cubicBezTo>
                    <a:pt x="8917" y="9830"/>
                    <a:pt x="8350" y="10838"/>
                    <a:pt x="7436" y="11437"/>
                  </a:cubicBezTo>
                  <a:lnTo>
                    <a:pt x="7436" y="9673"/>
                  </a:lnTo>
                  <a:cubicBezTo>
                    <a:pt x="7436" y="9547"/>
                    <a:pt x="7342" y="9421"/>
                    <a:pt x="7247" y="9358"/>
                  </a:cubicBezTo>
                  <a:cubicBezTo>
                    <a:pt x="6727" y="9090"/>
                    <a:pt x="6152" y="8956"/>
                    <a:pt x="5581" y="8956"/>
                  </a:cubicBezTo>
                  <a:cubicBezTo>
                    <a:pt x="5010" y="8956"/>
                    <a:pt x="4443" y="9090"/>
                    <a:pt x="3939" y="9358"/>
                  </a:cubicBezTo>
                  <a:cubicBezTo>
                    <a:pt x="3813" y="9421"/>
                    <a:pt x="3719" y="9547"/>
                    <a:pt x="3719" y="9673"/>
                  </a:cubicBezTo>
                  <a:lnTo>
                    <a:pt x="3719" y="11437"/>
                  </a:lnTo>
                  <a:cubicBezTo>
                    <a:pt x="2836" y="10838"/>
                    <a:pt x="2238" y="9767"/>
                    <a:pt x="2238" y="8633"/>
                  </a:cubicBezTo>
                  <a:lnTo>
                    <a:pt x="2238" y="7341"/>
                  </a:lnTo>
                  <a:lnTo>
                    <a:pt x="5577" y="5325"/>
                  </a:lnTo>
                  <a:close/>
                  <a:moveTo>
                    <a:pt x="5562" y="9736"/>
                  </a:moveTo>
                  <a:cubicBezTo>
                    <a:pt x="5948" y="9736"/>
                    <a:pt x="6333" y="9799"/>
                    <a:pt x="6680" y="9925"/>
                  </a:cubicBezTo>
                  <a:lnTo>
                    <a:pt x="6680" y="11815"/>
                  </a:lnTo>
                  <a:cubicBezTo>
                    <a:pt x="6333" y="11941"/>
                    <a:pt x="5987" y="12036"/>
                    <a:pt x="5577" y="12036"/>
                  </a:cubicBezTo>
                  <a:cubicBezTo>
                    <a:pt x="5199" y="12036"/>
                    <a:pt x="4790" y="11941"/>
                    <a:pt x="4443" y="11815"/>
                  </a:cubicBezTo>
                  <a:lnTo>
                    <a:pt x="4443" y="9925"/>
                  </a:lnTo>
                  <a:cubicBezTo>
                    <a:pt x="4790" y="9799"/>
                    <a:pt x="5176" y="9736"/>
                    <a:pt x="5562" y="9736"/>
                  </a:cubicBezTo>
                  <a:close/>
                  <a:moveTo>
                    <a:pt x="9200" y="2427"/>
                  </a:moveTo>
                  <a:cubicBezTo>
                    <a:pt x="9988" y="3277"/>
                    <a:pt x="10429" y="4411"/>
                    <a:pt x="10429" y="5640"/>
                  </a:cubicBezTo>
                  <a:lnTo>
                    <a:pt x="10429" y="12036"/>
                  </a:lnTo>
                  <a:lnTo>
                    <a:pt x="7940" y="12036"/>
                  </a:lnTo>
                  <a:cubicBezTo>
                    <a:pt x="9011" y="11280"/>
                    <a:pt x="9705" y="10051"/>
                    <a:pt x="9705" y="8633"/>
                  </a:cubicBezTo>
                  <a:lnTo>
                    <a:pt x="9705" y="7152"/>
                  </a:lnTo>
                  <a:cubicBezTo>
                    <a:pt x="9705" y="7026"/>
                    <a:pt x="9642" y="6900"/>
                    <a:pt x="9515" y="6837"/>
                  </a:cubicBezTo>
                  <a:lnTo>
                    <a:pt x="5766" y="4569"/>
                  </a:lnTo>
                  <a:cubicBezTo>
                    <a:pt x="5719" y="4538"/>
                    <a:pt x="5656" y="4522"/>
                    <a:pt x="5589" y="4522"/>
                  </a:cubicBezTo>
                  <a:cubicBezTo>
                    <a:pt x="5522" y="4522"/>
                    <a:pt x="5451" y="4538"/>
                    <a:pt x="5388" y="4569"/>
                  </a:cubicBezTo>
                  <a:lnTo>
                    <a:pt x="1639" y="6837"/>
                  </a:lnTo>
                  <a:cubicBezTo>
                    <a:pt x="1513" y="6900"/>
                    <a:pt x="1450" y="7026"/>
                    <a:pt x="1450" y="7152"/>
                  </a:cubicBezTo>
                  <a:lnTo>
                    <a:pt x="1450" y="8633"/>
                  </a:lnTo>
                  <a:cubicBezTo>
                    <a:pt x="1450" y="10019"/>
                    <a:pt x="2143" y="11280"/>
                    <a:pt x="3214" y="12036"/>
                  </a:cubicBezTo>
                  <a:lnTo>
                    <a:pt x="726" y="12036"/>
                  </a:lnTo>
                  <a:lnTo>
                    <a:pt x="726" y="5640"/>
                  </a:lnTo>
                  <a:cubicBezTo>
                    <a:pt x="726" y="4380"/>
                    <a:pt x="1198" y="3246"/>
                    <a:pt x="1954" y="2427"/>
                  </a:cubicBezTo>
                  <a:cubicBezTo>
                    <a:pt x="2679" y="3246"/>
                    <a:pt x="4034" y="3750"/>
                    <a:pt x="5577" y="3750"/>
                  </a:cubicBezTo>
                  <a:cubicBezTo>
                    <a:pt x="7121" y="3750"/>
                    <a:pt x="8507" y="3246"/>
                    <a:pt x="9200" y="2427"/>
                  </a:cubicBezTo>
                  <a:close/>
                  <a:moveTo>
                    <a:pt x="5577" y="1"/>
                  </a:moveTo>
                  <a:cubicBezTo>
                    <a:pt x="2521" y="1"/>
                    <a:pt x="1" y="2521"/>
                    <a:pt x="1" y="5640"/>
                  </a:cubicBezTo>
                  <a:lnTo>
                    <a:pt x="1" y="12382"/>
                  </a:lnTo>
                  <a:cubicBezTo>
                    <a:pt x="1" y="12571"/>
                    <a:pt x="159" y="12729"/>
                    <a:pt x="348" y="12729"/>
                  </a:cubicBezTo>
                  <a:lnTo>
                    <a:pt x="10776" y="12729"/>
                  </a:lnTo>
                  <a:cubicBezTo>
                    <a:pt x="10965" y="12729"/>
                    <a:pt x="11122" y="12571"/>
                    <a:pt x="11122" y="12382"/>
                  </a:cubicBezTo>
                  <a:lnTo>
                    <a:pt x="11122" y="5640"/>
                  </a:lnTo>
                  <a:cubicBezTo>
                    <a:pt x="11185" y="2584"/>
                    <a:pt x="866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48" name="Google Shape;11337;p69">
            <a:extLst>
              <a:ext uri="{FF2B5EF4-FFF2-40B4-BE49-F238E27FC236}">
                <a16:creationId xmlns:a16="http://schemas.microsoft.com/office/drawing/2014/main" id="{1712C271-CD65-A412-830F-A3CC819E9BBA}"/>
              </a:ext>
            </a:extLst>
          </p:cNvPr>
          <p:cNvGrpSpPr/>
          <p:nvPr/>
        </p:nvGrpSpPr>
        <p:grpSpPr>
          <a:xfrm>
            <a:off x="18495387" y="7584054"/>
            <a:ext cx="733884" cy="960235"/>
            <a:chOff x="-56756725" y="2686975"/>
            <a:chExt cx="242600" cy="317425"/>
          </a:xfrm>
          <a:solidFill>
            <a:schemeClr val="bg1"/>
          </a:solidFill>
        </p:grpSpPr>
        <p:sp>
          <p:nvSpPr>
            <p:cNvPr id="49" name="Google Shape;11338;p69">
              <a:extLst>
                <a:ext uri="{FF2B5EF4-FFF2-40B4-BE49-F238E27FC236}">
                  <a16:creationId xmlns:a16="http://schemas.microsoft.com/office/drawing/2014/main" id="{63D56F61-9DE3-6F02-5721-7CB6D44DB42B}"/>
                </a:ext>
              </a:extLst>
            </p:cNvPr>
            <p:cNvSpPr/>
            <p:nvPr/>
          </p:nvSpPr>
          <p:spPr>
            <a:xfrm>
              <a:off x="-56681100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0" name="Google Shape;11339;p69">
              <a:extLst>
                <a:ext uri="{FF2B5EF4-FFF2-40B4-BE49-F238E27FC236}">
                  <a16:creationId xmlns:a16="http://schemas.microsoft.com/office/drawing/2014/main" id="{05CE0967-E606-F5AE-CAD5-A5EDF04A051C}"/>
                </a:ext>
              </a:extLst>
            </p:cNvPr>
            <p:cNvSpPr/>
            <p:nvPr/>
          </p:nvSpPr>
          <p:spPr>
            <a:xfrm>
              <a:off x="-56606275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1" name="Google Shape;11340;p69">
              <a:extLst>
                <a:ext uri="{FF2B5EF4-FFF2-40B4-BE49-F238E27FC236}">
                  <a16:creationId xmlns:a16="http://schemas.microsoft.com/office/drawing/2014/main" id="{F01B9F08-5DBC-8687-9574-5E4F2F725014}"/>
                </a:ext>
              </a:extLst>
            </p:cNvPr>
            <p:cNvSpPr/>
            <p:nvPr/>
          </p:nvSpPr>
          <p:spPr>
            <a:xfrm>
              <a:off x="-56756725" y="2686975"/>
              <a:ext cx="242600" cy="317425"/>
            </a:xfrm>
            <a:custGeom>
              <a:avLst/>
              <a:gdLst/>
              <a:ahLst/>
              <a:cxnLst/>
              <a:rect l="l" t="t" r="r" b="b"/>
              <a:pathLst>
                <a:path w="9704" h="12697" extrusionOk="0">
                  <a:moveTo>
                    <a:pt x="5955" y="4442"/>
                  </a:moveTo>
                  <a:lnTo>
                    <a:pt x="7058" y="5199"/>
                  </a:lnTo>
                  <a:lnTo>
                    <a:pt x="5798" y="5199"/>
                  </a:lnTo>
                  <a:cubicBezTo>
                    <a:pt x="5924" y="5009"/>
                    <a:pt x="5955" y="4757"/>
                    <a:pt x="5955" y="4442"/>
                  </a:cubicBezTo>
                  <a:close/>
                  <a:moveTo>
                    <a:pt x="3750" y="4127"/>
                  </a:moveTo>
                  <a:lnTo>
                    <a:pt x="3750" y="4127"/>
                  </a:lnTo>
                  <a:cubicBezTo>
                    <a:pt x="3718" y="4253"/>
                    <a:pt x="3718" y="4379"/>
                    <a:pt x="3718" y="4474"/>
                  </a:cubicBezTo>
                  <a:cubicBezTo>
                    <a:pt x="3718" y="4757"/>
                    <a:pt x="3781" y="5009"/>
                    <a:pt x="3876" y="5230"/>
                  </a:cubicBezTo>
                  <a:lnTo>
                    <a:pt x="2363" y="5230"/>
                  </a:lnTo>
                  <a:lnTo>
                    <a:pt x="3750" y="4127"/>
                  </a:lnTo>
                  <a:close/>
                  <a:moveTo>
                    <a:pt x="4821" y="3749"/>
                  </a:moveTo>
                  <a:cubicBezTo>
                    <a:pt x="4947" y="3749"/>
                    <a:pt x="5167" y="4001"/>
                    <a:pt x="5167" y="4474"/>
                  </a:cubicBezTo>
                  <a:cubicBezTo>
                    <a:pt x="5167" y="4946"/>
                    <a:pt x="4947" y="5230"/>
                    <a:pt x="4821" y="5230"/>
                  </a:cubicBezTo>
                  <a:cubicBezTo>
                    <a:pt x="4695" y="5230"/>
                    <a:pt x="4474" y="4946"/>
                    <a:pt x="4474" y="4474"/>
                  </a:cubicBezTo>
                  <a:cubicBezTo>
                    <a:pt x="4474" y="4001"/>
                    <a:pt x="4695" y="3749"/>
                    <a:pt x="4821" y="3749"/>
                  </a:cubicBezTo>
                  <a:close/>
                  <a:moveTo>
                    <a:pt x="6806" y="756"/>
                  </a:moveTo>
                  <a:lnTo>
                    <a:pt x="757" y="5545"/>
                  </a:lnTo>
                  <a:lnTo>
                    <a:pt x="757" y="2584"/>
                  </a:lnTo>
                  <a:cubicBezTo>
                    <a:pt x="725" y="1607"/>
                    <a:pt x="1576" y="756"/>
                    <a:pt x="2616" y="756"/>
                  </a:cubicBezTo>
                  <a:close/>
                  <a:moveTo>
                    <a:pt x="7814" y="914"/>
                  </a:moveTo>
                  <a:cubicBezTo>
                    <a:pt x="8475" y="1166"/>
                    <a:pt x="8948" y="1859"/>
                    <a:pt x="8948" y="2647"/>
                  </a:cubicBezTo>
                  <a:lnTo>
                    <a:pt x="8948" y="5640"/>
                  </a:lnTo>
                  <a:lnTo>
                    <a:pt x="5167" y="2993"/>
                  </a:lnTo>
                  <a:lnTo>
                    <a:pt x="7814" y="914"/>
                  </a:lnTo>
                  <a:close/>
                  <a:moveTo>
                    <a:pt x="8160" y="5955"/>
                  </a:moveTo>
                  <a:lnTo>
                    <a:pt x="8255" y="5986"/>
                  </a:lnTo>
                  <a:lnTo>
                    <a:pt x="8255" y="8633"/>
                  </a:lnTo>
                  <a:lnTo>
                    <a:pt x="8192" y="8633"/>
                  </a:lnTo>
                  <a:cubicBezTo>
                    <a:pt x="8192" y="9767"/>
                    <a:pt x="7625" y="10838"/>
                    <a:pt x="6711" y="11405"/>
                  </a:cubicBezTo>
                  <a:lnTo>
                    <a:pt x="6711" y="9357"/>
                  </a:lnTo>
                  <a:cubicBezTo>
                    <a:pt x="6711" y="9200"/>
                    <a:pt x="6617" y="9105"/>
                    <a:pt x="6522" y="9042"/>
                  </a:cubicBezTo>
                  <a:cubicBezTo>
                    <a:pt x="6002" y="8790"/>
                    <a:pt x="5427" y="8664"/>
                    <a:pt x="4856" y="8664"/>
                  </a:cubicBezTo>
                  <a:cubicBezTo>
                    <a:pt x="4285" y="8664"/>
                    <a:pt x="3718" y="8790"/>
                    <a:pt x="3214" y="9042"/>
                  </a:cubicBezTo>
                  <a:cubicBezTo>
                    <a:pt x="3088" y="9137"/>
                    <a:pt x="2994" y="9263"/>
                    <a:pt x="2994" y="9357"/>
                  </a:cubicBezTo>
                  <a:lnTo>
                    <a:pt x="2994" y="11405"/>
                  </a:lnTo>
                  <a:cubicBezTo>
                    <a:pt x="2111" y="10838"/>
                    <a:pt x="1513" y="9798"/>
                    <a:pt x="1513" y="8633"/>
                  </a:cubicBezTo>
                  <a:lnTo>
                    <a:pt x="1513" y="5955"/>
                  </a:lnTo>
                  <a:close/>
                  <a:moveTo>
                    <a:pt x="4837" y="9428"/>
                  </a:moveTo>
                  <a:cubicBezTo>
                    <a:pt x="5223" y="9428"/>
                    <a:pt x="5608" y="9499"/>
                    <a:pt x="5955" y="9641"/>
                  </a:cubicBezTo>
                  <a:lnTo>
                    <a:pt x="5955" y="11815"/>
                  </a:lnTo>
                  <a:cubicBezTo>
                    <a:pt x="5608" y="11941"/>
                    <a:pt x="5262" y="12004"/>
                    <a:pt x="4852" y="12004"/>
                  </a:cubicBezTo>
                  <a:cubicBezTo>
                    <a:pt x="4474" y="12004"/>
                    <a:pt x="4065" y="11941"/>
                    <a:pt x="3718" y="11815"/>
                  </a:cubicBezTo>
                  <a:lnTo>
                    <a:pt x="3718" y="9641"/>
                  </a:lnTo>
                  <a:cubicBezTo>
                    <a:pt x="4065" y="9499"/>
                    <a:pt x="4451" y="9428"/>
                    <a:pt x="4837" y="9428"/>
                  </a:cubicBezTo>
                  <a:close/>
                  <a:moveTo>
                    <a:pt x="2616" y="0"/>
                  </a:moveTo>
                  <a:cubicBezTo>
                    <a:pt x="1166" y="0"/>
                    <a:pt x="1" y="1166"/>
                    <a:pt x="1" y="2584"/>
                  </a:cubicBezTo>
                  <a:lnTo>
                    <a:pt x="1" y="6333"/>
                  </a:lnTo>
                  <a:cubicBezTo>
                    <a:pt x="1" y="6554"/>
                    <a:pt x="188" y="6698"/>
                    <a:pt x="375" y="6698"/>
                  </a:cubicBezTo>
                  <a:cubicBezTo>
                    <a:pt x="454" y="6698"/>
                    <a:pt x="534" y="6672"/>
                    <a:pt x="599" y="6616"/>
                  </a:cubicBezTo>
                  <a:lnTo>
                    <a:pt x="757" y="6490"/>
                  </a:lnTo>
                  <a:lnTo>
                    <a:pt x="757" y="8601"/>
                  </a:lnTo>
                  <a:cubicBezTo>
                    <a:pt x="757" y="10869"/>
                    <a:pt x="2616" y="12697"/>
                    <a:pt x="4852" y="12697"/>
                  </a:cubicBezTo>
                  <a:cubicBezTo>
                    <a:pt x="7089" y="12697"/>
                    <a:pt x="8948" y="10869"/>
                    <a:pt x="8948" y="8601"/>
                  </a:cubicBezTo>
                  <a:lnTo>
                    <a:pt x="8948" y="6522"/>
                  </a:lnTo>
                  <a:lnTo>
                    <a:pt x="9106" y="6648"/>
                  </a:lnTo>
                  <a:cubicBezTo>
                    <a:pt x="9173" y="6690"/>
                    <a:pt x="9247" y="6710"/>
                    <a:pt x="9320" y="6710"/>
                  </a:cubicBezTo>
                  <a:cubicBezTo>
                    <a:pt x="9518" y="6710"/>
                    <a:pt x="9704" y="6563"/>
                    <a:pt x="9704" y="6333"/>
                  </a:cubicBezTo>
                  <a:lnTo>
                    <a:pt x="9704" y="2584"/>
                  </a:lnTo>
                  <a:cubicBezTo>
                    <a:pt x="9704" y="1166"/>
                    <a:pt x="8507" y="0"/>
                    <a:pt x="70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2" name="Google Shape;11372;p69">
            <a:extLst>
              <a:ext uri="{FF2B5EF4-FFF2-40B4-BE49-F238E27FC236}">
                <a16:creationId xmlns:a16="http://schemas.microsoft.com/office/drawing/2014/main" id="{BE0A35EC-053D-0101-7518-5765EEDCD255}"/>
              </a:ext>
            </a:extLst>
          </p:cNvPr>
          <p:cNvGrpSpPr/>
          <p:nvPr/>
        </p:nvGrpSpPr>
        <p:grpSpPr>
          <a:xfrm>
            <a:off x="19547366" y="5111311"/>
            <a:ext cx="988822" cy="962352"/>
            <a:chOff x="-56407800" y="1902600"/>
            <a:chExt cx="326875" cy="318125"/>
          </a:xfrm>
          <a:solidFill>
            <a:schemeClr val="bg1"/>
          </a:solidFill>
        </p:grpSpPr>
        <p:sp>
          <p:nvSpPr>
            <p:cNvPr id="53" name="Google Shape;11373;p69">
              <a:extLst>
                <a:ext uri="{FF2B5EF4-FFF2-40B4-BE49-F238E27FC236}">
                  <a16:creationId xmlns:a16="http://schemas.microsoft.com/office/drawing/2014/main" id="{8ADC78B6-58B7-69AA-B63D-368B499881E1}"/>
                </a:ext>
              </a:extLst>
            </p:cNvPr>
            <p:cNvSpPr/>
            <p:nvPr/>
          </p:nvSpPr>
          <p:spPr>
            <a:xfrm>
              <a:off x="-56289650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4" name="Google Shape;11374;p69">
              <a:extLst>
                <a:ext uri="{FF2B5EF4-FFF2-40B4-BE49-F238E27FC236}">
                  <a16:creationId xmlns:a16="http://schemas.microsoft.com/office/drawing/2014/main" id="{7D08F28D-0EA8-A067-3709-7ADB7ACBE7E4}"/>
                </a:ext>
              </a:extLst>
            </p:cNvPr>
            <p:cNvSpPr/>
            <p:nvPr/>
          </p:nvSpPr>
          <p:spPr>
            <a:xfrm>
              <a:off x="-56215625" y="20726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5" name="Google Shape;11375;p69">
              <a:extLst>
                <a:ext uri="{FF2B5EF4-FFF2-40B4-BE49-F238E27FC236}">
                  <a16:creationId xmlns:a16="http://schemas.microsoft.com/office/drawing/2014/main" id="{1FAB0047-E3B0-65DE-1223-5D25973B593D}"/>
                </a:ext>
              </a:extLst>
            </p:cNvPr>
            <p:cNvSpPr/>
            <p:nvPr/>
          </p:nvSpPr>
          <p:spPr>
            <a:xfrm>
              <a:off x="-56407800" y="1902600"/>
              <a:ext cx="326875" cy="318125"/>
            </a:xfrm>
            <a:custGeom>
              <a:avLst/>
              <a:gdLst/>
              <a:ahLst/>
              <a:cxnLst/>
              <a:rect l="l" t="t" r="r" b="b"/>
              <a:pathLst>
                <a:path w="13075" h="12725" extrusionOk="0">
                  <a:moveTo>
                    <a:pt x="8371" y="824"/>
                  </a:moveTo>
                  <a:cubicBezTo>
                    <a:pt x="8854" y="824"/>
                    <a:pt x="9303" y="1142"/>
                    <a:pt x="9420" y="1635"/>
                  </a:cubicBezTo>
                  <a:lnTo>
                    <a:pt x="9924" y="3714"/>
                  </a:lnTo>
                  <a:cubicBezTo>
                    <a:pt x="9641" y="3777"/>
                    <a:pt x="9420" y="3809"/>
                    <a:pt x="9137" y="3809"/>
                  </a:cubicBezTo>
                  <a:lnTo>
                    <a:pt x="3907" y="3809"/>
                  </a:lnTo>
                  <a:cubicBezTo>
                    <a:pt x="3623" y="3809"/>
                    <a:pt x="3340" y="3777"/>
                    <a:pt x="3119" y="3714"/>
                  </a:cubicBezTo>
                  <a:lnTo>
                    <a:pt x="3655" y="1635"/>
                  </a:lnTo>
                  <a:cubicBezTo>
                    <a:pt x="3772" y="1142"/>
                    <a:pt x="4239" y="824"/>
                    <a:pt x="4717" y="824"/>
                  </a:cubicBezTo>
                  <a:cubicBezTo>
                    <a:pt x="4881" y="824"/>
                    <a:pt x="5046" y="861"/>
                    <a:pt x="5199" y="942"/>
                  </a:cubicBezTo>
                  <a:lnTo>
                    <a:pt x="6364" y="1509"/>
                  </a:lnTo>
                  <a:cubicBezTo>
                    <a:pt x="6427" y="1540"/>
                    <a:pt x="6490" y="1556"/>
                    <a:pt x="6545" y="1556"/>
                  </a:cubicBezTo>
                  <a:cubicBezTo>
                    <a:pt x="6601" y="1556"/>
                    <a:pt x="6648" y="1540"/>
                    <a:pt x="6679" y="1509"/>
                  </a:cubicBezTo>
                  <a:lnTo>
                    <a:pt x="7877" y="942"/>
                  </a:lnTo>
                  <a:cubicBezTo>
                    <a:pt x="8037" y="861"/>
                    <a:pt x="8206" y="824"/>
                    <a:pt x="8371" y="824"/>
                  </a:cubicBezTo>
                  <a:close/>
                  <a:moveTo>
                    <a:pt x="1299" y="3783"/>
                  </a:moveTo>
                  <a:cubicBezTo>
                    <a:pt x="1359" y="3783"/>
                    <a:pt x="1422" y="3800"/>
                    <a:pt x="1481" y="3840"/>
                  </a:cubicBezTo>
                  <a:lnTo>
                    <a:pt x="2017" y="4092"/>
                  </a:lnTo>
                  <a:cubicBezTo>
                    <a:pt x="2584" y="4344"/>
                    <a:pt x="3308" y="4565"/>
                    <a:pt x="3970" y="4565"/>
                  </a:cubicBezTo>
                  <a:lnTo>
                    <a:pt x="9200" y="4565"/>
                  </a:lnTo>
                  <a:cubicBezTo>
                    <a:pt x="9893" y="4565"/>
                    <a:pt x="10586" y="4376"/>
                    <a:pt x="11185" y="4092"/>
                  </a:cubicBezTo>
                  <a:lnTo>
                    <a:pt x="11689" y="3840"/>
                  </a:lnTo>
                  <a:cubicBezTo>
                    <a:pt x="11737" y="3824"/>
                    <a:pt x="11788" y="3816"/>
                    <a:pt x="11839" y="3816"/>
                  </a:cubicBezTo>
                  <a:cubicBezTo>
                    <a:pt x="11983" y="3816"/>
                    <a:pt x="12123" y="3881"/>
                    <a:pt x="12193" y="3998"/>
                  </a:cubicBezTo>
                  <a:cubicBezTo>
                    <a:pt x="12256" y="4187"/>
                    <a:pt x="12161" y="4439"/>
                    <a:pt x="11972" y="4502"/>
                  </a:cubicBezTo>
                  <a:lnTo>
                    <a:pt x="11468" y="4754"/>
                  </a:lnTo>
                  <a:cubicBezTo>
                    <a:pt x="10743" y="5100"/>
                    <a:pt x="9924" y="5289"/>
                    <a:pt x="9168" y="5289"/>
                  </a:cubicBezTo>
                  <a:lnTo>
                    <a:pt x="3938" y="5289"/>
                  </a:lnTo>
                  <a:cubicBezTo>
                    <a:pt x="3182" y="5289"/>
                    <a:pt x="2363" y="5100"/>
                    <a:pt x="1639" y="4754"/>
                  </a:cubicBezTo>
                  <a:lnTo>
                    <a:pt x="1134" y="4502"/>
                  </a:lnTo>
                  <a:cubicBezTo>
                    <a:pt x="945" y="4439"/>
                    <a:pt x="851" y="4187"/>
                    <a:pt x="977" y="3998"/>
                  </a:cubicBezTo>
                  <a:cubicBezTo>
                    <a:pt x="1042" y="3868"/>
                    <a:pt x="1166" y="3783"/>
                    <a:pt x="1299" y="3783"/>
                  </a:cubicBezTo>
                  <a:close/>
                  <a:moveTo>
                    <a:pt x="2426" y="6801"/>
                  </a:moveTo>
                  <a:lnTo>
                    <a:pt x="2426" y="8282"/>
                  </a:lnTo>
                  <a:cubicBezTo>
                    <a:pt x="2048" y="8282"/>
                    <a:pt x="1702" y="7936"/>
                    <a:pt x="1702" y="7558"/>
                  </a:cubicBezTo>
                  <a:cubicBezTo>
                    <a:pt x="1702" y="7148"/>
                    <a:pt x="2017" y="6801"/>
                    <a:pt x="2426" y="6801"/>
                  </a:cubicBezTo>
                  <a:close/>
                  <a:moveTo>
                    <a:pt x="10680" y="6801"/>
                  </a:moveTo>
                  <a:cubicBezTo>
                    <a:pt x="11059" y="6801"/>
                    <a:pt x="11405" y="7117"/>
                    <a:pt x="11405" y="7558"/>
                  </a:cubicBezTo>
                  <a:cubicBezTo>
                    <a:pt x="11405" y="7936"/>
                    <a:pt x="11059" y="8282"/>
                    <a:pt x="10680" y="8282"/>
                  </a:cubicBezTo>
                  <a:lnTo>
                    <a:pt x="10680" y="6801"/>
                  </a:lnTo>
                  <a:close/>
                  <a:moveTo>
                    <a:pt x="3214" y="5982"/>
                  </a:moveTo>
                  <a:cubicBezTo>
                    <a:pt x="3466" y="6014"/>
                    <a:pt x="3686" y="6014"/>
                    <a:pt x="3970" y="6014"/>
                  </a:cubicBezTo>
                  <a:lnTo>
                    <a:pt x="9200" y="6014"/>
                  </a:lnTo>
                  <a:cubicBezTo>
                    <a:pt x="9452" y="6014"/>
                    <a:pt x="9672" y="6014"/>
                    <a:pt x="9956" y="5982"/>
                  </a:cubicBezTo>
                  <a:lnTo>
                    <a:pt x="9956" y="5982"/>
                  </a:lnTo>
                  <a:cubicBezTo>
                    <a:pt x="9924" y="6297"/>
                    <a:pt x="9924" y="8219"/>
                    <a:pt x="9924" y="8503"/>
                  </a:cubicBezTo>
                  <a:lnTo>
                    <a:pt x="9924" y="8849"/>
                  </a:lnTo>
                  <a:lnTo>
                    <a:pt x="6742" y="7558"/>
                  </a:lnTo>
                  <a:cubicBezTo>
                    <a:pt x="6695" y="7526"/>
                    <a:pt x="6640" y="7510"/>
                    <a:pt x="6589" y="7510"/>
                  </a:cubicBezTo>
                  <a:cubicBezTo>
                    <a:pt x="6538" y="7510"/>
                    <a:pt x="6490" y="7526"/>
                    <a:pt x="6459" y="7558"/>
                  </a:cubicBezTo>
                  <a:lnTo>
                    <a:pt x="3214" y="8849"/>
                  </a:lnTo>
                  <a:lnTo>
                    <a:pt x="3214" y="8660"/>
                  </a:lnTo>
                  <a:lnTo>
                    <a:pt x="3214" y="5982"/>
                  </a:lnTo>
                  <a:close/>
                  <a:moveTo>
                    <a:pt x="6585" y="8282"/>
                  </a:moveTo>
                  <a:lnTo>
                    <a:pt x="9767" y="9542"/>
                  </a:lnTo>
                  <a:cubicBezTo>
                    <a:pt x="9262" y="11157"/>
                    <a:pt x="7905" y="12034"/>
                    <a:pt x="6522" y="12034"/>
                  </a:cubicBezTo>
                  <a:cubicBezTo>
                    <a:pt x="5746" y="12034"/>
                    <a:pt x="4962" y="11758"/>
                    <a:pt x="4316" y="11181"/>
                  </a:cubicBezTo>
                  <a:cubicBezTo>
                    <a:pt x="3844" y="10740"/>
                    <a:pt x="3529" y="10172"/>
                    <a:pt x="3340" y="9605"/>
                  </a:cubicBezTo>
                  <a:lnTo>
                    <a:pt x="6585" y="8282"/>
                  </a:lnTo>
                  <a:close/>
                  <a:moveTo>
                    <a:pt x="8390" y="1"/>
                  </a:moveTo>
                  <a:cubicBezTo>
                    <a:pt x="8109" y="1"/>
                    <a:pt x="7824" y="69"/>
                    <a:pt x="7561" y="217"/>
                  </a:cubicBezTo>
                  <a:lnTo>
                    <a:pt x="6522" y="721"/>
                  </a:lnTo>
                  <a:lnTo>
                    <a:pt x="5514" y="217"/>
                  </a:lnTo>
                  <a:cubicBezTo>
                    <a:pt x="5240" y="88"/>
                    <a:pt x="4955" y="27"/>
                    <a:pt x="4676" y="27"/>
                  </a:cubicBezTo>
                  <a:cubicBezTo>
                    <a:pt x="3863" y="27"/>
                    <a:pt x="3110" y="546"/>
                    <a:pt x="2899" y="1414"/>
                  </a:cubicBezTo>
                  <a:lnTo>
                    <a:pt x="2395" y="3462"/>
                  </a:lnTo>
                  <a:lnTo>
                    <a:pt x="1765" y="3147"/>
                  </a:lnTo>
                  <a:cubicBezTo>
                    <a:pt x="1607" y="3063"/>
                    <a:pt x="1435" y="3024"/>
                    <a:pt x="1265" y="3024"/>
                  </a:cubicBezTo>
                  <a:cubicBezTo>
                    <a:pt x="859" y="3024"/>
                    <a:pt x="462" y="3251"/>
                    <a:pt x="284" y="3651"/>
                  </a:cubicBezTo>
                  <a:cubicBezTo>
                    <a:pt x="0" y="4187"/>
                    <a:pt x="221" y="4880"/>
                    <a:pt x="788" y="5132"/>
                  </a:cubicBezTo>
                  <a:lnTo>
                    <a:pt x="1292" y="5384"/>
                  </a:lnTo>
                  <a:cubicBezTo>
                    <a:pt x="1639" y="5573"/>
                    <a:pt x="2048" y="5699"/>
                    <a:pt x="2426" y="5793"/>
                  </a:cubicBezTo>
                  <a:lnTo>
                    <a:pt x="2426" y="6014"/>
                  </a:lnTo>
                  <a:cubicBezTo>
                    <a:pt x="1607" y="6014"/>
                    <a:pt x="945" y="6675"/>
                    <a:pt x="945" y="7495"/>
                  </a:cubicBezTo>
                  <a:cubicBezTo>
                    <a:pt x="945" y="8282"/>
                    <a:pt x="1576" y="9007"/>
                    <a:pt x="2426" y="9007"/>
                  </a:cubicBezTo>
                  <a:cubicBezTo>
                    <a:pt x="2521" y="10015"/>
                    <a:pt x="3025" y="10992"/>
                    <a:pt x="3781" y="11685"/>
                  </a:cubicBezTo>
                  <a:cubicBezTo>
                    <a:pt x="4537" y="12378"/>
                    <a:pt x="5514" y="12724"/>
                    <a:pt x="6522" y="12724"/>
                  </a:cubicBezTo>
                  <a:cubicBezTo>
                    <a:pt x="8696" y="12724"/>
                    <a:pt x="10365" y="11055"/>
                    <a:pt x="10586" y="9007"/>
                  </a:cubicBezTo>
                  <a:cubicBezTo>
                    <a:pt x="11500" y="9007"/>
                    <a:pt x="12130" y="8282"/>
                    <a:pt x="12130" y="7495"/>
                  </a:cubicBezTo>
                  <a:cubicBezTo>
                    <a:pt x="12130" y="6675"/>
                    <a:pt x="11468" y="6014"/>
                    <a:pt x="10617" y="6014"/>
                  </a:cubicBezTo>
                  <a:lnTo>
                    <a:pt x="10617" y="5793"/>
                  </a:lnTo>
                  <a:cubicBezTo>
                    <a:pt x="11027" y="5699"/>
                    <a:pt x="11405" y="5573"/>
                    <a:pt x="11783" y="5384"/>
                  </a:cubicBezTo>
                  <a:lnTo>
                    <a:pt x="12287" y="5132"/>
                  </a:lnTo>
                  <a:cubicBezTo>
                    <a:pt x="12886" y="4911"/>
                    <a:pt x="13075" y="4250"/>
                    <a:pt x="12791" y="3682"/>
                  </a:cubicBezTo>
                  <a:cubicBezTo>
                    <a:pt x="12588" y="3299"/>
                    <a:pt x="12191" y="3061"/>
                    <a:pt x="11785" y="3061"/>
                  </a:cubicBezTo>
                  <a:cubicBezTo>
                    <a:pt x="11625" y="3061"/>
                    <a:pt x="11462" y="3098"/>
                    <a:pt x="11311" y="3178"/>
                  </a:cubicBezTo>
                  <a:lnTo>
                    <a:pt x="10775" y="3399"/>
                  </a:lnTo>
                  <a:cubicBezTo>
                    <a:pt x="10743" y="3399"/>
                    <a:pt x="10712" y="3462"/>
                    <a:pt x="10680" y="3462"/>
                  </a:cubicBezTo>
                  <a:lnTo>
                    <a:pt x="10145" y="1414"/>
                  </a:lnTo>
                  <a:cubicBezTo>
                    <a:pt x="9959" y="552"/>
                    <a:pt x="9187" y="1"/>
                    <a:pt x="839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6" name="Google Shape;11376;p69">
            <a:extLst>
              <a:ext uri="{FF2B5EF4-FFF2-40B4-BE49-F238E27FC236}">
                <a16:creationId xmlns:a16="http://schemas.microsoft.com/office/drawing/2014/main" id="{9C3CC1DB-5753-AAF4-97B3-F36890922B1F}"/>
              </a:ext>
            </a:extLst>
          </p:cNvPr>
          <p:cNvGrpSpPr/>
          <p:nvPr/>
        </p:nvGrpSpPr>
        <p:grpSpPr>
          <a:xfrm>
            <a:off x="19562831" y="6408485"/>
            <a:ext cx="957892" cy="903061"/>
            <a:chOff x="-56401500" y="2304975"/>
            <a:chExt cx="316650" cy="298525"/>
          </a:xfrm>
          <a:solidFill>
            <a:schemeClr val="bg1"/>
          </a:solidFill>
        </p:grpSpPr>
        <p:sp>
          <p:nvSpPr>
            <p:cNvPr id="57" name="Google Shape;11377;p69">
              <a:extLst>
                <a:ext uri="{FF2B5EF4-FFF2-40B4-BE49-F238E27FC236}">
                  <a16:creationId xmlns:a16="http://schemas.microsoft.com/office/drawing/2014/main" id="{FE7EBA87-66A4-8C67-7BF9-0D21863B6C4B}"/>
                </a:ext>
              </a:extLst>
            </p:cNvPr>
            <p:cNvSpPr/>
            <p:nvPr/>
          </p:nvSpPr>
          <p:spPr>
            <a:xfrm>
              <a:off x="-56289650" y="2436500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378;p69">
              <a:extLst>
                <a:ext uri="{FF2B5EF4-FFF2-40B4-BE49-F238E27FC236}">
                  <a16:creationId xmlns:a16="http://schemas.microsoft.com/office/drawing/2014/main" id="{DCEB6EA0-FBE2-B5E4-5214-B8418A2CD83C}"/>
                </a:ext>
              </a:extLst>
            </p:cNvPr>
            <p:cNvSpPr/>
            <p:nvPr/>
          </p:nvSpPr>
          <p:spPr>
            <a:xfrm>
              <a:off x="-56215625" y="243650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379;p69">
              <a:extLst>
                <a:ext uri="{FF2B5EF4-FFF2-40B4-BE49-F238E27FC236}">
                  <a16:creationId xmlns:a16="http://schemas.microsoft.com/office/drawing/2014/main" id="{0DCE9DAB-6F23-6E84-EA5F-8CDF9FFA1F90}"/>
                </a:ext>
              </a:extLst>
            </p:cNvPr>
            <p:cNvSpPr/>
            <p:nvPr/>
          </p:nvSpPr>
          <p:spPr>
            <a:xfrm>
              <a:off x="-56280200" y="2499700"/>
              <a:ext cx="73250" cy="29775"/>
            </a:xfrm>
            <a:custGeom>
              <a:avLst/>
              <a:gdLst/>
              <a:ahLst/>
              <a:cxnLst/>
              <a:rect l="l" t="t" r="r" b="b"/>
              <a:pathLst>
                <a:path w="2930" h="1191" extrusionOk="0">
                  <a:moveTo>
                    <a:pt x="414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7"/>
                    <a:pt x="0" y="529"/>
                    <a:pt x="158" y="623"/>
                  </a:cubicBezTo>
                  <a:cubicBezTo>
                    <a:pt x="536" y="1001"/>
                    <a:pt x="1008" y="1190"/>
                    <a:pt x="1481" y="1190"/>
                  </a:cubicBezTo>
                  <a:cubicBezTo>
                    <a:pt x="1953" y="1190"/>
                    <a:pt x="2457" y="1001"/>
                    <a:pt x="2773" y="623"/>
                  </a:cubicBezTo>
                  <a:cubicBezTo>
                    <a:pt x="2930" y="466"/>
                    <a:pt x="2930" y="245"/>
                    <a:pt x="2773" y="119"/>
                  </a:cubicBezTo>
                  <a:cubicBezTo>
                    <a:pt x="2694" y="40"/>
                    <a:pt x="2591" y="1"/>
                    <a:pt x="2497" y="1"/>
                  </a:cubicBezTo>
                  <a:cubicBezTo>
                    <a:pt x="2402" y="1"/>
                    <a:pt x="2316" y="40"/>
                    <a:pt x="2268" y="119"/>
                  </a:cubicBezTo>
                  <a:cubicBezTo>
                    <a:pt x="2048" y="308"/>
                    <a:pt x="1733" y="434"/>
                    <a:pt x="1481" y="434"/>
                  </a:cubicBezTo>
                  <a:cubicBezTo>
                    <a:pt x="1166" y="434"/>
                    <a:pt x="882" y="308"/>
                    <a:pt x="693" y="119"/>
                  </a:cubicBezTo>
                  <a:cubicBezTo>
                    <a:pt x="614" y="40"/>
                    <a:pt x="512" y="1"/>
                    <a:pt x="4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0" name="Google Shape;11380;p69">
              <a:extLst>
                <a:ext uri="{FF2B5EF4-FFF2-40B4-BE49-F238E27FC236}">
                  <a16:creationId xmlns:a16="http://schemas.microsoft.com/office/drawing/2014/main" id="{781CA06C-BBB6-D96D-AC4B-D1274E9DE8E6}"/>
                </a:ext>
              </a:extLst>
            </p:cNvPr>
            <p:cNvSpPr/>
            <p:nvPr/>
          </p:nvSpPr>
          <p:spPr>
            <a:xfrm>
              <a:off x="-56401500" y="2304975"/>
              <a:ext cx="316650" cy="298525"/>
            </a:xfrm>
            <a:custGeom>
              <a:avLst/>
              <a:gdLst/>
              <a:ahLst/>
              <a:cxnLst/>
              <a:rect l="l" t="t" r="r" b="b"/>
              <a:pathLst>
                <a:path w="12666" h="11941" extrusionOk="0">
                  <a:moveTo>
                    <a:pt x="6411" y="785"/>
                  </a:moveTo>
                  <a:cubicBezTo>
                    <a:pt x="7105" y="785"/>
                    <a:pt x="7692" y="1003"/>
                    <a:pt x="8223" y="1387"/>
                  </a:cubicBezTo>
                  <a:lnTo>
                    <a:pt x="6270" y="2899"/>
                  </a:lnTo>
                  <a:lnTo>
                    <a:pt x="4348" y="1387"/>
                  </a:lnTo>
                  <a:cubicBezTo>
                    <a:pt x="4915" y="977"/>
                    <a:pt x="5577" y="788"/>
                    <a:pt x="6270" y="788"/>
                  </a:cubicBezTo>
                  <a:cubicBezTo>
                    <a:pt x="6317" y="786"/>
                    <a:pt x="6365" y="785"/>
                    <a:pt x="6411" y="785"/>
                  </a:cubicBezTo>
                  <a:close/>
                  <a:moveTo>
                    <a:pt x="2174" y="4474"/>
                  </a:moveTo>
                  <a:lnTo>
                    <a:pt x="2174" y="5986"/>
                  </a:lnTo>
                  <a:cubicBezTo>
                    <a:pt x="1796" y="5986"/>
                    <a:pt x="1450" y="5640"/>
                    <a:pt x="1450" y="5230"/>
                  </a:cubicBezTo>
                  <a:cubicBezTo>
                    <a:pt x="1450" y="4821"/>
                    <a:pt x="1765" y="4474"/>
                    <a:pt x="2174" y="4474"/>
                  </a:cubicBezTo>
                  <a:close/>
                  <a:moveTo>
                    <a:pt x="10428" y="4474"/>
                  </a:moveTo>
                  <a:cubicBezTo>
                    <a:pt x="10838" y="4474"/>
                    <a:pt x="11153" y="4821"/>
                    <a:pt x="11153" y="5230"/>
                  </a:cubicBezTo>
                  <a:cubicBezTo>
                    <a:pt x="11153" y="5608"/>
                    <a:pt x="10807" y="5986"/>
                    <a:pt x="10428" y="5986"/>
                  </a:cubicBezTo>
                  <a:lnTo>
                    <a:pt x="10428" y="4474"/>
                  </a:lnTo>
                  <a:close/>
                  <a:moveTo>
                    <a:pt x="1008" y="6144"/>
                  </a:moveTo>
                  <a:cubicBezTo>
                    <a:pt x="1292" y="6490"/>
                    <a:pt x="1702" y="6742"/>
                    <a:pt x="2174" y="6742"/>
                  </a:cubicBezTo>
                  <a:cubicBezTo>
                    <a:pt x="2174" y="7152"/>
                    <a:pt x="1828" y="7467"/>
                    <a:pt x="1450" y="7467"/>
                  </a:cubicBezTo>
                  <a:cubicBezTo>
                    <a:pt x="1040" y="7467"/>
                    <a:pt x="693" y="7120"/>
                    <a:pt x="693" y="6742"/>
                  </a:cubicBezTo>
                  <a:cubicBezTo>
                    <a:pt x="693" y="6490"/>
                    <a:pt x="819" y="6270"/>
                    <a:pt x="1008" y="6144"/>
                  </a:cubicBezTo>
                  <a:close/>
                  <a:moveTo>
                    <a:pt x="11594" y="6144"/>
                  </a:moveTo>
                  <a:cubicBezTo>
                    <a:pt x="11783" y="6301"/>
                    <a:pt x="11909" y="6490"/>
                    <a:pt x="11909" y="6742"/>
                  </a:cubicBezTo>
                  <a:cubicBezTo>
                    <a:pt x="11909" y="7152"/>
                    <a:pt x="11594" y="7467"/>
                    <a:pt x="11153" y="7467"/>
                  </a:cubicBezTo>
                  <a:cubicBezTo>
                    <a:pt x="10775" y="7467"/>
                    <a:pt x="10428" y="7120"/>
                    <a:pt x="10428" y="6742"/>
                  </a:cubicBezTo>
                  <a:cubicBezTo>
                    <a:pt x="10901" y="6742"/>
                    <a:pt x="11311" y="6490"/>
                    <a:pt x="11594" y="6144"/>
                  </a:cubicBezTo>
                  <a:close/>
                  <a:moveTo>
                    <a:pt x="8759" y="1859"/>
                  </a:moveTo>
                  <a:cubicBezTo>
                    <a:pt x="9326" y="2426"/>
                    <a:pt x="9672" y="3214"/>
                    <a:pt x="9672" y="4128"/>
                  </a:cubicBezTo>
                  <a:lnTo>
                    <a:pt x="9672" y="7120"/>
                  </a:lnTo>
                  <a:cubicBezTo>
                    <a:pt x="9672" y="8507"/>
                    <a:pt x="8853" y="9735"/>
                    <a:pt x="7562" y="10239"/>
                  </a:cubicBezTo>
                  <a:cubicBezTo>
                    <a:pt x="7215" y="9924"/>
                    <a:pt x="6774" y="9735"/>
                    <a:pt x="6301" y="9735"/>
                  </a:cubicBezTo>
                  <a:cubicBezTo>
                    <a:pt x="5829" y="9735"/>
                    <a:pt x="5356" y="9924"/>
                    <a:pt x="5041" y="10239"/>
                  </a:cubicBezTo>
                  <a:cubicBezTo>
                    <a:pt x="3781" y="9735"/>
                    <a:pt x="2899" y="8507"/>
                    <a:pt x="2899" y="7120"/>
                  </a:cubicBezTo>
                  <a:lnTo>
                    <a:pt x="2899" y="4128"/>
                  </a:lnTo>
                  <a:cubicBezTo>
                    <a:pt x="2899" y="3277"/>
                    <a:pt x="3245" y="2489"/>
                    <a:pt x="3812" y="1859"/>
                  </a:cubicBezTo>
                  <a:lnTo>
                    <a:pt x="6049" y="3655"/>
                  </a:lnTo>
                  <a:cubicBezTo>
                    <a:pt x="6112" y="3718"/>
                    <a:pt x="6191" y="3749"/>
                    <a:pt x="6274" y="3749"/>
                  </a:cubicBezTo>
                  <a:cubicBezTo>
                    <a:pt x="6356" y="3749"/>
                    <a:pt x="6443" y="3718"/>
                    <a:pt x="6522" y="3655"/>
                  </a:cubicBezTo>
                  <a:lnTo>
                    <a:pt x="8759" y="1859"/>
                  </a:lnTo>
                  <a:close/>
                  <a:moveTo>
                    <a:pt x="6333" y="10460"/>
                  </a:moveTo>
                  <a:cubicBezTo>
                    <a:pt x="6805" y="10460"/>
                    <a:pt x="7215" y="10775"/>
                    <a:pt x="7373" y="11216"/>
                  </a:cubicBezTo>
                  <a:lnTo>
                    <a:pt x="5262" y="11216"/>
                  </a:lnTo>
                  <a:cubicBezTo>
                    <a:pt x="5419" y="10775"/>
                    <a:pt x="5797" y="10460"/>
                    <a:pt x="6333" y="10460"/>
                  </a:cubicBezTo>
                  <a:close/>
                  <a:moveTo>
                    <a:pt x="6333" y="0"/>
                  </a:moveTo>
                  <a:cubicBezTo>
                    <a:pt x="4159" y="0"/>
                    <a:pt x="2395" y="1639"/>
                    <a:pt x="2237" y="3718"/>
                  </a:cubicBezTo>
                  <a:cubicBezTo>
                    <a:pt x="1324" y="3718"/>
                    <a:pt x="599" y="4506"/>
                    <a:pt x="725" y="5419"/>
                  </a:cubicBezTo>
                  <a:cubicBezTo>
                    <a:pt x="252" y="5703"/>
                    <a:pt x="0" y="6175"/>
                    <a:pt x="0" y="6742"/>
                  </a:cubicBezTo>
                  <a:cubicBezTo>
                    <a:pt x="0" y="7562"/>
                    <a:pt x="662" y="8223"/>
                    <a:pt x="1481" y="8223"/>
                  </a:cubicBezTo>
                  <a:cubicBezTo>
                    <a:pt x="1796" y="8223"/>
                    <a:pt x="2080" y="8160"/>
                    <a:pt x="2300" y="7940"/>
                  </a:cubicBezTo>
                  <a:cubicBezTo>
                    <a:pt x="2584" y="9263"/>
                    <a:pt x="3497" y="10271"/>
                    <a:pt x="4632" y="10838"/>
                  </a:cubicBezTo>
                  <a:cubicBezTo>
                    <a:pt x="4506" y="11059"/>
                    <a:pt x="4474" y="11311"/>
                    <a:pt x="4474" y="11563"/>
                  </a:cubicBezTo>
                  <a:cubicBezTo>
                    <a:pt x="4474" y="11783"/>
                    <a:pt x="4632" y="11941"/>
                    <a:pt x="4821" y="11941"/>
                  </a:cubicBezTo>
                  <a:lnTo>
                    <a:pt x="7814" y="11941"/>
                  </a:lnTo>
                  <a:cubicBezTo>
                    <a:pt x="8034" y="11941"/>
                    <a:pt x="8192" y="11783"/>
                    <a:pt x="8192" y="11563"/>
                  </a:cubicBezTo>
                  <a:cubicBezTo>
                    <a:pt x="8192" y="11311"/>
                    <a:pt x="8129" y="11059"/>
                    <a:pt x="8034" y="10838"/>
                  </a:cubicBezTo>
                  <a:cubicBezTo>
                    <a:pt x="9168" y="10302"/>
                    <a:pt x="10082" y="9263"/>
                    <a:pt x="10334" y="7940"/>
                  </a:cubicBezTo>
                  <a:cubicBezTo>
                    <a:pt x="10586" y="8097"/>
                    <a:pt x="10870" y="8223"/>
                    <a:pt x="11185" y="8223"/>
                  </a:cubicBezTo>
                  <a:cubicBezTo>
                    <a:pt x="12004" y="8223"/>
                    <a:pt x="12665" y="7562"/>
                    <a:pt x="12665" y="6742"/>
                  </a:cubicBezTo>
                  <a:cubicBezTo>
                    <a:pt x="12665" y="6175"/>
                    <a:pt x="12382" y="5703"/>
                    <a:pt x="11909" y="5419"/>
                  </a:cubicBezTo>
                  <a:cubicBezTo>
                    <a:pt x="12035" y="4506"/>
                    <a:pt x="11311" y="3718"/>
                    <a:pt x="10428" y="3718"/>
                  </a:cubicBezTo>
                  <a:cubicBezTo>
                    <a:pt x="10208" y="1639"/>
                    <a:pt x="8444" y="0"/>
                    <a:pt x="63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1" name="Google Shape;11425;p69">
            <a:extLst>
              <a:ext uri="{FF2B5EF4-FFF2-40B4-BE49-F238E27FC236}">
                <a16:creationId xmlns:a16="http://schemas.microsoft.com/office/drawing/2014/main" id="{302A91F7-1E69-A306-EF62-8F771041BA57}"/>
              </a:ext>
            </a:extLst>
          </p:cNvPr>
          <p:cNvSpPr/>
          <p:nvPr/>
        </p:nvSpPr>
        <p:spPr>
          <a:xfrm>
            <a:off x="19592632" y="7586285"/>
            <a:ext cx="915010" cy="965493"/>
          </a:xfrm>
          <a:custGeom>
            <a:avLst/>
            <a:gdLst/>
            <a:ahLst/>
            <a:cxnLst/>
            <a:rect l="l" t="t" r="r" b="b"/>
            <a:pathLst>
              <a:path w="10621" h="11207" extrusionOk="0">
                <a:moveTo>
                  <a:pt x="6412" y="614"/>
                </a:moveTo>
                <a:lnTo>
                  <a:pt x="6690" y="1980"/>
                </a:lnTo>
                <a:cubicBezTo>
                  <a:pt x="6384" y="2063"/>
                  <a:pt x="6105" y="2203"/>
                  <a:pt x="5854" y="2426"/>
                </a:cubicBezTo>
                <a:cubicBezTo>
                  <a:pt x="5548" y="2119"/>
                  <a:pt x="5129" y="1952"/>
                  <a:pt x="4711" y="1952"/>
                </a:cubicBezTo>
                <a:cubicBezTo>
                  <a:pt x="4265" y="1952"/>
                  <a:pt x="3875" y="2119"/>
                  <a:pt x="3568" y="2426"/>
                </a:cubicBezTo>
                <a:cubicBezTo>
                  <a:pt x="3345" y="2231"/>
                  <a:pt x="3039" y="2063"/>
                  <a:pt x="2732" y="1980"/>
                </a:cubicBezTo>
                <a:lnTo>
                  <a:pt x="3011" y="614"/>
                </a:lnTo>
                <a:close/>
                <a:moveTo>
                  <a:pt x="7192" y="1088"/>
                </a:moveTo>
                <a:lnTo>
                  <a:pt x="8530" y="2147"/>
                </a:lnTo>
                <a:cubicBezTo>
                  <a:pt x="8447" y="2259"/>
                  <a:pt x="8335" y="2370"/>
                  <a:pt x="8251" y="2482"/>
                </a:cubicBezTo>
                <a:cubicBezTo>
                  <a:pt x="8028" y="2231"/>
                  <a:pt x="7750" y="2008"/>
                  <a:pt x="7359" y="1952"/>
                </a:cubicBezTo>
                <a:lnTo>
                  <a:pt x="7192" y="1088"/>
                </a:lnTo>
                <a:close/>
                <a:moveTo>
                  <a:pt x="9339" y="2565"/>
                </a:moveTo>
                <a:cubicBezTo>
                  <a:pt x="9729" y="2565"/>
                  <a:pt x="10008" y="2844"/>
                  <a:pt x="10008" y="3234"/>
                </a:cubicBezTo>
                <a:cubicBezTo>
                  <a:pt x="9980" y="3624"/>
                  <a:pt x="9701" y="3903"/>
                  <a:pt x="9339" y="3903"/>
                </a:cubicBezTo>
                <a:cubicBezTo>
                  <a:pt x="9004" y="3903"/>
                  <a:pt x="8670" y="3624"/>
                  <a:pt x="8670" y="3234"/>
                </a:cubicBezTo>
                <a:cubicBezTo>
                  <a:pt x="8670" y="2900"/>
                  <a:pt x="8948" y="2565"/>
                  <a:pt x="9339" y="2565"/>
                </a:cubicBezTo>
                <a:close/>
                <a:moveTo>
                  <a:pt x="7081" y="2565"/>
                </a:moveTo>
                <a:cubicBezTo>
                  <a:pt x="7638" y="2565"/>
                  <a:pt x="8056" y="3039"/>
                  <a:pt x="8056" y="3541"/>
                </a:cubicBezTo>
                <a:cubicBezTo>
                  <a:pt x="8056" y="4070"/>
                  <a:pt x="7610" y="4516"/>
                  <a:pt x="7081" y="4516"/>
                </a:cubicBezTo>
                <a:cubicBezTo>
                  <a:pt x="6718" y="4516"/>
                  <a:pt x="6384" y="4321"/>
                  <a:pt x="6217" y="4015"/>
                </a:cubicBezTo>
                <a:cubicBezTo>
                  <a:pt x="6147" y="3889"/>
                  <a:pt x="6028" y="3827"/>
                  <a:pt x="5910" y="3827"/>
                </a:cubicBezTo>
                <a:cubicBezTo>
                  <a:pt x="5791" y="3827"/>
                  <a:pt x="5673" y="3889"/>
                  <a:pt x="5603" y="4015"/>
                </a:cubicBezTo>
                <a:cubicBezTo>
                  <a:pt x="5436" y="4321"/>
                  <a:pt x="5102" y="4516"/>
                  <a:pt x="4739" y="4516"/>
                </a:cubicBezTo>
                <a:cubicBezTo>
                  <a:pt x="4405" y="4516"/>
                  <a:pt x="4042" y="4321"/>
                  <a:pt x="3875" y="4015"/>
                </a:cubicBezTo>
                <a:cubicBezTo>
                  <a:pt x="3805" y="3889"/>
                  <a:pt x="3694" y="3827"/>
                  <a:pt x="3582" y="3827"/>
                </a:cubicBezTo>
                <a:cubicBezTo>
                  <a:pt x="3471" y="3827"/>
                  <a:pt x="3359" y="3889"/>
                  <a:pt x="3290" y="4015"/>
                </a:cubicBezTo>
                <a:cubicBezTo>
                  <a:pt x="3094" y="4321"/>
                  <a:pt x="2760" y="4516"/>
                  <a:pt x="2398" y="4516"/>
                </a:cubicBezTo>
                <a:cubicBezTo>
                  <a:pt x="1840" y="4516"/>
                  <a:pt x="1422" y="4070"/>
                  <a:pt x="1422" y="3541"/>
                </a:cubicBezTo>
                <a:cubicBezTo>
                  <a:pt x="1422" y="3039"/>
                  <a:pt x="1840" y="2565"/>
                  <a:pt x="2398" y="2565"/>
                </a:cubicBezTo>
                <a:cubicBezTo>
                  <a:pt x="2760" y="2565"/>
                  <a:pt x="3094" y="2788"/>
                  <a:pt x="3290" y="3095"/>
                </a:cubicBezTo>
                <a:cubicBezTo>
                  <a:pt x="3359" y="3220"/>
                  <a:pt x="3471" y="3283"/>
                  <a:pt x="3582" y="3283"/>
                </a:cubicBezTo>
                <a:cubicBezTo>
                  <a:pt x="3694" y="3283"/>
                  <a:pt x="3805" y="3220"/>
                  <a:pt x="3875" y="3095"/>
                </a:cubicBezTo>
                <a:cubicBezTo>
                  <a:pt x="4042" y="2788"/>
                  <a:pt x="4405" y="2565"/>
                  <a:pt x="4739" y="2565"/>
                </a:cubicBezTo>
                <a:cubicBezTo>
                  <a:pt x="5102" y="2565"/>
                  <a:pt x="5436" y="2788"/>
                  <a:pt x="5603" y="3095"/>
                </a:cubicBezTo>
                <a:cubicBezTo>
                  <a:pt x="5673" y="3220"/>
                  <a:pt x="5791" y="3283"/>
                  <a:pt x="5910" y="3283"/>
                </a:cubicBezTo>
                <a:cubicBezTo>
                  <a:pt x="6028" y="3283"/>
                  <a:pt x="6147" y="3220"/>
                  <a:pt x="6217" y="3095"/>
                </a:cubicBezTo>
                <a:cubicBezTo>
                  <a:pt x="6384" y="2788"/>
                  <a:pt x="6718" y="2565"/>
                  <a:pt x="7081" y="2565"/>
                </a:cubicBezTo>
                <a:close/>
                <a:moveTo>
                  <a:pt x="5798" y="4767"/>
                </a:moveTo>
                <a:cubicBezTo>
                  <a:pt x="6105" y="5074"/>
                  <a:pt x="6523" y="5269"/>
                  <a:pt x="6941" y="5269"/>
                </a:cubicBezTo>
                <a:cubicBezTo>
                  <a:pt x="7192" y="5269"/>
                  <a:pt x="7387" y="5213"/>
                  <a:pt x="7610" y="5130"/>
                </a:cubicBezTo>
                <a:lnTo>
                  <a:pt x="7610" y="6273"/>
                </a:lnTo>
                <a:lnTo>
                  <a:pt x="7109" y="6440"/>
                </a:lnTo>
                <a:cubicBezTo>
                  <a:pt x="7055" y="6463"/>
                  <a:pt x="6997" y="6473"/>
                  <a:pt x="6938" y="6473"/>
                </a:cubicBezTo>
                <a:cubicBezTo>
                  <a:pt x="6782" y="6473"/>
                  <a:pt x="6616" y="6402"/>
                  <a:pt x="6495" y="6301"/>
                </a:cubicBezTo>
                <a:cubicBezTo>
                  <a:pt x="6241" y="6046"/>
                  <a:pt x="5923" y="5927"/>
                  <a:pt x="5608" y="5927"/>
                </a:cubicBezTo>
                <a:cubicBezTo>
                  <a:pt x="5267" y="5927"/>
                  <a:pt x="4930" y="6067"/>
                  <a:pt x="4683" y="6328"/>
                </a:cubicBezTo>
                <a:cubicBezTo>
                  <a:pt x="4433" y="6078"/>
                  <a:pt x="4082" y="5937"/>
                  <a:pt x="3733" y="5937"/>
                </a:cubicBezTo>
                <a:cubicBezTo>
                  <a:pt x="3420" y="5937"/>
                  <a:pt x="3109" y="6050"/>
                  <a:pt x="2871" y="6301"/>
                </a:cubicBezTo>
                <a:cubicBezTo>
                  <a:pt x="2737" y="6416"/>
                  <a:pt x="2602" y="6478"/>
                  <a:pt x="2449" y="6478"/>
                </a:cubicBezTo>
                <a:cubicBezTo>
                  <a:pt x="2380" y="6478"/>
                  <a:pt x="2308" y="6466"/>
                  <a:pt x="2230" y="6440"/>
                </a:cubicBezTo>
                <a:lnTo>
                  <a:pt x="1673" y="6273"/>
                </a:lnTo>
                <a:lnTo>
                  <a:pt x="1673" y="5130"/>
                </a:lnTo>
                <a:cubicBezTo>
                  <a:pt x="1896" y="5213"/>
                  <a:pt x="2091" y="5269"/>
                  <a:pt x="2342" y="5269"/>
                </a:cubicBezTo>
                <a:cubicBezTo>
                  <a:pt x="2788" y="5269"/>
                  <a:pt x="3178" y="5074"/>
                  <a:pt x="3485" y="4767"/>
                </a:cubicBezTo>
                <a:cubicBezTo>
                  <a:pt x="3791" y="5074"/>
                  <a:pt x="4209" y="5269"/>
                  <a:pt x="4628" y="5269"/>
                </a:cubicBezTo>
                <a:cubicBezTo>
                  <a:pt x="5102" y="5269"/>
                  <a:pt x="5464" y="5074"/>
                  <a:pt x="5798" y="4767"/>
                </a:cubicBezTo>
                <a:close/>
                <a:moveTo>
                  <a:pt x="3791" y="6577"/>
                </a:moveTo>
                <a:cubicBezTo>
                  <a:pt x="4000" y="6577"/>
                  <a:pt x="4207" y="6680"/>
                  <a:pt x="4321" y="6858"/>
                </a:cubicBezTo>
                <a:lnTo>
                  <a:pt x="4182" y="6997"/>
                </a:lnTo>
                <a:cubicBezTo>
                  <a:pt x="3826" y="7340"/>
                  <a:pt x="3371" y="7508"/>
                  <a:pt x="2920" y="7508"/>
                </a:cubicBezTo>
                <a:cubicBezTo>
                  <a:pt x="2415" y="7508"/>
                  <a:pt x="1914" y="7298"/>
                  <a:pt x="1561" y="6886"/>
                </a:cubicBezTo>
                <a:lnTo>
                  <a:pt x="1561" y="6886"/>
                </a:lnTo>
                <a:lnTo>
                  <a:pt x="2091" y="7081"/>
                </a:lnTo>
                <a:cubicBezTo>
                  <a:pt x="2215" y="7120"/>
                  <a:pt x="2343" y="7139"/>
                  <a:pt x="2471" y="7139"/>
                </a:cubicBezTo>
                <a:cubicBezTo>
                  <a:pt x="2803" y="7139"/>
                  <a:pt x="3132" y="7008"/>
                  <a:pt x="3373" y="6747"/>
                </a:cubicBezTo>
                <a:cubicBezTo>
                  <a:pt x="3490" y="6630"/>
                  <a:pt x="3641" y="6577"/>
                  <a:pt x="3791" y="6577"/>
                </a:cubicBezTo>
                <a:close/>
                <a:moveTo>
                  <a:pt x="5591" y="6621"/>
                </a:moveTo>
                <a:cubicBezTo>
                  <a:pt x="5743" y="6621"/>
                  <a:pt x="5898" y="6679"/>
                  <a:pt x="6021" y="6802"/>
                </a:cubicBezTo>
                <a:cubicBezTo>
                  <a:pt x="6282" y="7042"/>
                  <a:pt x="6599" y="7168"/>
                  <a:pt x="6933" y="7168"/>
                </a:cubicBezTo>
                <a:cubicBezTo>
                  <a:pt x="7064" y="7168"/>
                  <a:pt x="7198" y="7148"/>
                  <a:pt x="7332" y="7109"/>
                </a:cubicBezTo>
                <a:lnTo>
                  <a:pt x="7833" y="6886"/>
                </a:lnTo>
                <a:lnTo>
                  <a:pt x="7833" y="6886"/>
                </a:lnTo>
                <a:cubicBezTo>
                  <a:pt x="7503" y="7299"/>
                  <a:pt x="7003" y="7529"/>
                  <a:pt x="6483" y="7529"/>
                </a:cubicBezTo>
                <a:cubicBezTo>
                  <a:pt x="6302" y="7529"/>
                  <a:pt x="6118" y="7501"/>
                  <a:pt x="5938" y="7443"/>
                </a:cubicBezTo>
                <a:cubicBezTo>
                  <a:pt x="5464" y="7304"/>
                  <a:pt x="5269" y="7025"/>
                  <a:pt x="5102" y="6886"/>
                </a:cubicBezTo>
                <a:cubicBezTo>
                  <a:pt x="5211" y="6714"/>
                  <a:pt x="5398" y="6621"/>
                  <a:pt x="5591" y="6621"/>
                </a:cubicBezTo>
                <a:close/>
                <a:moveTo>
                  <a:pt x="4628" y="7416"/>
                </a:moveTo>
                <a:cubicBezTo>
                  <a:pt x="4906" y="7694"/>
                  <a:pt x="5185" y="7945"/>
                  <a:pt x="5659" y="8085"/>
                </a:cubicBezTo>
                <a:cubicBezTo>
                  <a:pt x="5882" y="8140"/>
                  <a:pt x="6161" y="8224"/>
                  <a:pt x="6412" y="8224"/>
                </a:cubicBezTo>
                <a:cubicBezTo>
                  <a:pt x="7053" y="8224"/>
                  <a:pt x="7666" y="7973"/>
                  <a:pt x="8112" y="7527"/>
                </a:cubicBezTo>
                <a:cubicBezTo>
                  <a:pt x="8224" y="7639"/>
                  <a:pt x="8251" y="7806"/>
                  <a:pt x="8251" y="7945"/>
                </a:cubicBezTo>
                <a:cubicBezTo>
                  <a:pt x="8335" y="8280"/>
                  <a:pt x="8056" y="8558"/>
                  <a:pt x="7666" y="8558"/>
                </a:cubicBezTo>
                <a:cubicBezTo>
                  <a:pt x="7555" y="8558"/>
                  <a:pt x="7471" y="8531"/>
                  <a:pt x="7387" y="8503"/>
                </a:cubicBezTo>
                <a:cubicBezTo>
                  <a:pt x="7339" y="8479"/>
                  <a:pt x="7291" y="8468"/>
                  <a:pt x="7243" y="8468"/>
                </a:cubicBezTo>
                <a:cubicBezTo>
                  <a:pt x="7016" y="8468"/>
                  <a:pt x="6826" y="8718"/>
                  <a:pt x="6941" y="8949"/>
                </a:cubicBezTo>
                <a:cubicBezTo>
                  <a:pt x="6969" y="9060"/>
                  <a:pt x="6997" y="9172"/>
                  <a:pt x="6997" y="9227"/>
                </a:cubicBezTo>
                <a:cubicBezTo>
                  <a:pt x="6997" y="9590"/>
                  <a:pt x="6718" y="9896"/>
                  <a:pt x="6356" y="9896"/>
                </a:cubicBezTo>
                <a:cubicBezTo>
                  <a:pt x="6161" y="9896"/>
                  <a:pt x="6021" y="9813"/>
                  <a:pt x="5882" y="9729"/>
                </a:cubicBezTo>
                <a:cubicBezTo>
                  <a:pt x="5815" y="9662"/>
                  <a:pt x="5734" y="9631"/>
                  <a:pt x="5655" y="9631"/>
                </a:cubicBezTo>
                <a:cubicBezTo>
                  <a:pt x="5505" y="9631"/>
                  <a:pt x="5361" y="9742"/>
                  <a:pt x="5325" y="9924"/>
                </a:cubicBezTo>
                <a:cubicBezTo>
                  <a:pt x="5297" y="10287"/>
                  <a:pt x="5018" y="10565"/>
                  <a:pt x="4683" y="10565"/>
                </a:cubicBezTo>
                <a:cubicBezTo>
                  <a:pt x="4321" y="10565"/>
                  <a:pt x="4042" y="10287"/>
                  <a:pt x="4014" y="9924"/>
                </a:cubicBezTo>
                <a:cubicBezTo>
                  <a:pt x="3996" y="9741"/>
                  <a:pt x="3846" y="9619"/>
                  <a:pt x="3690" y="9619"/>
                </a:cubicBezTo>
                <a:cubicBezTo>
                  <a:pt x="3608" y="9619"/>
                  <a:pt x="3524" y="9652"/>
                  <a:pt x="3457" y="9729"/>
                </a:cubicBezTo>
                <a:cubicBezTo>
                  <a:pt x="3317" y="9813"/>
                  <a:pt x="3178" y="9896"/>
                  <a:pt x="3011" y="9896"/>
                </a:cubicBezTo>
                <a:cubicBezTo>
                  <a:pt x="2648" y="9896"/>
                  <a:pt x="2342" y="9618"/>
                  <a:pt x="2342" y="9227"/>
                </a:cubicBezTo>
                <a:cubicBezTo>
                  <a:pt x="2342" y="9116"/>
                  <a:pt x="2370" y="9032"/>
                  <a:pt x="2398" y="8949"/>
                </a:cubicBezTo>
                <a:cubicBezTo>
                  <a:pt x="2513" y="8718"/>
                  <a:pt x="2323" y="8468"/>
                  <a:pt x="2095" y="8468"/>
                </a:cubicBezTo>
                <a:cubicBezTo>
                  <a:pt x="2048" y="8468"/>
                  <a:pt x="2000" y="8479"/>
                  <a:pt x="1952" y="8503"/>
                </a:cubicBezTo>
                <a:cubicBezTo>
                  <a:pt x="1859" y="8555"/>
                  <a:pt x="1755" y="8583"/>
                  <a:pt x="1653" y="8583"/>
                </a:cubicBezTo>
                <a:cubicBezTo>
                  <a:pt x="1538" y="8583"/>
                  <a:pt x="1427" y="8548"/>
                  <a:pt x="1338" y="8475"/>
                </a:cubicBezTo>
                <a:cubicBezTo>
                  <a:pt x="1115" y="8335"/>
                  <a:pt x="1004" y="8112"/>
                  <a:pt x="1004" y="7917"/>
                </a:cubicBezTo>
                <a:cubicBezTo>
                  <a:pt x="1004" y="7722"/>
                  <a:pt x="1087" y="7583"/>
                  <a:pt x="1143" y="7499"/>
                </a:cubicBezTo>
                <a:cubicBezTo>
                  <a:pt x="1617" y="7945"/>
                  <a:pt x="2230" y="8196"/>
                  <a:pt x="2871" y="8196"/>
                </a:cubicBezTo>
                <a:cubicBezTo>
                  <a:pt x="3485" y="8196"/>
                  <a:pt x="4126" y="7945"/>
                  <a:pt x="4572" y="7499"/>
                </a:cubicBezTo>
                <a:lnTo>
                  <a:pt x="4628" y="7416"/>
                </a:lnTo>
                <a:close/>
                <a:moveTo>
                  <a:pt x="2732" y="1"/>
                </a:moveTo>
                <a:cubicBezTo>
                  <a:pt x="2537" y="1"/>
                  <a:pt x="2453" y="112"/>
                  <a:pt x="2398" y="279"/>
                </a:cubicBezTo>
                <a:lnTo>
                  <a:pt x="2063" y="2008"/>
                </a:lnTo>
                <a:cubicBezTo>
                  <a:pt x="1310" y="2203"/>
                  <a:pt x="753" y="2844"/>
                  <a:pt x="753" y="3624"/>
                </a:cubicBezTo>
                <a:cubicBezTo>
                  <a:pt x="753" y="4015"/>
                  <a:pt x="892" y="4321"/>
                  <a:pt x="1087" y="4600"/>
                </a:cubicBezTo>
                <a:lnTo>
                  <a:pt x="1087" y="6050"/>
                </a:lnTo>
                <a:lnTo>
                  <a:pt x="864" y="5994"/>
                </a:lnTo>
                <a:cubicBezTo>
                  <a:pt x="832" y="5987"/>
                  <a:pt x="799" y="5984"/>
                  <a:pt x="766" y="5984"/>
                </a:cubicBezTo>
                <a:cubicBezTo>
                  <a:pt x="662" y="5984"/>
                  <a:pt x="566" y="6020"/>
                  <a:pt x="502" y="6105"/>
                </a:cubicBezTo>
                <a:cubicBezTo>
                  <a:pt x="418" y="6189"/>
                  <a:pt x="391" y="6384"/>
                  <a:pt x="502" y="6468"/>
                </a:cubicBezTo>
                <a:lnTo>
                  <a:pt x="837" y="6997"/>
                </a:lnTo>
                <a:cubicBezTo>
                  <a:pt x="0" y="7806"/>
                  <a:pt x="558" y="9255"/>
                  <a:pt x="1756" y="9255"/>
                </a:cubicBezTo>
                <a:cubicBezTo>
                  <a:pt x="1756" y="10001"/>
                  <a:pt x="2361" y="10582"/>
                  <a:pt x="3036" y="10582"/>
                </a:cubicBezTo>
                <a:cubicBezTo>
                  <a:pt x="3193" y="10582"/>
                  <a:pt x="3354" y="10550"/>
                  <a:pt x="3513" y="10482"/>
                </a:cubicBezTo>
                <a:cubicBezTo>
                  <a:pt x="3736" y="10928"/>
                  <a:pt x="4182" y="11207"/>
                  <a:pt x="4711" y="11207"/>
                </a:cubicBezTo>
                <a:cubicBezTo>
                  <a:pt x="5241" y="11207"/>
                  <a:pt x="5687" y="10900"/>
                  <a:pt x="5882" y="10482"/>
                </a:cubicBezTo>
                <a:cubicBezTo>
                  <a:pt x="6040" y="10536"/>
                  <a:pt x="6198" y="10562"/>
                  <a:pt x="6351" y="10562"/>
                </a:cubicBezTo>
                <a:cubicBezTo>
                  <a:pt x="7062" y="10562"/>
                  <a:pt x="7666" y="10012"/>
                  <a:pt x="7666" y="9255"/>
                </a:cubicBezTo>
                <a:cubicBezTo>
                  <a:pt x="8865" y="9255"/>
                  <a:pt x="9450" y="7806"/>
                  <a:pt x="8586" y="6997"/>
                </a:cubicBezTo>
                <a:lnTo>
                  <a:pt x="8920" y="6468"/>
                </a:lnTo>
                <a:cubicBezTo>
                  <a:pt x="9066" y="6273"/>
                  <a:pt x="8894" y="5973"/>
                  <a:pt x="8645" y="5973"/>
                </a:cubicBezTo>
                <a:cubicBezTo>
                  <a:pt x="8608" y="5973"/>
                  <a:pt x="8570" y="5980"/>
                  <a:pt x="8530" y="5994"/>
                </a:cubicBezTo>
                <a:lnTo>
                  <a:pt x="8335" y="6050"/>
                </a:lnTo>
                <a:lnTo>
                  <a:pt x="8335" y="4600"/>
                </a:lnTo>
                <a:cubicBezTo>
                  <a:pt x="8391" y="4489"/>
                  <a:pt x="8474" y="4433"/>
                  <a:pt x="8502" y="4321"/>
                </a:cubicBezTo>
                <a:cubicBezTo>
                  <a:pt x="8725" y="4489"/>
                  <a:pt x="9032" y="4600"/>
                  <a:pt x="9311" y="4600"/>
                </a:cubicBezTo>
                <a:cubicBezTo>
                  <a:pt x="10035" y="4600"/>
                  <a:pt x="10621" y="4015"/>
                  <a:pt x="10621" y="3262"/>
                </a:cubicBezTo>
                <a:cubicBezTo>
                  <a:pt x="10621" y="2537"/>
                  <a:pt x="10035" y="1924"/>
                  <a:pt x="9339" y="1924"/>
                </a:cubicBezTo>
                <a:lnTo>
                  <a:pt x="9311" y="1924"/>
                </a:lnTo>
                <a:lnTo>
                  <a:pt x="694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93C89D5D-3072-5F79-3588-9CDC952076C3}"/>
              </a:ext>
            </a:extLst>
          </p:cNvPr>
          <p:cNvSpPr txBox="1"/>
          <p:nvPr/>
        </p:nvSpPr>
        <p:spPr>
          <a:xfrm rot="21257001">
            <a:off x="11923031" y="6332294"/>
            <a:ext cx="769434" cy="7487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4266" dirty="0">
                <a:solidFill>
                  <a:schemeClr val="tx1"/>
                </a:solidFill>
                <a:latin typeface="adelia" pitchFamily="2" charset="0"/>
              </a:rPr>
              <a:t>y</a:t>
            </a:r>
            <a:endParaRPr lang="es-SV" sz="4266" dirty="0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7A59C7D5-14F4-A80E-096E-5A762700A216}"/>
              </a:ext>
            </a:extLst>
          </p:cNvPr>
          <p:cNvSpPr txBox="1"/>
          <p:nvPr/>
        </p:nvSpPr>
        <p:spPr>
          <a:xfrm rot="21257001">
            <a:off x="9430553" y="5118886"/>
            <a:ext cx="769434" cy="7487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4266" dirty="0">
                <a:solidFill>
                  <a:schemeClr val="tx1"/>
                </a:solidFill>
                <a:latin typeface="adelia" pitchFamily="2" charset="0"/>
              </a:rPr>
              <a:t>de</a:t>
            </a:r>
            <a:endParaRPr lang="es-SV" sz="4266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70E73B83-32D8-0F42-0BC8-DD262A8B0CE4}"/>
              </a:ext>
            </a:extLst>
          </p:cNvPr>
          <p:cNvSpPr txBox="1"/>
          <p:nvPr/>
        </p:nvSpPr>
        <p:spPr>
          <a:xfrm rot="21257001">
            <a:off x="9641320" y="7657363"/>
            <a:ext cx="1907325" cy="7487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4266" dirty="0">
                <a:solidFill>
                  <a:schemeClr val="tx1"/>
                </a:solidFill>
                <a:latin typeface="adelia" pitchFamily="2" charset="0"/>
              </a:rPr>
              <a:t>a la</a:t>
            </a:r>
            <a:endParaRPr lang="es-SV" sz="4266" dirty="0"/>
          </a:p>
        </p:txBody>
      </p:sp>
      <p:sp>
        <p:nvSpPr>
          <p:cNvPr id="5" name="Google Shape;181;p29">
            <a:extLst>
              <a:ext uri="{FF2B5EF4-FFF2-40B4-BE49-F238E27FC236}">
                <a16:creationId xmlns:a16="http://schemas.microsoft.com/office/drawing/2014/main" id="{3B93708A-F859-916B-BB63-382DE49AD9A6}"/>
              </a:ext>
            </a:extLst>
          </p:cNvPr>
          <p:cNvSpPr txBox="1">
            <a:spLocks/>
          </p:cNvSpPr>
          <p:nvPr/>
        </p:nvSpPr>
        <p:spPr>
          <a:xfrm>
            <a:off x="4261590" y="5235429"/>
            <a:ext cx="8222505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2000" dirty="0">
                <a:solidFill>
                  <a:schemeClr val="accent2"/>
                </a:solidFill>
              </a:rPr>
              <a:t>A</a:t>
            </a:r>
            <a:r>
              <a:rPr lang="es-SV" sz="12000" dirty="0">
                <a:solidFill>
                  <a:schemeClr val="tx2"/>
                </a:solidFill>
              </a:rPr>
              <a:t>te</a:t>
            </a:r>
            <a:r>
              <a:rPr lang="es-SV" sz="12000" dirty="0">
                <a:solidFill>
                  <a:schemeClr val="accent1"/>
                </a:solidFill>
              </a:rPr>
              <a:t>nc</a:t>
            </a:r>
            <a:r>
              <a:rPr lang="es-SV" sz="12000" dirty="0">
                <a:solidFill>
                  <a:schemeClr val="accent2"/>
                </a:solidFill>
              </a:rPr>
              <a:t>i</a:t>
            </a:r>
            <a:r>
              <a:rPr lang="es-SV" sz="12000" dirty="0">
                <a:solidFill>
                  <a:schemeClr val="accent3"/>
                </a:solidFill>
              </a:rPr>
              <a:t>ón</a:t>
            </a:r>
          </a:p>
        </p:txBody>
      </p:sp>
      <p:sp>
        <p:nvSpPr>
          <p:cNvPr id="62" name="CuadroTexto 61">
            <a:extLst>
              <a:ext uri="{FF2B5EF4-FFF2-40B4-BE49-F238E27FC236}">
                <a16:creationId xmlns:a16="http://schemas.microsoft.com/office/drawing/2014/main" id="{C03216D0-9550-A68C-653F-836E50F678B8}"/>
              </a:ext>
            </a:extLst>
          </p:cNvPr>
          <p:cNvSpPr txBox="1"/>
          <p:nvPr/>
        </p:nvSpPr>
        <p:spPr>
          <a:xfrm>
            <a:off x="4198452" y="6848932"/>
            <a:ext cx="563891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2000" dirty="0">
                <a:solidFill>
                  <a:schemeClr val="accent2"/>
                </a:solidFill>
                <a:latin typeface="Lexend Deca SemiBold" panose="020B0604020202020204" charset="0"/>
              </a:rPr>
              <a:t>a</a:t>
            </a:r>
            <a:r>
              <a:rPr lang="es-SV" sz="12000" dirty="0">
                <a:solidFill>
                  <a:schemeClr val="tx2"/>
                </a:solidFill>
                <a:latin typeface="Lexend Deca SemiBold" panose="020B0604020202020204" charset="0"/>
              </a:rPr>
              <a:t>cc</a:t>
            </a:r>
            <a:r>
              <a:rPr lang="es-SV" sz="12000" dirty="0">
                <a:solidFill>
                  <a:schemeClr val="accent1"/>
                </a:solidFill>
                <a:latin typeface="Lexend Deca SemiBold" panose="020B0604020202020204" charset="0"/>
              </a:rPr>
              <a:t>e</a:t>
            </a:r>
            <a:r>
              <a:rPr lang="es-SV" sz="12000" dirty="0">
                <a:solidFill>
                  <a:schemeClr val="accent2"/>
                </a:solidFill>
                <a:latin typeface="Lexend Deca SemiBold" panose="020B0604020202020204" charset="0"/>
              </a:rPr>
              <a:t>s</a:t>
            </a:r>
            <a:r>
              <a:rPr lang="es-SV" sz="12000" dirty="0">
                <a:solidFill>
                  <a:schemeClr val="accent3"/>
                </a:solidFill>
                <a:latin typeface="Lexend Deca SemiBold" panose="020B0604020202020204" charset="0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132206109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2027467" y="671236"/>
            <a:ext cx="16125714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Centro de Atención </a:t>
            </a:r>
            <a:b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acceso a la información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3608521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32" name="Rounded Rectangle 12">
            <a:extLst>
              <a:ext uri="{FF2B5EF4-FFF2-40B4-BE49-F238E27FC236}">
                <a16:creationId xmlns:a16="http://schemas.microsoft.com/office/drawing/2014/main" id="{8AEA50D1-6151-500C-01C0-BD6F54A5224D}"/>
              </a:ext>
            </a:extLst>
          </p:cNvPr>
          <p:cNvSpPr/>
          <p:nvPr/>
        </p:nvSpPr>
        <p:spPr>
          <a:xfrm>
            <a:off x="1834453" y="9590671"/>
            <a:ext cx="8487380" cy="1144299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33" name="Rounded Rectangle 12">
            <a:extLst>
              <a:ext uri="{FF2B5EF4-FFF2-40B4-BE49-F238E27FC236}">
                <a16:creationId xmlns:a16="http://schemas.microsoft.com/office/drawing/2014/main" id="{DF9A2D06-5414-14A8-0ECD-47E78C067261}"/>
              </a:ext>
            </a:extLst>
          </p:cNvPr>
          <p:cNvSpPr/>
          <p:nvPr/>
        </p:nvSpPr>
        <p:spPr>
          <a:xfrm>
            <a:off x="1844223" y="8331365"/>
            <a:ext cx="8477610" cy="1144300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34" name="Google Shape;653;p49">
            <a:extLst>
              <a:ext uri="{FF2B5EF4-FFF2-40B4-BE49-F238E27FC236}">
                <a16:creationId xmlns:a16="http://schemas.microsoft.com/office/drawing/2014/main" id="{AD53C1EA-9A49-1640-CFD9-4CF8A904EA04}"/>
              </a:ext>
            </a:extLst>
          </p:cNvPr>
          <p:cNvSpPr/>
          <p:nvPr/>
        </p:nvSpPr>
        <p:spPr>
          <a:xfrm rot="-7411107">
            <a:off x="21584810" y="1516867"/>
            <a:ext cx="6332" cy="4199"/>
          </a:xfrm>
          <a:custGeom>
            <a:avLst/>
            <a:gdLst/>
            <a:ahLst/>
            <a:cxnLst/>
            <a:rect l="l" t="t" r="r" b="b"/>
            <a:pathLst>
              <a:path w="95" h="63" extrusionOk="0">
                <a:moveTo>
                  <a:pt x="94" y="0"/>
                </a:moveTo>
                <a:cubicBezTo>
                  <a:pt x="63" y="21"/>
                  <a:pt x="32" y="42"/>
                  <a:pt x="1" y="63"/>
                </a:cubicBezTo>
                <a:cubicBezTo>
                  <a:pt x="42" y="52"/>
                  <a:pt x="74" y="21"/>
                  <a:pt x="9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defTabSz="243779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3732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35" name="TextBox 15">
            <a:extLst>
              <a:ext uri="{FF2B5EF4-FFF2-40B4-BE49-F238E27FC236}">
                <a16:creationId xmlns:a16="http://schemas.microsoft.com/office/drawing/2014/main" id="{5B11BCEE-2DE3-8953-F969-2D58344F1F35}"/>
              </a:ext>
            </a:extLst>
          </p:cNvPr>
          <p:cNvSpPr txBox="1"/>
          <p:nvPr/>
        </p:nvSpPr>
        <p:spPr>
          <a:xfrm>
            <a:off x="5052934" y="3146462"/>
            <a:ext cx="1416736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GESTIÓN DE INFORMES DE ACCIONES FORMATIVAS Y PROVEEDORES </a:t>
            </a:r>
          </a:p>
        </p:txBody>
      </p:sp>
      <p:graphicFrame>
        <p:nvGraphicFramePr>
          <p:cNvPr id="36" name="Chart 25">
            <a:extLst>
              <a:ext uri="{FF2B5EF4-FFF2-40B4-BE49-F238E27FC236}">
                <a16:creationId xmlns:a16="http://schemas.microsoft.com/office/drawing/2014/main" id="{61DF6F01-84F7-965E-1AAA-85707D293B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29808602"/>
              </p:ext>
            </p:extLst>
          </p:nvPr>
        </p:nvGraphicFramePr>
        <p:xfrm>
          <a:off x="10380950" y="3960638"/>
          <a:ext cx="11531951" cy="39996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7" name="TextBox 52">
            <a:extLst>
              <a:ext uri="{FF2B5EF4-FFF2-40B4-BE49-F238E27FC236}">
                <a16:creationId xmlns:a16="http://schemas.microsoft.com/office/drawing/2014/main" id="{57221B40-A3F8-5D15-D381-17E74EF17FA6}"/>
              </a:ext>
            </a:extLst>
          </p:cNvPr>
          <p:cNvSpPr txBox="1"/>
          <p:nvPr/>
        </p:nvSpPr>
        <p:spPr>
          <a:xfrm>
            <a:off x="15305309" y="8453598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38" name="Chart 25">
            <a:extLst>
              <a:ext uri="{FF2B5EF4-FFF2-40B4-BE49-F238E27FC236}">
                <a16:creationId xmlns:a16="http://schemas.microsoft.com/office/drawing/2014/main" id="{F7003FD1-257F-5C15-B874-6F4D75CEEF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9338995"/>
              </p:ext>
            </p:extLst>
          </p:nvPr>
        </p:nvGraphicFramePr>
        <p:xfrm>
          <a:off x="11478869" y="8770337"/>
          <a:ext cx="9919533" cy="49456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39" name="Chart 41">
            <a:extLst>
              <a:ext uri="{FF2B5EF4-FFF2-40B4-BE49-F238E27FC236}">
                <a16:creationId xmlns:a16="http://schemas.microsoft.com/office/drawing/2014/main" id="{6E64004F-951C-067C-3395-1AEEED6C9A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2384249"/>
              </p:ext>
            </p:extLst>
          </p:nvPr>
        </p:nvGraphicFramePr>
        <p:xfrm>
          <a:off x="1051994" y="3896718"/>
          <a:ext cx="10292335" cy="41126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40" name="Rounded Rectangle 12">
            <a:extLst>
              <a:ext uri="{FF2B5EF4-FFF2-40B4-BE49-F238E27FC236}">
                <a16:creationId xmlns:a16="http://schemas.microsoft.com/office/drawing/2014/main" id="{55EDB6D3-DB13-341B-6D35-2A8F00C2F175}"/>
              </a:ext>
            </a:extLst>
          </p:cNvPr>
          <p:cNvSpPr/>
          <p:nvPr/>
        </p:nvSpPr>
        <p:spPr>
          <a:xfrm>
            <a:off x="1787072" y="11672167"/>
            <a:ext cx="8534761" cy="1362522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+mn-cs"/>
            </a:endParaRPr>
          </a:p>
        </p:txBody>
      </p:sp>
      <p:sp>
        <p:nvSpPr>
          <p:cNvPr id="41" name="TextBox 15">
            <a:extLst>
              <a:ext uri="{FF2B5EF4-FFF2-40B4-BE49-F238E27FC236}">
                <a16:creationId xmlns:a16="http://schemas.microsoft.com/office/drawing/2014/main" id="{B3C0A41C-DC35-D593-1C84-814EB55BE681}"/>
              </a:ext>
            </a:extLst>
          </p:cNvPr>
          <p:cNvSpPr txBox="1"/>
          <p:nvPr/>
        </p:nvSpPr>
        <p:spPr>
          <a:xfrm>
            <a:off x="3018152" y="11749106"/>
            <a:ext cx="165701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ctr">
              <a:defRPr/>
            </a:pPr>
            <a:r>
              <a:rPr lang="en-US" sz="4400">
                <a:solidFill>
                  <a:srgbClr val="1A2C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 día</a:t>
            </a:r>
          </a:p>
        </p:txBody>
      </p:sp>
      <p:sp>
        <p:nvSpPr>
          <p:cNvPr id="42" name="Freeform 77">
            <a:extLst>
              <a:ext uri="{FF2B5EF4-FFF2-40B4-BE49-F238E27FC236}">
                <a16:creationId xmlns:a16="http://schemas.microsoft.com/office/drawing/2014/main" id="{473EE615-F7B5-82A2-2643-39698025E241}"/>
              </a:ext>
            </a:extLst>
          </p:cNvPr>
          <p:cNvSpPr>
            <a:spLocks noEditPoints="1"/>
          </p:cNvSpPr>
          <p:nvPr/>
        </p:nvSpPr>
        <p:spPr bwMode="auto">
          <a:xfrm>
            <a:off x="1979147" y="11966160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1A2C57"/>
          </a:solidFill>
          <a:ln>
            <a:solidFill>
              <a:srgbClr val="1A2C57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43" name="TextBox 15">
            <a:extLst>
              <a:ext uri="{FF2B5EF4-FFF2-40B4-BE49-F238E27FC236}">
                <a16:creationId xmlns:a16="http://schemas.microsoft.com/office/drawing/2014/main" id="{6B902F80-8885-F205-B472-3D0CF86E2B1A}"/>
              </a:ext>
            </a:extLst>
          </p:cNvPr>
          <p:cNvSpPr txBox="1"/>
          <p:nvPr/>
        </p:nvSpPr>
        <p:spPr>
          <a:xfrm>
            <a:off x="3126577" y="8302265"/>
            <a:ext cx="307419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106.72%</a:t>
            </a:r>
          </a:p>
        </p:txBody>
      </p:sp>
      <p:sp>
        <p:nvSpPr>
          <p:cNvPr id="44" name="TextBox 15">
            <a:extLst>
              <a:ext uri="{FF2B5EF4-FFF2-40B4-BE49-F238E27FC236}">
                <a16:creationId xmlns:a16="http://schemas.microsoft.com/office/drawing/2014/main" id="{EB94E243-BE94-DCA0-B53E-D43721A84801}"/>
              </a:ext>
            </a:extLst>
          </p:cNvPr>
          <p:cNvSpPr txBox="1"/>
          <p:nvPr/>
        </p:nvSpPr>
        <p:spPr>
          <a:xfrm>
            <a:off x="4906743" y="8482677"/>
            <a:ext cx="599797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ctr">
              <a:defRPr/>
            </a:pP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Porcentaje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informes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  <a:p>
            <a:pPr algn="ctr">
              <a:defRPr/>
            </a:pP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revisados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en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tiempo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meta</a:t>
            </a:r>
            <a:endParaRPr lang="en-US" sz="2000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45" name="TextBox 15">
            <a:extLst>
              <a:ext uri="{FF2B5EF4-FFF2-40B4-BE49-F238E27FC236}">
                <a16:creationId xmlns:a16="http://schemas.microsoft.com/office/drawing/2014/main" id="{A5AA0027-1027-04EC-E6E6-AFFD70FC5086}"/>
              </a:ext>
            </a:extLst>
          </p:cNvPr>
          <p:cNvSpPr txBox="1"/>
          <p:nvPr/>
        </p:nvSpPr>
        <p:spPr>
          <a:xfrm>
            <a:off x="4563219" y="11897819"/>
            <a:ext cx="5812406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Tiempo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promedio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respuesta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a 23 solicitudes de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información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- LAIP</a:t>
            </a:r>
            <a:endParaRPr lang="en-US" sz="2000" dirty="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46" name="TextBox 43">
            <a:extLst>
              <a:ext uri="{FF2B5EF4-FFF2-40B4-BE49-F238E27FC236}">
                <a16:creationId xmlns:a16="http://schemas.microsoft.com/office/drawing/2014/main" id="{A708B0D6-208C-DFF7-4013-DEF4D9890EA1}"/>
              </a:ext>
            </a:extLst>
          </p:cNvPr>
          <p:cNvSpPr txBox="1"/>
          <p:nvPr/>
        </p:nvSpPr>
        <p:spPr>
          <a:xfrm>
            <a:off x="4790543" y="5364335"/>
            <a:ext cx="1850186" cy="1077218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/>
            <a:r>
              <a:rPr lang="en-US" sz="3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23,295</a:t>
            </a:r>
          </a:p>
          <a:p>
            <a:pPr algn="ctr"/>
            <a:r>
              <a:rPr lang="en-US" sz="32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Informes</a:t>
            </a:r>
            <a:endParaRPr lang="en-US" sz="3200" dirty="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  <a:cs typeface="Poppins" panose="00000500000000000000" pitchFamily="2" charset="0"/>
            </a:endParaRPr>
          </a:p>
        </p:txBody>
      </p:sp>
      <p:grpSp>
        <p:nvGrpSpPr>
          <p:cNvPr id="47" name="Grupo 8">
            <a:extLst>
              <a:ext uri="{FF2B5EF4-FFF2-40B4-BE49-F238E27FC236}">
                <a16:creationId xmlns:a16="http://schemas.microsoft.com/office/drawing/2014/main" id="{BEB643E3-CE8E-F3F4-A4F8-02C5FD2D7F41}"/>
              </a:ext>
            </a:extLst>
          </p:cNvPr>
          <p:cNvGrpSpPr/>
          <p:nvPr/>
        </p:nvGrpSpPr>
        <p:grpSpPr>
          <a:xfrm>
            <a:off x="19993118" y="9258511"/>
            <a:ext cx="2436121" cy="900584"/>
            <a:chOff x="21808511" y="8731127"/>
            <a:chExt cx="2436121" cy="900584"/>
          </a:xfrm>
        </p:grpSpPr>
        <p:sp>
          <p:nvSpPr>
            <p:cNvPr id="48" name="TextBox 18">
              <a:extLst>
                <a:ext uri="{FF2B5EF4-FFF2-40B4-BE49-F238E27FC236}">
                  <a16:creationId xmlns:a16="http://schemas.microsoft.com/office/drawing/2014/main" id="{4B55968B-AE00-CCCC-1C20-0B2968C62866}"/>
                </a:ext>
              </a:extLst>
            </p:cNvPr>
            <p:cNvSpPr txBox="1"/>
            <p:nvPr/>
          </p:nvSpPr>
          <p:spPr>
            <a:xfrm>
              <a:off x="22556679" y="8731127"/>
              <a:ext cx="1011816" cy="52322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800" kern="120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76%</a:t>
              </a:r>
            </a:p>
          </p:txBody>
        </p:sp>
        <p:sp>
          <p:nvSpPr>
            <p:cNvPr id="49" name="TextBox 15">
              <a:extLst>
                <a:ext uri="{FF2B5EF4-FFF2-40B4-BE49-F238E27FC236}">
                  <a16:creationId xmlns:a16="http://schemas.microsoft.com/office/drawing/2014/main" id="{1B812FD9-883F-DBDF-A661-FD7821F36639}"/>
                </a:ext>
              </a:extLst>
            </p:cNvPr>
            <p:cNvSpPr txBox="1"/>
            <p:nvPr/>
          </p:nvSpPr>
          <p:spPr>
            <a:xfrm>
              <a:off x="21808511" y="9231601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50" name="TextBox 15">
            <a:extLst>
              <a:ext uri="{FF2B5EF4-FFF2-40B4-BE49-F238E27FC236}">
                <a16:creationId xmlns:a16="http://schemas.microsoft.com/office/drawing/2014/main" id="{5D668F20-370E-5152-C588-7700982526FA}"/>
              </a:ext>
            </a:extLst>
          </p:cNvPr>
          <p:cNvSpPr txBox="1"/>
          <p:nvPr/>
        </p:nvSpPr>
        <p:spPr>
          <a:xfrm>
            <a:off x="3593730" y="9022737"/>
            <a:ext cx="1645002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90%</a:t>
            </a:r>
          </a:p>
        </p:txBody>
      </p:sp>
      <p:sp>
        <p:nvSpPr>
          <p:cNvPr id="51" name="TextBox 15">
            <a:extLst>
              <a:ext uri="{FF2B5EF4-FFF2-40B4-BE49-F238E27FC236}">
                <a16:creationId xmlns:a16="http://schemas.microsoft.com/office/drawing/2014/main" id="{09C08BBD-5DC6-5CAB-2247-492DE350D871}"/>
              </a:ext>
            </a:extLst>
          </p:cNvPr>
          <p:cNvSpPr txBox="1"/>
          <p:nvPr/>
        </p:nvSpPr>
        <p:spPr>
          <a:xfrm>
            <a:off x="5138851" y="9708803"/>
            <a:ext cx="5556425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Nivel de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satisfacción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  <a:p>
            <a:pPr algn="ctr"/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cliente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Interno</a:t>
            </a:r>
            <a:endParaRPr lang="en-US" sz="2400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52" name="TextBox 15">
            <a:extLst>
              <a:ext uri="{FF2B5EF4-FFF2-40B4-BE49-F238E27FC236}">
                <a16:creationId xmlns:a16="http://schemas.microsoft.com/office/drawing/2014/main" id="{54EFA86B-65BD-2E08-475A-DCBB581FA60D}"/>
              </a:ext>
            </a:extLst>
          </p:cNvPr>
          <p:cNvSpPr txBox="1"/>
          <p:nvPr/>
        </p:nvSpPr>
        <p:spPr>
          <a:xfrm>
            <a:off x="3497880" y="9537082"/>
            <a:ext cx="1680123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8.96</a:t>
            </a:r>
          </a:p>
        </p:txBody>
      </p:sp>
      <p:sp>
        <p:nvSpPr>
          <p:cNvPr id="53" name="TextBox 15">
            <a:extLst>
              <a:ext uri="{FF2B5EF4-FFF2-40B4-BE49-F238E27FC236}">
                <a16:creationId xmlns:a16="http://schemas.microsoft.com/office/drawing/2014/main" id="{84E0315F-C368-E821-C203-48F6773352C2}"/>
              </a:ext>
            </a:extLst>
          </p:cNvPr>
          <p:cNvSpPr txBox="1"/>
          <p:nvPr/>
        </p:nvSpPr>
        <p:spPr>
          <a:xfrm>
            <a:off x="3622248" y="10270692"/>
            <a:ext cx="1231427" cy="400110"/>
          </a:xfrm>
          <a:prstGeom prst="rect">
            <a:avLst/>
          </a:prstGeom>
          <a:noFill/>
          <a:ln>
            <a:noFill/>
          </a:ln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8</a:t>
            </a:r>
          </a:p>
        </p:txBody>
      </p:sp>
      <p:grpSp>
        <p:nvGrpSpPr>
          <p:cNvPr id="54" name="Google Shape;9084;p116">
            <a:extLst>
              <a:ext uri="{FF2B5EF4-FFF2-40B4-BE49-F238E27FC236}">
                <a16:creationId xmlns:a16="http://schemas.microsoft.com/office/drawing/2014/main" id="{849A7C90-52DA-B6B5-755D-82C690DAC373}"/>
              </a:ext>
            </a:extLst>
          </p:cNvPr>
          <p:cNvGrpSpPr/>
          <p:nvPr/>
        </p:nvGrpSpPr>
        <p:grpSpPr>
          <a:xfrm>
            <a:off x="2158845" y="9762336"/>
            <a:ext cx="681132" cy="788802"/>
            <a:chOff x="-62148800" y="3377700"/>
            <a:chExt cx="311125" cy="316750"/>
          </a:xfrm>
          <a:solidFill>
            <a:srgbClr val="FFFFFF"/>
          </a:solidFill>
        </p:grpSpPr>
        <p:sp>
          <p:nvSpPr>
            <p:cNvPr id="55" name="Google Shape;9085;p116">
              <a:extLst>
                <a:ext uri="{FF2B5EF4-FFF2-40B4-BE49-F238E27FC236}">
                  <a16:creationId xmlns:a16="http://schemas.microsoft.com/office/drawing/2014/main" id="{3CD930EF-815A-385A-C85F-E26F8D2C93CC}"/>
                </a:ext>
              </a:extLst>
            </p:cNvPr>
            <p:cNvSpPr/>
            <p:nvPr/>
          </p:nvSpPr>
          <p:spPr>
            <a:xfrm>
              <a:off x="-62085775" y="3653375"/>
              <a:ext cx="185875" cy="41075"/>
            </a:xfrm>
            <a:custGeom>
              <a:avLst/>
              <a:gdLst/>
              <a:ahLst/>
              <a:cxnLst/>
              <a:rect l="l" t="t" r="r" b="b"/>
              <a:pathLst>
                <a:path w="7435" h="1643" extrusionOk="0">
                  <a:moveTo>
                    <a:pt x="819" y="1"/>
                  </a:moveTo>
                  <a:cubicBezTo>
                    <a:pt x="347" y="1"/>
                    <a:pt x="0" y="347"/>
                    <a:pt x="0" y="851"/>
                  </a:cubicBezTo>
                  <a:lnTo>
                    <a:pt x="0" y="1229"/>
                  </a:lnTo>
                  <a:cubicBezTo>
                    <a:pt x="0" y="1481"/>
                    <a:pt x="189" y="1639"/>
                    <a:pt x="410" y="1639"/>
                  </a:cubicBezTo>
                  <a:lnTo>
                    <a:pt x="7026" y="1639"/>
                  </a:lnTo>
                  <a:cubicBezTo>
                    <a:pt x="7044" y="1641"/>
                    <a:pt x="7062" y="1642"/>
                    <a:pt x="7080" y="1642"/>
                  </a:cubicBezTo>
                  <a:cubicBezTo>
                    <a:pt x="7300" y="1642"/>
                    <a:pt x="7435" y="1463"/>
                    <a:pt x="7435" y="1229"/>
                  </a:cubicBezTo>
                  <a:lnTo>
                    <a:pt x="7435" y="851"/>
                  </a:lnTo>
                  <a:cubicBezTo>
                    <a:pt x="7435" y="379"/>
                    <a:pt x="7089" y="1"/>
                    <a:pt x="661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56" name="Google Shape;9086;p116">
              <a:extLst>
                <a:ext uri="{FF2B5EF4-FFF2-40B4-BE49-F238E27FC236}">
                  <a16:creationId xmlns:a16="http://schemas.microsoft.com/office/drawing/2014/main" id="{D05A8651-D227-6670-CDB4-C3AA4EB6E3FC}"/>
                </a:ext>
              </a:extLst>
            </p:cNvPr>
            <p:cNvSpPr/>
            <p:nvPr/>
          </p:nvSpPr>
          <p:spPr>
            <a:xfrm>
              <a:off x="-62148800" y="3377700"/>
              <a:ext cx="311125" cy="254425"/>
            </a:xfrm>
            <a:custGeom>
              <a:avLst/>
              <a:gdLst/>
              <a:ahLst/>
              <a:cxnLst/>
              <a:rect l="l" t="t" r="r" b="b"/>
              <a:pathLst>
                <a:path w="12445" h="10177" extrusionOk="0">
                  <a:moveTo>
                    <a:pt x="11626" y="1608"/>
                  </a:moveTo>
                  <a:lnTo>
                    <a:pt x="11626" y="2899"/>
                  </a:lnTo>
                  <a:cubicBezTo>
                    <a:pt x="11626" y="3939"/>
                    <a:pt x="10807" y="4853"/>
                    <a:pt x="9767" y="4916"/>
                  </a:cubicBezTo>
                  <a:cubicBezTo>
                    <a:pt x="9893" y="4538"/>
                    <a:pt x="9956" y="4128"/>
                    <a:pt x="9956" y="3718"/>
                  </a:cubicBezTo>
                  <a:lnTo>
                    <a:pt x="9956" y="1608"/>
                  </a:lnTo>
                  <a:close/>
                  <a:moveTo>
                    <a:pt x="2521" y="1639"/>
                  </a:moveTo>
                  <a:lnTo>
                    <a:pt x="2521" y="3718"/>
                  </a:lnTo>
                  <a:cubicBezTo>
                    <a:pt x="2521" y="4160"/>
                    <a:pt x="2616" y="4538"/>
                    <a:pt x="2710" y="4947"/>
                  </a:cubicBezTo>
                  <a:cubicBezTo>
                    <a:pt x="1702" y="4853"/>
                    <a:pt x="883" y="4002"/>
                    <a:pt x="883" y="2899"/>
                  </a:cubicBezTo>
                  <a:lnTo>
                    <a:pt x="883" y="1639"/>
                  </a:lnTo>
                  <a:close/>
                  <a:moveTo>
                    <a:pt x="6176" y="1576"/>
                  </a:moveTo>
                  <a:cubicBezTo>
                    <a:pt x="6333" y="1576"/>
                    <a:pt x="6491" y="1671"/>
                    <a:pt x="6554" y="1828"/>
                  </a:cubicBezTo>
                  <a:lnTo>
                    <a:pt x="6932" y="2647"/>
                  </a:lnTo>
                  <a:lnTo>
                    <a:pt x="7845" y="2773"/>
                  </a:lnTo>
                  <a:cubicBezTo>
                    <a:pt x="8003" y="2805"/>
                    <a:pt x="8129" y="2899"/>
                    <a:pt x="8160" y="3025"/>
                  </a:cubicBezTo>
                  <a:cubicBezTo>
                    <a:pt x="8349" y="3214"/>
                    <a:pt x="8318" y="3403"/>
                    <a:pt x="8192" y="3466"/>
                  </a:cubicBezTo>
                  <a:lnTo>
                    <a:pt x="7530" y="4097"/>
                  </a:lnTo>
                  <a:lnTo>
                    <a:pt x="7688" y="5010"/>
                  </a:lnTo>
                  <a:cubicBezTo>
                    <a:pt x="7719" y="5168"/>
                    <a:pt x="7656" y="5325"/>
                    <a:pt x="7530" y="5420"/>
                  </a:cubicBezTo>
                  <a:cubicBezTo>
                    <a:pt x="7452" y="5459"/>
                    <a:pt x="7363" y="5486"/>
                    <a:pt x="7268" y="5486"/>
                  </a:cubicBezTo>
                  <a:cubicBezTo>
                    <a:pt x="7210" y="5486"/>
                    <a:pt x="7149" y="5475"/>
                    <a:pt x="7089" y="5451"/>
                  </a:cubicBezTo>
                  <a:lnTo>
                    <a:pt x="6270" y="5010"/>
                  </a:lnTo>
                  <a:lnTo>
                    <a:pt x="5451" y="5451"/>
                  </a:lnTo>
                  <a:cubicBezTo>
                    <a:pt x="5380" y="5480"/>
                    <a:pt x="5309" y="5495"/>
                    <a:pt x="5241" y="5495"/>
                  </a:cubicBezTo>
                  <a:cubicBezTo>
                    <a:pt x="5158" y="5495"/>
                    <a:pt x="5079" y="5472"/>
                    <a:pt x="5010" y="5420"/>
                  </a:cubicBezTo>
                  <a:cubicBezTo>
                    <a:pt x="4884" y="5325"/>
                    <a:pt x="4821" y="5168"/>
                    <a:pt x="4852" y="5010"/>
                  </a:cubicBezTo>
                  <a:lnTo>
                    <a:pt x="5010" y="4097"/>
                  </a:lnTo>
                  <a:lnTo>
                    <a:pt x="4348" y="3466"/>
                  </a:lnTo>
                  <a:cubicBezTo>
                    <a:pt x="4222" y="3340"/>
                    <a:pt x="4191" y="3214"/>
                    <a:pt x="4222" y="3025"/>
                  </a:cubicBezTo>
                  <a:cubicBezTo>
                    <a:pt x="4254" y="2899"/>
                    <a:pt x="4411" y="2773"/>
                    <a:pt x="4537" y="2773"/>
                  </a:cubicBezTo>
                  <a:lnTo>
                    <a:pt x="5451" y="2647"/>
                  </a:lnTo>
                  <a:lnTo>
                    <a:pt x="5829" y="1828"/>
                  </a:lnTo>
                  <a:cubicBezTo>
                    <a:pt x="5924" y="1671"/>
                    <a:pt x="6018" y="1576"/>
                    <a:pt x="6176" y="1576"/>
                  </a:cubicBezTo>
                  <a:close/>
                  <a:moveTo>
                    <a:pt x="2931" y="1"/>
                  </a:moveTo>
                  <a:cubicBezTo>
                    <a:pt x="2679" y="1"/>
                    <a:pt x="2521" y="190"/>
                    <a:pt x="2521" y="410"/>
                  </a:cubicBezTo>
                  <a:lnTo>
                    <a:pt x="2521" y="852"/>
                  </a:lnTo>
                  <a:lnTo>
                    <a:pt x="442" y="852"/>
                  </a:lnTo>
                  <a:cubicBezTo>
                    <a:pt x="190" y="852"/>
                    <a:pt x="1" y="1041"/>
                    <a:pt x="1" y="1230"/>
                  </a:cubicBezTo>
                  <a:lnTo>
                    <a:pt x="1" y="2899"/>
                  </a:lnTo>
                  <a:cubicBezTo>
                    <a:pt x="1" y="4506"/>
                    <a:pt x="1292" y="5766"/>
                    <a:pt x="2931" y="5766"/>
                  </a:cubicBezTo>
                  <a:lnTo>
                    <a:pt x="3120" y="5766"/>
                  </a:lnTo>
                  <a:cubicBezTo>
                    <a:pt x="3561" y="6428"/>
                    <a:pt x="4222" y="6932"/>
                    <a:pt x="4978" y="7216"/>
                  </a:cubicBezTo>
                  <a:lnTo>
                    <a:pt x="4978" y="8507"/>
                  </a:lnTo>
                  <a:cubicBezTo>
                    <a:pt x="4506" y="8507"/>
                    <a:pt x="4128" y="8854"/>
                    <a:pt x="4128" y="9358"/>
                  </a:cubicBezTo>
                  <a:lnTo>
                    <a:pt x="4128" y="10177"/>
                  </a:lnTo>
                  <a:lnTo>
                    <a:pt x="8286" y="10177"/>
                  </a:lnTo>
                  <a:lnTo>
                    <a:pt x="8286" y="9358"/>
                  </a:lnTo>
                  <a:cubicBezTo>
                    <a:pt x="8286" y="8885"/>
                    <a:pt x="7908" y="8507"/>
                    <a:pt x="7436" y="8507"/>
                  </a:cubicBezTo>
                  <a:lnTo>
                    <a:pt x="7436" y="7216"/>
                  </a:lnTo>
                  <a:cubicBezTo>
                    <a:pt x="8192" y="6932"/>
                    <a:pt x="8854" y="6428"/>
                    <a:pt x="9295" y="5766"/>
                  </a:cubicBezTo>
                  <a:lnTo>
                    <a:pt x="9484" y="5766"/>
                  </a:lnTo>
                  <a:cubicBezTo>
                    <a:pt x="11122" y="5766"/>
                    <a:pt x="12414" y="4475"/>
                    <a:pt x="12414" y="2899"/>
                  </a:cubicBezTo>
                  <a:lnTo>
                    <a:pt x="12414" y="1230"/>
                  </a:lnTo>
                  <a:cubicBezTo>
                    <a:pt x="12445" y="978"/>
                    <a:pt x="12288" y="852"/>
                    <a:pt x="12067" y="852"/>
                  </a:cubicBezTo>
                  <a:lnTo>
                    <a:pt x="9956" y="852"/>
                  </a:lnTo>
                  <a:lnTo>
                    <a:pt x="9956" y="410"/>
                  </a:lnTo>
                  <a:cubicBezTo>
                    <a:pt x="9956" y="158"/>
                    <a:pt x="9767" y="1"/>
                    <a:pt x="95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  <p:sp>
        <p:nvSpPr>
          <p:cNvPr id="57" name="TextBox 15">
            <a:extLst>
              <a:ext uri="{FF2B5EF4-FFF2-40B4-BE49-F238E27FC236}">
                <a16:creationId xmlns:a16="http://schemas.microsoft.com/office/drawing/2014/main" id="{C2EA2CBD-CD95-FE70-93A3-C2CFCBFF89DF}"/>
              </a:ext>
            </a:extLst>
          </p:cNvPr>
          <p:cNvSpPr txBox="1"/>
          <p:nvPr/>
        </p:nvSpPr>
        <p:spPr>
          <a:xfrm>
            <a:off x="1799056" y="11000991"/>
            <a:ext cx="8237648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GESTIÓN ACCESO A LA INFORMACIÓN</a:t>
            </a:r>
          </a:p>
        </p:txBody>
      </p:sp>
      <p:sp>
        <p:nvSpPr>
          <p:cNvPr id="58" name="Freeform 156">
            <a:extLst>
              <a:ext uri="{FF2B5EF4-FFF2-40B4-BE49-F238E27FC236}">
                <a16:creationId xmlns:a16="http://schemas.microsoft.com/office/drawing/2014/main" id="{CBAD4751-595A-1FA4-70AF-FF7B59BFC1C3}"/>
              </a:ext>
            </a:extLst>
          </p:cNvPr>
          <p:cNvSpPr>
            <a:spLocks noEditPoints="1"/>
          </p:cNvSpPr>
          <p:nvPr/>
        </p:nvSpPr>
        <p:spPr bwMode="auto">
          <a:xfrm>
            <a:off x="2158845" y="8568402"/>
            <a:ext cx="681132" cy="678706"/>
          </a:xfrm>
          <a:custGeom>
            <a:avLst/>
            <a:gdLst>
              <a:gd name="T0" fmla="*/ 160 w 176"/>
              <a:gd name="T1" fmla="*/ 3 h 176"/>
              <a:gd name="T2" fmla="*/ 158 w 176"/>
              <a:gd name="T3" fmla="*/ 0 h 176"/>
              <a:gd name="T4" fmla="*/ 154 w 176"/>
              <a:gd name="T5" fmla="*/ 0 h 176"/>
              <a:gd name="T6" fmla="*/ 88 w 176"/>
              <a:gd name="T7" fmla="*/ 16 h 176"/>
              <a:gd name="T8" fmla="*/ 22 w 176"/>
              <a:gd name="T9" fmla="*/ 0 h 176"/>
              <a:gd name="T10" fmla="*/ 18 w 176"/>
              <a:gd name="T11" fmla="*/ 0 h 176"/>
              <a:gd name="T12" fmla="*/ 16 w 176"/>
              <a:gd name="T13" fmla="*/ 3 h 176"/>
              <a:gd name="T14" fmla="*/ 0 w 176"/>
              <a:gd name="T15" fmla="*/ 100 h 176"/>
              <a:gd name="T16" fmla="*/ 87 w 176"/>
              <a:gd name="T17" fmla="*/ 176 h 176"/>
              <a:gd name="T18" fmla="*/ 88 w 176"/>
              <a:gd name="T19" fmla="*/ 176 h 176"/>
              <a:gd name="T20" fmla="*/ 89 w 176"/>
              <a:gd name="T21" fmla="*/ 176 h 176"/>
              <a:gd name="T22" fmla="*/ 176 w 176"/>
              <a:gd name="T23" fmla="*/ 100 h 176"/>
              <a:gd name="T24" fmla="*/ 160 w 176"/>
              <a:gd name="T25" fmla="*/ 3 h 176"/>
              <a:gd name="T26" fmla="*/ 88 w 176"/>
              <a:gd name="T27" fmla="*/ 168 h 176"/>
              <a:gd name="T28" fmla="*/ 8 w 176"/>
              <a:gd name="T29" fmla="*/ 100 h 176"/>
              <a:gd name="T30" fmla="*/ 23 w 176"/>
              <a:gd name="T31" fmla="*/ 10 h 176"/>
              <a:gd name="T32" fmla="*/ 88 w 176"/>
              <a:gd name="T33" fmla="*/ 24 h 176"/>
              <a:gd name="T34" fmla="*/ 153 w 176"/>
              <a:gd name="T35" fmla="*/ 10 h 176"/>
              <a:gd name="T36" fmla="*/ 168 w 176"/>
              <a:gd name="T37" fmla="*/ 100 h 176"/>
              <a:gd name="T38" fmla="*/ 88 w 176"/>
              <a:gd name="T39" fmla="*/ 168 h 176"/>
              <a:gd name="T40" fmla="*/ 102 w 176"/>
              <a:gd name="T41" fmla="*/ 72 h 176"/>
              <a:gd name="T42" fmla="*/ 88 w 176"/>
              <a:gd name="T43" fmla="*/ 36 h 176"/>
              <a:gd name="T44" fmla="*/ 74 w 176"/>
              <a:gd name="T45" fmla="*/ 72 h 176"/>
              <a:gd name="T46" fmla="*/ 38 w 176"/>
              <a:gd name="T47" fmla="*/ 72 h 176"/>
              <a:gd name="T48" fmla="*/ 67 w 176"/>
              <a:gd name="T49" fmla="*/ 95 h 176"/>
              <a:gd name="T50" fmla="*/ 54 w 176"/>
              <a:gd name="T51" fmla="*/ 136 h 176"/>
              <a:gd name="T52" fmla="*/ 88 w 176"/>
              <a:gd name="T53" fmla="*/ 111 h 176"/>
              <a:gd name="T54" fmla="*/ 122 w 176"/>
              <a:gd name="T55" fmla="*/ 136 h 176"/>
              <a:gd name="T56" fmla="*/ 108 w 176"/>
              <a:gd name="T57" fmla="*/ 95 h 176"/>
              <a:gd name="T58" fmla="*/ 138 w 176"/>
              <a:gd name="T59" fmla="*/ 72 h 176"/>
              <a:gd name="T60" fmla="*/ 102 w 176"/>
              <a:gd name="T61" fmla="*/ 72 h 176"/>
              <a:gd name="T62" fmla="*/ 101 w 176"/>
              <a:gd name="T63" fmla="*/ 97 h 176"/>
              <a:gd name="T64" fmla="*/ 106 w 176"/>
              <a:gd name="T65" fmla="*/ 114 h 176"/>
              <a:gd name="T66" fmla="*/ 93 w 176"/>
              <a:gd name="T67" fmla="*/ 104 h 176"/>
              <a:gd name="T68" fmla="*/ 88 w 176"/>
              <a:gd name="T69" fmla="*/ 101 h 176"/>
              <a:gd name="T70" fmla="*/ 83 w 176"/>
              <a:gd name="T71" fmla="*/ 104 h 176"/>
              <a:gd name="T72" fmla="*/ 69 w 176"/>
              <a:gd name="T73" fmla="*/ 114 h 176"/>
              <a:gd name="T74" fmla="*/ 75 w 176"/>
              <a:gd name="T75" fmla="*/ 97 h 176"/>
              <a:gd name="T76" fmla="*/ 77 w 176"/>
              <a:gd name="T77" fmla="*/ 92 h 176"/>
              <a:gd name="T78" fmla="*/ 72 w 176"/>
              <a:gd name="T79" fmla="*/ 89 h 176"/>
              <a:gd name="T80" fmla="*/ 61 w 176"/>
              <a:gd name="T81" fmla="*/ 80 h 176"/>
              <a:gd name="T82" fmla="*/ 80 w 176"/>
              <a:gd name="T83" fmla="*/ 80 h 176"/>
              <a:gd name="T84" fmla="*/ 82 w 176"/>
              <a:gd name="T85" fmla="*/ 75 h 176"/>
              <a:gd name="T86" fmla="*/ 88 w 176"/>
              <a:gd name="T87" fmla="*/ 58 h 176"/>
              <a:gd name="T88" fmla="*/ 94 w 176"/>
              <a:gd name="T89" fmla="*/ 75 h 176"/>
              <a:gd name="T90" fmla="*/ 96 w 176"/>
              <a:gd name="T91" fmla="*/ 80 h 176"/>
              <a:gd name="T92" fmla="*/ 115 w 176"/>
              <a:gd name="T93" fmla="*/ 80 h 176"/>
              <a:gd name="T94" fmla="*/ 103 w 176"/>
              <a:gd name="T95" fmla="*/ 89 h 176"/>
              <a:gd name="T96" fmla="*/ 99 w 176"/>
              <a:gd name="T97" fmla="*/ 92 h 176"/>
              <a:gd name="T98" fmla="*/ 101 w 176"/>
              <a:gd name="T99" fmla="*/ 97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76" h="176">
                <a:moveTo>
                  <a:pt x="160" y="3"/>
                </a:moveTo>
                <a:cubicBezTo>
                  <a:pt x="160" y="2"/>
                  <a:pt x="159" y="1"/>
                  <a:pt x="158" y="0"/>
                </a:cubicBezTo>
                <a:cubicBezTo>
                  <a:pt x="157" y="0"/>
                  <a:pt x="155" y="0"/>
                  <a:pt x="154" y="0"/>
                </a:cubicBezTo>
                <a:cubicBezTo>
                  <a:pt x="154" y="1"/>
                  <a:pt x="123" y="16"/>
                  <a:pt x="88" y="16"/>
                </a:cubicBezTo>
                <a:cubicBezTo>
                  <a:pt x="53" y="16"/>
                  <a:pt x="22" y="1"/>
                  <a:pt x="22" y="0"/>
                </a:cubicBezTo>
                <a:cubicBezTo>
                  <a:pt x="21" y="0"/>
                  <a:pt x="19" y="0"/>
                  <a:pt x="18" y="0"/>
                </a:cubicBezTo>
                <a:cubicBezTo>
                  <a:pt x="17" y="1"/>
                  <a:pt x="16" y="2"/>
                  <a:pt x="16" y="3"/>
                </a:cubicBezTo>
                <a:cubicBezTo>
                  <a:pt x="16" y="3"/>
                  <a:pt x="0" y="52"/>
                  <a:pt x="0" y="100"/>
                </a:cubicBezTo>
                <a:cubicBezTo>
                  <a:pt x="0" y="151"/>
                  <a:pt x="84" y="175"/>
                  <a:pt x="87" y="176"/>
                </a:cubicBezTo>
                <a:cubicBezTo>
                  <a:pt x="87" y="176"/>
                  <a:pt x="88" y="176"/>
                  <a:pt x="88" y="176"/>
                </a:cubicBezTo>
                <a:cubicBezTo>
                  <a:pt x="88" y="176"/>
                  <a:pt x="89" y="176"/>
                  <a:pt x="89" y="176"/>
                </a:cubicBezTo>
                <a:cubicBezTo>
                  <a:pt x="92" y="175"/>
                  <a:pt x="176" y="151"/>
                  <a:pt x="176" y="100"/>
                </a:cubicBezTo>
                <a:cubicBezTo>
                  <a:pt x="176" y="52"/>
                  <a:pt x="160" y="3"/>
                  <a:pt x="160" y="3"/>
                </a:cubicBezTo>
                <a:moveTo>
                  <a:pt x="88" y="168"/>
                </a:moveTo>
                <a:cubicBezTo>
                  <a:pt x="80" y="166"/>
                  <a:pt x="8" y="142"/>
                  <a:pt x="8" y="100"/>
                </a:cubicBezTo>
                <a:cubicBezTo>
                  <a:pt x="8" y="61"/>
                  <a:pt x="19" y="24"/>
                  <a:pt x="23" y="10"/>
                </a:cubicBezTo>
                <a:cubicBezTo>
                  <a:pt x="33" y="14"/>
                  <a:pt x="59" y="24"/>
                  <a:pt x="88" y="24"/>
                </a:cubicBezTo>
                <a:cubicBezTo>
                  <a:pt x="117" y="24"/>
                  <a:pt x="143" y="14"/>
                  <a:pt x="153" y="10"/>
                </a:cubicBezTo>
                <a:cubicBezTo>
                  <a:pt x="157" y="24"/>
                  <a:pt x="168" y="61"/>
                  <a:pt x="168" y="100"/>
                </a:cubicBezTo>
                <a:cubicBezTo>
                  <a:pt x="168" y="142"/>
                  <a:pt x="96" y="166"/>
                  <a:pt x="88" y="168"/>
                </a:cubicBezTo>
                <a:moveTo>
                  <a:pt x="102" y="72"/>
                </a:moveTo>
                <a:cubicBezTo>
                  <a:pt x="88" y="36"/>
                  <a:pt x="88" y="36"/>
                  <a:pt x="88" y="36"/>
                </a:cubicBezTo>
                <a:cubicBezTo>
                  <a:pt x="74" y="72"/>
                  <a:pt x="74" y="72"/>
                  <a:pt x="74" y="72"/>
                </a:cubicBezTo>
                <a:cubicBezTo>
                  <a:pt x="38" y="72"/>
                  <a:pt x="38" y="72"/>
                  <a:pt x="38" y="72"/>
                </a:cubicBezTo>
                <a:cubicBezTo>
                  <a:pt x="67" y="95"/>
                  <a:pt x="67" y="95"/>
                  <a:pt x="67" y="95"/>
                </a:cubicBezTo>
                <a:cubicBezTo>
                  <a:pt x="54" y="136"/>
                  <a:pt x="54" y="136"/>
                  <a:pt x="54" y="136"/>
                </a:cubicBezTo>
                <a:cubicBezTo>
                  <a:pt x="88" y="111"/>
                  <a:pt x="88" y="111"/>
                  <a:pt x="88" y="111"/>
                </a:cubicBezTo>
                <a:cubicBezTo>
                  <a:pt x="122" y="136"/>
                  <a:pt x="122" y="136"/>
                  <a:pt x="122" y="136"/>
                </a:cubicBezTo>
                <a:cubicBezTo>
                  <a:pt x="108" y="95"/>
                  <a:pt x="108" y="95"/>
                  <a:pt x="108" y="95"/>
                </a:cubicBezTo>
                <a:cubicBezTo>
                  <a:pt x="138" y="72"/>
                  <a:pt x="138" y="72"/>
                  <a:pt x="138" y="72"/>
                </a:cubicBezTo>
                <a:lnTo>
                  <a:pt x="102" y="72"/>
                </a:lnTo>
                <a:close/>
                <a:moveTo>
                  <a:pt x="101" y="97"/>
                </a:moveTo>
                <a:cubicBezTo>
                  <a:pt x="106" y="114"/>
                  <a:pt x="106" y="114"/>
                  <a:pt x="106" y="114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8" y="101"/>
                  <a:pt x="88" y="101"/>
                  <a:pt x="88" y="101"/>
                </a:cubicBezTo>
                <a:cubicBezTo>
                  <a:pt x="83" y="104"/>
                  <a:pt x="83" y="104"/>
                  <a:pt x="83" y="104"/>
                </a:cubicBezTo>
                <a:cubicBezTo>
                  <a:pt x="69" y="114"/>
                  <a:pt x="69" y="114"/>
                  <a:pt x="69" y="114"/>
                </a:cubicBezTo>
                <a:cubicBezTo>
                  <a:pt x="75" y="97"/>
                  <a:pt x="75" y="97"/>
                  <a:pt x="75" y="97"/>
                </a:cubicBezTo>
                <a:cubicBezTo>
                  <a:pt x="77" y="92"/>
                  <a:pt x="77" y="92"/>
                  <a:pt x="77" y="92"/>
                </a:cubicBezTo>
                <a:cubicBezTo>
                  <a:pt x="72" y="89"/>
                  <a:pt x="72" y="89"/>
                  <a:pt x="72" y="89"/>
                </a:cubicBezTo>
                <a:cubicBezTo>
                  <a:pt x="61" y="80"/>
                  <a:pt x="61" y="80"/>
                  <a:pt x="61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2" y="75"/>
                  <a:pt x="82" y="75"/>
                  <a:pt x="82" y="75"/>
                </a:cubicBezTo>
                <a:cubicBezTo>
                  <a:pt x="88" y="58"/>
                  <a:pt x="88" y="58"/>
                  <a:pt x="88" y="58"/>
                </a:cubicBezTo>
                <a:cubicBezTo>
                  <a:pt x="94" y="75"/>
                  <a:pt x="94" y="75"/>
                  <a:pt x="94" y="75"/>
                </a:cubicBezTo>
                <a:cubicBezTo>
                  <a:pt x="96" y="80"/>
                  <a:pt x="96" y="80"/>
                  <a:pt x="96" y="80"/>
                </a:cubicBezTo>
                <a:cubicBezTo>
                  <a:pt x="115" y="80"/>
                  <a:pt x="115" y="80"/>
                  <a:pt x="115" y="80"/>
                </a:cubicBezTo>
                <a:cubicBezTo>
                  <a:pt x="103" y="89"/>
                  <a:pt x="103" y="89"/>
                  <a:pt x="103" y="89"/>
                </a:cubicBezTo>
                <a:cubicBezTo>
                  <a:pt x="99" y="92"/>
                  <a:pt x="99" y="92"/>
                  <a:pt x="99" y="92"/>
                </a:cubicBezTo>
                <a:lnTo>
                  <a:pt x="101" y="97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59" name="TextBox 15">
            <a:extLst>
              <a:ext uri="{FF2B5EF4-FFF2-40B4-BE49-F238E27FC236}">
                <a16:creationId xmlns:a16="http://schemas.microsoft.com/office/drawing/2014/main" id="{4016EB66-C209-61EA-B214-5953A26FEC55}"/>
              </a:ext>
            </a:extLst>
          </p:cNvPr>
          <p:cNvSpPr txBox="1"/>
          <p:nvPr/>
        </p:nvSpPr>
        <p:spPr>
          <a:xfrm>
            <a:off x="3273263" y="12439481"/>
            <a:ext cx="1220206" cy="400110"/>
          </a:xfrm>
          <a:prstGeom prst="rect">
            <a:avLst/>
          </a:prstGeom>
          <a:noFill/>
          <a:ln>
            <a:noFill/>
          </a:ln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rgbClr val="1A2C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7</a:t>
            </a:r>
          </a:p>
        </p:txBody>
      </p:sp>
      <p:grpSp>
        <p:nvGrpSpPr>
          <p:cNvPr id="2" name="Google Shape;311;p33">
            <a:extLst>
              <a:ext uri="{FF2B5EF4-FFF2-40B4-BE49-F238E27FC236}">
                <a16:creationId xmlns:a16="http://schemas.microsoft.com/office/drawing/2014/main" id="{296302DE-8499-D171-F8DF-D964B5927F9A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3" name="Google Shape;312;p33">
              <a:extLst>
                <a:ext uri="{FF2B5EF4-FFF2-40B4-BE49-F238E27FC236}">
                  <a16:creationId xmlns:a16="http://schemas.microsoft.com/office/drawing/2014/main" id="{D144440B-C06A-A3C0-0248-81B2CA1193DF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4" name="Google Shape;313;p33">
              <a:extLst>
                <a:ext uri="{FF2B5EF4-FFF2-40B4-BE49-F238E27FC236}">
                  <a16:creationId xmlns:a16="http://schemas.microsoft.com/office/drawing/2014/main" id="{6EE7EF50-B9A5-F576-05F7-DD81F1E762EB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5" name="Google Shape;314;p33">
              <a:extLst>
                <a:ext uri="{FF2B5EF4-FFF2-40B4-BE49-F238E27FC236}">
                  <a16:creationId xmlns:a16="http://schemas.microsoft.com/office/drawing/2014/main" id="{499A4721-AF83-BF1E-949A-2D335D087232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6" name="Google Shape;315;p33">
              <a:extLst>
                <a:ext uri="{FF2B5EF4-FFF2-40B4-BE49-F238E27FC236}">
                  <a16:creationId xmlns:a16="http://schemas.microsoft.com/office/drawing/2014/main" id="{951E0B0D-027A-D4AD-CAC2-51BCA52687A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7" name="Google Shape;316;p33">
              <a:extLst>
                <a:ext uri="{FF2B5EF4-FFF2-40B4-BE49-F238E27FC236}">
                  <a16:creationId xmlns:a16="http://schemas.microsoft.com/office/drawing/2014/main" id="{C1B56C25-3608-AA17-BB39-848D9FE2AEE9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8" name="Google Shape;317;p33">
              <a:extLst>
                <a:ext uri="{FF2B5EF4-FFF2-40B4-BE49-F238E27FC236}">
                  <a16:creationId xmlns:a16="http://schemas.microsoft.com/office/drawing/2014/main" id="{626AD9CD-B975-6648-B686-99D3C95536E1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0779569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34"/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336" name="Google Shape;336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2" name="Google Shape;342;p34"/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343" name="Google Shape;343;p34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49" name="Google Shape;349;p34"/>
          <p:cNvGrpSpPr/>
          <p:nvPr/>
        </p:nvGrpSpPr>
        <p:grpSpPr>
          <a:xfrm>
            <a:off x="851884" y="1686078"/>
            <a:ext cx="7617229" cy="919760"/>
            <a:chOff x="5566800" y="631775"/>
            <a:chExt cx="2857205" cy="345000"/>
          </a:xfrm>
        </p:grpSpPr>
        <p:sp>
          <p:nvSpPr>
            <p:cNvPr id="350" name="Google Shape;350;p34"/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51" name="Google Shape;351;p34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52" name="Google Shape;352;p34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3" name="Google Shape;353;p34"/>
              <p:cNvCxnSpPr>
                <a:stCxn id="352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54" name="Google Shape;354;p34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55" name="Google Shape;355;p34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6" name="Google Shape;356;p34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57" name="Google Shape;357;p34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58" name="Google Shape;358;p34"/>
              <p:cNvCxnSpPr>
                <a:stCxn id="357" idx="7"/>
                <a:endCxn id="355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9" name="Google Shape;359;p34"/>
              <p:cNvCxnSpPr>
                <a:stCxn id="357" idx="5"/>
                <a:endCxn id="356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B00345B-9ECB-22BE-8FCC-44BEFD018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046" y="11480767"/>
            <a:ext cx="2009007" cy="1098311"/>
          </a:xfrm>
          <a:prstGeom prst="rect">
            <a:avLst/>
          </a:prstGeom>
        </p:spPr>
      </p:pic>
      <p:grpSp>
        <p:nvGrpSpPr>
          <p:cNvPr id="3" name="Google Shape;11231;p69">
            <a:extLst>
              <a:ext uri="{FF2B5EF4-FFF2-40B4-BE49-F238E27FC236}">
                <a16:creationId xmlns:a16="http://schemas.microsoft.com/office/drawing/2014/main" id="{481F6629-6611-4E3E-47C6-9413111BCA73}"/>
              </a:ext>
            </a:extLst>
          </p:cNvPr>
          <p:cNvGrpSpPr/>
          <p:nvPr/>
        </p:nvGrpSpPr>
        <p:grpSpPr>
          <a:xfrm>
            <a:off x="5594713" y="5187090"/>
            <a:ext cx="733884" cy="964999"/>
            <a:chOff x="-52074300" y="1911950"/>
            <a:chExt cx="242600" cy="319000"/>
          </a:xfrm>
          <a:solidFill>
            <a:schemeClr val="bg1"/>
          </a:solidFill>
        </p:grpSpPr>
        <p:sp>
          <p:nvSpPr>
            <p:cNvPr id="4" name="Google Shape;11232;p69">
              <a:extLst>
                <a:ext uri="{FF2B5EF4-FFF2-40B4-BE49-F238E27FC236}">
                  <a16:creationId xmlns:a16="http://schemas.microsoft.com/office/drawing/2014/main" id="{96C320AB-FCC9-C56A-9CBC-3BC94B9821CD}"/>
                </a:ext>
              </a:extLst>
            </p:cNvPr>
            <p:cNvSpPr/>
            <p:nvPr/>
          </p:nvSpPr>
          <p:spPr>
            <a:xfrm>
              <a:off x="-51989225" y="21256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7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22"/>
                  </a:cubicBezTo>
                  <a:cubicBezTo>
                    <a:pt x="504" y="1000"/>
                    <a:pt x="977" y="1189"/>
                    <a:pt x="1449" y="1189"/>
                  </a:cubicBezTo>
                  <a:cubicBezTo>
                    <a:pt x="1922" y="1189"/>
                    <a:pt x="2426" y="1000"/>
                    <a:pt x="2741" y="622"/>
                  </a:cubicBezTo>
                  <a:cubicBezTo>
                    <a:pt x="2899" y="465"/>
                    <a:pt x="2899" y="244"/>
                    <a:pt x="2741" y="118"/>
                  </a:cubicBezTo>
                  <a:cubicBezTo>
                    <a:pt x="2662" y="40"/>
                    <a:pt x="2568" y="0"/>
                    <a:pt x="2477" y="0"/>
                  </a:cubicBezTo>
                  <a:cubicBezTo>
                    <a:pt x="2387" y="0"/>
                    <a:pt x="2300" y="40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40"/>
                    <a:pt x="488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11233;p69">
              <a:extLst>
                <a:ext uri="{FF2B5EF4-FFF2-40B4-BE49-F238E27FC236}">
                  <a16:creationId xmlns:a16="http://schemas.microsoft.com/office/drawing/2014/main" id="{DB17B687-42A8-B226-B052-5C68EA27E41A}"/>
                </a:ext>
              </a:extLst>
            </p:cNvPr>
            <p:cNvSpPr/>
            <p:nvPr/>
          </p:nvSpPr>
          <p:spPr>
            <a:xfrm>
              <a:off x="-51998675" y="206237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6"/>
                    <a:pt x="347" y="726"/>
                  </a:cubicBezTo>
                  <a:cubicBezTo>
                    <a:pt x="536" y="726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" name="Google Shape;11234;p69">
              <a:extLst>
                <a:ext uri="{FF2B5EF4-FFF2-40B4-BE49-F238E27FC236}">
                  <a16:creationId xmlns:a16="http://schemas.microsoft.com/office/drawing/2014/main" id="{D695C67F-86EB-95EE-4A0C-0968B531B3B3}"/>
                </a:ext>
              </a:extLst>
            </p:cNvPr>
            <p:cNvSpPr/>
            <p:nvPr/>
          </p:nvSpPr>
          <p:spPr>
            <a:xfrm>
              <a:off x="-51925450" y="2062375"/>
              <a:ext cx="18150" cy="18150"/>
            </a:xfrm>
            <a:custGeom>
              <a:avLst/>
              <a:gdLst/>
              <a:ahLst/>
              <a:cxnLst/>
              <a:rect l="l" t="t" r="r" b="b"/>
              <a:pathLst>
                <a:path w="726" h="726" extrusionOk="0">
                  <a:moveTo>
                    <a:pt x="379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68"/>
                    <a:pt x="158" y="726"/>
                    <a:pt x="379" y="726"/>
                  </a:cubicBezTo>
                  <a:cubicBezTo>
                    <a:pt x="568" y="726"/>
                    <a:pt x="726" y="568"/>
                    <a:pt x="726" y="347"/>
                  </a:cubicBezTo>
                  <a:cubicBezTo>
                    <a:pt x="726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" name="Google Shape;11235;p69">
              <a:extLst>
                <a:ext uri="{FF2B5EF4-FFF2-40B4-BE49-F238E27FC236}">
                  <a16:creationId xmlns:a16="http://schemas.microsoft.com/office/drawing/2014/main" id="{0F210402-F710-6968-3F55-F70C971E96D8}"/>
                </a:ext>
              </a:extLst>
            </p:cNvPr>
            <p:cNvSpPr/>
            <p:nvPr/>
          </p:nvSpPr>
          <p:spPr>
            <a:xfrm>
              <a:off x="-52074300" y="1911950"/>
              <a:ext cx="242600" cy="319000"/>
            </a:xfrm>
            <a:custGeom>
              <a:avLst/>
              <a:gdLst/>
              <a:ahLst/>
              <a:cxnLst/>
              <a:rect l="l" t="t" r="r" b="b"/>
              <a:pathLst>
                <a:path w="9704" h="12760" extrusionOk="0">
                  <a:moveTo>
                    <a:pt x="6743" y="694"/>
                  </a:moveTo>
                  <a:cubicBezTo>
                    <a:pt x="7940" y="757"/>
                    <a:pt x="8948" y="1733"/>
                    <a:pt x="8948" y="2993"/>
                  </a:cubicBezTo>
                  <a:lnTo>
                    <a:pt x="8948" y="5293"/>
                  </a:lnTo>
                  <a:lnTo>
                    <a:pt x="8601" y="5293"/>
                  </a:lnTo>
                  <a:cubicBezTo>
                    <a:pt x="6743" y="5293"/>
                    <a:pt x="5262" y="3750"/>
                    <a:pt x="5262" y="1859"/>
                  </a:cubicBezTo>
                  <a:lnTo>
                    <a:pt x="5262" y="1292"/>
                  </a:lnTo>
                  <a:cubicBezTo>
                    <a:pt x="5640" y="946"/>
                    <a:pt x="6207" y="694"/>
                    <a:pt x="6743" y="694"/>
                  </a:cubicBezTo>
                  <a:close/>
                  <a:moveTo>
                    <a:pt x="2962" y="757"/>
                  </a:moveTo>
                  <a:cubicBezTo>
                    <a:pt x="3529" y="757"/>
                    <a:pt x="4033" y="946"/>
                    <a:pt x="4474" y="1355"/>
                  </a:cubicBezTo>
                  <a:lnTo>
                    <a:pt x="4474" y="1891"/>
                  </a:lnTo>
                  <a:cubicBezTo>
                    <a:pt x="4474" y="3781"/>
                    <a:pt x="2962" y="5325"/>
                    <a:pt x="1103" y="5325"/>
                  </a:cubicBezTo>
                  <a:lnTo>
                    <a:pt x="757" y="5325"/>
                  </a:lnTo>
                  <a:lnTo>
                    <a:pt x="757" y="3025"/>
                  </a:lnTo>
                  <a:cubicBezTo>
                    <a:pt x="725" y="1733"/>
                    <a:pt x="1733" y="757"/>
                    <a:pt x="2962" y="757"/>
                  </a:cubicBezTo>
                  <a:close/>
                  <a:moveTo>
                    <a:pt x="1103" y="6018"/>
                  </a:moveTo>
                  <a:cubicBezTo>
                    <a:pt x="1324" y="6018"/>
                    <a:pt x="1481" y="6175"/>
                    <a:pt x="1481" y="6396"/>
                  </a:cubicBezTo>
                  <a:cubicBezTo>
                    <a:pt x="1481" y="6585"/>
                    <a:pt x="1324" y="6743"/>
                    <a:pt x="1103" y="6743"/>
                  </a:cubicBezTo>
                  <a:cubicBezTo>
                    <a:pt x="914" y="6743"/>
                    <a:pt x="757" y="6585"/>
                    <a:pt x="757" y="6396"/>
                  </a:cubicBezTo>
                  <a:cubicBezTo>
                    <a:pt x="757" y="6175"/>
                    <a:pt x="914" y="6018"/>
                    <a:pt x="1103" y="6018"/>
                  </a:cubicBezTo>
                  <a:close/>
                  <a:moveTo>
                    <a:pt x="8570" y="6018"/>
                  </a:moveTo>
                  <a:cubicBezTo>
                    <a:pt x="8759" y="6018"/>
                    <a:pt x="8916" y="6175"/>
                    <a:pt x="8916" y="6396"/>
                  </a:cubicBezTo>
                  <a:cubicBezTo>
                    <a:pt x="8916" y="6585"/>
                    <a:pt x="8759" y="6743"/>
                    <a:pt x="8570" y="6743"/>
                  </a:cubicBezTo>
                  <a:cubicBezTo>
                    <a:pt x="8349" y="6743"/>
                    <a:pt x="8192" y="6585"/>
                    <a:pt x="8192" y="6396"/>
                  </a:cubicBezTo>
                  <a:cubicBezTo>
                    <a:pt x="8192" y="6175"/>
                    <a:pt x="8349" y="6018"/>
                    <a:pt x="8570" y="6018"/>
                  </a:cubicBezTo>
                  <a:close/>
                  <a:moveTo>
                    <a:pt x="1072" y="7530"/>
                  </a:moveTo>
                  <a:cubicBezTo>
                    <a:pt x="1261" y="7530"/>
                    <a:pt x="1418" y="7688"/>
                    <a:pt x="1418" y="7877"/>
                  </a:cubicBezTo>
                  <a:cubicBezTo>
                    <a:pt x="1418" y="8066"/>
                    <a:pt x="1261" y="8223"/>
                    <a:pt x="1072" y="8223"/>
                  </a:cubicBezTo>
                  <a:cubicBezTo>
                    <a:pt x="914" y="8223"/>
                    <a:pt x="725" y="8066"/>
                    <a:pt x="725" y="7877"/>
                  </a:cubicBezTo>
                  <a:cubicBezTo>
                    <a:pt x="725" y="7688"/>
                    <a:pt x="883" y="7530"/>
                    <a:pt x="1072" y="7530"/>
                  </a:cubicBezTo>
                  <a:close/>
                  <a:moveTo>
                    <a:pt x="8601" y="7530"/>
                  </a:moveTo>
                  <a:cubicBezTo>
                    <a:pt x="8790" y="7530"/>
                    <a:pt x="8948" y="7688"/>
                    <a:pt x="8948" y="7877"/>
                  </a:cubicBezTo>
                  <a:cubicBezTo>
                    <a:pt x="8948" y="8066"/>
                    <a:pt x="8790" y="8223"/>
                    <a:pt x="8601" y="8223"/>
                  </a:cubicBezTo>
                  <a:cubicBezTo>
                    <a:pt x="8412" y="8223"/>
                    <a:pt x="8255" y="8066"/>
                    <a:pt x="8255" y="7877"/>
                  </a:cubicBezTo>
                  <a:cubicBezTo>
                    <a:pt x="8255" y="7688"/>
                    <a:pt x="8412" y="7530"/>
                    <a:pt x="8601" y="7530"/>
                  </a:cubicBezTo>
                  <a:close/>
                  <a:moveTo>
                    <a:pt x="1072" y="9011"/>
                  </a:moveTo>
                  <a:cubicBezTo>
                    <a:pt x="1261" y="9011"/>
                    <a:pt x="1418" y="9168"/>
                    <a:pt x="1418" y="9389"/>
                  </a:cubicBezTo>
                  <a:cubicBezTo>
                    <a:pt x="1418" y="9578"/>
                    <a:pt x="1261" y="9735"/>
                    <a:pt x="1072" y="9735"/>
                  </a:cubicBezTo>
                  <a:cubicBezTo>
                    <a:pt x="914" y="9735"/>
                    <a:pt x="725" y="9578"/>
                    <a:pt x="725" y="9389"/>
                  </a:cubicBezTo>
                  <a:cubicBezTo>
                    <a:pt x="725" y="9168"/>
                    <a:pt x="883" y="9011"/>
                    <a:pt x="1072" y="9011"/>
                  </a:cubicBezTo>
                  <a:close/>
                  <a:moveTo>
                    <a:pt x="8601" y="9011"/>
                  </a:moveTo>
                  <a:cubicBezTo>
                    <a:pt x="8790" y="9011"/>
                    <a:pt x="8948" y="9168"/>
                    <a:pt x="8948" y="9389"/>
                  </a:cubicBezTo>
                  <a:cubicBezTo>
                    <a:pt x="8948" y="9578"/>
                    <a:pt x="8790" y="9735"/>
                    <a:pt x="8601" y="9735"/>
                  </a:cubicBezTo>
                  <a:cubicBezTo>
                    <a:pt x="8412" y="9735"/>
                    <a:pt x="8255" y="9578"/>
                    <a:pt x="8255" y="9389"/>
                  </a:cubicBezTo>
                  <a:cubicBezTo>
                    <a:pt x="8255" y="9168"/>
                    <a:pt x="8412" y="9011"/>
                    <a:pt x="8601" y="9011"/>
                  </a:cubicBezTo>
                  <a:close/>
                  <a:moveTo>
                    <a:pt x="4852" y="3592"/>
                  </a:moveTo>
                  <a:cubicBezTo>
                    <a:pt x="5041" y="4002"/>
                    <a:pt x="5325" y="4411"/>
                    <a:pt x="5703" y="4758"/>
                  </a:cubicBezTo>
                  <a:cubicBezTo>
                    <a:pt x="6239" y="5325"/>
                    <a:pt x="6869" y="5671"/>
                    <a:pt x="7593" y="5860"/>
                  </a:cubicBezTo>
                  <a:cubicBezTo>
                    <a:pt x="7499" y="6018"/>
                    <a:pt x="7467" y="6175"/>
                    <a:pt x="7467" y="6364"/>
                  </a:cubicBezTo>
                  <a:cubicBezTo>
                    <a:pt x="7467" y="6648"/>
                    <a:pt x="7593" y="6932"/>
                    <a:pt x="7751" y="7121"/>
                  </a:cubicBezTo>
                  <a:cubicBezTo>
                    <a:pt x="7530" y="7341"/>
                    <a:pt x="7467" y="7593"/>
                    <a:pt x="7467" y="7877"/>
                  </a:cubicBezTo>
                  <a:cubicBezTo>
                    <a:pt x="7467" y="8160"/>
                    <a:pt x="7593" y="8444"/>
                    <a:pt x="7751" y="8633"/>
                  </a:cubicBezTo>
                  <a:cubicBezTo>
                    <a:pt x="7530" y="8822"/>
                    <a:pt x="7467" y="9105"/>
                    <a:pt x="7467" y="9389"/>
                  </a:cubicBezTo>
                  <a:cubicBezTo>
                    <a:pt x="7467" y="9546"/>
                    <a:pt x="7499" y="9704"/>
                    <a:pt x="7593" y="9861"/>
                  </a:cubicBezTo>
                  <a:cubicBezTo>
                    <a:pt x="6932" y="10712"/>
                    <a:pt x="5923" y="11216"/>
                    <a:pt x="4852" y="11216"/>
                  </a:cubicBezTo>
                  <a:cubicBezTo>
                    <a:pt x="3750" y="11216"/>
                    <a:pt x="2773" y="10712"/>
                    <a:pt x="2143" y="9861"/>
                  </a:cubicBezTo>
                  <a:cubicBezTo>
                    <a:pt x="2206" y="9704"/>
                    <a:pt x="2269" y="9515"/>
                    <a:pt x="2269" y="9389"/>
                  </a:cubicBezTo>
                  <a:cubicBezTo>
                    <a:pt x="2269" y="9105"/>
                    <a:pt x="2143" y="8822"/>
                    <a:pt x="1985" y="8633"/>
                  </a:cubicBezTo>
                  <a:cubicBezTo>
                    <a:pt x="2174" y="8444"/>
                    <a:pt x="2269" y="8160"/>
                    <a:pt x="2269" y="7877"/>
                  </a:cubicBezTo>
                  <a:cubicBezTo>
                    <a:pt x="2269" y="7593"/>
                    <a:pt x="2143" y="7341"/>
                    <a:pt x="1985" y="7121"/>
                  </a:cubicBezTo>
                  <a:cubicBezTo>
                    <a:pt x="2174" y="6932"/>
                    <a:pt x="2269" y="6648"/>
                    <a:pt x="2269" y="6364"/>
                  </a:cubicBezTo>
                  <a:cubicBezTo>
                    <a:pt x="2269" y="6175"/>
                    <a:pt x="2206" y="6018"/>
                    <a:pt x="2143" y="5860"/>
                  </a:cubicBezTo>
                  <a:cubicBezTo>
                    <a:pt x="2836" y="5671"/>
                    <a:pt x="3529" y="5325"/>
                    <a:pt x="4033" y="4758"/>
                  </a:cubicBezTo>
                  <a:cubicBezTo>
                    <a:pt x="4380" y="4411"/>
                    <a:pt x="4663" y="4002"/>
                    <a:pt x="4852" y="3592"/>
                  </a:cubicBezTo>
                  <a:close/>
                  <a:moveTo>
                    <a:pt x="1103" y="10523"/>
                  </a:moveTo>
                  <a:cubicBezTo>
                    <a:pt x="1324" y="10523"/>
                    <a:pt x="1481" y="10681"/>
                    <a:pt x="1481" y="10870"/>
                  </a:cubicBezTo>
                  <a:cubicBezTo>
                    <a:pt x="1481" y="10996"/>
                    <a:pt x="1481" y="10996"/>
                    <a:pt x="1103" y="11626"/>
                  </a:cubicBezTo>
                  <a:cubicBezTo>
                    <a:pt x="757" y="10996"/>
                    <a:pt x="757" y="10996"/>
                    <a:pt x="757" y="10870"/>
                  </a:cubicBezTo>
                  <a:cubicBezTo>
                    <a:pt x="757" y="10681"/>
                    <a:pt x="914" y="10523"/>
                    <a:pt x="1103" y="10523"/>
                  </a:cubicBezTo>
                  <a:close/>
                  <a:moveTo>
                    <a:pt x="8570" y="10523"/>
                  </a:moveTo>
                  <a:cubicBezTo>
                    <a:pt x="8759" y="10523"/>
                    <a:pt x="8916" y="10681"/>
                    <a:pt x="8916" y="10870"/>
                  </a:cubicBezTo>
                  <a:cubicBezTo>
                    <a:pt x="8948" y="10996"/>
                    <a:pt x="8916" y="10996"/>
                    <a:pt x="8570" y="11626"/>
                  </a:cubicBezTo>
                  <a:cubicBezTo>
                    <a:pt x="8192" y="10996"/>
                    <a:pt x="8192" y="10996"/>
                    <a:pt x="8192" y="10870"/>
                  </a:cubicBezTo>
                  <a:cubicBezTo>
                    <a:pt x="8192" y="10681"/>
                    <a:pt x="8349" y="10523"/>
                    <a:pt x="8570" y="10523"/>
                  </a:cubicBezTo>
                  <a:close/>
                  <a:moveTo>
                    <a:pt x="3025" y="0"/>
                  </a:moveTo>
                  <a:cubicBezTo>
                    <a:pt x="1355" y="0"/>
                    <a:pt x="1" y="1355"/>
                    <a:pt x="1" y="2993"/>
                  </a:cubicBezTo>
                  <a:lnTo>
                    <a:pt x="1" y="6427"/>
                  </a:lnTo>
                  <a:cubicBezTo>
                    <a:pt x="1" y="6711"/>
                    <a:pt x="127" y="6963"/>
                    <a:pt x="284" y="7184"/>
                  </a:cubicBezTo>
                  <a:cubicBezTo>
                    <a:pt x="95" y="7373"/>
                    <a:pt x="1" y="7656"/>
                    <a:pt x="1" y="7908"/>
                  </a:cubicBezTo>
                  <a:cubicBezTo>
                    <a:pt x="1" y="8192"/>
                    <a:pt x="127" y="8475"/>
                    <a:pt x="284" y="8664"/>
                  </a:cubicBezTo>
                  <a:cubicBezTo>
                    <a:pt x="95" y="8853"/>
                    <a:pt x="1" y="9137"/>
                    <a:pt x="1" y="9420"/>
                  </a:cubicBezTo>
                  <a:cubicBezTo>
                    <a:pt x="1" y="9704"/>
                    <a:pt x="127" y="9956"/>
                    <a:pt x="284" y="10177"/>
                  </a:cubicBezTo>
                  <a:cubicBezTo>
                    <a:pt x="95" y="10366"/>
                    <a:pt x="1" y="10649"/>
                    <a:pt x="1" y="10901"/>
                  </a:cubicBezTo>
                  <a:cubicBezTo>
                    <a:pt x="1" y="11122"/>
                    <a:pt x="64" y="11311"/>
                    <a:pt x="127" y="11374"/>
                  </a:cubicBezTo>
                  <a:lnTo>
                    <a:pt x="788" y="12571"/>
                  </a:lnTo>
                  <a:cubicBezTo>
                    <a:pt x="883" y="12697"/>
                    <a:pt x="1009" y="12760"/>
                    <a:pt x="1103" y="12760"/>
                  </a:cubicBezTo>
                  <a:cubicBezTo>
                    <a:pt x="1229" y="12760"/>
                    <a:pt x="1387" y="12697"/>
                    <a:pt x="1450" y="12571"/>
                  </a:cubicBezTo>
                  <a:lnTo>
                    <a:pt x="2111" y="11437"/>
                  </a:lnTo>
                  <a:lnTo>
                    <a:pt x="2237" y="11059"/>
                  </a:lnTo>
                  <a:cubicBezTo>
                    <a:pt x="2930" y="11657"/>
                    <a:pt x="3876" y="12004"/>
                    <a:pt x="4852" y="12004"/>
                  </a:cubicBezTo>
                  <a:cubicBezTo>
                    <a:pt x="5829" y="12004"/>
                    <a:pt x="6743" y="11657"/>
                    <a:pt x="7499" y="11059"/>
                  </a:cubicBezTo>
                  <a:cubicBezTo>
                    <a:pt x="7499" y="11153"/>
                    <a:pt x="7530" y="11279"/>
                    <a:pt x="7562" y="11342"/>
                  </a:cubicBezTo>
                  <a:cubicBezTo>
                    <a:pt x="7562" y="11374"/>
                    <a:pt x="7530" y="11279"/>
                    <a:pt x="8286" y="12571"/>
                  </a:cubicBezTo>
                  <a:cubicBezTo>
                    <a:pt x="8349" y="12665"/>
                    <a:pt x="8475" y="12760"/>
                    <a:pt x="8601" y="12760"/>
                  </a:cubicBezTo>
                  <a:cubicBezTo>
                    <a:pt x="8727" y="12760"/>
                    <a:pt x="8885" y="12665"/>
                    <a:pt x="8916" y="12571"/>
                  </a:cubicBezTo>
                  <a:lnTo>
                    <a:pt x="9578" y="11405"/>
                  </a:lnTo>
                  <a:cubicBezTo>
                    <a:pt x="9673" y="11248"/>
                    <a:pt x="9704" y="11059"/>
                    <a:pt x="9704" y="10901"/>
                  </a:cubicBezTo>
                  <a:cubicBezTo>
                    <a:pt x="9704" y="10618"/>
                    <a:pt x="9578" y="10366"/>
                    <a:pt x="9421" y="10145"/>
                  </a:cubicBezTo>
                  <a:cubicBezTo>
                    <a:pt x="9641" y="9956"/>
                    <a:pt x="9704" y="9672"/>
                    <a:pt x="9704" y="9420"/>
                  </a:cubicBezTo>
                  <a:cubicBezTo>
                    <a:pt x="9704" y="9137"/>
                    <a:pt x="9578" y="8853"/>
                    <a:pt x="9421" y="8664"/>
                  </a:cubicBezTo>
                  <a:cubicBezTo>
                    <a:pt x="9641" y="8475"/>
                    <a:pt x="9704" y="8192"/>
                    <a:pt x="9704" y="7908"/>
                  </a:cubicBezTo>
                  <a:cubicBezTo>
                    <a:pt x="9704" y="7625"/>
                    <a:pt x="9578" y="7373"/>
                    <a:pt x="9421" y="7152"/>
                  </a:cubicBezTo>
                  <a:cubicBezTo>
                    <a:pt x="9641" y="6963"/>
                    <a:pt x="9704" y="6680"/>
                    <a:pt x="9704" y="6427"/>
                  </a:cubicBezTo>
                  <a:lnTo>
                    <a:pt x="9704" y="2993"/>
                  </a:lnTo>
                  <a:cubicBezTo>
                    <a:pt x="9704" y="1355"/>
                    <a:pt x="8349" y="0"/>
                    <a:pt x="6711" y="0"/>
                  </a:cubicBezTo>
                  <a:cubicBezTo>
                    <a:pt x="6049" y="0"/>
                    <a:pt x="5388" y="253"/>
                    <a:pt x="4852" y="662"/>
                  </a:cubicBezTo>
                  <a:cubicBezTo>
                    <a:pt x="4348" y="253"/>
                    <a:pt x="3687" y="0"/>
                    <a:pt x="30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" name="Google Shape;11277;p69">
            <a:extLst>
              <a:ext uri="{FF2B5EF4-FFF2-40B4-BE49-F238E27FC236}">
                <a16:creationId xmlns:a16="http://schemas.microsoft.com/office/drawing/2014/main" id="{CC8D2A5A-CF47-AE26-3270-0F815C5EEF13}"/>
              </a:ext>
            </a:extLst>
          </p:cNvPr>
          <p:cNvGrpSpPr/>
          <p:nvPr/>
        </p:nvGrpSpPr>
        <p:grpSpPr>
          <a:xfrm>
            <a:off x="5538678" y="6391618"/>
            <a:ext cx="845964" cy="962277"/>
            <a:chOff x="-52092425" y="2303525"/>
            <a:chExt cx="279650" cy="318100"/>
          </a:xfrm>
          <a:solidFill>
            <a:schemeClr val="bg1"/>
          </a:solidFill>
        </p:grpSpPr>
        <p:sp>
          <p:nvSpPr>
            <p:cNvPr id="12" name="Google Shape;11278;p69">
              <a:extLst>
                <a:ext uri="{FF2B5EF4-FFF2-40B4-BE49-F238E27FC236}">
                  <a16:creationId xmlns:a16="http://schemas.microsoft.com/office/drawing/2014/main" id="{1B2BFE18-B612-6660-D93E-8EC0D5D01302}"/>
                </a:ext>
              </a:extLst>
            </p:cNvPr>
            <p:cNvSpPr/>
            <p:nvPr/>
          </p:nvSpPr>
          <p:spPr>
            <a:xfrm>
              <a:off x="-51989225" y="253595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98" y="0"/>
                  </a:moveTo>
                  <a:cubicBezTo>
                    <a:pt x="307" y="0"/>
                    <a:pt x="221" y="40"/>
                    <a:pt x="158" y="118"/>
                  </a:cubicBezTo>
                  <a:cubicBezTo>
                    <a:pt x="0" y="276"/>
                    <a:pt x="0" y="528"/>
                    <a:pt x="158" y="654"/>
                  </a:cubicBezTo>
                  <a:cubicBezTo>
                    <a:pt x="504" y="1000"/>
                    <a:pt x="977" y="1189"/>
                    <a:pt x="1449" y="1189"/>
                  </a:cubicBezTo>
                  <a:cubicBezTo>
                    <a:pt x="1922" y="1189"/>
                    <a:pt x="2426" y="1000"/>
                    <a:pt x="2741" y="654"/>
                  </a:cubicBezTo>
                  <a:cubicBezTo>
                    <a:pt x="2899" y="496"/>
                    <a:pt x="2899" y="244"/>
                    <a:pt x="2741" y="118"/>
                  </a:cubicBezTo>
                  <a:cubicBezTo>
                    <a:pt x="2662" y="40"/>
                    <a:pt x="2568" y="0"/>
                    <a:pt x="2477" y="0"/>
                  </a:cubicBezTo>
                  <a:cubicBezTo>
                    <a:pt x="2387" y="0"/>
                    <a:pt x="2300" y="40"/>
                    <a:pt x="2237" y="118"/>
                  </a:cubicBezTo>
                  <a:cubicBezTo>
                    <a:pt x="2048" y="339"/>
                    <a:pt x="1733" y="433"/>
                    <a:pt x="1449" y="433"/>
                  </a:cubicBezTo>
                  <a:cubicBezTo>
                    <a:pt x="1134" y="433"/>
                    <a:pt x="851" y="339"/>
                    <a:pt x="662" y="118"/>
                  </a:cubicBezTo>
                  <a:cubicBezTo>
                    <a:pt x="583" y="40"/>
                    <a:pt x="488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11279;p69">
              <a:extLst>
                <a:ext uri="{FF2B5EF4-FFF2-40B4-BE49-F238E27FC236}">
                  <a16:creationId xmlns:a16="http://schemas.microsoft.com/office/drawing/2014/main" id="{083D1042-C4B1-E4BE-A26E-84C7B9175DDB}"/>
                </a:ext>
              </a:extLst>
            </p:cNvPr>
            <p:cNvSpPr/>
            <p:nvPr/>
          </p:nvSpPr>
          <p:spPr>
            <a:xfrm>
              <a:off x="-52092425" y="2303525"/>
              <a:ext cx="279650" cy="318100"/>
            </a:xfrm>
            <a:custGeom>
              <a:avLst/>
              <a:gdLst/>
              <a:ahLst/>
              <a:cxnLst/>
              <a:rect l="l" t="t" r="r" b="b"/>
              <a:pathLst>
                <a:path w="11186" h="12724" extrusionOk="0">
                  <a:moveTo>
                    <a:pt x="9610" y="878"/>
                  </a:moveTo>
                  <a:lnTo>
                    <a:pt x="9295" y="2957"/>
                  </a:lnTo>
                  <a:cubicBezTo>
                    <a:pt x="8381" y="2957"/>
                    <a:pt x="7625" y="2327"/>
                    <a:pt x="7468" y="1476"/>
                  </a:cubicBezTo>
                  <a:lnTo>
                    <a:pt x="9610" y="878"/>
                  </a:lnTo>
                  <a:close/>
                  <a:moveTo>
                    <a:pt x="3719" y="1476"/>
                  </a:moveTo>
                  <a:cubicBezTo>
                    <a:pt x="4128" y="1476"/>
                    <a:pt x="4475" y="1791"/>
                    <a:pt x="4475" y="2201"/>
                  </a:cubicBezTo>
                  <a:cubicBezTo>
                    <a:pt x="4475" y="2610"/>
                    <a:pt x="4128" y="2957"/>
                    <a:pt x="3719" y="2957"/>
                  </a:cubicBezTo>
                  <a:cubicBezTo>
                    <a:pt x="3624" y="2957"/>
                    <a:pt x="3498" y="2925"/>
                    <a:pt x="3403" y="2894"/>
                  </a:cubicBezTo>
                  <a:cubicBezTo>
                    <a:pt x="3349" y="2861"/>
                    <a:pt x="3294" y="2847"/>
                    <a:pt x="3241" y="2847"/>
                  </a:cubicBezTo>
                  <a:cubicBezTo>
                    <a:pt x="3144" y="2847"/>
                    <a:pt x="3055" y="2895"/>
                    <a:pt x="2994" y="2957"/>
                  </a:cubicBezTo>
                  <a:cubicBezTo>
                    <a:pt x="2868" y="3083"/>
                    <a:pt x="2836" y="3240"/>
                    <a:pt x="2899" y="3398"/>
                  </a:cubicBezTo>
                  <a:cubicBezTo>
                    <a:pt x="2931" y="3524"/>
                    <a:pt x="2994" y="3618"/>
                    <a:pt x="2994" y="3713"/>
                  </a:cubicBezTo>
                  <a:cubicBezTo>
                    <a:pt x="2994" y="4091"/>
                    <a:pt x="2616" y="4469"/>
                    <a:pt x="2238" y="4469"/>
                  </a:cubicBezTo>
                  <a:cubicBezTo>
                    <a:pt x="1828" y="4469"/>
                    <a:pt x="1482" y="4154"/>
                    <a:pt x="1482" y="3713"/>
                  </a:cubicBezTo>
                  <a:cubicBezTo>
                    <a:pt x="1482" y="3492"/>
                    <a:pt x="1608" y="3303"/>
                    <a:pt x="1671" y="3209"/>
                  </a:cubicBezTo>
                  <a:cubicBezTo>
                    <a:pt x="1797" y="3083"/>
                    <a:pt x="1797" y="2894"/>
                    <a:pt x="1639" y="2736"/>
                  </a:cubicBezTo>
                  <a:cubicBezTo>
                    <a:pt x="1576" y="2610"/>
                    <a:pt x="1450" y="2453"/>
                    <a:pt x="1450" y="2201"/>
                  </a:cubicBezTo>
                  <a:cubicBezTo>
                    <a:pt x="1450" y="1823"/>
                    <a:pt x="1765" y="1476"/>
                    <a:pt x="2206" y="1476"/>
                  </a:cubicBezTo>
                  <a:cubicBezTo>
                    <a:pt x="2427" y="1476"/>
                    <a:pt x="2584" y="1571"/>
                    <a:pt x="2710" y="1665"/>
                  </a:cubicBezTo>
                  <a:cubicBezTo>
                    <a:pt x="2789" y="1728"/>
                    <a:pt x="2876" y="1760"/>
                    <a:pt x="2962" y="1760"/>
                  </a:cubicBezTo>
                  <a:cubicBezTo>
                    <a:pt x="3049" y="1760"/>
                    <a:pt x="3136" y="1728"/>
                    <a:pt x="3214" y="1665"/>
                  </a:cubicBezTo>
                  <a:cubicBezTo>
                    <a:pt x="3340" y="1571"/>
                    <a:pt x="3498" y="1476"/>
                    <a:pt x="3719" y="1476"/>
                  </a:cubicBezTo>
                  <a:close/>
                  <a:moveTo>
                    <a:pt x="6774" y="1697"/>
                  </a:moveTo>
                  <a:cubicBezTo>
                    <a:pt x="7027" y="2862"/>
                    <a:pt x="8035" y="3681"/>
                    <a:pt x="9200" y="3713"/>
                  </a:cubicBezTo>
                  <a:lnTo>
                    <a:pt x="9011" y="5225"/>
                  </a:lnTo>
                  <a:cubicBezTo>
                    <a:pt x="7247" y="5099"/>
                    <a:pt x="5735" y="3839"/>
                    <a:pt x="5294" y="2138"/>
                  </a:cubicBezTo>
                  <a:lnTo>
                    <a:pt x="6774" y="1697"/>
                  </a:lnTo>
                  <a:close/>
                  <a:moveTo>
                    <a:pt x="1450" y="6737"/>
                  </a:moveTo>
                  <a:lnTo>
                    <a:pt x="1450" y="8250"/>
                  </a:lnTo>
                  <a:cubicBezTo>
                    <a:pt x="1041" y="8250"/>
                    <a:pt x="694" y="7935"/>
                    <a:pt x="694" y="7494"/>
                  </a:cubicBezTo>
                  <a:cubicBezTo>
                    <a:pt x="694" y="7115"/>
                    <a:pt x="1009" y="6737"/>
                    <a:pt x="1450" y="6737"/>
                  </a:cubicBezTo>
                  <a:close/>
                  <a:moveTo>
                    <a:pt x="9673" y="6737"/>
                  </a:moveTo>
                  <a:cubicBezTo>
                    <a:pt x="10083" y="6737"/>
                    <a:pt x="10429" y="7052"/>
                    <a:pt x="10429" y="7494"/>
                  </a:cubicBezTo>
                  <a:cubicBezTo>
                    <a:pt x="10429" y="7935"/>
                    <a:pt x="10083" y="8250"/>
                    <a:pt x="9673" y="8250"/>
                  </a:cubicBezTo>
                  <a:lnTo>
                    <a:pt x="9673" y="6737"/>
                  </a:lnTo>
                  <a:close/>
                  <a:moveTo>
                    <a:pt x="4884" y="3209"/>
                  </a:moveTo>
                  <a:cubicBezTo>
                    <a:pt x="5609" y="4784"/>
                    <a:pt x="7184" y="5824"/>
                    <a:pt x="8917" y="5981"/>
                  </a:cubicBezTo>
                  <a:lnTo>
                    <a:pt x="8917" y="6422"/>
                  </a:lnTo>
                  <a:lnTo>
                    <a:pt x="8917" y="8659"/>
                  </a:lnTo>
                  <a:cubicBezTo>
                    <a:pt x="8917" y="10486"/>
                    <a:pt x="7436" y="11999"/>
                    <a:pt x="5577" y="11999"/>
                  </a:cubicBezTo>
                  <a:cubicBezTo>
                    <a:pt x="3719" y="11999"/>
                    <a:pt x="2238" y="10486"/>
                    <a:pt x="2238" y="8628"/>
                  </a:cubicBezTo>
                  <a:lnTo>
                    <a:pt x="2238" y="5603"/>
                  </a:lnTo>
                  <a:cubicBezTo>
                    <a:pt x="2238" y="5477"/>
                    <a:pt x="2238" y="5383"/>
                    <a:pt x="2269" y="5257"/>
                  </a:cubicBezTo>
                  <a:cubicBezTo>
                    <a:pt x="3088" y="5257"/>
                    <a:pt x="3719" y="4595"/>
                    <a:pt x="3719" y="3744"/>
                  </a:cubicBezTo>
                  <a:cubicBezTo>
                    <a:pt x="4191" y="3744"/>
                    <a:pt x="4601" y="3555"/>
                    <a:pt x="4884" y="3209"/>
                  </a:cubicBezTo>
                  <a:close/>
                  <a:moveTo>
                    <a:pt x="10072" y="1"/>
                  </a:moveTo>
                  <a:cubicBezTo>
                    <a:pt x="10033" y="1"/>
                    <a:pt x="9993" y="8"/>
                    <a:pt x="9956" y="27"/>
                  </a:cubicBezTo>
                  <a:lnTo>
                    <a:pt x="4979" y="1445"/>
                  </a:lnTo>
                  <a:cubicBezTo>
                    <a:pt x="4727" y="1004"/>
                    <a:pt x="4254" y="720"/>
                    <a:pt x="3719" y="720"/>
                  </a:cubicBezTo>
                  <a:cubicBezTo>
                    <a:pt x="3466" y="720"/>
                    <a:pt x="3214" y="783"/>
                    <a:pt x="2994" y="909"/>
                  </a:cubicBezTo>
                  <a:cubicBezTo>
                    <a:pt x="2742" y="783"/>
                    <a:pt x="2521" y="720"/>
                    <a:pt x="2238" y="720"/>
                  </a:cubicBezTo>
                  <a:cubicBezTo>
                    <a:pt x="1419" y="720"/>
                    <a:pt x="726" y="1382"/>
                    <a:pt x="726" y="2232"/>
                  </a:cubicBezTo>
                  <a:cubicBezTo>
                    <a:pt x="726" y="2484"/>
                    <a:pt x="820" y="2736"/>
                    <a:pt x="946" y="2957"/>
                  </a:cubicBezTo>
                  <a:cubicBezTo>
                    <a:pt x="820" y="3209"/>
                    <a:pt x="726" y="3429"/>
                    <a:pt x="726" y="3713"/>
                  </a:cubicBezTo>
                  <a:cubicBezTo>
                    <a:pt x="726" y="4280"/>
                    <a:pt x="1041" y="4784"/>
                    <a:pt x="1513" y="5005"/>
                  </a:cubicBezTo>
                  <a:cubicBezTo>
                    <a:pt x="1482" y="5225"/>
                    <a:pt x="1482" y="5383"/>
                    <a:pt x="1482" y="5572"/>
                  </a:cubicBezTo>
                  <a:lnTo>
                    <a:pt x="1482" y="6013"/>
                  </a:lnTo>
                  <a:cubicBezTo>
                    <a:pt x="663" y="6013"/>
                    <a:pt x="1" y="6674"/>
                    <a:pt x="1" y="7494"/>
                  </a:cubicBezTo>
                  <a:cubicBezTo>
                    <a:pt x="1" y="8313"/>
                    <a:pt x="663" y="9006"/>
                    <a:pt x="1482" y="9006"/>
                  </a:cubicBezTo>
                  <a:cubicBezTo>
                    <a:pt x="1671" y="11085"/>
                    <a:pt x="3466" y="12723"/>
                    <a:pt x="5577" y="12723"/>
                  </a:cubicBezTo>
                  <a:cubicBezTo>
                    <a:pt x="7720" y="12723"/>
                    <a:pt x="9484" y="11085"/>
                    <a:pt x="9673" y="9006"/>
                  </a:cubicBezTo>
                  <a:cubicBezTo>
                    <a:pt x="10492" y="9006"/>
                    <a:pt x="11185" y="8313"/>
                    <a:pt x="11185" y="7494"/>
                  </a:cubicBezTo>
                  <a:cubicBezTo>
                    <a:pt x="11185" y="6674"/>
                    <a:pt x="10492" y="6013"/>
                    <a:pt x="9673" y="6013"/>
                  </a:cubicBezTo>
                  <a:lnTo>
                    <a:pt x="9673" y="5603"/>
                  </a:lnTo>
                  <a:cubicBezTo>
                    <a:pt x="9704" y="5414"/>
                    <a:pt x="10398" y="594"/>
                    <a:pt x="10429" y="405"/>
                  </a:cubicBezTo>
                  <a:cubicBezTo>
                    <a:pt x="10429" y="279"/>
                    <a:pt x="10398" y="184"/>
                    <a:pt x="10303" y="90"/>
                  </a:cubicBezTo>
                  <a:cubicBezTo>
                    <a:pt x="10258" y="45"/>
                    <a:pt x="10167" y="1"/>
                    <a:pt x="10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11280;p69">
              <a:extLst>
                <a:ext uri="{FF2B5EF4-FFF2-40B4-BE49-F238E27FC236}">
                  <a16:creationId xmlns:a16="http://schemas.microsoft.com/office/drawing/2014/main" id="{066A0115-CBDF-3055-3E9A-5EE635312234}"/>
                </a:ext>
              </a:extLst>
            </p:cNvPr>
            <p:cNvSpPr/>
            <p:nvPr/>
          </p:nvSpPr>
          <p:spPr>
            <a:xfrm>
              <a:off x="-51998675" y="2454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cubicBezTo>
                    <a:pt x="536" y="693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281;p69">
              <a:extLst>
                <a:ext uri="{FF2B5EF4-FFF2-40B4-BE49-F238E27FC236}">
                  <a16:creationId xmlns:a16="http://schemas.microsoft.com/office/drawing/2014/main" id="{69428F3B-8A2D-C76B-7D1B-AF312779AEC3}"/>
                </a:ext>
              </a:extLst>
            </p:cNvPr>
            <p:cNvSpPr/>
            <p:nvPr/>
          </p:nvSpPr>
          <p:spPr>
            <a:xfrm>
              <a:off x="-51925450" y="245462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79" y="693"/>
                  </a:cubicBezTo>
                  <a:cubicBezTo>
                    <a:pt x="568" y="693"/>
                    <a:pt x="726" y="536"/>
                    <a:pt x="726" y="347"/>
                  </a:cubicBezTo>
                  <a:cubicBezTo>
                    <a:pt x="726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282;p69">
              <a:extLst>
                <a:ext uri="{FF2B5EF4-FFF2-40B4-BE49-F238E27FC236}">
                  <a16:creationId xmlns:a16="http://schemas.microsoft.com/office/drawing/2014/main" id="{FF465CFB-EEF2-76CB-87A4-AD8B307BD1EF}"/>
                </a:ext>
              </a:extLst>
            </p:cNvPr>
            <p:cNvSpPr/>
            <p:nvPr/>
          </p:nvSpPr>
          <p:spPr>
            <a:xfrm>
              <a:off x="-51981350" y="2472725"/>
              <a:ext cx="55925" cy="55950"/>
            </a:xfrm>
            <a:custGeom>
              <a:avLst/>
              <a:gdLst/>
              <a:ahLst/>
              <a:cxnLst/>
              <a:rect l="l" t="t" r="r" b="b"/>
              <a:pathLst>
                <a:path w="2237" h="2238" extrusionOk="0">
                  <a:moveTo>
                    <a:pt x="1134" y="726"/>
                  </a:moveTo>
                  <a:cubicBezTo>
                    <a:pt x="1323" y="726"/>
                    <a:pt x="1481" y="883"/>
                    <a:pt x="1481" y="1072"/>
                  </a:cubicBezTo>
                  <a:cubicBezTo>
                    <a:pt x="1481" y="1293"/>
                    <a:pt x="1323" y="1450"/>
                    <a:pt x="1134" y="1450"/>
                  </a:cubicBezTo>
                  <a:cubicBezTo>
                    <a:pt x="945" y="1450"/>
                    <a:pt x="788" y="1293"/>
                    <a:pt x="788" y="1072"/>
                  </a:cubicBezTo>
                  <a:cubicBezTo>
                    <a:pt x="756" y="915"/>
                    <a:pt x="914" y="726"/>
                    <a:pt x="1134" y="726"/>
                  </a:cubicBezTo>
                  <a:close/>
                  <a:moveTo>
                    <a:pt x="1134" y="1"/>
                  </a:moveTo>
                  <a:cubicBezTo>
                    <a:pt x="504" y="1"/>
                    <a:pt x="32" y="536"/>
                    <a:pt x="32" y="1135"/>
                  </a:cubicBezTo>
                  <a:cubicBezTo>
                    <a:pt x="0" y="1765"/>
                    <a:pt x="504" y="2238"/>
                    <a:pt x="1134" y="2238"/>
                  </a:cubicBezTo>
                  <a:cubicBezTo>
                    <a:pt x="1764" y="2238"/>
                    <a:pt x="2237" y="1702"/>
                    <a:pt x="2237" y="1135"/>
                  </a:cubicBezTo>
                  <a:cubicBezTo>
                    <a:pt x="2237" y="505"/>
                    <a:pt x="1733" y="1"/>
                    <a:pt x="113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60" name="Google Shape;11325;p69">
            <a:extLst>
              <a:ext uri="{FF2B5EF4-FFF2-40B4-BE49-F238E27FC236}">
                <a16:creationId xmlns:a16="http://schemas.microsoft.com/office/drawing/2014/main" id="{71C5A519-3943-ECC2-3934-E84D3735CF44}"/>
              </a:ext>
            </a:extLst>
          </p:cNvPr>
          <p:cNvGrpSpPr/>
          <p:nvPr/>
        </p:nvGrpSpPr>
        <p:grpSpPr>
          <a:xfrm>
            <a:off x="5479117" y="7613065"/>
            <a:ext cx="965077" cy="965908"/>
            <a:chOff x="-52101875" y="2687475"/>
            <a:chExt cx="319025" cy="319300"/>
          </a:xfrm>
          <a:solidFill>
            <a:schemeClr val="bg1"/>
          </a:solidFill>
        </p:grpSpPr>
        <p:sp>
          <p:nvSpPr>
            <p:cNvPr id="61" name="Google Shape;11326;p69">
              <a:extLst>
                <a:ext uri="{FF2B5EF4-FFF2-40B4-BE49-F238E27FC236}">
                  <a16:creationId xmlns:a16="http://schemas.microsoft.com/office/drawing/2014/main" id="{EF4B33FE-23A7-02A4-5A33-0C606020B4F0}"/>
                </a:ext>
              </a:extLst>
            </p:cNvPr>
            <p:cNvSpPr/>
            <p:nvPr/>
          </p:nvSpPr>
          <p:spPr>
            <a:xfrm>
              <a:off x="-51978200" y="29203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69"/>
                    <a:pt x="977" y="1190"/>
                    <a:pt x="1449" y="1190"/>
                  </a:cubicBezTo>
                  <a:cubicBezTo>
                    <a:pt x="1922" y="1190"/>
                    <a:pt x="2426" y="969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1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2" name="Google Shape;11327;p69">
              <a:extLst>
                <a:ext uri="{FF2B5EF4-FFF2-40B4-BE49-F238E27FC236}">
                  <a16:creationId xmlns:a16="http://schemas.microsoft.com/office/drawing/2014/main" id="{83DF62A5-9C75-0E53-BF47-480BE3E5503D}"/>
                </a:ext>
              </a:extLst>
            </p:cNvPr>
            <p:cNvSpPr/>
            <p:nvPr/>
          </p:nvSpPr>
          <p:spPr>
            <a:xfrm>
              <a:off x="-51988450" y="28571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79" y="693"/>
                  </a:cubicBezTo>
                  <a:cubicBezTo>
                    <a:pt x="568" y="693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3" name="Google Shape;11328;p69">
              <a:extLst>
                <a:ext uri="{FF2B5EF4-FFF2-40B4-BE49-F238E27FC236}">
                  <a16:creationId xmlns:a16="http://schemas.microsoft.com/office/drawing/2014/main" id="{83D72E7E-CC11-FD05-62A0-FB48A2F3D373}"/>
                </a:ext>
              </a:extLst>
            </p:cNvPr>
            <p:cNvSpPr/>
            <p:nvPr/>
          </p:nvSpPr>
          <p:spPr>
            <a:xfrm>
              <a:off x="-51913625" y="2857100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47" y="693"/>
                  </a:cubicBezTo>
                  <a:cubicBezTo>
                    <a:pt x="568" y="693"/>
                    <a:pt x="725" y="536"/>
                    <a:pt x="725" y="347"/>
                  </a:cubicBez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0" name="Google Shape;11329;p69">
              <a:extLst>
                <a:ext uri="{FF2B5EF4-FFF2-40B4-BE49-F238E27FC236}">
                  <a16:creationId xmlns:a16="http://schemas.microsoft.com/office/drawing/2014/main" id="{618964BB-2686-BB1B-9BA1-C1F587D47257}"/>
                </a:ext>
              </a:extLst>
            </p:cNvPr>
            <p:cNvSpPr/>
            <p:nvPr/>
          </p:nvSpPr>
          <p:spPr>
            <a:xfrm>
              <a:off x="-52101875" y="2687475"/>
              <a:ext cx="319025" cy="319300"/>
            </a:xfrm>
            <a:custGeom>
              <a:avLst/>
              <a:gdLst/>
              <a:ahLst/>
              <a:cxnLst/>
              <a:rect l="l" t="t" r="r" b="b"/>
              <a:pathLst>
                <a:path w="12761" h="12772" extrusionOk="0">
                  <a:moveTo>
                    <a:pt x="788" y="1398"/>
                  </a:moveTo>
                  <a:cubicBezTo>
                    <a:pt x="1324" y="1902"/>
                    <a:pt x="1954" y="2312"/>
                    <a:pt x="2616" y="2564"/>
                  </a:cubicBezTo>
                  <a:cubicBezTo>
                    <a:pt x="2458" y="2942"/>
                    <a:pt x="2364" y="3288"/>
                    <a:pt x="2332" y="3666"/>
                  </a:cubicBezTo>
                  <a:cubicBezTo>
                    <a:pt x="1419" y="3572"/>
                    <a:pt x="788" y="2784"/>
                    <a:pt x="788" y="1871"/>
                  </a:cubicBezTo>
                  <a:lnTo>
                    <a:pt x="788" y="1398"/>
                  </a:lnTo>
                  <a:close/>
                  <a:moveTo>
                    <a:pt x="5294" y="957"/>
                  </a:moveTo>
                  <a:lnTo>
                    <a:pt x="5294" y="3761"/>
                  </a:lnTo>
                  <a:lnTo>
                    <a:pt x="3088" y="3761"/>
                  </a:lnTo>
                  <a:cubicBezTo>
                    <a:pt x="3214" y="2469"/>
                    <a:pt x="4097" y="1366"/>
                    <a:pt x="5294" y="957"/>
                  </a:cubicBezTo>
                  <a:close/>
                  <a:moveTo>
                    <a:pt x="7531" y="957"/>
                  </a:moveTo>
                  <a:cubicBezTo>
                    <a:pt x="8728" y="1366"/>
                    <a:pt x="9578" y="2469"/>
                    <a:pt x="9736" y="3761"/>
                  </a:cubicBezTo>
                  <a:lnTo>
                    <a:pt x="7531" y="3761"/>
                  </a:lnTo>
                  <a:lnTo>
                    <a:pt x="7531" y="957"/>
                  </a:lnTo>
                  <a:close/>
                  <a:moveTo>
                    <a:pt x="12036" y="1429"/>
                  </a:moveTo>
                  <a:lnTo>
                    <a:pt x="12036" y="1902"/>
                  </a:lnTo>
                  <a:cubicBezTo>
                    <a:pt x="12036" y="2816"/>
                    <a:pt x="11343" y="3572"/>
                    <a:pt x="10492" y="3761"/>
                  </a:cubicBezTo>
                  <a:cubicBezTo>
                    <a:pt x="10461" y="3351"/>
                    <a:pt x="10366" y="3005"/>
                    <a:pt x="10208" y="2658"/>
                  </a:cubicBezTo>
                  <a:cubicBezTo>
                    <a:pt x="10870" y="2343"/>
                    <a:pt x="11500" y="1902"/>
                    <a:pt x="12036" y="1429"/>
                  </a:cubicBezTo>
                  <a:close/>
                  <a:moveTo>
                    <a:pt x="6302" y="736"/>
                  </a:moveTo>
                  <a:cubicBezTo>
                    <a:pt x="6428" y="736"/>
                    <a:pt x="6680" y="768"/>
                    <a:pt x="6774" y="768"/>
                  </a:cubicBezTo>
                  <a:lnTo>
                    <a:pt x="6774" y="4107"/>
                  </a:lnTo>
                  <a:cubicBezTo>
                    <a:pt x="6774" y="4296"/>
                    <a:pt x="6932" y="4454"/>
                    <a:pt x="7152" y="4454"/>
                  </a:cubicBezTo>
                  <a:lnTo>
                    <a:pt x="9736" y="4454"/>
                  </a:lnTo>
                  <a:lnTo>
                    <a:pt x="9736" y="5242"/>
                  </a:lnTo>
                  <a:lnTo>
                    <a:pt x="2994" y="5242"/>
                  </a:lnTo>
                  <a:lnTo>
                    <a:pt x="2994" y="4454"/>
                  </a:lnTo>
                  <a:lnTo>
                    <a:pt x="5609" y="4454"/>
                  </a:lnTo>
                  <a:cubicBezTo>
                    <a:pt x="5798" y="4454"/>
                    <a:pt x="5955" y="4296"/>
                    <a:pt x="5955" y="4107"/>
                  </a:cubicBezTo>
                  <a:lnTo>
                    <a:pt x="5955" y="768"/>
                  </a:lnTo>
                  <a:cubicBezTo>
                    <a:pt x="6081" y="768"/>
                    <a:pt x="6207" y="736"/>
                    <a:pt x="6302" y="736"/>
                  </a:cubicBezTo>
                  <a:close/>
                  <a:moveTo>
                    <a:pt x="2301" y="6785"/>
                  </a:moveTo>
                  <a:lnTo>
                    <a:pt x="2301" y="8297"/>
                  </a:lnTo>
                  <a:cubicBezTo>
                    <a:pt x="1891" y="8297"/>
                    <a:pt x="1545" y="7919"/>
                    <a:pt x="1545" y="7541"/>
                  </a:cubicBezTo>
                  <a:cubicBezTo>
                    <a:pt x="1545" y="7132"/>
                    <a:pt x="1891" y="6785"/>
                    <a:pt x="2301" y="6785"/>
                  </a:cubicBezTo>
                  <a:close/>
                  <a:moveTo>
                    <a:pt x="9767" y="6029"/>
                  </a:moveTo>
                  <a:lnTo>
                    <a:pt x="9767" y="8297"/>
                  </a:lnTo>
                  <a:lnTo>
                    <a:pt x="8759" y="8297"/>
                  </a:lnTo>
                  <a:cubicBezTo>
                    <a:pt x="8035" y="7841"/>
                    <a:pt x="7215" y="7612"/>
                    <a:pt x="6400" y="7612"/>
                  </a:cubicBezTo>
                  <a:cubicBezTo>
                    <a:pt x="5585" y="7612"/>
                    <a:pt x="4774" y="7841"/>
                    <a:pt x="4065" y="8297"/>
                  </a:cubicBezTo>
                  <a:lnTo>
                    <a:pt x="3057" y="8297"/>
                  </a:lnTo>
                  <a:lnTo>
                    <a:pt x="3057" y="6029"/>
                  </a:lnTo>
                  <a:close/>
                  <a:moveTo>
                    <a:pt x="10524" y="6785"/>
                  </a:moveTo>
                  <a:cubicBezTo>
                    <a:pt x="10933" y="6785"/>
                    <a:pt x="11280" y="7100"/>
                    <a:pt x="11280" y="7541"/>
                  </a:cubicBezTo>
                  <a:cubicBezTo>
                    <a:pt x="11280" y="7919"/>
                    <a:pt x="10933" y="8297"/>
                    <a:pt x="10524" y="8297"/>
                  </a:cubicBezTo>
                  <a:lnTo>
                    <a:pt x="10524" y="6785"/>
                  </a:lnTo>
                  <a:close/>
                  <a:moveTo>
                    <a:pt x="6381" y="8290"/>
                  </a:moveTo>
                  <a:cubicBezTo>
                    <a:pt x="7089" y="8290"/>
                    <a:pt x="7798" y="8502"/>
                    <a:pt x="8413" y="8928"/>
                  </a:cubicBezTo>
                  <a:cubicBezTo>
                    <a:pt x="8476" y="8959"/>
                    <a:pt x="8507" y="8991"/>
                    <a:pt x="8602" y="8991"/>
                  </a:cubicBezTo>
                  <a:lnTo>
                    <a:pt x="9704" y="8991"/>
                  </a:lnTo>
                  <a:cubicBezTo>
                    <a:pt x="9547" y="10692"/>
                    <a:pt x="8129" y="11984"/>
                    <a:pt x="6396" y="11984"/>
                  </a:cubicBezTo>
                  <a:cubicBezTo>
                    <a:pt x="4664" y="11984"/>
                    <a:pt x="3246" y="10692"/>
                    <a:pt x="3057" y="8991"/>
                  </a:cubicBezTo>
                  <a:lnTo>
                    <a:pt x="4160" y="8991"/>
                  </a:lnTo>
                  <a:cubicBezTo>
                    <a:pt x="4223" y="8991"/>
                    <a:pt x="4317" y="8959"/>
                    <a:pt x="4349" y="8928"/>
                  </a:cubicBezTo>
                  <a:cubicBezTo>
                    <a:pt x="4963" y="8502"/>
                    <a:pt x="5672" y="8290"/>
                    <a:pt x="6381" y="8290"/>
                  </a:cubicBezTo>
                  <a:close/>
                  <a:moveTo>
                    <a:pt x="12402" y="1"/>
                  </a:moveTo>
                  <a:cubicBezTo>
                    <a:pt x="12282" y="1"/>
                    <a:pt x="12165" y="47"/>
                    <a:pt x="12067" y="169"/>
                  </a:cubicBezTo>
                  <a:cubicBezTo>
                    <a:pt x="11563" y="957"/>
                    <a:pt x="10776" y="1587"/>
                    <a:pt x="9862" y="1934"/>
                  </a:cubicBezTo>
                  <a:cubicBezTo>
                    <a:pt x="9106" y="768"/>
                    <a:pt x="7814" y="12"/>
                    <a:pt x="6396" y="12"/>
                  </a:cubicBezTo>
                  <a:cubicBezTo>
                    <a:pt x="4979" y="12"/>
                    <a:pt x="3687" y="768"/>
                    <a:pt x="2931" y="1934"/>
                  </a:cubicBezTo>
                  <a:cubicBezTo>
                    <a:pt x="2017" y="1587"/>
                    <a:pt x="1230" y="957"/>
                    <a:pt x="725" y="169"/>
                  </a:cubicBezTo>
                  <a:cubicBezTo>
                    <a:pt x="647" y="65"/>
                    <a:pt x="504" y="4"/>
                    <a:pt x="368" y="4"/>
                  </a:cubicBezTo>
                  <a:cubicBezTo>
                    <a:pt x="339" y="4"/>
                    <a:pt x="311" y="6"/>
                    <a:pt x="284" y="12"/>
                  </a:cubicBezTo>
                  <a:cubicBezTo>
                    <a:pt x="127" y="43"/>
                    <a:pt x="1" y="201"/>
                    <a:pt x="1" y="358"/>
                  </a:cubicBezTo>
                  <a:lnTo>
                    <a:pt x="1" y="1871"/>
                  </a:lnTo>
                  <a:cubicBezTo>
                    <a:pt x="1" y="3162"/>
                    <a:pt x="1009" y="4265"/>
                    <a:pt x="2269" y="4454"/>
                  </a:cubicBezTo>
                  <a:lnTo>
                    <a:pt x="2269" y="6029"/>
                  </a:lnTo>
                  <a:cubicBezTo>
                    <a:pt x="1419" y="6029"/>
                    <a:pt x="757" y="6722"/>
                    <a:pt x="757" y="7541"/>
                  </a:cubicBezTo>
                  <a:cubicBezTo>
                    <a:pt x="757" y="8360"/>
                    <a:pt x="1419" y="9022"/>
                    <a:pt x="2269" y="9022"/>
                  </a:cubicBezTo>
                  <a:cubicBezTo>
                    <a:pt x="2458" y="11133"/>
                    <a:pt x="4223" y="12771"/>
                    <a:pt x="6365" y="12771"/>
                  </a:cubicBezTo>
                  <a:cubicBezTo>
                    <a:pt x="8476" y="12771"/>
                    <a:pt x="10240" y="11133"/>
                    <a:pt x="10461" y="9022"/>
                  </a:cubicBezTo>
                  <a:cubicBezTo>
                    <a:pt x="11280" y="9022"/>
                    <a:pt x="11941" y="8360"/>
                    <a:pt x="11941" y="7541"/>
                  </a:cubicBezTo>
                  <a:cubicBezTo>
                    <a:pt x="11941" y="6722"/>
                    <a:pt x="11280" y="6029"/>
                    <a:pt x="10461" y="6029"/>
                  </a:cubicBezTo>
                  <a:cubicBezTo>
                    <a:pt x="10524" y="5840"/>
                    <a:pt x="10524" y="4611"/>
                    <a:pt x="10524" y="4454"/>
                  </a:cubicBezTo>
                  <a:cubicBezTo>
                    <a:pt x="11784" y="4265"/>
                    <a:pt x="12760" y="3194"/>
                    <a:pt x="12760" y="1871"/>
                  </a:cubicBezTo>
                  <a:lnTo>
                    <a:pt x="12760" y="358"/>
                  </a:lnTo>
                  <a:cubicBezTo>
                    <a:pt x="12760" y="201"/>
                    <a:pt x="12666" y="43"/>
                    <a:pt x="12508" y="12"/>
                  </a:cubicBezTo>
                  <a:cubicBezTo>
                    <a:pt x="12473" y="5"/>
                    <a:pt x="12438" y="1"/>
                    <a:pt x="1240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1" name="Google Shape;11355;p69">
            <a:extLst>
              <a:ext uri="{FF2B5EF4-FFF2-40B4-BE49-F238E27FC236}">
                <a16:creationId xmlns:a16="http://schemas.microsoft.com/office/drawing/2014/main" id="{97BF3EB4-3632-DC74-4DF7-8FC373DC4B1E}"/>
              </a:ext>
            </a:extLst>
          </p:cNvPr>
          <p:cNvGrpSpPr/>
          <p:nvPr/>
        </p:nvGrpSpPr>
        <p:grpSpPr>
          <a:xfrm>
            <a:off x="3144115" y="5160849"/>
            <a:ext cx="845886" cy="957892"/>
            <a:chOff x="-52887125" y="1903275"/>
            <a:chExt cx="279625" cy="316650"/>
          </a:xfrm>
          <a:solidFill>
            <a:schemeClr val="bg1"/>
          </a:solidFill>
        </p:grpSpPr>
        <p:sp>
          <p:nvSpPr>
            <p:cNvPr id="322" name="Google Shape;11356;p69">
              <a:extLst>
                <a:ext uri="{FF2B5EF4-FFF2-40B4-BE49-F238E27FC236}">
                  <a16:creationId xmlns:a16="http://schemas.microsoft.com/office/drawing/2014/main" id="{FF0FE31C-F142-8E06-A6C5-D541F9491765}"/>
                </a:ext>
              </a:extLst>
            </p:cNvPr>
            <p:cNvSpPr/>
            <p:nvPr/>
          </p:nvSpPr>
          <p:spPr>
            <a:xfrm>
              <a:off x="-52783950" y="2135825"/>
              <a:ext cx="73275" cy="28975"/>
            </a:xfrm>
            <a:custGeom>
              <a:avLst/>
              <a:gdLst/>
              <a:ahLst/>
              <a:cxnLst/>
              <a:rect l="l" t="t" r="r" b="b"/>
              <a:pathLst>
                <a:path w="2931" h="1159" extrusionOk="0">
                  <a:moveTo>
                    <a:pt x="398" y="1"/>
                  </a:moveTo>
                  <a:cubicBezTo>
                    <a:pt x="308" y="1"/>
                    <a:pt x="221" y="40"/>
                    <a:pt x="158" y="119"/>
                  </a:cubicBezTo>
                  <a:cubicBezTo>
                    <a:pt x="1" y="276"/>
                    <a:pt x="1" y="497"/>
                    <a:pt x="158" y="623"/>
                  </a:cubicBezTo>
                  <a:cubicBezTo>
                    <a:pt x="505" y="970"/>
                    <a:pt x="977" y="1159"/>
                    <a:pt x="1450" y="1159"/>
                  </a:cubicBezTo>
                  <a:cubicBezTo>
                    <a:pt x="1922" y="1159"/>
                    <a:pt x="2458" y="970"/>
                    <a:pt x="2773" y="623"/>
                  </a:cubicBezTo>
                  <a:cubicBezTo>
                    <a:pt x="2931" y="465"/>
                    <a:pt x="2931" y="213"/>
                    <a:pt x="2773" y="119"/>
                  </a:cubicBezTo>
                  <a:cubicBezTo>
                    <a:pt x="2694" y="40"/>
                    <a:pt x="2592" y="1"/>
                    <a:pt x="2493" y="1"/>
                  </a:cubicBezTo>
                  <a:cubicBezTo>
                    <a:pt x="2395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50" y="434"/>
                  </a:cubicBezTo>
                  <a:cubicBezTo>
                    <a:pt x="1198" y="434"/>
                    <a:pt x="883" y="308"/>
                    <a:pt x="662" y="119"/>
                  </a:cubicBezTo>
                  <a:cubicBezTo>
                    <a:pt x="583" y="40"/>
                    <a:pt x="489" y="1"/>
                    <a:pt x="39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3" name="Google Shape;11357;p69">
              <a:extLst>
                <a:ext uri="{FF2B5EF4-FFF2-40B4-BE49-F238E27FC236}">
                  <a16:creationId xmlns:a16="http://schemas.microsoft.com/office/drawing/2014/main" id="{A25E23DE-CBA1-A2F2-3066-9B6C689C2626}"/>
                </a:ext>
              </a:extLst>
            </p:cNvPr>
            <p:cNvSpPr/>
            <p:nvPr/>
          </p:nvSpPr>
          <p:spPr>
            <a:xfrm>
              <a:off x="-52887125" y="1903275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5545" y="2238"/>
                  </a:moveTo>
                  <a:cubicBezTo>
                    <a:pt x="5986" y="2238"/>
                    <a:pt x="6427" y="2332"/>
                    <a:pt x="6806" y="2490"/>
                  </a:cubicBezTo>
                  <a:cubicBezTo>
                    <a:pt x="6049" y="3687"/>
                    <a:pt x="4726" y="4443"/>
                    <a:pt x="3308" y="4443"/>
                  </a:cubicBezTo>
                  <a:lnTo>
                    <a:pt x="2407" y="4443"/>
                  </a:lnTo>
                  <a:cubicBezTo>
                    <a:pt x="2887" y="3168"/>
                    <a:pt x="4108" y="2238"/>
                    <a:pt x="5545" y="2238"/>
                  </a:cubicBezTo>
                  <a:close/>
                  <a:moveTo>
                    <a:pt x="5577" y="757"/>
                  </a:moveTo>
                  <a:cubicBezTo>
                    <a:pt x="7877" y="757"/>
                    <a:pt x="9799" y="2364"/>
                    <a:pt x="10303" y="4475"/>
                  </a:cubicBezTo>
                  <a:cubicBezTo>
                    <a:pt x="10240" y="4475"/>
                    <a:pt x="10145" y="4443"/>
                    <a:pt x="10082" y="4443"/>
                  </a:cubicBezTo>
                  <a:cubicBezTo>
                    <a:pt x="9893" y="4443"/>
                    <a:pt x="9736" y="4475"/>
                    <a:pt x="9578" y="4569"/>
                  </a:cubicBezTo>
                  <a:cubicBezTo>
                    <a:pt x="9137" y="2742"/>
                    <a:pt x="7467" y="1450"/>
                    <a:pt x="5577" y="1450"/>
                  </a:cubicBezTo>
                  <a:cubicBezTo>
                    <a:pt x="3655" y="1450"/>
                    <a:pt x="2048" y="2805"/>
                    <a:pt x="1607" y="4569"/>
                  </a:cubicBezTo>
                  <a:cubicBezTo>
                    <a:pt x="1450" y="4475"/>
                    <a:pt x="1292" y="4443"/>
                    <a:pt x="1103" y="4443"/>
                  </a:cubicBezTo>
                  <a:cubicBezTo>
                    <a:pt x="1009" y="4443"/>
                    <a:pt x="946" y="4443"/>
                    <a:pt x="851" y="4475"/>
                  </a:cubicBezTo>
                  <a:cubicBezTo>
                    <a:pt x="1324" y="2364"/>
                    <a:pt x="3277" y="757"/>
                    <a:pt x="5577" y="757"/>
                  </a:cubicBezTo>
                  <a:close/>
                  <a:moveTo>
                    <a:pt x="7530" y="2868"/>
                  </a:moveTo>
                  <a:cubicBezTo>
                    <a:pt x="8381" y="3466"/>
                    <a:pt x="8948" y="4475"/>
                    <a:pt x="8948" y="5640"/>
                  </a:cubicBezTo>
                  <a:lnTo>
                    <a:pt x="8948" y="6050"/>
                  </a:lnTo>
                  <a:lnTo>
                    <a:pt x="2206" y="6050"/>
                  </a:lnTo>
                  <a:lnTo>
                    <a:pt x="2206" y="6018"/>
                  </a:lnTo>
                  <a:lnTo>
                    <a:pt x="2206" y="5577"/>
                  </a:lnTo>
                  <a:cubicBezTo>
                    <a:pt x="2206" y="5483"/>
                    <a:pt x="2206" y="5357"/>
                    <a:pt x="2237" y="5231"/>
                  </a:cubicBezTo>
                  <a:lnTo>
                    <a:pt x="3340" y="5231"/>
                  </a:lnTo>
                  <a:cubicBezTo>
                    <a:pt x="4285" y="5231"/>
                    <a:pt x="5167" y="4947"/>
                    <a:pt x="5955" y="4475"/>
                  </a:cubicBezTo>
                  <a:cubicBezTo>
                    <a:pt x="6585" y="4097"/>
                    <a:pt x="7121" y="3529"/>
                    <a:pt x="7530" y="2868"/>
                  </a:cubicBezTo>
                  <a:close/>
                  <a:moveTo>
                    <a:pt x="10082" y="5231"/>
                  </a:moveTo>
                  <a:cubicBezTo>
                    <a:pt x="10271" y="5231"/>
                    <a:pt x="10429" y="5388"/>
                    <a:pt x="10429" y="5577"/>
                  </a:cubicBezTo>
                  <a:lnTo>
                    <a:pt x="10429" y="7877"/>
                  </a:lnTo>
                  <a:cubicBezTo>
                    <a:pt x="10429" y="8066"/>
                    <a:pt x="10271" y="8224"/>
                    <a:pt x="10082" y="8224"/>
                  </a:cubicBezTo>
                  <a:cubicBezTo>
                    <a:pt x="9893" y="8224"/>
                    <a:pt x="9736" y="8066"/>
                    <a:pt x="9736" y="7877"/>
                  </a:cubicBezTo>
                  <a:lnTo>
                    <a:pt x="9736" y="5577"/>
                  </a:lnTo>
                  <a:cubicBezTo>
                    <a:pt x="9736" y="5388"/>
                    <a:pt x="9893" y="5231"/>
                    <a:pt x="10082" y="5231"/>
                  </a:cubicBezTo>
                  <a:close/>
                  <a:moveTo>
                    <a:pt x="1103" y="5262"/>
                  </a:moveTo>
                  <a:cubicBezTo>
                    <a:pt x="1292" y="5262"/>
                    <a:pt x="1450" y="5420"/>
                    <a:pt x="1450" y="5640"/>
                  </a:cubicBezTo>
                  <a:lnTo>
                    <a:pt x="1450" y="7909"/>
                  </a:lnTo>
                  <a:cubicBezTo>
                    <a:pt x="1450" y="8066"/>
                    <a:pt x="1292" y="8255"/>
                    <a:pt x="1103" y="8255"/>
                  </a:cubicBezTo>
                  <a:cubicBezTo>
                    <a:pt x="914" y="8255"/>
                    <a:pt x="757" y="8098"/>
                    <a:pt x="757" y="7909"/>
                  </a:cubicBezTo>
                  <a:lnTo>
                    <a:pt x="757" y="5640"/>
                  </a:lnTo>
                  <a:cubicBezTo>
                    <a:pt x="757" y="5420"/>
                    <a:pt x="914" y="5262"/>
                    <a:pt x="1103" y="5262"/>
                  </a:cubicBezTo>
                  <a:close/>
                  <a:moveTo>
                    <a:pt x="5199" y="6774"/>
                  </a:moveTo>
                  <a:cubicBezTo>
                    <a:pt x="5199" y="7594"/>
                    <a:pt x="4537" y="8255"/>
                    <a:pt x="3687" y="8255"/>
                  </a:cubicBezTo>
                  <a:cubicBezTo>
                    <a:pt x="2867" y="8255"/>
                    <a:pt x="2206" y="7594"/>
                    <a:pt x="2206" y="6774"/>
                  </a:cubicBezTo>
                  <a:close/>
                  <a:moveTo>
                    <a:pt x="8948" y="6774"/>
                  </a:moveTo>
                  <a:cubicBezTo>
                    <a:pt x="8948" y="7594"/>
                    <a:pt x="8255" y="8255"/>
                    <a:pt x="7436" y="8255"/>
                  </a:cubicBezTo>
                  <a:cubicBezTo>
                    <a:pt x="6617" y="8255"/>
                    <a:pt x="5955" y="7594"/>
                    <a:pt x="5955" y="6774"/>
                  </a:cubicBezTo>
                  <a:close/>
                  <a:moveTo>
                    <a:pt x="5545" y="8035"/>
                  </a:moveTo>
                  <a:cubicBezTo>
                    <a:pt x="5955" y="8633"/>
                    <a:pt x="6648" y="9011"/>
                    <a:pt x="7404" y="9011"/>
                  </a:cubicBezTo>
                  <a:cubicBezTo>
                    <a:pt x="8003" y="9011"/>
                    <a:pt x="8507" y="8822"/>
                    <a:pt x="8885" y="8413"/>
                  </a:cubicBezTo>
                  <a:lnTo>
                    <a:pt x="8885" y="8476"/>
                  </a:lnTo>
                  <a:cubicBezTo>
                    <a:pt x="8948" y="10272"/>
                    <a:pt x="7593" y="11815"/>
                    <a:pt x="5892" y="11973"/>
                  </a:cubicBezTo>
                  <a:cubicBezTo>
                    <a:pt x="5782" y="11983"/>
                    <a:pt x="5673" y="11988"/>
                    <a:pt x="5565" y="11988"/>
                  </a:cubicBezTo>
                  <a:cubicBezTo>
                    <a:pt x="3672" y="11988"/>
                    <a:pt x="2206" y="10452"/>
                    <a:pt x="2206" y="8633"/>
                  </a:cubicBezTo>
                  <a:lnTo>
                    <a:pt x="2206" y="8413"/>
                  </a:lnTo>
                  <a:cubicBezTo>
                    <a:pt x="2584" y="8791"/>
                    <a:pt x="3119" y="9011"/>
                    <a:pt x="3687" y="9011"/>
                  </a:cubicBezTo>
                  <a:cubicBezTo>
                    <a:pt x="4474" y="9011"/>
                    <a:pt x="5167" y="8633"/>
                    <a:pt x="5545" y="8035"/>
                  </a:cubicBezTo>
                  <a:close/>
                  <a:moveTo>
                    <a:pt x="5577" y="1"/>
                  </a:moveTo>
                  <a:cubicBezTo>
                    <a:pt x="2489" y="1"/>
                    <a:pt x="0" y="2521"/>
                    <a:pt x="0" y="5577"/>
                  </a:cubicBezTo>
                  <a:lnTo>
                    <a:pt x="0" y="7877"/>
                  </a:lnTo>
                  <a:cubicBezTo>
                    <a:pt x="0" y="8507"/>
                    <a:pt x="505" y="8980"/>
                    <a:pt x="1103" y="8980"/>
                  </a:cubicBezTo>
                  <a:cubicBezTo>
                    <a:pt x="1229" y="8980"/>
                    <a:pt x="1387" y="8948"/>
                    <a:pt x="1481" y="8885"/>
                  </a:cubicBezTo>
                  <a:cubicBezTo>
                    <a:pt x="1639" y="10996"/>
                    <a:pt x="3372" y="12666"/>
                    <a:pt x="5577" y="12666"/>
                  </a:cubicBezTo>
                  <a:lnTo>
                    <a:pt x="5986" y="12666"/>
                  </a:lnTo>
                  <a:cubicBezTo>
                    <a:pt x="7940" y="12477"/>
                    <a:pt x="9452" y="10870"/>
                    <a:pt x="9641" y="8885"/>
                  </a:cubicBezTo>
                  <a:cubicBezTo>
                    <a:pt x="9767" y="8948"/>
                    <a:pt x="9925" y="8980"/>
                    <a:pt x="10051" y="8980"/>
                  </a:cubicBezTo>
                  <a:cubicBezTo>
                    <a:pt x="10681" y="8980"/>
                    <a:pt x="11153" y="8476"/>
                    <a:pt x="11153" y="7877"/>
                  </a:cubicBezTo>
                  <a:lnTo>
                    <a:pt x="11153" y="5577"/>
                  </a:lnTo>
                  <a:cubicBezTo>
                    <a:pt x="11185" y="2521"/>
                    <a:pt x="8664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4" name="Google Shape;11358;p69">
            <a:extLst>
              <a:ext uri="{FF2B5EF4-FFF2-40B4-BE49-F238E27FC236}">
                <a16:creationId xmlns:a16="http://schemas.microsoft.com/office/drawing/2014/main" id="{5AC840AD-F052-0F25-7031-9708686FB127}"/>
              </a:ext>
            </a:extLst>
          </p:cNvPr>
          <p:cNvGrpSpPr/>
          <p:nvPr/>
        </p:nvGrpSpPr>
        <p:grpSpPr>
          <a:xfrm>
            <a:off x="3086940" y="6362659"/>
            <a:ext cx="960235" cy="964999"/>
            <a:chOff x="-52906025" y="2293950"/>
            <a:chExt cx="317425" cy="319000"/>
          </a:xfrm>
          <a:solidFill>
            <a:schemeClr val="bg1"/>
          </a:solidFill>
        </p:grpSpPr>
        <p:sp>
          <p:nvSpPr>
            <p:cNvPr id="325" name="Google Shape;11359;p69">
              <a:extLst>
                <a:ext uri="{FF2B5EF4-FFF2-40B4-BE49-F238E27FC236}">
                  <a16:creationId xmlns:a16="http://schemas.microsoft.com/office/drawing/2014/main" id="{B69069FA-D324-9DEA-A277-64A0A758DECE}"/>
                </a:ext>
              </a:extLst>
            </p:cNvPr>
            <p:cNvSpPr/>
            <p:nvPr/>
          </p:nvSpPr>
          <p:spPr>
            <a:xfrm>
              <a:off x="-52783950" y="2526500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58" y="969"/>
                    <a:pt x="2773" y="622"/>
                  </a:cubicBezTo>
                  <a:cubicBezTo>
                    <a:pt x="2931" y="465"/>
                    <a:pt x="2931" y="244"/>
                    <a:pt x="2773" y="118"/>
                  </a:cubicBezTo>
                  <a:cubicBezTo>
                    <a:pt x="2694" y="39"/>
                    <a:pt x="2592" y="0"/>
                    <a:pt x="2493" y="0"/>
                  </a:cubicBezTo>
                  <a:cubicBezTo>
                    <a:pt x="2395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98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6" name="Google Shape;11360;p69">
              <a:extLst>
                <a:ext uri="{FF2B5EF4-FFF2-40B4-BE49-F238E27FC236}">
                  <a16:creationId xmlns:a16="http://schemas.microsoft.com/office/drawing/2014/main" id="{F6BF57BF-E37B-6652-567B-2FE02F41C82E}"/>
                </a:ext>
              </a:extLst>
            </p:cNvPr>
            <p:cNvSpPr/>
            <p:nvPr/>
          </p:nvSpPr>
          <p:spPr>
            <a:xfrm>
              <a:off x="-5271857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7" name="Google Shape;11361;p69">
              <a:extLst>
                <a:ext uri="{FF2B5EF4-FFF2-40B4-BE49-F238E27FC236}">
                  <a16:creationId xmlns:a16="http://schemas.microsoft.com/office/drawing/2014/main" id="{F0A04202-D82B-4024-FF49-2FEDCD5895D5}"/>
                </a:ext>
              </a:extLst>
            </p:cNvPr>
            <p:cNvSpPr/>
            <p:nvPr/>
          </p:nvSpPr>
          <p:spPr>
            <a:xfrm>
              <a:off x="-52906025" y="2293950"/>
              <a:ext cx="317425" cy="319000"/>
            </a:xfrm>
            <a:custGeom>
              <a:avLst/>
              <a:gdLst/>
              <a:ahLst/>
              <a:cxnLst/>
              <a:rect l="l" t="t" r="r" b="b"/>
              <a:pathLst>
                <a:path w="12697" h="12760" extrusionOk="0">
                  <a:moveTo>
                    <a:pt x="6333" y="788"/>
                  </a:moveTo>
                  <a:cubicBezTo>
                    <a:pt x="7877" y="788"/>
                    <a:pt x="9231" y="1607"/>
                    <a:pt x="9609" y="2773"/>
                  </a:cubicBezTo>
                  <a:cubicBezTo>
                    <a:pt x="8633" y="2458"/>
                    <a:pt x="7530" y="2300"/>
                    <a:pt x="6333" y="2300"/>
                  </a:cubicBezTo>
                  <a:cubicBezTo>
                    <a:pt x="5167" y="2300"/>
                    <a:pt x="4064" y="2458"/>
                    <a:pt x="3088" y="2773"/>
                  </a:cubicBezTo>
                  <a:cubicBezTo>
                    <a:pt x="3434" y="1607"/>
                    <a:pt x="4758" y="788"/>
                    <a:pt x="6333" y="788"/>
                  </a:cubicBezTo>
                  <a:close/>
                  <a:moveTo>
                    <a:pt x="6301" y="3025"/>
                  </a:moveTo>
                  <a:cubicBezTo>
                    <a:pt x="9515" y="3025"/>
                    <a:pt x="11941" y="4285"/>
                    <a:pt x="11941" y="5640"/>
                  </a:cubicBezTo>
                  <a:cubicBezTo>
                    <a:pt x="11941" y="5986"/>
                    <a:pt x="11783" y="6270"/>
                    <a:pt x="11594" y="6553"/>
                  </a:cubicBezTo>
                  <a:cubicBezTo>
                    <a:pt x="11311" y="6238"/>
                    <a:pt x="10901" y="6018"/>
                    <a:pt x="10429" y="6018"/>
                  </a:cubicBezTo>
                  <a:lnTo>
                    <a:pt x="10429" y="5671"/>
                  </a:lnTo>
                  <a:cubicBezTo>
                    <a:pt x="10429" y="5514"/>
                    <a:pt x="10365" y="5388"/>
                    <a:pt x="10208" y="5325"/>
                  </a:cubicBezTo>
                  <a:cubicBezTo>
                    <a:pt x="10113" y="5262"/>
                    <a:pt x="8444" y="4537"/>
                    <a:pt x="6301" y="4537"/>
                  </a:cubicBezTo>
                  <a:cubicBezTo>
                    <a:pt x="4254" y="4537"/>
                    <a:pt x="2552" y="5230"/>
                    <a:pt x="2426" y="5325"/>
                  </a:cubicBezTo>
                  <a:cubicBezTo>
                    <a:pt x="2269" y="5356"/>
                    <a:pt x="2174" y="5514"/>
                    <a:pt x="2174" y="5671"/>
                  </a:cubicBezTo>
                  <a:lnTo>
                    <a:pt x="2174" y="6018"/>
                  </a:lnTo>
                  <a:cubicBezTo>
                    <a:pt x="1733" y="6018"/>
                    <a:pt x="1292" y="6238"/>
                    <a:pt x="1040" y="6553"/>
                  </a:cubicBezTo>
                  <a:cubicBezTo>
                    <a:pt x="851" y="6301"/>
                    <a:pt x="693" y="5986"/>
                    <a:pt x="693" y="5640"/>
                  </a:cubicBezTo>
                  <a:cubicBezTo>
                    <a:pt x="693" y="4285"/>
                    <a:pt x="3119" y="3025"/>
                    <a:pt x="6301" y="3025"/>
                  </a:cubicBezTo>
                  <a:close/>
                  <a:moveTo>
                    <a:pt x="6364" y="5230"/>
                  </a:moveTo>
                  <a:cubicBezTo>
                    <a:pt x="6585" y="5230"/>
                    <a:pt x="6805" y="5230"/>
                    <a:pt x="7026" y="5262"/>
                  </a:cubicBezTo>
                  <a:cubicBezTo>
                    <a:pt x="6270" y="6616"/>
                    <a:pt x="4821" y="7498"/>
                    <a:pt x="3245" y="7498"/>
                  </a:cubicBezTo>
                  <a:lnTo>
                    <a:pt x="2930" y="7498"/>
                  </a:lnTo>
                  <a:cubicBezTo>
                    <a:pt x="2962" y="7341"/>
                    <a:pt x="2962" y="6049"/>
                    <a:pt x="2962" y="5860"/>
                  </a:cubicBezTo>
                  <a:cubicBezTo>
                    <a:pt x="3466" y="5671"/>
                    <a:pt x="4821" y="5230"/>
                    <a:pt x="6364" y="5230"/>
                  </a:cubicBezTo>
                  <a:close/>
                  <a:moveTo>
                    <a:pt x="2206" y="6742"/>
                  </a:moveTo>
                  <a:lnTo>
                    <a:pt x="2206" y="8223"/>
                  </a:lnTo>
                  <a:cubicBezTo>
                    <a:pt x="1765" y="8223"/>
                    <a:pt x="1450" y="7908"/>
                    <a:pt x="1450" y="7498"/>
                  </a:cubicBezTo>
                  <a:cubicBezTo>
                    <a:pt x="1450" y="7089"/>
                    <a:pt x="1765" y="6742"/>
                    <a:pt x="2206" y="6742"/>
                  </a:cubicBezTo>
                  <a:close/>
                  <a:moveTo>
                    <a:pt x="10429" y="6742"/>
                  </a:moveTo>
                  <a:cubicBezTo>
                    <a:pt x="10838" y="6742"/>
                    <a:pt x="11185" y="7057"/>
                    <a:pt x="11185" y="7498"/>
                  </a:cubicBezTo>
                  <a:cubicBezTo>
                    <a:pt x="11185" y="7908"/>
                    <a:pt x="10870" y="8223"/>
                    <a:pt x="10429" y="8223"/>
                  </a:cubicBezTo>
                  <a:lnTo>
                    <a:pt x="10429" y="6742"/>
                  </a:lnTo>
                  <a:close/>
                  <a:moveTo>
                    <a:pt x="7845" y="5356"/>
                  </a:moveTo>
                  <a:cubicBezTo>
                    <a:pt x="8696" y="5514"/>
                    <a:pt x="9420" y="5766"/>
                    <a:pt x="9767" y="5860"/>
                  </a:cubicBezTo>
                  <a:lnTo>
                    <a:pt x="9767" y="8601"/>
                  </a:lnTo>
                  <a:cubicBezTo>
                    <a:pt x="9735" y="10491"/>
                    <a:pt x="8160" y="12004"/>
                    <a:pt x="6333" y="12004"/>
                  </a:cubicBezTo>
                  <a:cubicBezTo>
                    <a:pt x="4506" y="12004"/>
                    <a:pt x="2962" y="10428"/>
                    <a:pt x="2962" y="8601"/>
                  </a:cubicBezTo>
                  <a:lnTo>
                    <a:pt x="2962" y="8223"/>
                  </a:lnTo>
                  <a:lnTo>
                    <a:pt x="3277" y="8223"/>
                  </a:lnTo>
                  <a:cubicBezTo>
                    <a:pt x="5293" y="8223"/>
                    <a:pt x="7026" y="7057"/>
                    <a:pt x="7845" y="5356"/>
                  </a:cubicBezTo>
                  <a:close/>
                  <a:moveTo>
                    <a:pt x="6364" y="0"/>
                  </a:moveTo>
                  <a:cubicBezTo>
                    <a:pt x="4254" y="0"/>
                    <a:pt x="2458" y="1292"/>
                    <a:pt x="2269" y="3025"/>
                  </a:cubicBezTo>
                  <a:cubicBezTo>
                    <a:pt x="1103" y="3560"/>
                    <a:pt x="0" y="4379"/>
                    <a:pt x="0" y="5640"/>
                  </a:cubicBezTo>
                  <a:cubicBezTo>
                    <a:pt x="0" y="6238"/>
                    <a:pt x="284" y="6774"/>
                    <a:pt x="756" y="7246"/>
                  </a:cubicBezTo>
                  <a:cubicBezTo>
                    <a:pt x="599" y="8160"/>
                    <a:pt x="1292" y="8979"/>
                    <a:pt x="2206" y="8979"/>
                  </a:cubicBezTo>
                  <a:cubicBezTo>
                    <a:pt x="2426" y="11059"/>
                    <a:pt x="4191" y="12760"/>
                    <a:pt x="6301" y="12760"/>
                  </a:cubicBezTo>
                  <a:cubicBezTo>
                    <a:pt x="8475" y="12760"/>
                    <a:pt x="10239" y="11059"/>
                    <a:pt x="10397" y="8979"/>
                  </a:cubicBezTo>
                  <a:cubicBezTo>
                    <a:pt x="11216" y="8979"/>
                    <a:pt x="11909" y="8318"/>
                    <a:pt x="11909" y="7498"/>
                  </a:cubicBezTo>
                  <a:lnTo>
                    <a:pt x="11909" y="7246"/>
                  </a:lnTo>
                  <a:cubicBezTo>
                    <a:pt x="12445" y="6774"/>
                    <a:pt x="12697" y="6238"/>
                    <a:pt x="12697" y="5640"/>
                  </a:cubicBezTo>
                  <a:cubicBezTo>
                    <a:pt x="12697" y="4411"/>
                    <a:pt x="11531" y="3529"/>
                    <a:pt x="10429" y="3025"/>
                  </a:cubicBezTo>
                  <a:cubicBezTo>
                    <a:pt x="10239" y="1292"/>
                    <a:pt x="8444" y="0"/>
                    <a:pt x="63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28" name="Google Shape;11362;p69">
            <a:extLst>
              <a:ext uri="{FF2B5EF4-FFF2-40B4-BE49-F238E27FC236}">
                <a16:creationId xmlns:a16="http://schemas.microsoft.com/office/drawing/2014/main" id="{D20801F6-CAA2-E9C0-1D8A-428FD2427D08}"/>
              </a:ext>
            </a:extLst>
          </p:cNvPr>
          <p:cNvGrpSpPr/>
          <p:nvPr/>
        </p:nvGrpSpPr>
        <p:grpSpPr>
          <a:xfrm>
            <a:off x="3144115" y="7611550"/>
            <a:ext cx="845886" cy="962656"/>
            <a:chOff x="-52887125" y="2686975"/>
            <a:chExt cx="279625" cy="318225"/>
          </a:xfrm>
          <a:solidFill>
            <a:schemeClr val="bg1"/>
          </a:solidFill>
        </p:grpSpPr>
        <p:sp>
          <p:nvSpPr>
            <p:cNvPr id="329" name="Google Shape;11363;p69">
              <a:extLst>
                <a:ext uri="{FF2B5EF4-FFF2-40B4-BE49-F238E27FC236}">
                  <a16:creationId xmlns:a16="http://schemas.microsoft.com/office/drawing/2014/main" id="{59121442-E9A2-BC8D-5C07-9BEA62CDD8C2}"/>
                </a:ext>
              </a:extLst>
            </p:cNvPr>
            <p:cNvSpPr/>
            <p:nvPr/>
          </p:nvSpPr>
          <p:spPr>
            <a:xfrm>
              <a:off x="-52783950" y="2919525"/>
              <a:ext cx="73275" cy="28950"/>
            </a:xfrm>
            <a:custGeom>
              <a:avLst/>
              <a:gdLst/>
              <a:ahLst/>
              <a:cxnLst/>
              <a:rect l="l" t="t" r="r" b="b"/>
              <a:pathLst>
                <a:path w="2931" h="1158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58"/>
                    <a:pt x="1450" y="1158"/>
                  </a:cubicBezTo>
                  <a:cubicBezTo>
                    <a:pt x="1922" y="1158"/>
                    <a:pt x="2458" y="969"/>
                    <a:pt x="2773" y="622"/>
                  </a:cubicBezTo>
                  <a:cubicBezTo>
                    <a:pt x="2931" y="465"/>
                    <a:pt x="2931" y="213"/>
                    <a:pt x="2773" y="118"/>
                  </a:cubicBezTo>
                  <a:cubicBezTo>
                    <a:pt x="2694" y="39"/>
                    <a:pt x="2592" y="0"/>
                    <a:pt x="2493" y="0"/>
                  </a:cubicBezTo>
                  <a:cubicBezTo>
                    <a:pt x="2395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98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0" name="Google Shape;11364;p69">
              <a:extLst>
                <a:ext uri="{FF2B5EF4-FFF2-40B4-BE49-F238E27FC236}">
                  <a16:creationId xmlns:a16="http://schemas.microsoft.com/office/drawing/2014/main" id="{C727534C-6F83-B776-4173-E505B40120BF}"/>
                </a:ext>
              </a:extLst>
            </p:cNvPr>
            <p:cNvSpPr/>
            <p:nvPr/>
          </p:nvSpPr>
          <p:spPr>
            <a:xfrm>
              <a:off x="-52793400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1" name="Google Shape;11365;p69">
              <a:extLst>
                <a:ext uri="{FF2B5EF4-FFF2-40B4-BE49-F238E27FC236}">
                  <a16:creationId xmlns:a16="http://schemas.microsoft.com/office/drawing/2014/main" id="{E18BA42F-D934-CA6C-6CA4-0C8CDE45233C}"/>
                </a:ext>
              </a:extLst>
            </p:cNvPr>
            <p:cNvSpPr/>
            <p:nvPr/>
          </p:nvSpPr>
          <p:spPr>
            <a:xfrm>
              <a:off x="-52718575" y="2854725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36" y="725"/>
                    <a:pt x="694" y="568"/>
                    <a:pt x="694" y="379"/>
                  </a:cubicBezTo>
                  <a:cubicBezTo>
                    <a:pt x="694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2" name="Google Shape;11366;p69">
              <a:extLst>
                <a:ext uri="{FF2B5EF4-FFF2-40B4-BE49-F238E27FC236}">
                  <a16:creationId xmlns:a16="http://schemas.microsoft.com/office/drawing/2014/main" id="{A36CD42C-89AF-5BAE-EFFB-31EF5797E2F9}"/>
                </a:ext>
              </a:extLst>
            </p:cNvPr>
            <p:cNvSpPr/>
            <p:nvPr/>
          </p:nvSpPr>
          <p:spPr>
            <a:xfrm>
              <a:off x="-52887125" y="26869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5577" y="756"/>
                  </a:moveTo>
                  <a:cubicBezTo>
                    <a:pt x="7404" y="756"/>
                    <a:pt x="8885" y="2206"/>
                    <a:pt x="8948" y="3970"/>
                  </a:cubicBezTo>
                  <a:cubicBezTo>
                    <a:pt x="8192" y="2899"/>
                    <a:pt x="6963" y="2206"/>
                    <a:pt x="5577" y="2206"/>
                  </a:cubicBezTo>
                  <a:cubicBezTo>
                    <a:pt x="4222" y="2206"/>
                    <a:pt x="2993" y="2899"/>
                    <a:pt x="2237" y="3970"/>
                  </a:cubicBezTo>
                  <a:cubicBezTo>
                    <a:pt x="2269" y="2174"/>
                    <a:pt x="3781" y="756"/>
                    <a:pt x="5577" y="756"/>
                  </a:cubicBezTo>
                  <a:close/>
                  <a:moveTo>
                    <a:pt x="5604" y="2993"/>
                  </a:moveTo>
                  <a:cubicBezTo>
                    <a:pt x="7435" y="2993"/>
                    <a:pt x="8886" y="4462"/>
                    <a:pt x="8948" y="6270"/>
                  </a:cubicBezTo>
                  <a:cubicBezTo>
                    <a:pt x="8696" y="5860"/>
                    <a:pt x="8412" y="5514"/>
                    <a:pt x="8066" y="5199"/>
                  </a:cubicBezTo>
                  <a:cubicBezTo>
                    <a:pt x="7089" y="4253"/>
                    <a:pt x="5797" y="3749"/>
                    <a:pt x="4443" y="3749"/>
                  </a:cubicBezTo>
                  <a:cubicBezTo>
                    <a:pt x="4065" y="3749"/>
                    <a:pt x="3687" y="3781"/>
                    <a:pt x="3308" y="3844"/>
                  </a:cubicBezTo>
                  <a:cubicBezTo>
                    <a:pt x="3907" y="3308"/>
                    <a:pt x="4695" y="2993"/>
                    <a:pt x="5545" y="2993"/>
                  </a:cubicBezTo>
                  <a:cubicBezTo>
                    <a:pt x="5565" y="2993"/>
                    <a:pt x="5584" y="2993"/>
                    <a:pt x="5604" y="2993"/>
                  </a:cubicBezTo>
                  <a:close/>
                  <a:moveTo>
                    <a:pt x="1450" y="6742"/>
                  </a:moveTo>
                  <a:lnTo>
                    <a:pt x="1450" y="8223"/>
                  </a:lnTo>
                  <a:cubicBezTo>
                    <a:pt x="1072" y="8223"/>
                    <a:pt x="694" y="7876"/>
                    <a:pt x="694" y="7467"/>
                  </a:cubicBezTo>
                  <a:cubicBezTo>
                    <a:pt x="694" y="7089"/>
                    <a:pt x="1072" y="6742"/>
                    <a:pt x="1450" y="6742"/>
                  </a:cubicBezTo>
                  <a:close/>
                  <a:moveTo>
                    <a:pt x="9673" y="6742"/>
                  </a:moveTo>
                  <a:cubicBezTo>
                    <a:pt x="10082" y="6742"/>
                    <a:pt x="10429" y="7057"/>
                    <a:pt x="10429" y="7467"/>
                  </a:cubicBezTo>
                  <a:cubicBezTo>
                    <a:pt x="10429" y="7876"/>
                    <a:pt x="10082" y="8223"/>
                    <a:pt x="9673" y="8223"/>
                  </a:cubicBezTo>
                  <a:lnTo>
                    <a:pt x="9673" y="6742"/>
                  </a:lnTo>
                  <a:close/>
                  <a:moveTo>
                    <a:pt x="4443" y="4442"/>
                  </a:moveTo>
                  <a:cubicBezTo>
                    <a:pt x="6837" y="4442"/>
                    <a:pt x="8822" y="6333"/>
                    <a:pt x="8948" y="8727"/>
                  </a:cubicBezTo>
                  <a:cubicBezTo>
                    <a:pt x="8822" y="10554"/>
                    <a:pt x="7373" y="11972"/>
                    <a:pt x="5577" y="11972"/>
                  </a:cubicBezTo>
                  <a:cubicBezTo>
                    <a:pt x="3750" y="11972"/>
                    <a:pt x="2237" y="10428"/>
                    <a:pt x="2237" y="8570"/>
                  </a:cubicBezTo>
                  <a:lnTo>
                    <a:pt x="2237" y="6333"/>
                  </a:lnTo>
                  <a:cubicBezTo>
                    <a:pt x="2237" y="5829"/>
                    <a:pt x="2363" y="5325"/>
                    <a:pt x="2552" y="4883"/>
                  </a:cubicBezTo>
                  <a:cubicBezTo>
                    <a:pt x="3151" y="4600"/>
                    <a:pt x="3781" y="4442"/>
                    <a:pt x="4443" y="4442"/>
                  </a:cubicBezTo>
                  <a:close/>
                  <a:moveTo>
                    <a:pt x="5608" y="0"/>
                  </a:moveTo>
                  <a:cubicBezTo>
                    <a:pt x="3340" y="0"/>
                    <a:pt x="1513" y="1827"/>
                    <a:pt x="1513" y="4096"/>
                  </a:cubicBezTo>
                  <a:lnTo>
                    <a:pt x="1513" y="5986"/>
                  </a:lnTo>
                  <a:cubicBezTo>
                    <a:pt x="662" y="5986"/>
                    <a:pt x="0" y="6648"/>
                    <a:pt x="0" y="7467"/>
                  </a:cubicBezTo>
                  <a:cubicBezTo>
                    <a:pt x="0" y="8317"/>
                    <a:pt x="662" y="8979"/>
                    <a:pt x="1513" y="8979"/>
                  </a:cubicBezTo>
                  <a:cubicBezTo>
                    <a:pt x="1702" y="11058"/>
                    <a:pt x="3435" y="12728"/>
                    <a:pt x="5608" y="12728"/>
                  </a:cubicBezTo>
                  <a:cubicBezTo>
                    <a:pt x="7751" y="12728"/>
                    <a:pt x="9483" y="11058"/>
                    <a:pt x="9673" y="8979"/>
                  </a:cubicBezTo>
                  <a:cubicBezTo>
                    <a:pt x="10523" y="8979"/>
                    <a:pt x="11185" y="8317"/>
                    <a:pt x="11185" y="7467"/>
                  </a:cubicBezTo>
                  <a:cubicBezTo>
                    <a:pt x="11185" y="6648"/>
                    <a:pt x="10523" y="5986"/>
                    <a:pt x="9673" y="5986"/>
                  </a:cubicBezTo>
                  <a:lnTo>
                    <a:pt x="9673" y="4096"/>
                  </a:lnTo>
                  <a:cubicBezTo>
                    <a:pt x="9673" y="1859"/>
                    <a:pt x="7845" y="0"/>
                    <a:pt x="560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33" name="Google Shape;11398;p69">
            <a:extLst>
              <a:ext uri="{FF2B5EF4-FFF2-40B4-BE49-F238E27FC236}">
                <a16:creationId xmlns:a16="http://schemas.microsoft.com/office/drawing/2014/main" id="{E590E972-2A6E-9DF7-A0EF-B8C8A7D03FC7}"/>
              </a:ext>
            </a:extLst>
          </p:cNvPr>
          <p:cNvGrpSpPr/>
          <p:nvPr/>
        </p:nvGrpSpPr>
        <p:grpSpPr>
          <a:xfrm>
            <a:off x="4272248" y="5161447"/>
            <a:ext cx="957892" cy="959707"/>
            <a:chOff x="-52513800" y="1903475"/>
            <a:chExt cx="316650" cy="317250"/>
          </a:xfrm>
          <a:solidFill>
            <a:schemeClr val="bg1"/>
          </a:solidFill>
        </p:grpSpPr>
        <p:sp>
          <p:nvSpPr>
            <p:cNvPr id="334" name="Google Shape;11399;p69">
              <a:extLst>
                <a:ext uri="{FF2B5EF4-FFF2-40B4-BE49-F238E27FC236}">
                  <a16:creationId xmlns:a16="http://schemas.microsoft.com/office/drawing/2014/main" id="{D7ABB646-BD67-36C1-C953-7E992AF524D9}"/>
                </a:ext>
              </a:extLst>
            </p:cNvPr>
            <p:cNvSpPr/>
            <p:nvPr/>
          </p:nvSpPr>
          <p:spPr>
            <a:xfrm>
              <a:off x="-52391700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86" y="1"/>
                  </a:moveTo>
                  <a:cubicBezTo>
                    <a:pt x="291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8" y="465"/>
                    <a:pt x="2898" y="213"/>
                    <a:pt x="2741" y="119"/>
                  </a:cubicBezTo>
                  <a:cubicBezTo>
                    <a:pt x="2662" y="40"/>
                    <a:pt x="2568" y="1"/>
                    <a:pt x="2477" y="1"/>
                  </a:cubicBezTo>
                  <a:cubicBezTo>
                    <a:pt x="2387" y="1"/>
                    <a:pt x="2300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0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0" name="Google Shape;11400;p69">
              <a:extLst>
                <a:ext uri="{FF2B5EF4-FFF2-40B4-BE49-F238E27FC236}">
                  <a16:creationId xmlns:a16="http://schemas.microsoft.com/office/drawing/2014/main" id="{9AE4034E-347F-69E7-61ED-C65F7C7F7ED6}"/>
                </a:ext>
              </a:extLst>
            </p:cNvPr>
            <p:cNvSpPr/>
            <p:nvPr/>
          </p:nvSpPr>
          <p:spPr>
            <a:xfrm>
              <a:off x="-52513800" y="1903475"/>
              <a:ext cx="316650" cy="317250"/>
            </a:xfrm>
            <a:custGeom>
              <a:avLst/>
              <a:gdLst/>
              <a:ahLst/>
              <a:cxnLst/>
              <a:rect l="l" t="t" r="r" b="b"/>
              <a:pathLst>
                <a:path w="12666" h="12690" extrusionOk="0">
                  <a:moveTo>
                    <a:pt x="6333" y="781"/>
                  </a:moveTo>
                  <a:lnTo>
                    <a:pt x="11500" y="3332"/>
                  </a:lnTo>
                  <a:lnTo>
                    <a:pt x="10082" y="4057"/>
                  </a:lnTo>
                  <a:lnTo>
                    <a:pt x="9641" y="3175"/>
                  </a:lnTo>
                  <a:cubicBezTo>
                    <a:pt x="9547" y="3049"/>
                    <a:pt x="9452" y="2986"/>
                    <a:pt x="9326" y="2986"/>
                  </a:cubicBezTo>
                  <a:lnTo>
                    <a:pt x="3309" y="2986"/>
                  </a:lnTo>
                  <a:cubicBezTo>
                    <a:pt x="3151" y="2986"/>
                    <a:pt x="3025" y="3049"/>
                    <a:pt x="2994" y="3175"/>
                  </a:cubicBezTo>
                  <a:lnTo>
                    <a:pt x="2553" y="4057"/>
                  </a:lnTo>
                  <a:lnTo>
                    <a:pt x="1167" y="3332"/>
                  </a:lnTo>
                  <a:lnTo>
                    <a:pt x="6333" y="781"/>
                  </a:lnTo>
                  <a:close/>
                  <a:moveTo>
                    <a:pt x="9043" y="3742"/>
                  </a:moveTo>
                  <a:lnTo>
                    <a:pt x="9389" y="4467"/>
                  </a:lnTo>
                  <a:lnTo>
                    <a:pt x="3151" y="4467"/>
                  </a:lnTo>
                  <a:lnTo>
                    <a:pt x="3498" y="3742"/>
                  </a:lnTo>
                  <a:close/>
                  <a:moveTo>
                    <a:pt x="9673" y="5223"/>
                  </a:moveTo>
                  <a:lnTo>
                    <a:pt x="9673" y="6105"/>
                  </a:lnTo>
                  <a:cubicBezTo>
                    <a:pt x="9547" y="6042"/>
                    <a:pt x="9452" y="6010"/>
                    <a:pt x="9326" y="6010"/>
                  </a:cubicBezTo>
                  <a:lnTo>
                    <a:pt x="7782" y="6010"/>
                  </a:lnTo>
                  <a:cubicBezTo>
                    <a:pt x="7310" y="6010"/>
                    <a:pt x="6869" y="6325"/>
                    <a:pt x="6743" y="6766"/>
                  </a:cubicBezTo>
                  <a:lnTo>
                    <a:pt x="5861" y="6766"/>
                  </a:lnTo>
                  <a:cubicBezTo>
                    <a:pt x="5703" y="6325"/>
                    <a:pt x="5325" y="6010"/>
                    <a:pt x="4790" y="6010"/>
                  </a:cubicBezTo>
                  <a:lnTo>
                    <a:pt x="3277" y="6010"/>
                  </a:lnTo>
                  <a:cubicBezTo>
                    <a:pt x="3151" y="6010"/>
                    <a:pt x="2994" y="6042"/>
                    <a:pt x="2899" y="6105"/>
                  </a:cubicBezTo>
                  <a:lnTo>
                    <a:pt x="2899" y="5223"/>
                  </a:lnTo>
                  <a:close/>
                  <a:moveTo>
                    <a:pt x="4821" y="6766"/>
                  </a:moveTo>
                  <a:cubicBezTo>
                    <a:pt x="5042" y="6766"/>
                    <a:pt x="5199" y="6924"/>
                    <a:pt x="5199" y="7113"/>
                  </a:cubicBezTo>
                  <a:cubicBezTo>
                    <a:pt x="5199" y="7743"/>
                    <a:pt x="4664" y="8216"/>
                    <a:pt x="4096" y="8216"/>
                  </a:cubicBezTo>
                  <a:lnTo>
                    <a:pt x="3309" y="8216"/>
                  </a:lnTo>
                  <a:cubicBezTo>
                    <a:pt x="3088" y="8216"/>
                    <a:pt x="2931" y="8058"/>
                    <a:pt x="2931" y="7869"/>
                  </a:cubicBezTo>
                  <a:lnTo>
                    <a:pt x="2931" y="7113"/>
                  </a:lnTo>
                  <a:cubicBezTo>
                    <a:pt x="2931" y="6924"/>
                    <a:pt x="3088" y="6766"/>
                    <a:pt x="3309" y="6766"/>
                  </a:cubicBezTo>
                  <a:close/>
                  <a:moveTo>
                    <a:pt x="9326" y="6766"/>
                  </a:moveTo>
                  <a:cubicBezTo>
                    <a:pt x="9515" y="6766"/>
                    <a:pt x="9673" y="6924"/>
                    <a:pt x="9673" y="7113"/>
                  </a:cubicBezTo>
                  <a:lnTo>
                    <a:pt x="9673" y="7869"/>
                  </a:lnTo>
                  <a:cubicBezTo>
                    <a:pt x="9673" y="8058"/>
                    <a:pt x="9515" y="8216"/>
                    <a:pt x="9326" y="8216"/>
                  </a:cubicBezTo>
                  <a:lnTo>
                    <a:pt x="8570" y="8216"/>
                  </a:lnTo>
                  <a:cubicBezTo>
                    <a:pt x="7940" y="8216"/>
                    <a:pt x="7436" y="7712"/>
                    <a:pt x="7436" y="7113"/>
                  </a:cubicBezTo>
                  <a:cubicBezTo>
                    <a:pt x="7436" y="6924"/>
                    <a:pt x="7593" y="6766"/>
                    <a:pt x="7782" y="6766"/>
                  </a:cubicBezTo>
                  <a:close/>
                  <a:moveTo>
                    <a:pt x="2206" y="6766"/>
                  </a:moveTo>
                  <a:lnTo>
                    <a:pt x="2206" y="8247"/>
                  </a:lnTo>
                  <a:cubicBezTo>
                    <a:pt x="1765" y="8247"/>
                    <a:pt x="1450" y="7901"/>
                    <a:pt x="1450" y="7523"/>
                  </a:cubicBezTo>
                  <a:cubicBezTo>
                    <a:pt x="1450" y="7113"/>
                    <a:pt x="1765" y="6766"/>
                    <a:pt x="2206" y="6766"/>
                  </a:cubicBezTo>
                  <a:close/>
                  <a:moveTo>
                    <a:pt x="10429" y="6766"/>
                  </a:moveTo>
                  <a:cubicBezTo>
                    <a:pt x="10870" y="6766"/>
                    <a:pt x="11185" y="7082"/>
                    <a:pt x="11185" y="7523"/>
                  </a:cubicBezTo>
                  <a:cubicBezTo>
                    <a:pt x="11185" y="7901"/>
                    <a:pt x="10807" y="8247"/>
                    <a:pt x="10429" y="8247"/>
                  </a:cubicBezTo>
                  <a:lnTo>
                    <a:pt x="10429" y="6766"/>
                  </a:lnTo>
                  <a:close/>
                  <a:moveTo>
                    <a:pt x="6680" y="7523"/>
                  </a:moveTo>
                  <a:cubicBezTo>
                    <a:pt x="6774" y="7869"/>
                    <a:pt x="6932" y="8184"/>
                    <a:pt x="7184" y="8468"/>
                  </a:cubicBezTo>
                  <a:cubicBezTo>
                    <a:pt x="7562" y="8814"/>
                    <a:pt x="8035" y="9003"/>
                    <a:pt x="8539" y="9003"/>
                  </a:cubicBezTo>
                  <a:lnTo>
                    <a:pt x="9295" y="9003"/>
                  </a:lnTo>
                  <a:cubicBezTo>
                    <a:pt x="9389" y="9003"/>
                    <a:pt x="9515" y="8972"/>
                    <a:pt x="9641" y="8940"/>
                  </a:cubicBezTo>
                  <a:lnTo>
                    <a:pt x="9641" y="8940"/>
                  </a:lnTo>
                  <a:cubicBezTo>
                    <a:pt x="9515" y="10610"/>
                    <a:pt x="8066" y="11965"/>
                    <a:pt x="6302" y="11965"/>
                  </a:cubicBezTo>
                  <a:cubicBezTo>
                    <a:pt x="4506" y="11965"/>
                    <a:pt x="3088" y="10610"/>
                    <a:pt x="2899" y="8940"/>
                  </a:cubicBezTo>
                  <a:lnTo>
                    <a:pt x="2899" y="8940"/>
                  </a:lnTo>
                  <a:cubicBezTo>
                    <a:pt x="3025" y="8972"/>
                    <a:pt x="3151" y="9003"/>
                    <a:pt x="3246" y="9003"/>
                  </a:cubicBezTo>
                  <a:lnTo>
                    <a:pt x="4033" y="9003"/>
                  </a:lnTo>
                  <a:cubicBezTo>
                    <a:pt x="4947" y="9003"/>
                    <a:pt x="5703" y="8373"/>
                    <a:pt x="5861" y="7523"/>
                  </a:cubicBezTo>
                  <a:close/>
                  <a:moveTo>
                    <a:pt x="6310" y="1"/>
                  </a:moveTo>
                  <a:cubicBezTo>
                    <a:pt x="6255" y="1"/>
                    <a:pt x="6207" y="9"/>
                    <a:pt x="6176" y="24"/>
                  </a:cubicBezTo>
                  <a:lnTo>
                    <a:pt x="190" y="3017"/>
                  </a:lnTo>
                  <a:cubicBezTo>
                    <a:pt x="64" y="3112"/>
                    <a:pt x="1" y="3206"/>
                    <a:pt x="1" y="3332"/>
                  </a:cubicBezTo>
                  <a:cubicBezTo>
                    <a:pt x="1" y="3490"/>
                    <a:pt x="64" y="3616"/>
                    <a:pt x="190" y="3647"/>
                  </a:cubicBezTo>
                  <a:lnTo>
                    <a:pt x="2238" y="4656"/>
                  </a:lnTo>
                  <a:cubicBezTo>
                    <a:pt x="2238" y="4719"/>
                    <a:pt x="2206" y="4750"/>
                    <a:pt x="2206" y="4782"/>
                  </a:cubicBezTo>
                  <a:lnTo>
                    <a:pt x="2206" y="5979"/>
                  </a:lnTo>
                  <a:cubicBezTo>
                    <a:pt x="1356" y="5979"/>
                    <a:pt x="694" y="6640"/>
                    <a:pt x="694" y="7460"/>
                  </a:cubicBezTo>
                  <a:cubicBezTo>
                    <a:pt x="694" y="8279"/>
                    <a:pt x="1356" y="8972"/>
                    <a:pt x="2206" y="8972"/>
                  </a:cubicBezTo>
                  <a:cubicBezTo>
                    <a:pt x="2395" y="11051"/>
                    <a:pt x="4159" y="12689"/>
                    <a:pt x="6302" y="12689"/>
                  </a:cubicBezTo>
                  <a:cubicBezTo>
                    <a:pt x="8413" y="12689"/>
                    <a:pt x="10240" y="11051"/>
                    <a:pt x="10397" y="8972"/>
                  </a:cubicBezTo>
                  <a:cubicBezTo>
                    <a:pt x="11217" y="8972"/>
                    <a:pt x="11878" y="8279"/>
                    <a:pt x="11878" y="7460"/>
                  </a:cubicBezTo>
                  <a:cubicBezTo>
                    <a:pt x="11878" y="6640"/>
                    <a:pt x="11217" y="5979"/>
                    <a:pt x="10397" y="5979"/>
                  </a:cubicBezTo>
                  <a:lnTo>
                    <a:pt x="10397" y="4782"/>
                  </a:lnTo>
                  <a:cubicBezTo>
                    <a:pt x="10397" y="4750"/>
                    <a:pt x="10397" y="4719"/>
                    <a:pt x="10334" y="4656"/>
                  </a:cubicBezTo>
                  <a:lnTo>
                    <a:pt x="11847" y="3931"/>
                  </a:lnTo>
                  <a:lnTo>
                    <a:pt x="11847" y="6357"/>
                  </a:lnTo>
                  <a:cubicBezTo>
                    <a:pt x="11847" y="6546"/>
                    <a:pt x="12004" y="6703"/>
                    <a:pt x="12193" y="6703"/>
                  </a:cubicBezTo>
                  <a:cubicBezTo>
                    <a:pt x="12382" y="6703"/>
                    <a:pt x="12540" y="6546"/>
                    <a:pt x="12540" y="6357"/>
                  </a:cubicBezTo>
                  <a:lnTo>
                    <a:pt x="12540" y="3332"/>
                  </a:lnTo>
                  <a:lnTo>
                    <a:pt x="12666" y="3332"/>
                  </a:lnTo>
                  <a:cubicBezTo>
                    <a:pt x="12666" y="3206"/>
                    <a:pt x="12603" y="3049"/>
                    <a:pt x="12477" y="3017"/>
                  </a:cubicBezTo>
                  <a:lnTo>
                    <a:pt x="6491" y="24"/>
                  </a:lnTo>
                  <a:cubicBezTo>
                    <a:pt x="6428" y="9"/>
                    <a:pt x="6365" y="1"/>
                    <a:pt x="63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1" name="Google Shape;11401;p69">
            <a:extLst>
              <a:ext uri="{FF2B5EF4-FFF2-40B4-BE49-F238E27FC236}">
                <a16:creationId xmlns:a16="http://schemas.microsoft.com/office/drawing/2014/main" id="{68D9B822-C5FF-F626-0E95-945E007AF270}"/>
              </a:ext>
            </a:extLst>
          </p:cNvPr>
          <p:cNvGrpSpPr/>
          <p:nvPr/>
        </p:nvGrpSpPr>
        <p:grpSpPr>
          <a:xfrm>
            <a:off x="4298449" y="6367419"/>
            <a:ext cx="905481" cy="960235"/>
            <a:chOff x="-52505925" y="2295525"/>
            <a:chExt cx="299325" cy="317425"/>
          </a:xfrm>
          <a:solidFill>
            <a:schemeClr val="bg1"/>
          </a:solidFill>
        </p:grpSpPr>
        <p:sp>
          <p:nvSpPr>
            <p:cNvPr id="362" name="Google Shape;11402;p69">
              <a:extLst>
                <a:ext uri="{FF2B5EF4-FFF2-40B4-BE49-F238E27FC236}">
                  <a16:creationId xmlns:a16="http://schemas.microsoft.com/office/drawing/2014/main" id="{9A26D192-C59C-C968-F4B6-7F5F65F56623}"/>
                </a:ext>
              </a:extLst>
            </p:cNvPr>
            <p:cNvSpPr/>
            <p:nvPr/>
          </p:nvSpPr>
          <p:spPr>
            <a:xfrm>
              <a:off x="-52401950" y="2526500"/>
              <a:ext cx="73275" cy="29750"/>
            </a:xfrm>
            <a:custGeom>
              <a:avLst/>
              <a:gdLst/>
              <a:ahLst/>
              <a:cxnLst/>
              <a:rect l="l" t="t" r="r" b="b"/>
              <a:pathLst>
                <a:path w="2931" h="1190" extrusionOk="0">
                  <a:moveTo>
                    <a:pt x="398" y="0"/>
                  </a:moveTo>
                  <a:cubicBezTo>
                    <a:pt x="308" y="0"/>
                    <a:pt x="221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58" y="969"/>
                    <a:pt x="2773" y="622"/>
                  </a:cubicBezTo>
                  <a:cubicBezTo>
                    <a:pt x="2930" y="465"/>
                    <a:pt x="2930" y="244"/>
                    <a:pt x="2773" y="118"/>
                  </a:cubicBezTo>
                  <a:cubicBezTo>
                    <a:pt x="2710" y="55"/>
                    <a:pt x="2615" y="24"/>
                    <a:pt x="2517" y="24"/>
                  </a:cubicBezTo>
                  <a:cubicBezTo>
                    <a:pt x="2418" y="24"/>
                    <a:pt x="2316" y="55"/>
                    <a:pt x="2237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35" y="433"/>
                    <a:pt x="883" y="307"/>
                    <a:pt x="662" y="118"/>
                  </a:cubicBezTo>
                  <a:cubicBezTo>
                    <a:pt x="583" y="39"/>
                    <a:pt x="489" y="0"/>
                    <a:pt x="39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3" name="Google Shape;11403;p69">
              <a:extLst>
                <a:ext uri="{FF2B5EF4-FFF2-40B4-BE49-F238E27FC236}">
                  <a16:creationId xmlns:a16="http://schemas.microsoft.com/office/drawing/2014/main" id="{E22C8C17-F529-02C0-37E7-E4965DCEFCD7}"/>
                </a:ext>
              </a:extLst>
            </p:cNvPr>
            <p:cNvSpPr/>
            <p:nvPr/>
          </p:nvSpPr>
          <p:spPr>
            <a:xfrm>
              <a:off x="-52411400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4" name="Google Shape;11404;p69">
              <a:extLst>
                <a:ext uri="{FF2B5EF4-FFF2-40B4-BE49-F238E27FC236}">
                  <a16:creationId xmlns:a16="http://schemas.microsoft.com/office/drawing/2014/main" id="{99C18580-4050-2260-16A0-6529A1A07B6A}"/>
                </a:ext>
              </a:extLst>
            </p:cNvPr>
            <p:cNvSpPr/>
            <p:nvPr/>
          </p:nvSpPr>
          <p:spPr>
            <a:xfrm>
              <a:off x="-52336575" y="246327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5" name="Google Shape;11405;p69">
              <a:extLst>
                <a:ext uri="{FF2B5EF4-FFF2-40B4-BE49-F238E27FC236}">
                  <a16:creationId xmlns:a16="http://schemas.microsoft.com/office/drawing/2014/main" id="{E987F395-9096-C635-AC37-B02F960E93E8}"/>
                </a:ext>
              </a:extLst>
            </p:cNvPr>
            <p:cNvSpPr/>
            <p:nvPr/>
          </p:nvSpPr>
          <p:spPr>
            <a:xfrm>
              <a:off x="-52505925" y="2295525"/>
              <a:ext cx="299325" cy="317425"/>
            </a:xfrm>
            <a:custGeom>
              <a:avLst/>
              <a:gdLst/>
              <a:ahLst/>
              <a:cxnLst/>
              <a:rect l="l" t="t" r="r" b="b"/>
              <a:pathLst>
                <a:path w="11973" h="12697" extrusionOk="0">
                  <a:moveTo>
                    <a:pt x="8046" y="1489"/>
                  </a:moveTo>
                  <a:cubicBezTo>
                    <a:pt x="8121" y="1489"/>
                    <a:pt x="8192" y="1497"/>
                    <a:pt x="8255" y="1513"/>
                  </a:cubicBezTo>
                  <a:cubicBezTo>
                    <a:pt x="8224" y="1639"/>
                    <a:pt x="8224" y="1765"/>
                    <a:pt x="8224" y="1859"/>
                  </a:cubicBezTo>
                  <a:lnTo>
                    <a:pt x="8224" y="2080"/>
                  </a:lnTo>
                  <a:cubicBezTo>
                    <a:pt x="7909" y="1828"/>
                    <a:pt x="7499" y="1670"/>
                    <a:pt x="7121" y="1607"/>
                  </a:cubicBezTo>
                  <a:cubicBezTo>
                    <a:pt x="7341" y="1513"/>
                    <a:pt x="7594" y="1513"/>
                    <a:pt x="7814" y="1513"/>
                  </a:cubicBezTo>
                  <a:cubicBezTo>
                    <a:pt x="7893" y="1497"/>
                    <a:pt x="7972" y="1489"/>
                    <a:pt x="8046" y="1489"/>
                  </a:cubicBezTo>
                  <a:close/>
                  <a:moveTo>
                    <a:pt x="9326" y="914"/>
                  </a:moveTo>
                  <a:cubicBezTo>
                    <a:pt x="9484" y="1071"/>
                    <a:pt x="9610" y="1261"/>
                    <a:pt x="9673" y="1544"/>
                  </a:cubicBezTo>
                  <a:cubicBezTo>
                    <a:pt x="9452" y="1796"/>
                    <a:pt x="9232" y="2111"/>
                    <a:pt x="9137" y="2458"/>
                  </a:cubicBezTo>
                  <a:cubicBezTo>
                    <a:pt x="9043" y="2269"/>
                    <a:pt x="8980" y="2080"/>
                    <a:pt x="8980" y="1859"/>
                  </a:cubicBezTo>
                  <a:cubicBezTo>
                    <a:pt x="8980" y="1513"/>
                    <a:pt x="9137" y="1198"/>
                    <a:pt x="9326" y="914"/>
                  </a:cubicBezTo>
                  <a:close/>
                  <a:moveTo>
                    <a:pt x="11122" y="1513"/>
                  </a:moveTo>
                  <a:lnTo>
                    <a:pt x="11122" y="1513"/>
                  </a:lnTo>
                  <a:cubicBezTo>
                    <a:pt x="11028" y="2174"/>
                    <a:pt x="10460" y="2741"/>
                    <a:pt x="9767" y="2899"/>
                  </a:cubicBezTo>
                  <a:cubicBezTo>
                    <a:pt x="9925" y="2174"/>
                    <a:pt x="10460" y="1670"/>
                    <a:pt x="11122" y="1513"/>
                  </a:cubicBezTo>
                  <a:close/>
                  <a:moveTo>
                    <a:pt x="6365" y="2237"/>
                  </a:moveTo>
                  <a:cubicBezTo>
                    <a:pt x="7404" y="2237"/>
                    <a:pt x="8287" y="2836"/>
                    <a:pt x="8728" y="3718"/>
                  </a:cubicBezTo>
                  <a:lnTo>
                    <a:pt x="8602" y="3718"/>
                  </a:lnTo>
                  <a:cubicBezTo>
                    <a:pt x="7972" y="3718"/>
                    <a:pt x="7499" y="4222"/>
                    <a:pt x="7499" y="4821"/>
                  </a:cubicBezTo>
                  <a:lnTo>
                    <a:pt x="7499" y="5167"/>
                  </a:lnTo>
                  <a:lnTo>
                    <a:pt x="3025" y="5167"/>
                  </a:lnTo>
                  <a:cubicBezTo>
                    <a:pt x="2206" y="5167"/>
                    <a:pt x="1513" y="4506"/>
                    <a:pt x="1513" y="3686"/>
                  </a:cubicBezTo>
                  <a:cubicBezTo>
                    <a:pt x="1513" y="2899"/>
                    <a:pt x="2206" y="2237"/>
                    <a:pt x="3025" y="2237"/>
                  </a:cubicBezTo>
                  <a:close/>
                  <a:moveTo>
                    <a:pt x="10397" y="3497"/>
                  </a:moveTo>
                  <a:cubicBezTo>
                    <a:pt x="10429" y="3686"/>
                    <a:pt x="10460" y="3875"/>
                    <a:pt x="10460" y="4064"/>
                  </a:cubicBezTo>
                  <a:cubicBezTo>
                    <a:pt x="10460" y="4537"/>
                    <a:pt x="10334" y="4978"/>
                    <a:pt x="10114" y="5388"/>
                  </a:cubicBezTo>
                  <a:cubicBezTo>
                    <a:pt x="9956" y="5608"/>
                    <a:pt x="10145" y="5923"/>
                    <a:pt x="10429" y="5923"/>
                  </a:cubicBezTo>
                  <a:lnTo>
                    <a:pt x="10460" y="5923"/>
                  </a:lnTo>
                  <a:cubicBezTo>
                    <a:pt x="10870" y="5923"/>
                    <a:pt x="11217" y="6238"/>
                    <a:pt x="11217" y="6679"/>
                  </a:cubicBezTo>
                  <a:cubicBezTo>
                    <a:pt x="11217" y="7120"/>
                    <a:pt x="10902" y="7435"/>
                    <a:pt x="10460" y="7435"/>
                  </a:cubicBezTo>
                  <a:lnTo>
                    <a:pt x="9704" y="7435"/>
                  </a:lnTo>
                  <a:lnTo>
                    <a:pt x="9704" y="4821"/>
                  </a:lnTo>
                  <a:cubicBezTo>
                    <a:pt x="9704" y="4443"/>
                    <a:pt x="9641" y="4033"/>
                    <a:pt x="9515" y="3686"/>
                  </a:cubicBezTo>
                  <a:cubicBezTo>
                    <a:pt x="9830" y="3655"/>
                    <a:pt x="10114" y="3592"/>
                    <a:pt x="10397" y="3497"/>
                  </a:cubicBezTo>
                  <a:close/>
                  <a:moveTo>
                    <a:pt x="1513" y="6679"/>
                  </a:moveTo>
                  <a:lnTo>
                    <a:pt x="1513" y="8160"/>
                  </a:lnTo>
                  <a:cubicBezTo>
                    <a:pt x="1104" y="8160"/>
                    <a:pt x="789" y="7845"/>
                    <a:pt x="789" y="7435"/>
                  </a:cubicBezTo>
                  <a:cubicBezTo>
                    <a:pt x="789" y="7026"/>
                    <a:pt x="1135" y="6679"/>
                    <a:pt x="1513" y="6679"/>
                  </a:cubicBezTo>
                  <a:close/>
                  <a:moveTo>
                    <a:pt x="8570" y="4474"/>
                  </a:moveTo>
                  <a:cubicBezTo>
                    <a:pt x="8759" y="4474"/>
                    <a:pt x="8917" y="4632"/>
                    <a:pt x="8917" y="4821"/>
                  </a:cubicBezTo>
                  <a:cubicBezTo>
                    <a:pt x="8980" y="4978"/>
                    <a:pt x="8980" y="8412"/>
                    <a:pt x="8980" y="8570"/>
                  </a:cubicBezTo>
                  <a:cubicBezTo>
                    <a:pt x="8980" y="10460"/>
                    <a:pt x="7467" y="11972"/>
                    <a:pt x="5609" y="11972"/>
                  </a:cubicBezTo>
                  <a:cubicBezTo>
                    <a:pt x="3781" y="11972"/>
                    <a:pt x="2269" y="10460"/>
                    <a:pt x="2269" y="8570"/>
                  </a:cubicBezTo>
                  <a:lnTo>
                    <a:pt x="2269" y="5797"/>
                  </a:lnTo>
                  <a:cubicBezTo>
                    <a:pt x="2521" y="5892"/>
                    <a:pt x="2742" y="5923"/>
                    <a:pt x="3025" y="5923"/>
                  </a:cubicBezTo>
                  <a:lnTo>
                    <a:pt x="7877" y="5923"/>
                  </a:lnTo>
                  <a:cubicBezTo>
                    <a:pt x="8066" y="5923"/>
                    <a:pt x="8224" y="5766"/>
                    <a:pt x="8224" y="5577"/>
                  </a:cubicBezTo>
                  <a:lnTo>
                    <a:pt x="8224" y="4821"/>
                  </a:lnTo>
                  <a:cubicBezTo>
                    <a:pt x="8224" y="4632"/>
                    <a:pt x="8381" y="4474"/>
                    <a:pt x="8570" y="4474"/>
                  </a:cubicBezTo>
                  <a:close/>
                  <a:moveTo>
                    <a:pt x="9358" y="0"/>
                  </a:moveTo>
                  <a:cubicBezTo>
                    <a:pt x="9271" y="0"/>
                    <a:pt x="9185" y="32"/>
                    <a:pt x="9106" y="95"/>
                  </a:cubicBezTo>
                  <a:cubicBezTo>
                    <a:pt x="9043" y="95"/>
                    <a:pt x="8791" y="378"/>
                    <a:pt x="8539" y="819"/>
                  </a:cubicBezTo>
                  <a:cubicBezTo>
                    <a:pt x="8318" y="756"/>
                    <a:pt x="8098" y="725"/>
                    <a:pt x="7877" y="725"/>
                  </a:cubicBezTo>
                  <a:cubicBezTo>
                    <a:pt x="7089" y="725"/>
                    <a:pt x="6365" y="1008"/>
                    <a:pt x="5735" y="1481"/>
                  </a:cubicBezTo>
                  <a:lnTo>
                    <a:pt x="2994" y="1481"/>
                  </a:lnTo>
                  <a:cubicBezTo>
                    <a:pt x="1765" y="1481"/>
                    <a:pt x="757" y="2458"/>
                    <a:pt x="757" y="3718"/>
                  </a:cubicBezTo>
                  <a:cubicBezTo>
                    <a:pt x="757" y="4379"/>
                    <a:pt x="1072" y="5010"/>
                    <a:pt x="1545" y="5419"/>
                  </a:cubicBezTo>
                  <a:cubicBezTo>
                    <a:pt x="1482" y="5451"/>
                    <a:pt x="1482" y="5545"/>
                    <a:pt x="1482" y="5577"/>
                  </a:cubicBezTo>
                  <a:lnTo>
                    <a:pt x="1482" y="5923"/>
                  </a:lnTo>
                  <a:cubicBezTo>
                    <a:pt x="662" y="5923"/>
                    <a:pt x="1" y="6585"/>
                    <a:pt x="1" y="7435"/>
                  </a:cubicBezTo>
                  <a:cubicBezTo>
                    <a:pt x="1" y="8255"/>
                    <a:pt x="662" y="8916"/>
                    <a:pt x="1482" y="8916"/>
                  </a:cubicBezTo>
                  <a:cubicBezTo>
                    <a:pt x="1702" y="10996"/>
                    <a:pt x="3435" y="12697"/>
                    <a:pt x="5577" y="12697"/>
                  </a:cubicBezTo>
                  <a:cubicBezTo>
                    <a:pt x="7877" y="12697"/>
                    <a:pt x="9673" y="10806"/>
                    <a:pt x="9673" y="8570"/>
                  </a:cubicBezTo>
                  <a:lnTo>
                    <a:pt x="9673" y="8223"/>
                  </a:lnTo>
                  <a:lnTo>
                    <a:pt x="10429" y="8223"/>
                  </a:lnTo>
                  <a:cubicBezTo>
                    <a:pt x="11248" y="8223"/>
                    <a:pt x="11941" y="7530"/>
                    <a:pt x="11941" y="6711"/>
                  </a:cubicBezTo>
                  <a:cubicBezTo>
                    <a:pt x="11973" y="6049"/>
                    <a:pt x="11563" y="5482"/>
                    <a:pt x="10965" y="5293"/>
                  </a:cubicBezTo>
                  <a:cubicBezTo>
                    <a:pt x="11122" y="4915"/>
                    <a:pt x="11217" y="4506"/>
                    <a:pt x="11217" y="4064"/>
                  </a:cubicBezTo>
                  <a:cubicBezTo>
                    <a:pt x="11217" y="3718"/>
                    <a:pt x="11185" y="3403"/>
                    <a:pt x="11059" y="3056"/>
                  </a:cubicBezTo>
                  <a:cubicBezTo>
                    <a:pt x="11626" y="2584"/>
                    <a:pt x="11973" y="1859"/>
                    <a:pt x="11973" y="1071"/>
                  </a:cubicBezTo>
                  <a:cubicBezTo>
                    <a:pt x="11973" y="882"/>
                    <a:pt x="11815" y="725"/>
                    <a:pt x="11626" y="725"/>
                  </a:cubicBezTo>
                  <a:cubicBezTo>
                    <a:pt x="11154" y="725"/>
                    <a:pt x="10713" y="851"/>
                    <a:pt x="10303" y="1071"/>
                  </a:cubicBezTo>
                  <a:cubicBezTo>
                    <a:pt x="10082" y="504"/>
                    <a:pt x="9641" y="95"/>
                    <a:pt x="9610" y="95"/>
                  </a:cubicBezTo>
                  <a:cubicBezTo>
                    <a:pt x="9531" y="32"/>
                    <a:pt x="9444" y="0"/>
                    <a:pt x="935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66" name="Google Shape;11406;p69">
            <a:extLst>
              <a:ext uri="{FF2B5EF4-FFF2-40B4-BE49-F238E27FC236}">
                <a16:creationId xmlns:a16="http://schemas.microsoft.com/office/drawing/2014/main" id="{6E45E1BD-C9E7-90AA-D67B-0C98A3E7ECCB}"/>
              </a:ext>
            </a:extLst>
          </p:cNvPr>
          <p:cNvGrpSpPr/>
          <p:nvPr/>
        </p:nvGrpSpPr>
        <p:grpSpPr>
          <a:xfrm>
            <a:off x="4328246" y="7611550"/>
            <a:ext cx="845886" cy="962656"/>
            <a:chOff x="-52494100" y="2686975"/>
            <a:chExt cx="279625" cy="318225"/>
          </a:xfrm>
          <a:solidFill>
            <a:schemeClr val="bg1"/>
          </a:solidFill>
        </p:grpSpPr>
        <p:sp>
          <p:nvSpPr>
            <p:cNvPr id="367" name="Google Shape;11407;p69">
              <a:extLst>
                <a:ext uri="{FF2B5EF4-FFF2-40B4-BE49-F238E27FC236}">
                  <a16:creationId xmlns:a16="http://schemas.microsoft.com/office/drawing/2014/main" id="{92CCBCF5-9630-FB8E-2C06-16AC8DED0037}"/>
                </a:ext>
              </a:extLst>
            </p:cNvPr>
            <p:cNvSpPr/>
            <p:nvPr/>
          </p:nvSpPr>
          <p:spPr>
            <a:xfrm>
              <a:off x="-52391700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86" y="0"/>
                  </a:moveTo>
                  <a:cubicBezTo>
                    <a:pt x="291" y="0"/>
                    <a:pt x="205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4" y="969"/>
                    <a:pt x="977" y="1158"/>
                    <a:pt x="1449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8" y="465"/>
                    <a:pt x="2898" y="213"/>
                    <a:pt x="2741" y="118"/>
                  </a:cubicBezTo>
                  <a:cubicBezTo>
                    <a:pt x="2662" y="39"/>
                    <a:pt x="2568" y="0"/>
                    <a:pt x="2477" y="0"/>
                  </a:cubicBezTo>
                  <a:cubicBezTo>
                    <a:pt x="2387" y="0"/>
                    <a:pt x="2300" y="39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39"/>
                    <a:pt x="480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8" name="Google Shape;11408;p69">
              <a:extLst>
                <a:ext uri="{FF2B5EF4-FFF2-40B4-BE49-F238E27FC236}">
                  <a16:creationId xmlns:a16="http://schemas.microsoft.com/office/drawing/2014/main" id="{111876F9-46AD-724C-B53F-E03947089B2D}"/>
                </a:ext>
              </a:extLst>
            </p:cNvPr>
            <p:cNvSpPr/>
            <p:nvPr/>
          </p:nvSpPr>
          <p:spPr>
            <a:xfrm>
              <a:off x="-52401950" y="2856300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9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69" name="Google Shape;11409;p69">
              <a:extLst>
                <a:ext uri="{FF2B5EF4-FFF2-40B4-BE49-F238E27FC236}">
                  <a16:creationId xmlns:a16="http://schemas.microsoft.com/office/drawing/2014/main" id="{693F8B47-A57F-C9D2-7116-AFB38025B3E1}"/>
                </a:ext>
              </a:extLst>
            </p:cNvPr>
            <p:cNvSpPr/>
            <p:nvPr/>
          </p:nvSpPr>
          <p:spPr>
            <a:xfrm>
              <a:off x="-52327925" y="2855525"/>
              <a:ext cx="18925" cy="17350"/>
            </a:xfrm>
            <a:custGeom>
              <a:avLst/>
              <a:gdLst/>
              <a:ahLst/>
              <a:cxnLst/>
              <a:rect l="l" t="t" r="r" b="b"/>
              <a:pathLst>
                <a:path w="757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47" y="693"/>
                  </a:cubicBezTo>
                  <a:cubicBezTo>
                    <a:pt x="537" y="693"/>
                    <a:pt x="694" y="536"/>
                    <a:pt x="694" y="347"/>
                  </a:cubicBezTo>
                  <a:cubicBezTo>
                    <a:pt x="757" y="189"/>
                    <a:pt x="600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0" name="Google Shape;11410;p69">
              <a:extLst>
                <a:ext uri="{FF2B5EF4-FFF2-40B4-BE49-F238E27FC236}">
                  <a16:creationId xmlns:a16="http://schemas.microsoft.com/office/drawing/2014/main" id="{9D4B6B1C-9D65-B809-0ED7-94D21062250F}"/>
                </a:ext>
              </a:extLst>
            </p:cNvPr>
            <p:cNvSpPr/>
            <p:nvPr/>
          </p:nvSpPr>
          <p:spPr>
            <a:xfrm>
              <a:off x="-52494100" y="2686975"/>
              <a:ext cx="279625" cy="318225"/>
            </a:xfrm>
            <a:custGeom>
              <a:avLst/>
              <a:gdLst/>
              <a:ahLst/>
              <a:cxnLst/>
              <a:rect l="l" t="t" r="r" b="b"/>
              <a:pathLst>
                <a:path w="11185" h="12729" extrusionOk="0">
                  <a:moveTo>
                    <a:pt x="8538" y="756"/>
                  </a:moveTo>
                  <a:cubicBezTo>
                    <a:pt x="8727" y="756"/>
                    <a:pt x="8885" y="914"/>
                    <a:pt x="8885" y="1103"/>
                  </a:cubicBezTo>
                  <a:lnTo>
                    <a:pt x="8885" y="2269"/>
                  </a:lnTo>
                  <a:lnTo>
                    <a:pt x="2143" y="2269"/>
                  </a:lnTo>
                  <a:lnTo>
                    <a:pt x="2143" y="1103"/>
                  </a:lnTo>
                  <a:cubicBezTo>
                    <a:pt x="2143" y="914"/>
                    <a:pt x="2300" y="756"/>
                    <a:pt x="2552" y="756"/>
                  </a:cubicBezTo>
                  <a:close/>
                  <a:moveTo>
                    <a:pt x="5545" y="3025"/>
                  </a:moveTo>
                  <a:cubicBezTo>
                    <a:pt x="5734" y="3025"/>
                    <a:pt x="5892" y="3182"/>
                    <a:pt x="5892" y="3371"/>
                  </a:cubicBezTo>
                  <a:cubicBezTo>
                    <a:pt x="5892" y="3592"/>
                    <a:pt x="5734" y="3749"/>
                    <a:pt x="5545" y="3749"/>
                  </a:cubicBezTo>
                  <a:cubicBezTo>
                    <a:pt x="5356" y="3749"/>
                    <a:pt x="5199" y="3592"/>
                    <a:pt x="5199" y="3371"/>
                  </a:cubicBezTo>
                  <a:cubicBezTo>
                    <a:pt x="5199" y="3182"/>
                    <a:pt x="5356" y="3025"/>
                    <a:pt x="5545" y="3025"/>
                  </a:cubicBezTo>
                  <a:close/>
                  <a:moveTo>
                    <a:pt x="4474" y="3025"/>
                  </a:moveTo>
                  <a:cubicBezTo>
                    <a:pt x="4443" y="3151"/>
                    <a:pt x="4411" y="3277"/>
                    <a:pt x="4411" y="3434"/>
                  </a:cubicBezTo>
                  <a:cubicBezTo>
                    <a:pt x="4411" y="3529"/>
                    <a:pt x="4443" y="3655"/>
                    <a:pt x="4474" y="3781"/>
                  </a:cubicBezTo>
                  <a:lnTo>
                    <a:pt x="2206" y="3781"/>
                  </a:lnTo>
                  <a:lnTo>
                    <a:pt x="2206" y="3025"/>
                  </a:lnTo>
                  <a:close/>
                  <a:moveTo>
                    <a:pt x="8853" y="3056"/>
                  </a:moveTo>
                  <a:lnTo>
                    <a:pt x="8853" y="3812"/>
                  </a:lnTo>
                  <a:lnTo>
                    <a:pt x="6553" y="3812"/>
                  </a:lnTo>
                  <a:lnTo>
                    <a:pt x="6553" y="3781"/>
                  </a:lnTo>
                  <a:cubicBezTo>
                    <a:pt x="6616" y="3655"/>
                    <a:pt x="6648" y="3529"/>
                    <a:pt x="6648" y="3434"/>
                  </a:cubicBezTo>
                  <a:cubicBezTo>
                    <a:pt x="6648" y="3308"/>
                    <a:pt x="6616" y="3151"/>
                    <a:pt x="6553" y="3056"/>
                  </a:cubicBezTo>
                  <a:close/>
                  <a:moveTo>
                    <a:pt x="9601" y="4568"/>
                  </a:moveTo>
                  <a:cubicBezTo>
                    <a:pt x="9503" y="4903"/>
                    <a:pt x="9317" y="5207"/>
                    <a:pt x="9042" y="5482"/>
                  </a:cubicBezTo>
                  <a:cubicBezTo>
                    <a:pt x="8763" y="5736"/>
                    <a:pt x="8382" y="5887"/>
                    <a:pt x="7997" y="5887"/>
                  </a:cubicBezTo>
                  <a:cubicBezTo>
                    <a:pt x="7904" y="5887"/>
                    <a:pt x="7811" y="5878"/>
                    <a:pt x="7719" y="5860"/>
                  </a:cubicBezTo>
                  <a:cubicBezTo>
                    <a:pt x="6207" y="5640"/>
                    <a:pt x="4758" y="5199"/>
                    <a:pt x="3434" y="4568"/>
                  </a:cubicBezTo>
                  <a:close/>
                  <a:moveTo>
                    <a:pt x="1418" y="6742"/>
                  </a:moveTo>
                  <a:lnTo>
                    <a:pt x="1418" y="8223"/>
                  </a:lnTo>
                  <a:cubicBezTo>
                    <a:pt x="1009" y="8223"/>
                    <a:pt x="662" y="7908"/>
                    <a:pt x="662" y="7467"/>
                  </a:cubicBezTo>
                  <a:cubicBezTo>
                    <a:pt x="662" y="7089"/>
                    <a:pt x="1009" y="6742"/>
                    <a:pt x="1418" y="6742"/>
                  </a:cubicBezTo>
                  <a:close/>
                  <a:moveTo>
                    <a:pt x="9641" y="6742"/>
                  </a:moveTo>
                  <a:cubicBezTo>
                    <a:pt x="10019" y="6742"/>
                    <a:pt x="10397" y="7057"/>
                    <a:pt x="10397" y="7467"/>
                  </a:cubicBezTo>
                  <a:cubicBezTo>
                    <a:pt x="10397" y="7908"/>
                    <a:pt x="10019" y="8223"/>
                    <a:pt x="9641" y="8223"/>
                  </a:cubicBezTo>
                  <a:lnTo>
                    <a:pt x="9641" y="6742"/>
                  </a:lnTo>
                  <a:close/>
                  <a:moveTo>
                    <a:pt x="2143" y="4757"/>
                  </a:moveTo>
                  <a:lnTo>
                    <a:pt x="2741" y="5072"/>
                  </a:lnTo>
                  <a:cubicBezTo>
                    <a:pt x="4254" y="5829"/>
                    <a:pt x="5860" y="6333"/>
                    <a:pt x="7562" y="6616"/>
                  </a:cubicBezTo>
                  <a:cubicBezTo>
                    <a:pt x="7667" y="6633"/>
                    <a:pt x="7777" y="6640"/>
                    <a:pt x="7889" y="6640"/>
                  </a:cubicBezTo>
                  <a:cubicBezTo>
                    <a:pt x="8211" y="6640"/>
                    <a:pt x="8550" y="6576"/>
                    <a:pt x="8853" y="6459"/>
                  </a:cubicBezTo>
                  <a:lnTo>
                    <a:pt x="8853" y="8664"/>
                  </a:lnTo>
                  <a:cubicBezTo>
                    <a:pt x="8885" y="10460"/>
                    <a:pt x="7341" y="11972"/>
                    <a:pt x="5514" y="11972"/>
                  </a:cubicBezTo>
                  <a:cubicBezTo>
                    <a:pt x="3655" y="11972"/>
                    <a:pt x="2143" y="10460"/>
                    <a:pt x="2143" y="8633"/>
                  </a:cubicBezTo>
                  <a:lnTo>
                    <a:pt x="2143" y="4757"/>
                  </a:lnTo>
                  <a:close/>
                  <a:moveTo>
                    <a:pt x="2584" y="0"/>
                  </a:moveTo>
                  <a:cubicBezTo>
                    <a:pt x="1954" y="0"/>
                    <a:pt x="1481" y="504"/>
                    <a:pt x="1481" y="1103"/>
                  </a:cubicBezTo>
                  <a:lnTo>
                    <a:pt x="1481" y="5986"/>
                  </a:lnTo>
                  <a:cubicBezTo>
                    <a:pt x="662" y="5986"/>
                    <a:pt x="0" y="6648"/>
                    <a:pt x="0" y="7467"/>
                  </a:cubicBezTo>
                  <a:cubicBezTo>
                    <a:pt x="0" y="8317"/>
                    <a:pt x="662" y="8979"/>
                    <a:pt x="1481" y="8979"/>
                  </a:cubicBezTo>
                  <a:cubicBezTo>
                    <a:pt x="1670" y="11058"/>
                    <a:pt x="3466" y="12728"/>
                    <a:pt x="5577" y="12728"/>
                  </a:cubicBezTo>
                  <a:cubicBezTo>
                    <a:pt x="7719" y="12728"/>
                    <a:pt x="9483" y="11058"/>
                    <a:pt x="9672" y="8979"/>
                  </a:cubicBezTo>
                  <a:cubicBezTo>
                    <a:pt x="10492" y="8979"/>
                    <a:pt x="11185" y="8317"/>
                    <a:pt x="11185" y="7467"/>
                  </a:cubicBezTo>
                  <a:cubicBezTo>
                    <a:pt x="11122" y="6679"/>
                    <a:pt x="10460" y="6018"/>
                    <a:pt x="9641" y="6018"/>
                  </a:cubicBezTo>
                  <a:lnTo>
                    <a:pt x="9641" y="5892"/>
                  </a:lnTo>
                  <a:cubicBezTo>
                    <a:pt x="10113" y="5419"/>
                    <a:pt x="10397" y="4789"/>
                    <a:pt x="10397" y="4127"/>
                  </a:cubicBezTo>
                  <a:cubicBezTo>
                    <a:pt x="10397" y="3938"/>
                    <a:pt x="10240" y="3781"/>
                    <a:pt x="10019" y="3781"/>
                  </a:cubicBezTo>
                  <a:lnTo>
                    <a:pt x="9672" y="3781"/>
                  </a:lnTo>
                  <a:lnTo>
                    <a:pt x="9672" y="1103"/>
                  </a:lnTo>
                  <a:cubicBezTo>
                    <a:pt x="9672" y="473"/>
                    <a:pt x="9168" y="0"/>
                    <a:pt x="857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2" name="Google Shape;181;p29">
            <a:extLst>
              <a:ext uri="{FF2B5EF4-FFF2-40B4-BE49-F238E27FC236}">
                <a16:creationId xmlns:a16="http://schemas.microsoft.com/office/drawing/2014/main" id="{B5CE9535-DE4B-4F6B-A820-DB6AD2FAFEB2}"/>
              </a:ext>
            </a:extLst>
          </p:cNvPr>
          <p:cNvSpPr txBox="1">
            <a:spLocks/>
          </p:cNvSpPr>
          <p:nvPr/>
        </p:nvSpPr>
        <p:spPr>
          <a:xfrm>
            <a:off x="11858624" y="5565319"/>
            <a:ext cx="9486413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4396" dirty="0">
                <a:solidFill>
                  <a:schemeClr val="accent2"/>
                </a:solidFill>
              </a:rPr>
              <a:t>Se</a:t>
            </a:r>
            <a:r>
              <a:rPr lang="es-SV" sz="14396" dirty="0">
                <a:solidFill>
                  <a:schemeClr val="tx2"/>
                </a:solidFill>
              </a:rPr>
              <a:t>rv</a:t>
            </a:r>
            <a:r>
              <a:rPr lang="es-SV" sz="14396" dirty="0">
                <a:solidFill>
                  <a:schemeClr val="accent1"/>
                </a:solidFill>
              </a:rPr>
              <a:t>ic</a:t>
            </a:r>
            <a:r>
              <a:rPr lang="es-SV" sz="14396" dirty="0">
                <a:solidFill>
                  <a:schemeClr val="accent2"/>
                </a:solidFill>
              </a:rPr>
              <a:t>i</a:t>
            </a:r>
            <a:r>
              <a:rPr lang="es-SV" sz="14396" dirty="0">
                <a:solidFill>
                  <a:schemeClr val="accent3"/>
                </a:solidFill>
              </a:rPr>
              <a:t>os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7F0EE6F3-301C-9837-7CC0-735577B9A1F7}"/>
              </a:ext>
            </a:extLst>
          </p:cNvPr>
          <p:cNvSpPr txBox="1"/>
          <p:nvPr/>
        </p:nvSpPr>
        <p:spPr>
          <a:xfrm rot="21290996">
            <a:off x="13297496" y="4486770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Unidad de </a:t>
            </a:r>
            <a:endParaRPr lang="es-SV" sz="8531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241E75E7-9B7C-37F1-70B5-8ECC526751CB}"/>
              </a:ext>
            </a:extLst>
          </p:cNvPr>
          <p:cNvSpPr txBox="1"/>
          <p:nvPr/>
        </p:nvSpPr>
        <p:spPr>
          <a:xfrm>
            <a:off x="11877021" y="7066136"/>
            <a:ext cx="12500629" cy="2307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G</a:t>
            </a:r>
            <a:r>
              <a:rPr lang="es-SV" sz="14396" dirty="0">
                <a:solidFill>
                  <a:schemeClr val="tx2"/>
                </a:solidFill>
                <a:latin typeface="Lexend Deca SemiBold" panose="020B0604020202020204" charset="0"/>
              </a:rPr>
              <a:t>en</a:t>
            </a:r>
            <a:r>
              <a:rPr lang="es-SV" sz="14396" dirty="0">
                <a:solidFill>
                  <a:schemeClr val="accent1"/>
                </a:solidFill>
                <a:latin typeface="Lexend Deca SemiBold" panose="020B0604020202020204" charset="0"/>
              </a:rPr>
              <a:t>er</a:t>
            </a:r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al</a:t>
            </a:r>
            <a:r>
              <a:rPr lang="es-SV" sz="14396" dirty="0">
                <a:solidFill>
                  <a:schemeClr val="accent3"/>
                </a:solidFill>
                <a:latin typeface="Lexend Deca SemiBold" panose="020B0604020202020204" charset="0"/>
              </a:rPr>
              <a:t>es</a:t>
            </a:r>
            <a:endParaRPr lang="es-SV" sz="14396" dirty="0">
              <a:latin typeface="Lexend Deca SemiBol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653719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ángulo: esquinas redondeadas 15">
            <a:extLst>
              <a:ext uri="{FF2B5EF4-FFF2-40B4-BE49-F238E27FC236}">
                <a16:creationId xmlns:a16="http://schemas.microsoft.com/office/drawing/2014/main" id="{B89BEBC7-F7DC-E6BB-78F6-FBE48266D6B2}"/>
              </a:ext>
            </a:extLst>
          </p:cNvPr>
          <p:cNvSpPr/>
          <p:nvPr/>
        </p:nvSpPr>
        <p:spPr>
          <a:xfrm>
            <a:off x="4317279" y="4642313"/>
            <a:ext cx="6530014" cy="2272837"/>
          </a:xfrm>
          <a:prstGeom prst="roundRect">
            <a:avLst/>
          </a:prstGeom>
          <a:ln>
            <a:solidFill>
              <a:schemeClr val="accent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571500" marR="0" lvl="0" indent="-5715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MX" sz="2800" b="0" i="0" u="none" strike="noStrike" kern="0" cap="none" spc="0" normalizeH="0" baseline="0" noProof="0" dirty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Aires Acondicionados.</a:t>
            </a:r>
          </a:p>
          <a:p>
            <a:pPr marL="571500" marR="0" lvl="0" indent="-5715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MX" sz="2800" b="0" i="0" u="none" strike="noStrike" kern="0" cap="none" spc="0" normalizeH="0" baseline="0" noProof="0" dirty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Flota vehicular.</a:t>
            </a:r>
          </a:p>
          <a:p>
            <a:pPr marL="571500" marR="0" lvl="0" indent="-5715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MX" sz="2800" b="0" i="0" u="none" strike="noStrike" kern="0" cap="none" spc="0" normalizeH="0" baseline="0" noProof="0" dirty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Mantenimiento Preventivo.</a:t>
            </a:r>
          </a:p>
          <a:p>
            <a:pPr marL="571500" marR="0" lvl="0" indent="-57150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MX" sz="2800" b="0" i="0" u="none" strike="noStrike" kern="0" cap="none" spc="0" normalizeH="0" baseline="0" noProof="0" dirty="0">
                <a:ln>
                  <a:noFill/>
                </a:ln>
                <a:solidFill>
                  <a:srgbClr val="1A2C57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Fumigaciones.  </a:t>
            </a:r>
            <a:endParaRPr kumimoji="0" lang="es-SV" sz="2800" b="0" i="0" u="none" strike="noStrike" kern="0" cap="none" spc="0" normalizeH="0" baseline="0" noProof="0" dirty="0">
              <a:ln>
                <a:noFill/>
              </a:ln>
              <a:solidFill>
                <a:srgbClr val="1A2C5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anose="00000500000000000000" pitchFamily="2" charset="0"/>
            </a:endParaRPr>
          </a:p>
        </p:txBody>
      </p:sp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2030607" y="900433"/>
            <a:ext cx="8448347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Servicios Generales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3751396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" name="TextBox 15">
            <a:extLst>
              <a:ext uri="{FF2B5EF4-FFF2-40B4-BE49-F238E27FC236}">
                <a16:creationId xmlns:a16="http://schemas.microsoft.com/office/drawing/2014/main" id="{0DE5421F-63F2-157F-A215-6944F6CC54DD}"/>
              </a:ext>
            </a:extLst>
          </p:cNvPr>
          <p:cNvSpPr txBox="1"/>
          <p:nvPr/>
        </p:nvSpPr>
        <p:spPr>
          <a:xfrm>
            <a:off x="12540340" y="3339447"/>
            <a:ext cx="847337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SATISFACCION CLIENTES INTERNOS</a:t>
            </a:r>
          </a:p>
        </p:txBody>
      </p:sp>
      <p:graphicFrame>
        <p:nvGraphicFramePr>
          <p:cNvPr id="3" name="Chart 25">
            <a:extLst>
              <a:ext uri="{FF2B5EF4-FFF2-40B4-BE49-F238E27FC236}">
                <a16:creationId xmlns:a16="http://schemas.microsoft.com/office/drawing/2014/main" id="{90BCA4F8-5309-B180-A491-5E61B36C50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4961515"/>
              </p:ext>
            </p:extLst>
          </p:nvPr>
        </p:nvGraphicFramePr>
        <p:xfrm>
          <a:off x="11324824" y="4100241"/>
          <a:ext cx="11452049" cy="31880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" name="TextBox 52">
            <a:extLst>
              <a:ext uri="{FF2B5EF4-FFF2-40B4-BE49-F238E27FC236}">
                <a16:creationId xmlns:a16="http://schemas.microsoft.com/office/drawing/2014/main" id="{484818CD-594C-D8E9-C10B-9814D38C2701}"/>
              </a:ext>
            </a:extLst>
          </p:cNvPr>
          <p:cNvSpPr txBox="1"/>
          <p:nvPr/>
        </p:nvSpPr>
        <p:spPr>
          <a:xfrm>
            <a:off x="17731284" y="7804251"/>
            <a:ext cx="535873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5" name="Chart 25">
            <a:extLst>
              <a:ext uri="{FF2B5EF4-FFF2-40B4-BE49-F238E27FC236}">
                <a16:creationId xmlns:a16="http://schemas.microsoft.com/office/drawing/2014/main" id="{FDC53E45-90A2-27BB-AC49-22476B1DBF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7164484"/>
              </p:ext>
            </p:extLst>
          </p:nvPr>
        </p:nvGraphicFramePr>
        <p:xfrm>
          <a:off x="17581061" y="8603685"/>
          <a:ext cx="5796756" cy="48794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6" name="Rectangle 8">
            <a:extLst>
              <a:ext uri="{FF2B5EF4-FFF2-40B4-BE49-F238E27FC236}">
                <a16:creationId xmlns:a16="http://schemas.microsoft.com/office/drawing/2014/main" id="{761E9DCE-086B-F3B8-D00D-513FC1168474}"/>
              </a:ext>
            </a:extLst>
          </p:cNvPr>
          <p:cNvSpPr/>
          <p:nvPr/>
        </p:nvSpPr>
        <p:spPr>
          <a:xfrm>
            <a:off x="3755469" y="3514117"/>
            <a:ext cx="7579404" cy="1404813"/>
          </a:xfrm>
          <a:prstGeom prst="roundRect">
            <a:avLst/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  <a:cs typeface="Poppins" panose="00000500000000000000" pitchFamily="2" charset="0"/>
            </a:endParaRPr>
          </a:p>
        </p:txBody>
      </p:sp>
      <p:sp>
        <p:nvSpPr>
          <p:cNvPr id="7" name="TextBox 15">
            <a:extLst>
              <a:ext uri="{FF2B5EF4-FFF2-40B4-BE49-F238E27FC236}">
                <a16:creationId xmlns:a16="http://schemas.microsoft.com/office/drawing/2014/main" id="{735F47B0-D19A-EB2F-24EF-23A2FBC42424}"/>
              </a:ext>
            </a:extLst>
          </p:cNvPr>
          <p:cNvSpPr txBox="1"/>
          <p:nvPr/>
        </p:nvSpPr>
        <p:spPr>
          <a:xfrm>
            <a:off x="6510617" y="3729929"/>
            <a:ext cx="509120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Cumplimiento</a:t>
            </a: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 al Plan de </a:t>
            </a:r>
          </a:p>
          <a:p>
            <a:pPr algn="ctr"/>
            <a:r>
              <a:rPr lang="en-US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Mantenimiento</a:t>
            </a: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 </a:t>
            </a:r>
            <a:r>
              <a:rPr lang="en-US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Anual</a:t>
            </a:r>
            <a:endParaRPr lang="en-US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Nanum Gothic" panose="020B0604020202020204" charset="-127"/>
              <a:ea typeface="Nanum Gothic" panose="020B0604020202020204" charset="-127"/>
              <a:cs typeface="Poppins" panose="00000500000000000000" pitchFamily="2" charset="0"/>
            </a:endParaRPr>
          </a:p>
        </p:txBody>
      </p:sp>
      <p:sp>
        <p:nvSpPr>
          <p:cNvPr id="8" name="TextBox 16">
            <a:extLst>
              <a:ext uri="{FF2B5EF4-FFF2-40B4-BE49-F238E27FC236}">
                <a16:creationId xmlns:a16="http://schemas.microsoft.com/office/drawing/2014/main" id="{7F85417B-852D-31F3-C81D-C8E48C08CD7C}"/>
              </a:ext>
            </a:extLst>
          </p:cNvPr>
          <p:cNvSpPr txBox="1"/>
          <p:nvPr/>
        </p:nvSpPr>
        <p:spPr>
          <a:xfrm>
            <a:off x="4952979" y="3792863"/>
            <a:ext cx="2162772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4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96.8%</a:t>
            </a:r>
          </a:p>
        </p:txBody>
      </p:sp>
      <p:sp>
        <p:nvSpPr>
          <p:cNvPr id="9" name="TextBox 28">
            <a:extLst>
              <a:ext uri="{FF2B5EF4-FFF2-40B4-BE49-F238E27FC236}">
                <a16:creationId xmlns:a16="http://schemas.microsoft.com/office/drawing/2014/main" id="{52747C2E-8D35-3375-6446-DF1E7BB0306C}"/>
              </a:ext>
            </a:extLst>
          </p:cNvPr>
          <p:cNvSpPr txBox="1"/>
          <p:nvPr/>
        </p:nvSpPr>
        <p:spPr>
          <a:xfrm>
            <a:off x="988188" y="7679631"/>
            <a:ext cx="7840271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CONSUMO DE </a:t>
            </a:r>
          </a:p>
          <a:p>
            <a:pPr algn="ctr"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ENERGÍA ELECTRICA (Kw/h)</a:t>
            </a:r>
          </a:p>
        </p:txBody>
      </p:sp>
      <p:sp>
        <p:nvSpPr>
          <p:cNvPr id="12" name="TextBox 28">
            <a:extLst>
              <a:ext uri="{FF2B5EF4-FFF2-40B4-BE49-F238E27FC236}">
                <a16:creationId xmlns:a16="http://schemas.microsoft.com/office/drawing/2014/main" id="{6BA11899-94FA-8EE1-3B34-884BE708251C}"/>
              </a:ext>
            </a:extLst>
          </p:cNvPr>
          <p:cNvSpPr txBox="1"/>
          <p:nvPr/>
        </p:nvSpPr>
        <p:spPr>
          <a:xfrm>
            <a:off x="10656336" y="7975356"/>
            <a:ext cx="5149834" cy="53410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anose="00000500000000000000" pitchFamily="2" charset="0"/>
              </a:rPr>
              <a:t>CONSUMO DE AGUA (m³)</a:t>
            </a:r>
          </a:p>
        </p:txBody>
      </p:sp>
      <p:grpSp>
        <p:nvGrpSpPr>
          <p:cNvPr id="13" name="Grupo 8">
            <a:extLst>
              <a:ext uri="{FF2B5EF4-FFF2-40B4-BE49-F238E27FC236}">
                <a16:creationId xmlns:a16="http://schemas.microsoft.com/office/drawing/2014/main" id="{1FD4E902-431E-AD31-DD84-64DDBCE74FF5}"/>
              </a:ext>
            </a:extLst>
          </p:cNvPr>
          <p:cNvGrpSpPr/>
          <p:nvPr/>
        </p:nvGrpSpPr>
        <p:grpSpPr>
          <a:xfrm>
            <a:off x="22159757" y="8402683"/>
            <a:ext cx="2436121" cy="923643"/>
            <a:chOff x="21126326" y="8419595"/>
            <a:chExt cx="2436121" cy="923643"/>
          </a:xfrm>
        </p:grpSpPr>
        <p:sp>
          <p:nvSpPr>
            <p:cNvPr id="14" name="TextBox 18">
              <a:extLst>
                <a:ext uri="{FF2B5EF4-FFF2-40B4-BE49-F238E27FC236}">
                  <a16:creationId xmlns:a16="http://schemas.microsoft.com/office/drawing/2014/main" id="{D8CD5E9A-1144-3346-FC2F-F05C00F210F3}"/>
                </a:ext>
              </a:extLst>
            </p:cNvPr>
            <p:cNvSpPr txBox="1"/>
            <p:nvPr/>
          </p:nvSpPr>
          <p:spPr>
            <a:xfrm>
              <a:off x="21988958" y="8419595"/>
              <a:ext cx="1011816" cy="52322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8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anose="00000500000000000000" pitchFamily="2" charset="0"/>
                </a:rPr>
                <a:t>75%</a:t>
              </a:r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3B4AD95B-2D45-BA9F-883C-27196FE642DA}"/>
                </a:ext>
              </a:extLst>
            </p:cNvPr>
            <p:cNvSpPr txBox="1"/>
            <p:nvPr/>
          </p:nvSpPr>
          <p:spPr>
            <a:xfrm>
              <a:off x="21126326" y="8943128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anose="00000500000000000000" pitchFamily="2" charset="0"/>
                </a:rPr>
                <a:t>EJECUCIÓN</a:t>
              </a:r>
            </a:p>
          </p:txBody>
        </p:sp>
      </p:grpSp>
      <p:sp>
        <p:nvSpPr>
          <p:cNvPr id="17" name="Freeform 156">
            <a:extLst>
              <a:ext uri="{FF2B5EF4-FFF2-40B4-BE49-F238E27FC236}">
                <a16:creationId xmlns:a16="http://schemas.microsoft.com/office/drawing/2014/main" id="{1ABF71EC-9017-F6A4-32EF-90DD03B5F2C8}"/>
              </a:ext>
            </a:extLst>
          </p:cNvPr>
          <p:cNvSpPr>
            <a:spLocks noEditPoints="1"/>
          </p:cNvSpPr>
          <p:nvPr/>
        </p:nvSpPr>
        <p:spPr bwMode="auto">
          <a:xfrm>
            <a:off x="4049732" y="3907654"/>
            <a:ext cx="681132" cy="678706"/>
          </a:xfrm>
          <a:custGeom>
            <a:avLst/>
            <a:gdLst>
              <a:gd name="T0" fmla="*/ 160 w 176"/>
              <a:gd name="T1" fmla="*/ 3 h 176"/>
              <a:gd name="T2" fmla="*/ 158 w 176"/>
              <a:gd name="T3" fmla="*/ 0 h 176"/>
              <a:gd name="T4" fmla="*/ 154 w 176"/>
              <a:gd name="T5" fmla="*/ 0 h 176"/>
              <a:gd name="T6" fmla="*/ 88 w 176"/>
              <a:gd name="T7" fmla="*/ 16 h 176"/>
              <a:gd name="T8" fmla="*/ 22 w 176"/>
              <a:gd name="T9" fmla="*/ 0 h 176"/>
              <a:gd name="T10" fmla="*/ 18 w 176"/>
              <a:gd name="T11" fmla="*/ 0 h 176"/>
              <a:gd name="T12" fmla="*/ 16 w 176"/>
              <a:gd name="T13" fmla="*/ 3 h 176"/>
              <a:gd name="T14" fmla="*/ 0 w 176"/>
              <a:gd name="T15" fmla="*/ 100 h 176"/>
              <a:gd name="T16" fmla="*/ 87 w 176"/>
              <a:gd name="T17" fmla="*/ 176 h 176"/>
              <a:gd name="T18" fmla="*/ 88 w 176"/>
              <a:gd name="T19" fmla="*/ 176 h 176"/>
              <a:gd name="T20" fmla="*/ 89 w 176"/>
              <a:gd name="T21" fmla="*/ 176 h 176"/>
              <a:gd name="T22" fmla="*/ 176 w 176"/>
              <a:gd name="T23" fmla="*/ 100 h 176"/>
              <a:gd name="T24" fmla="*/ 160 w 176"/>
              <a:gd name="T25" fmla="*/ 3 h 176"/>
              <a:gd name="T26" fmla="*/ 88 w 176"/>
              <a:gd name="T27" fmla="*/ 168 h 176"/>
              <a:gd name="T28" fmla="*/ 8 w 176"/>
              <a:gd name="T29" fmla="*/ 100 h 176"/>
              <a:gd name="T30" fmla="*/ 23 w 176"/>
              <a:gd name="T31" fmla="*/ 10 h 176"/>
              <a:gd name="T32" fmla="*/ 88 w 176"/>
              <a:gd name="T33" fmla="*/ 24 h 176"/>
              <a:gd name="T34" fmla="*/ 153 w 176"/>
              <a:gd name="T35" fmla="*/ 10 h 176"/>
              <a:gd name="T36" fmla="*/ 168 w 176"/>
              <a:gd name="T37" fmla="*/ 100 h 176"/>
              <a:gd name="T38" fmla="*/ 88 w 176"/>
              <a:gd name="T39" fmla="*/ 168 h 176"/>
              <a:gd name="T40" fmla="*/ 102 w 176"/>
              <a:gd name="T41" fmla="*/ 72 h 176"/>
              <a:gd name="T42" fmla="*/ 88 w 176"/>
              <a:gd name="T43" fmla="*/ 36 h 176"/>
              <a:gd name="T44" fmla="*/ 74 w 176"/>
              <a:gd name="T45" fmla="*/ 72 h 176"/>
              <a:gd name="T46" fmla="*/ 38 w 176"/>
              <a:gd name="T47" fmla="*/ 72 h 176"/>
              <a:gd name="T48" fmla="*/ 67 w 176"/>
              <a:gd name="T49" fmla="*/ 95 h 176"/>
              <a:gd name="T50" fmla="*/ 54 w 176"/>
              <a:gd name="T51" fmla="*/ 136 h 176"/>
              <a:gd name="T52" fmla="*/ 88 w 176"/>
              <a:gd name="T53" fmla="*/ 111 h 176"/>
              <a:gd name="T54" fmla="*/ 122 w 176"/>
              <a:gd name="T55" fmla="*/ 136 h 176"/>
              <a:gd name="T56" fmla="*/ 108 w 176"/>
              <a:gd name="T57" fmla="*/ 95 h 176"/>
              <a:gd name="T58" fmla="*/ 138 w 176"/>
              <a:gd name="T59" fmla="*/ 72 h 176"/>
              <a:gd name="T60" fmla="*/ 102 w 176"/>
              <a:gd name="T61" fmla="*/ 72 h 176"/>
              <a:gd name="T62" fmla="*/ 101 w 176"/>
              <a:gd name="T63" fmla="*/ 97 h 176"/>
              <a:gd name="T64" fmla="*/ 106 w 176"/>
              <a:gd name="T65" fmla="*/ 114 h 176"/>
              <a:gd name="T66" fmla="*/ 93 w 176"/>
              <a:gd name="T67" fmla="*/ 104 h 176"/>
              <a:gd name="T68" fmla="*/ 88 w 176"/>
              <a:gd name="T69" fmla="*/ 101 h 176"/>
              <a:gd name="T70" fmla="*/ 83 w 176"/>
              <a:gd name="T71" fmla="*/ 104 h 176"/>
              <a:gd name="T72" fmla="*/ 69 w 176"/>
              <a:gd name="T73" fmla="*/ 114 h 176"/>
              <a:gd name="T74" fmla="*/ 75 w 176"/>
              <a:gd name="T75" fmla="*/ 97 h 176"/>
              <a:gd name="T76" fmla="*/ 77 w 176"/>
              <a:gd name="T77" fmla="*/ 92 h 176"/>
              <a:gd name="T78" fmla="*/ 72 w 176"/>
              <a:gd name="T79" fmla="*/ 89 h 176"/>
              <a:gd name="T80" fmla="*/ 61 w 176"/>
              <a:gd name="T81" fmla="*/ 80 h 176"/>
              <a:gd name="T82" fmla="*/ 80 w 176"/>
              <a:gd name="T83" fmla="*/ 80 h 176"/>
              <a:gd name="T84" fmla="*/ 82 w 176"/>
              <a:gd name="T85" fmla="*/ 75 h 176"/>
              <a:gd name="T86" fmla="*/ 88 w 176"/>
              <a:gd name="T87" fmla="*/ 58 h 176"/>
              <a:gd name="T88" fmla="*/ 94 w 176"/>
              <a:gd name="T89" fmla="*/ 75 h 176"/>
              <a:gd name="T90" fmla="*/ 96 w 176"/>
              <a:gd name="T91" fmla="*/ 80 h 176"/>
              <a:gd name="T92" fmla="*/ 115 w 176"/>
              <a:gd name="T93" fmla="*/ 80 h 176"/>
              <a:gd name="T94" fmla="*/ 103 w 176"/>
              <a:gd name="T95" fmla="*/ 89 h 176"/>
              <a:gd name="T96" fmla="*/ 99 w 176"/>
              <a:gd name="T97" fmla="*/ 92 h 176"/>
              <a:gd name="T98" fmla="*/ 101 w 176"/>
              <a:gd name="T99" fmla="*/ 97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76" h="176">
                <a:moveTo>
                  <a:pt x="160" y="3"/>
                </a:moveTo>
                <a:cubicBezTo>
                  <a:pt x="160" y="2"/>
                  <a:pt x="159" y="1"/>
                  <a:pt x="158" y="0"/>
                </a:cubicBezTo>
                <a:cubicBezTo>
                  <a:pt x="157" y="0"/>
                  <a:pt x="155" y="0"/>
                  <a:pt x="154" y="0"/>
                </a:cubicBezTo>
                <a:cubicBezTo>
                  <a:pt x="154" y="1"/>
                  <a:pt x="123" y="16"/>
                  <a:pt x="88" y="16"/>
                </a:cubicBezTo>
                <a:cubicBezTo>
                  <a:pt x="53" y="16"/>
                  <a:pt x="22" y="1"/>
                  <a:pt x="22" y="0"/>
                </a:cubicBezTo>
                <a:cubicBezTo>
                  <a:pt x="21" y="0"/>
                  <a:pt x="19" y="0"/>
                  <a:pt x="18" y="0"/>
                </a:cubicBezTo>
                <a:cubicBezTo>
                  <a:pt x="17" y="1"/>
                  <a:pt x="16" y="2"/>
                  <a:pt x="16" y="3"/>
                </a:cubicBezTo>
                <a:cubicBezTo>
                  <a:pt x="16" y="3"/>
                  <a:pt x="0" y="52"/>
                  <a:pt x="0" y="100"/>
                </a:cubicBezTo>
                <a:cubicBezTo>
                  <a:pt x="0" y="151"/>
                  <a:pt x="84" y="175"/>
                  <a:pt x="87" y="176"/>
                </a:cubicBezTo>
                <a:cubicBezTo>
                  <a:pt x="87" y="176"/>
                  <a:pt x="88" y="176"/>
                  <a:pt x="88" y="176"/>
                </a:cubicBezTo>
                <a:cubicBezTo>
                  <a:pt x="88" y="176"/>
                  <a:pt x="89" y="176"/>
                  <a:pt x="89" y="176"/>
                </a:cubicBezTo>
                <a:cubicBezTo>
                  <a:pt x="92" y="175"/>
                  <a:pt x="176" y="151"/>
                  <a:pt x="176" y="100"/>
                </a:cubicBezTo>
                <a:cubicBezTo>
                  <a:pt x="176" y="52"/>
                  <a:pt x="160" y="3"/>
                  <a:pt x="160" y="3"/>
                </a:cubicBezTo>
                <a:moveTo>
                  <a:pt x="88" y="168"/>
                </a:moveTo>
                <a:cubicBezTo>
                  <a:pt x="80" y="166"/>
                  <a:pt x="8" y="142"/>
                  <a:pt x="8" y="100"/>
                </a:cubicBezTo>
                <a:cubicBezTo>
                  <a:pt x="8" y="61"/>
                  <a:pt x="19" y="24"/>
                  <a:pt x="23" y="10"/>
                </a:cubicBezTo>
                <a:cubicBezTo>
                  <a:pt x="33" y="14"/>
                  <a:pt x="59" y="24"/>
                  <a:pt x="88" y="24"/>
                </a:cubicBezTo>
                <a:cubicBezTo>
                  <a:pt x="117" y="24"/>
                  <a:pt x="143" y="14"/>
                  <a:pt x="153" y="10"/>
                </a:cubicBezTo>
                <a:cubicBezTo>
                  <a:pt x="157" y="24"/>
                  <a:pt x="168" y="61"/>
                  <a:pt x="168" y="100"/>
                </a:cubicBezTo>
                <a:cubicBezTo>
                  <a:pt x="168" y="142"/>
                  <a:pt x="96" y="166"/>
                  <a:pt x="88" y="168"/>
                </a:cubicBezTo>
                <a:moveTo>
                  <a:pt x="102" y="72"/>
                </a:moveTo>
                <a:cubicBezTo>
                  <a:pt x="88" y="36"/>
                  <a:pt x="88" y="36"/>
                  <a:pt x="88" y="36"/>
                </a:cubicBezTo>
                <a:cubicBezTo>
                  <a:pt x="74" y="72"/>
                  <a:pt x="74" y="72"/>
                  <a:pt x="74" y="72"/>
                </a:cubicBezTo>
                <a:cubicBezTo>
                  <a:pt x="38" y="72"/>
                  <a:pt x="38" y="72"/>
                  <a:pt x="38" y="72"/>
                </a:cubicBezTo>
                <a:cubicBezTo>
                  <a:pt x="67" y="95"/>
                  <a:pt x="67" y="95"/>
                  <a:pt x="67" y="95"/>
                </a:cubicBezTo>
                <a:cubicBezTo>
                  <a:pt x="54" y="136"/>
                  <a:pt x="54" y="136"/>
                  <a:pt x="54" y="136"/>
                </a:cubicBezTo>
                <a:cubicBezTo>
                  <a:pt x="88" y="111"/>
                  <a:pt x="88" y="111"/>
                  <a:pt x="88" y="111"/>
                </a:cubicBezTo>
                <a:cubicBezTo>
                  <a:pt x="122" y="136"/>
                  <a:pt x="122" y="136"/>
                  <a:pt x="122" y="136"/>
                </a:cubicBezTo>
                <a:cubicBezTo>
                  <a:pt x="108" y="95"/>
                  <a:pt x="108" y="95"/>
                  <a:pt x="108" y="95"/>
                </a:cubicBezTo>
                <a:cubicBezTo>
                  <a:pt x="138" y="72"/>
                  <a:pt x="138" y="72"/>
                  <a:pt x="138" y="72"/>
                </a:cubicBezTo>
                <a:lnTo>
                  <a:pt x="102" y="72"/>
                </a:lnTo>
                <a:close/>
                <a:moveTo>
                  <a:pt x="101" y="97"/>
                </a:moveTo>
                <a:cubicBezTo>
                  <a:pt x="106" y="114"/>
                  <a:pt x="106" y="114"/>
                  <a:pt x="106" y="114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8" y="101"/>
                  <a:pt x="88" y="101"/>
                  <a:pt x="88" y="101"/>
                </a:cubicBezTo>
                <a:cubicBezTo>
                  <a:pt x="83" y="104"/>
                  <a:pt x="83" y="104"/>
                  <a:pt x="83" y="104"/>
                </a:cubicBezTo>
                <a:cubicBezTo>
                  <a:pt x="69" y="114"/>
                  <a:pt x="69" y="114"/>
                  <a:pt x="69" y="114"/>
                </a:cubicBezTo>
                <a:cubicBezTo>
                  <a:pt x="75" y="97"/>
                  <a:pt x="75" y="97"/>
                  <a:pt x="75" y="97"/>
                </a:cubicBezTo>
                <a:cubicBezTo>
                  <a:pt x="77" y="92"/>
                  <a:pt x="77" y="92"/>
                  <a:pt x="77" y="92"/>
                </a:cubicBezTo>
                <a:cubicBezTo>
                  <a:pt x="72" y="89"/>
                  <a:pt x="72" y="89"/>
                  <a:pt x="72" y="89"/>
                </a:cubicBezTo>
                <a:cubicBezTo>
                  <a:pt x="61" y="80"/>
                  <a:pt x="61" y="80"/>
                  <a:pt x="61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2" y="75"/>
                  <a:pt x="82" y="75"/>
                  <a:pt x="82" y="75"/>
                </a:cubicBezTo>
                <a:cubicBezTo>
                  <a:pt x="88" y="58"/>
                  <a:pt x="88" y="58"/>
                  <a:pt x="88" y="58"/>
                </a:cubicBezTo>
                <a:cubicBezTo>
                  <a:pt x="94" y="75"/>
                  <a:pt x="94" y="75"/>
                  <a:pt x="94" y="75"/>
                </a:cubicBezTo>
                <a:cubicBezTo>
                  <a:pt x="96" y="80"/>
                  <a:pt x="96" y="80"/>
                  <a:pt x="96" y="80"/>
                </a:cubicBezTo>
                <a:cubicBezTo>
                  <a:pt x="115" y="80"/>
                  <a:pt x="115" y="80"/>
                  <a:pt x="115" y="80"/>
                </a:cubicBezTo>
                <a:cubicBezTo>
                  <a:pt x="103" y="89"/>
                  <a:pt x="103" y="89"/>
                  <a:pt x="103" y="89"/>
                </a:cubicBezTo>
                <a:cubicBezTo>
                  <a:pt x="99" y="92"/>
                  <a:pt x="99" y="92"/>
                  <a:pt x="99" y="92"/>
                </a:cubicBezTo>
                <a:lnTo>
                  <a:pt x="101" y="97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32047"/>
              </a:solidFill>
              <a:effectLst/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grpSp>
        <p:nvGrpSpPr>
          <p:cNvPr id="18" name="Google Shape;9084;p116">
            <a:extLst>
              <a:ext uri="{FF2B5EF4-FFF2-40B4-BE49-F238E27FC236}">
                <a16:creationId xmlns:a16="http://schemas.microsoft.com/office/drawing/2014/main" id="{5D8850FA-A119-C041-7FE0-F01ABAED5BE9}"/>
              </a:ext>
            </a:extLst>
          </p:cNvPr>
          <p:cNvGrpSpPr/>
          <p:nvPr/>
        </p:nvGrpSpPr>
        <p:grpSpPr>
          <a:xfrm>
            <a:off x="12987635" y="3234083"/>
            <a:ext cx="574079" cy="589899"/>
            <a:chOff x="-62148800" y="3377700"/>
            <a:chExt cx="311125" cy="316750"/>
          </a:xfrm>
          <a:solidFill>
            <a:srgbClr val="1A2C57"/>
          </a:solidFill>
        </p:grpSpPr>
        <p:sp>
          <p:nvSpPr>
            <p:cNvPr id="19" name="Google Shape;9085;p116">
              <a:extLst>
                <a:ext uri="{FF2B5EF4-FFF2-40B4-BE49-F238E27FC236}">
                  <a16:creationId xmlns:a16="http://schemas.microsoft.com/office/drawing/2014/main" id="{7B7D0A49-30F3-F8D3-0E6A-1CCC6D6548FC}"/>
                </a:ext>
              </a:extLst>
            </p:cNvPr>
            <p:cNvSpPr/>
            <p:nvPr/>
          </p:nvSpPr>
          <p:spPr>
            <a:xfrm>
              <a:off x="-62085775" y="3653375"/>
              <a:ext cx="185875" cy="41075"/>
            </a:xfrm>
            <a:custGeom>
              <a:avLst/>
              <a:gdLst/>
              <a:ahLst/>
              <a:cxnLst/>
              <a:rect l="l" t="t" r="r" b="b"/>
              <a:pathLst>
                <a:path w="7435" h="1643" extrusionOk="0">
                  <a:moveTo>
                    <a:pt x="819" y="1"/>
                  </a:moveTo>
                  <a:cubicBezTo>
                    <a:pt x="347" y="1"/>
                    <a:pt x="0" y="347"/>
                    <a:pt x="0" y="851"/>
                  </a:cubicBezTo>
                  <a:lnTo>
                    <a:pt x="0" y="1229"/>
                  </a:lnTo>
                  <a:cubicBezTo>
                    <a:pt x="0" y="1481"/>
                    <a:pt x="189" y="1639"/>
                    <a:pt x="410" y="1639"/>
                  </a:cubicBezTo>
                  <a:lnTo>
                    <a:pt x="7026" y="1639"/>
                  </a:lnTo>
                  <a:cubicBezTo>
                    <a:pt x="7044" y="1641"/>
                    <a:pt x="7062" y="1642"/>
                    <a:pt x="7080" y="1642"/>
                  </a:cubicBezTo>
                  <a:cubicBezTo>
                    <a:pt x="7300" y="1642"/>
                    <a:pt x="7435" y="1463"/>
                    <a:pt x="7435" y="1229"/>
                  </a:cubicBezTo>
                  <a:lnTo>
                    <a:pt x="7435" y="851"/>
                  </a:lnTo>
                  <a:cubicBezTo>
                    <a:pt x="7435" y="379"/>
                    <a:pt x="7089" y="1"/>
                    <a:pt x="661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20" name="Google Shape;9086;p116">
              <a:extLst>
                <a:ext uri="{FF2B5EF4-FFF2-40B4-BE49-F238E27FC236}">
                  <a16:creationId xmlns:a16="http://schemas.microsoft.com/office/drawing/2014/main" id="{711D0013-52A3-5A88-5DFF-80E610AE7254}"/>
                </a:ext>
              </a:extLst>
            </p:cNvPr>
            <p:cNvSpPr/>
            <p:nvPr/>
          </p:nvSpPr>
          <p:spPr>
            <a:xfrm>
              <a:off x="-62148800" y="3377700"/>
              <a:ext cx="311125" cy="254425"/>
            </a:xfrm>
            <a:custGeom>
              <a:avLst/>
              <a:gdLst/>
              <a:ahLst/>
              <a:cxnLst/>
              <a:rect l="l" t="t" r="r" b="b"/>
              <a:pathLst>
                <a:path w="12445" h="10177" extrusionOk="0">
                  <a:moveTo>
                    <a:pt x="11626" y="1608"/>
                  </a:moveTo>
                  <a:lnTo>
                    <a:pt x="11626" y="2899"/>
                  </a:lnTo>
                  <a:cubicBezTo>
                    <a:pt x="11626" y="3939"/>
                    <a:pt x="10807" y="4853"/>
                    <a:pt x="9767" y="4916"/>
                  </a:cubicBezTo>
                  <a:cubicBezTo>
                    <a:pt x="9893" y="4538"/>
                    <a:pt x="9956" y="4128"/>
                    <a:pt x="9956" y="3718"/>
                  </a:cubicBezTo>
                  <a:lnTo>
                    <a:pt x="9956" y="1608"/>
                  </a:lnTo>
                  <a:close/>
                  <a:moveTo>
                    <a:pt x="2521" y="1639"/>
                  </a:moveTo>
                  <a:lnTo>
                    <a:pt x="2521" y="3718"/>
                  </a:lnTo>
                  <a:cubicBezTo>
                    <a:pt x="2521" y="4160"/>
                    <a:pt x="2616" y="4538"/>
                    <a:pt x="2710" y="4947"/>
                  </a:cubicBezTo>
                  <a:cubicBezTo>
                    <a:pt x="1702" y="4853"/>
                    <a:pt x="883" y="4002"/>
                    <a:pt x="883" y="2899"/>
                  </a:cubicBezTo>
                  <a:lnTo>
                    <a:pt x="883" y="1639"/>
                  </a:lnTo>
                  <a:close/>
                  <a:moveTo>
                    <a:pt x="6176" y="1576"/>
                  </a:moveTo>
                  <a:cubicBezTo>
                    <a:pt x="6333" y="1576"/>
                    <a:pt x="6491" y="1671"/>
                    <a:pt x="6554" y="1828"/>
                  </a:cubicBezTo>
                  <a:lnTo>
                    <a:pt x="6932" y="2647"/>
                  </a:lnTo>
                  <a:lnTo>
                    <a:pt x="7845" y="2773"/>
                  </a:lnTo>
                  <a:cubicBezTo>
                    <a:pt x="8003" y="2805"/>
                    <a:pt x="8129" y="2899"/>
                    <a:pt x="8160" y="3025"/>
                  </a:cubicBezTo>
                  <a:cubicBezTo>
                    <a:pt x="8349" y="3214"/>
                    <a:pt x="8318" y="3403"/>
                    <a:pt x="8192" y="3466"/>
                  </a:cubicBezTo>
                  <a:lnTo>
                    <a:pt x="7530" y="4097"/>
                  </a:lnTo>
                  <a:lnTo>
                    <a:pt x="7688" y="5010"/>
                  </a:lnTo>
                  <a:cubicBezTo>
                    <a:pt x="7719" y="5168"/>
                    <a:pt x="7656" y="5325"/>
                    <a:pt x="7530" y="5420"/>
                  </a:cubicBezTo>
                  <a:cubicBezTo>
                    <a:pt x="7452" y="5459"/>
                    <a:pt x="7363" y="5486"/>
                    <a:pt x="7268" y="5486"/>
                  </a:cubicBezTo>
                  <a:cubicBezTo>
                    <a:pt x="7210" y="5486"/>
                    <a:pt x="7149" y="5475"/>
                    <a:pt x="7089" y="5451"/>
                  </a:cubicBezTo>
                  <a:lnTo>
                    <a:pt x="6270" y="5010"/>
                  </a:lnTo>
                  <a:lnTo>
                    <a:pt x="5451" y="5451"/>
                  </a:lnTo>
                  <a:cubicBezTo>
                    <a:pt x="5380" y="5480"/>
                    <a:pt x="5309" y="5495"/>
                    <a:pt x="5241" y="5495"/>
                  </a:cubicBezTo>
                  <a:cubicBezTo>
                    <a:pt x="5158" y="5495"/>
                    <a:pt x="5079" y="5472"/>
                    <a:pt x="5010" y="5420"/>
                  </a:cubicBezTo>
                  <a:cubicBezTo>
                    <a:pt x="4884" y="5325"/>
                    <a:pt x="4821" y="5168"/>
                    <a:pt x="4852" y="5010"/>
                  </a:cubicBezTo>
                  <a:lnTo>
                    <a:pt x="5010" y="4097"/>
                  </a:lnTo>
                  <a:lnTo>
                    <a:pt x="4348" y="3466"/>
                  </a:lnTo>
                  <a:cubicBezTo>
                    <a:pt x="4222" y="3340"/>
                    <a:pt x="4191" y="3214"/>
                    <a:pt x="4222" y="3025"/>
                  </a:cubicBezTo>
                  <a:cubicBezTo>
                    <a:pt x="4254" y="2899"/>
                    <a:pt x="4411" y="2773"/>
                    <a:pt x="4537" y="2773"/>
                  </a:cubicBezTo>
                  <a:lnTo>
                    <a:pt x="5451" y="2647"/>
                  </a:lnTo>
                  <a:lnTo>
                    <a:pt x="5829" y="1828"/>
                  </a:lnTo>
                  <a:cubicBezTo>
                    <a:pt x="5924" y="1671"/>
                    <a:pt x="6018" y="1576"/>
                    <a:pt x="6176" y="1576"/>
                  </a:cubicBezTo>
                  <a:close/>
                  <a:moveTo>
                    <a:pt x="2931" y="1"/>
                  </a:moveTo>
                  <a:cubicBezTo>
                    <a:pt x="2679" y="1"/>
                    <a:pt x="2521" y="190"/>
                    <a:pt x="2521" y="410"/>
                  </a:cubicBezTo>
                  <a:lnTo>
                    <a:pt x="2521" y="852"/>
                  </a:lnTo>
                  <a:lnTo>
                    <a:pt x="442" y="852"/>
                  </a:lnTo>
                  <a:cubicBezTo>
                    <a:pt x="190" y="852"/>
                    <a:pt x="1" y="1041"/>
                    <a:pt x="1" y="1230"/>
                  </a:cubicBezTo>
                  <a:lnTo>
                    <a:pt x="1" y="2899"/>
                  </a:lnTo>
                  <a:cubicBezTo>
                    <a:pt x="1" y="4506"/>
                    <a:pt x="1292" y="5766"/>
                    <a:pt x="2931" y="5766"/>
                  </a:cubicBezTo>
                  <a:lnTo>
                    <a:pt x="3120" y="5766"/>
                  </a:lnTo>
                  <a:cubicBezTo>
                    <a:pt x="3561" y="6428"/>
                    <a:pt x="4222" y="6932"/>
                    <a:pt x="4978" y="7216"/>
                  </a:cubicBezTo>
                  <a:lnTo>
                    <a:pt x="4978" y="8507"/>
                  </a:lnTo>
                  <a:cubicBezTo>
                    <a:pt x="4506" y="8507"/>
                    <a:pt x="4128" y="8854"/>
                    <a:pt x="4128" y="9358"/>
                  </a:cubicBezTo>
                  <a:lnTo>
                    <a:pt x="4128" y="10177"/>
                  </a:lnTo>
                  <a:lnTo>
                    <a:pt x="8286" y="10177"/>
                  </a:lnTo>
                  <a:lnTo>
                    <a:pt x="8286" y="9358"/>
                  </a:lnTo>
                  <a:cubicBezTo>
                    <a:pt x="8286" y="8885"/>
                    <a:pt x="7908" y="8507"/>
                    <a:pt x="7436" y="8507"/>
                  </a:cubicBezTo>
                  <a:lnTo>
                    <a:pt x="7436" y="7216"/>
                  </a:lnTo>
                  <a:cubicBezTo>
                    <a:pt x="8192" y="6932"/>
                    <a:pt x="8854" y="6428"/>
                    <a:pt x="9295" y="5766"/>
                  </a:cubicBezTo>
                  <a:lnTo>
                    <a:pt x="9484" y="5766"/>
                  </a:lnTo>
                  <a:cubicBezTo>
                    <a:pt x="11122" y="5766"/>
                    <a:pt x="12414" y="4475"/>
                    <a:pt x="12414" y="2899"/>
                  </a:cubicBezTo>
                  <a:lnTo>
                    <a:pt x="12414" y="1230"/>
                  </a:lnTo>
                  <a:cubicBezTo>
                    <a:pt x="12445" y="978"/>
                    <a:pt x="12288" y="852"/>
                    <a:pt x="12067" y="852"/>
                  </a:cubicBezTo>
                  <a:lnTo>
                    <a:pt x="9956" y="852"/>
                  </a:lnTo>
                  <a:lnTo>
                    <a:pt x="9956" y="410"/>
                  </a:lnTo>
                  <a:cubicBezTo>
                    <a:pt x="9956" y="158"/>
                    <a:pt x="9767" y="1"/>
                    <a:pt x="95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  <p:graphicFrame>
        <p:nvGraphicFramePr>
          <p:cNvPr id="21" name="Chart 25">
            <a:extLst>
              <a:ext uri="{FF2B5EF4-FFF2-40B4-BE49-F238E27FC236}">
                <a16:creationId xmlns:a16="http://schemas.microsoft.com/office/drawing/2014/main" id="{51D32D9D-ED8F-F71A-0710-FC7D832FF1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3596516"/>
              </p:ext>
            </p:extLst>
          </p:nvPr>
        </p:nvGraphicFramePr>
        <p:xfrm>
          <a:off x="959612" y="8665911"/>
          <a:ext cx="7840271" cy="46739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2" name="Chart 25">
            <a:extLst>
              <a:ext uri="{FF2B5EF4-FFF2-40B4-BE49-F238E27FC236}">
                <a16:creationId xmlns:a16="http://schemas.microsoft.com/office/drawing/2014/main" id="{03812872-72A6-24FD-064B-F2A71ADFEF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7511001"/>
              </p:ext>
            </p:extLst>
          </p:nvPr>
        </p:nvGraphicFramePr>
        <p:xfrm>
          <a:off x="9324663" y="8695776"/>
          <a:ext cx="7668990" cy="49615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pSp>
        <p:nvGrpSpPr>
          <p:cNvPr id="25" name="Google Shape;311;p33">
            <a:extLst>
              <a:ext uri="{FF2B5EF4-FFF2-40B4-BE49-F238E27FC236}">
                <a16:creationId xmlns:a16="http://schemas.microsoft.com/office/drawing/2014/main" id="{00A5D573-68CB-5F90-2EE1-C0FAAE5812E5}"/>
              </a:ext>
            </a:extLst>
          </p:cNvPr>
          <p:cNvGrpSpPr/>
          <p:nvPr/>
        </p:nvGrpSpPr>
        <p:grpSpPr>
          <a:xfrm rot="16200000">
            <a:off x="22467985" y="5049742"/>
            <a:ext cx="2233340" cy="249154"/>
            <a:chOff x="7173550" y="540000"/>
            <a:chExt cx="1250450" cy="138900"/>
          </a:xfrm>
        </p:grpSpPr>
        <p:sp>
          <p:nvSpPr>
            <p:cNvPr id="26" name="Google Shape;312;p33">
              <a:extLst>
                <a:ext uri="{FF2B5EF4-FFF2-40B4-BE49-F238E27FC236}">
                  <a16:creationId xmlns:a16="http://schemas.microsoft.com/office/drawing/2014/main" id="{A81C11A6-F7DE-3B04-9DA2-3E6057B72E01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27" name="Google Shape;313;p33">
              <a:extLst>
                <a:ext uri="{FF2B5EF4-FFF2-40B4-BE49-F238E27FC236}">
                  <a16:creationId xmlns:a16="http://schemas.microsoft.com/office/drawing/2014/main" id="{0BFF6C8E-651E-FC70-4AEC-08EF38BF0CDF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28" name="Google Shape;314;p33">
              <a:extLst>
                <a:ext uri="{FF2B5EF4-FFF2-40B4-BE49-F238E27FC236}">
                  <a16:creationId xmlns:a16="http://schemas.microsoft.com/office/drawing/2014/main" id="{BEA5125C-1E3A-1F1F-B839-4402DC015264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29" name="Google Shape;315;p33">
              <a:extLst>
                <a:ext uri="{FF2B5EF4-FFF2-40B4-BE49-F238E27FC236}">
                  <a16:creationId xmlns:a16="http://schemas.microsoft.com/office/drawing/2014/main" id="{4665C4FC-E1F7-5BA1-E0D9-FBE9939CAC0B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30" name="Google Shape;316;p33">
              <a:extLst>
                <a:ext uri="{FF2B5EF4-FFF2-40B4-BE49-F238E27FC236}">
                  <a16:creationId xmlns:a16="http://schemas.microsoft.com/office/drawing/2014/main" id="{85C2F191-CB99-EF02-6826-220BB9374FC2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31" name="Google Shape;317;p33">
              <a:extLst>
                <a:ext uri="{FF2B5EF4-FFF2-40B4-BE49-F238E27FC236}">
                  <a16:creationId xmlns:a16="http://schemas.microsoft.com/office/drawing/2014/main" id="{BD768D56-01FC-69DA-3B0F-61D00A011808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4522728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4" name="Google Shape;1114;p45"/>
          <p:cNvGrpSpPr/>
          <p:nvPr/>
        </p:nvGrpSpPr>
        <p:grpSpPr>
          <a:xfrm>
            <a:off x="1868249" y="1441411"/>
            <a:ext cx="3333665" cy="370304"/>
            <a:chOff x="7173550" y="540000"/>
            <a:chExt cx="1250450" cy="138900"/>
          </a:xfrm>
        </p:grpSpPr>
        <p:sp>
          <p:nvSpPr>
            <p:cNvPr id="1115" name="Google Shape;1115;p45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6" name="Google Shape;1116;p45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7" name="Google Shape;1117;p45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8" name="Google Shape;1118;p45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9" name="Google Shape;1119;p45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0" name="Google Shape;1120;p45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" name="Google Shape;342;p34">
            <a:extLst>
              <a:ext uri="{FF2B5EF4-FFF2-40B4-BE49-F238E27FC236}">
                <a16:creationId xmlns:a16="http://schemas.microsoft.com/office/drawing/2014/main" id="{276EE36E-77B4-7953-9494-7D795A419C23}"/>
              </a:ext>
            </a:extLst>
          </p:cNvPr>
          <p:cNvGrpSpPr/>
          <p:nvPr/>
        </p:nvGrpSpPr>
        <p:grpSpPr>
          <a:xfrm>
            <a:off x="16894199" y="11904285"/>
            <a:ext cx="3333665" cy="370304"/>
            <a:chOff x="7173550" y="540000"/>
            <a:chExt cx="1250450" cy="138900"/>
          </a:xfrm>
        </p:grpSpPr>
        <p:sp>
          <p:nvSpPr>
            <p:cNvPr id="10" name="Google Shape;343;p34">
              <a:extLst>
                <a:ext uri="{FF2B5EF4-FFF2-40B4-BE49-F238E27FC236}">
                  <a16:creationId xmlns:a16="http://schemas.microsoft.com/office/drawing/2014/main" id="{827720A3-4F60-4E72-F7C2-3C24999689B4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" name="Google Shape;344;p34">
              <a:extLst>
                <a:ext uri="{FF2B5EF4-FFF2-40B4-BE49-F238E27FC236}">
                  <a16:creationId xmlns:a16="http://schemas.microsoft.com/office/drawing/2014/main" id="{CEDEEA6F-A1AD-A2D0-6AD2-BC06241FCAE8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345;p34">
              <a:extLst>
                <a:ext uri="{FF2B5EF4-FFF2-40B4-BE49-F238E27FC236}">
                  <a16:creationId xmlns:a16="http://schemas.microsoft.com/office/drawing/2014/main" id="{662B797F-55C2-006F-17D6-ABBB16551F5F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346;p34">
              <a:extLst>
                <a:ext uri="{FF2B5EF4-FFF2-40B4-BE49-F238E27FC236}">
                  <a16:creationId xmlns:a16="http://schemas.microsoft.com/office/drawing/2014/main" id="{DD0655FE-6C0D-9742-8AD5-3A5DEB9CFCEE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4" name="Google Shape;347;p34">
              <a:extLst>
                <a:ext uri="{FF2B5EF4-FFF2-40B4-BE49-F238E27FC236}">
                  <a16:creationId xmlns:a16="http://schemas.microsoft.com/office/drawing/2014/main" id="{6A7FC653-296C-B042-2821-44C1992983B8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48;p34">
              <a:extLst>
                <a:ext uri="{FF2B5EF4-FFF2-40B4-BE49-F238E27FC236}">
                  <a16:creationId xmlns:a16="http://schemas.microsoft.com/office/drawing/2014/main" id="{80D2111E-46DF-27FF-0EB3-7F2A81F5A35F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" name="Google Shape;349;p34">
            <a:extLst>
              <a:ext uri="{FF2B5EF4-FFF2-40B4-BE49-F238E27FC236}">
                <a16:creationId xmlns:a16="http://schemas.microsoft.com/office/drawing/2014/main" id="{CE51E85F-0F27-37E2-0CD7-41EFE1FDFA6A}"/>
              </a:ext>
            </a:extLst>
          </p:cNvPr>
          <p:cNvGrpSpPr/>
          <p:nvPr/>
        </p:nvGrpSpPr>
        <p:grpSpPr>
          <a:xfrm>
            <a:off x="16045440" y="1686078"/>
            <a:ext cx="7617229" cy="919760"/>
            <a:chOff x="5566800" y="631775"/>
            <a:chExt cx="2857205" cy="345000"/>
          </a:xfrm>
        </p:grpSpPr>
        <p:sp>
          <p:nvSpPr>
            <p:cNvPr id="17" name="Google Shape;350;p34">
              <a:extLst>
                <a:ext uri="{FF2B5EF4-FFF2-40B4-BE49-F238E27FC236}">
                  <a16:creationId xmlns:a16="http://schemas.microsoft.com/office/drawing/2014/main" id="{E9CA0C97-D226-2735-23C8-EFCE6CC50E42}"/>
                </a:ext>
              </a:extLst>
            </p:cNvPr>
            <p:cNvSpPr/>
            <p:nvPr/>
          </p:nvSpPr>
          <p:spPr>
            <a:xfrm>
              <a:off x="5566800" y="631775"/>
              <a:ext cx="25842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44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18" name="Google Shape;351;p34">
              <a:extLst>
                <a:ext uri="{FF2B5EF4-FFF2-40B4-BE49-F238E27FC236}">
                  <a16:creationId xmlns:a16="http://schemas.microsoft.com/office/drawing/2014/main" id="{05F4A8D0-B198-B2D9-E2B4-D897C4572078}"/>
                </a:ext>
              </a:extLst>
            </p:cNvPr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25" name="Google Shape;352;p34">
                <a:extLst>
                  <a:ext uri="{FF2B5EF4-FFF2-40B4-BE49-F238E27FC236}">
                    <a16:creationId xmlns:a16="http://schemas.microsoft.com/office/drawing/2014/main" id="{D1A9909C-D33C-CBCE-1B41-9EE89659851A}"/>
                  </a:ext>
                </a:extLst>
              </p:cNvPr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6" name="Google Shape;353;p34">
                <a:extLst>
                  <a:ext uri="{FF2B5EF4-FFF2-40B4-BE49-F238E27FC236}">
                    <a16:creationId xmlns:a16="http://schemas.microsoft.com/office/drawing/2014/main" id="{3D40E74D-8C05-5F3F-7483-9BF3E31C02EA}"/>
                  </a:ext>
                </a:extLst>
              </p:cNvPr>
              <p:cNvCxnSpPr>
                <a:stCxn id="25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9" name="Google Shape;354;p34">
              <a:extLst>
                <a:ext uri="{FF2B5EF4-FFF2-40B4-BE49-F238E27FC236}">
                  <a16:creationId xmlns:a16="http://schemas.microsoft.com/office/drawing/2014/main" id="{2A422EAB-E811-F8EA-F731-6D4F94646196}"/>
                </a:ext>
              </a:extLst>
            </p:cNvPr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20" name="Google Shape;355;p34">
                <a:extLst>
                  <a:ext uri="{FF2B5EF4-FFF2-40B4-BE49-F238E27FC236}">
                    <a16:creationId xmlns:a16="http://schemas.microsoft.com/office/drawing/2014/main" id="{A51A4418-7716-F45D-3052-28F261F935D0}"/>
                  </a:ext>
                </a:extLst>
              </p:cNvPr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1" name="Google Shape;356;p34">
                <a:extLst>
                  <a:ext uri="{FF2B5EF4-FFF2-40B4-BE49-F238E27FC236}">
                    <a16:creationId xmlns:a16="http://schemas.microsoft.com/office/drawing/2014/main" id="{DCF8FE11-8F5F-F2B4-DAFA-ED3CA4DC182A}"/>
                  </a:ext>
                </a:extLst>
              </p:cNvPr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22" name="Google Shape;357;p34">
                <a:extLst>
                  <a:ext uri="{FF2B5EF4-FFF2-40B4-BE49-F238E27FC236}">
                    <a16:creationId xmlns:a16="http://schemas.microsoft.com/office/drawing/2014/main" id="{1EE1015F-45D8-3BED-21EB-EA8CB7A4F36E}"/>
                  </a:ext>
                </a:extLst>
              </p:cNvPr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23" name="Google Shape;358;p34">
                <a:extLst>
                  <a:ext uri="{FF2B5EF4-FFF2-40B4-BE49-F238E27FC236}">
                    <a16:creationId xmlns:a16="http://schemas.microsoft.com/office/drawing/2014/main" id="{4E1D8BF5-8C90-3C59-9305-3FF55B222520}"/>
                  </a:ext>
                </a:extLst>
              </p:cNvPr>
              <p:cNvCxnSpPr>
                <a:stCxn id="22" idx="7"/>
                <a:endCxn id="20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359;p34">
                <a:extLst>
                  <a:ext uri="{FF2B5EF4-FFF2-40B4-BE49-F238E27FC236}">
                    <a16:creationId xmlns:a16="http://schemas.microsoft.com/office/drawing/2014/main" id="{DAE92DEE-AB7C-B65D-CB1B-BEA875D3E569}"/>
                  </a:ext>
                </a:extLst>
              </p:cNvPr>
              <p:cNvCxnSpPr>
                <a:stCxn id="22" idx="5"/>
                <a:endCxn id="21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27" name="Imagen 2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3A2C0A2-D3A1-8090-75BD-BEA6B4FF7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6992" y="11480767"/>
            <a:ext cx="2009007" cy="1098311"/>
          </a:xfrm>
          <a:prstGeom prst="rect">
            <a:avLst/>
          </a:prstGeom>
        </p:spPr>
      </p:pic>
      <p:grpSp>
        <p:nvGrpSpPr>
          <p:cNvPr id="2" name="Google Shape;11218;p69">
            <a:extLst>
              <a:ext uri="{FF2B5EF4-FFF2-40B4-BE49-F238E27FC236}">
                <a16:creationId xmlns:a16="http://schemas.microsoft.com/office/drawing/2014/main" id="{F66A9D83-9594-46C0-6266-0BF177F3776A}"/>
              </a:ext>
            </a:extLst>
          </p:cNvPr>
          <p:cNvGrpSpPr/>
          <p:nvPr/>
        </p:nvGrpSpPr>
        <p:grpSpPr>
          <a:xfrm>
            <a:off x="18418034" y="5206356"/>
            <a:ext cx="965077" cy="962656"/>
            <a:chOff x="-54081175" y="1903275"/>
            <a:chExt cx="319025" cy="318225"/>
          </a:xfrm>
          <a:solidFill>
            <a:schemeClr val="bg1"/>
          </a:solidFill>
        </p:grpSpPr>
        <p:sp>
          <p:nvSpPr>
            <p:cNvPr id="3" name="Google Shape;11219;p69">
              <a:extLst>
                <a:ext uri="{FF2B5EF4-FFF2-40B4-BE49-F238E27FC236}">
                  <a16:creationId xmlns:a16="http://schemas.microsoft.com/office/drawing/2014/main" id="{B443DC39-B6BB-D846-E441-8B8D80874A89}"/>
                </a:ext>
              </a:extLst>
            </p:cNvPr>
            <p:cNvSpPr/>
            <p:nvPr/>
          </p:nvSpPr>
          <p:spPr>
            <a:xfrm>
              <a:off x="-53959075" y="2135825"/>
              <a:ext cx="72475" cy="28975"/>
            </a:xfrm>
            <a:custGeom>
              <a:avLst/>
              <a:gdLst/>
              <a:ahLst/>
              <a:cxnLst/>
              <a:rect l="l" t="t" r="r" b="b"/>
              <a:pathLst>
                <a:path w="2899" h="1159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497"/>
                    <a:pt x="158" y="623"/>
                  </a:cubicBezTo>
                  <a:cubicBezTo>
                    <a:pt x="504" y="970"/>
                    <a:pt x="977" y="1159"/>
                    <a:pt x="1449" y="1159"/>
                  </a:cubicBezTo>
                  <a:cubicBezTo>
                    <a:pt x="1922" y="1159"/>
                    <a:pt x="2426" y="970"/>
                    <a:pt x="2741" y="623"/>
                  </a:cubicBezTo>
                  <a:cubicBezTo>
                    <a:pt x="2899" y="465"/>
                    <a:pt x="2899" y="213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" name="Google Shape;11220;p69">
              <a:extLst>
                <a:ext uri="{FF2B5EF4-FFF2-40B4-BE49-F238E27FC236}">
                  <a16:creationId xmlns:a16="http://schemas.microsoft.com/office/drawing/2014/main" id="{6F0EDD53-8EA2-9AB6-4440-3611E35A28CD}"/>
                </a:ext>
              </a:extLst>
            </p:cNvPr>
            <p:cNvSpPr/>
            <p:nvPr/>
          </p:nvSpPr>
          <p:spPr>
            <a:xfrm>
              <a:off x="-54081175" y="190327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6365" y="757"/>
                  </a:moveTo>
                  <a:cubicBezTo>
                    <a:pt x="7594" y="757"/>
                    <a:pt x="8728" y="1324"/>
                    <a:pt x="9515" y="2238"/>
                  </a:cubicBezTo>
                  <a:lnTo>
                    <a:pt x="8570" y="2238"/>
                  </a:lnTo>
                  <a:cubicBezTo>
                    <a:pt x="7436" y="2238"/>
                    <a:pt x="6396" y="1702"/>
                    <a:pt x="5829" y="789"/>
                  </a:cubicBezTo>
                  <a:cubicBezTo>
                    <a:pt x="5987" y="757"/>
                    <a:pt x="6176" y="757"/>
                    <a:pt x="6365" y="757"/>
                  </a:cubicBezTo>
                  <a:close/>
                  <a:moveTo>
                    <a:pt x="5042" y="946"/>
                  </a:moveTo>
                  <a:cubicBezTo>
                    <a:pt x="5357" y="1482"/>
                    <a:pt x="5829" y="1954"/>
                    <a:pt x="6365" y="2332"/>
                  </a:cubicBezTo>
                  <a:cubicBezTo>
                    <a:pt x="7027" y="2742"/>
                    <a:pt x="7783" y="2962"/>
                    <a:pt x="8570" y="2962"/>
                  </a:cubicBezTo>
                  <a:lnTo>
                    <a:pt x="9988" y="2962"/>
                  </a:lnTo>
                  <a:cubicBezTo>
                    <a:pt x="10272" y="3498"/>
                    <a:pt x="10461" y="4160"/>
                    <a:pt x="10461" y="4853"/>
                  </a:cubicBezTo>
                  <a:lnTo>
                    <a:pt x="10461" y="5199"/>
                  </a:lnTo>
                  <a:lnTo>
                    <a:pt x="10429" y="5199"/>
                  </a:lnTo>
                  <a:cubicBezTo>
                    <a:pt x="10272" y="4380"/>
                    <a:pt x="9484" y="3687"/>
                    <a:pt x="8570" y="3687"/>
                  </a:cubicBezTo>
                  <a:cubicBezTo>
                    <a:pt x="7657" y="3687"/>
                    <a:pt x="6932" y="4317"/>
                    <a:pt x="6775" y="5199"/>
                  </a:cubicBezTo>
                  <a:lnTo>
                    <a:pt x="5924" y="5199"/>
                  </a:lnTo>
                  <a:cubicBezTo>
                    <a:pt x="5766" y="4317"/>
                    <a:pt x="4979" y="3687"/>
                    <a:pt x="4128" y="3687"/>
                  </a:cubicBezTo>
                  <a:cubicBezTo>
                    <a:pt x="3214" y="3687"/>
                    <a:pt x="2427" y="4380"/>
                    <a:pt x="2269" y="5199"/>
                  </a:cubicBezTo>
                  <a:lnTo>
                    <a:pt x="2238" y="5199"/>
                  </a:lnTo>
                  <a:lnTo>
                    <a:pt x="2238" y="4853"/>
                  </a:lnTo>
                  <a:cubicBezTo>
                    <a:pt x="2206" y="3025"/>
                    <a:pt x="3372" y="1482"/>
                    <a:pt x="5042" y="946"/>
                  </a:cubicBezTo>
                  <a:close/>
                  <a:moveTo>
                    <a:pt x="1450" y="5231"/>
                  </a:moveTo>
                  <a:lnTo>
                    <a:pt x="1450" y="6711"/>
                  </a:lnTo>
                  <a:cubicBezTo>
                    <a:pt x="1431" y="6713"/>
                    <a:pt x="1413" y="6714"/>
                    <a:pt x="1394" y="6714"/>
                  </a:cubicBezTo>
                  <a:cubicBezTo>
                    <a:pt x="1009" y="6714"/>
                    <a:pt x="694" y="6408"/>
                    <a:pt x="694" y="5987"/>
                  </a:cubicBezTo>
                  <a:cubicBezTo>
                    <a:pt x="694" y="5577"/>
                    <a:pt x="1009" y="5231"/>
                    <a:pt x="1450" y="5231"/>
                  </a:cubicBezTo>
                  <a:close/>
                  <a:moveTo>
                    <a:pt x="4097" y="4538"/>
                  </a:moveTo>
                  <a:cubicBezTo>
                    <a:pt x="4727" y="4538"/>
                    <a:pt x="5199" y="5042"/>
                    <a:pt x="5199" y="5640"/>
                  </a:cubicBezTo>
                  <a:cubicBezTo>
                    <a:pt x="5199" y="6270"/>
                    <a:pt x="4664" y="6743"/>
                    <a:pt x="4097" y="6743"/>
                  </a:cubicBezTo>
                  <a:cubicBezTo>
                    <a:pt x="3467" y="6743"/>
                    <a:pt x="2931" y="6207"/>
                    <a:pt x="2931" y="5640"/>
                  </a:cubicBezTo>
                  <a:cubicBezTo>
                    <a:pt x="2931" y="5042"/>
                    <a:pt x="3467" y="4538"/>
                    <a:pt x="4097" y="4538"/>
                  </a:cubicBezTo>
                  <a:close/>
                  <a:moveTo>
                    <a:pt x="8539" y="4538"/>
                  </a:moveTo>
                  <a:cubicBezTo>
                    <a:pt x="9169" y="4538"/>
                    <a:pt x="9673" y="5042"/>
                    <a:pt x="9673" y="5640"/>
                  </a:cubicBezTo>
                  <a:cubicBezTo>
                    <a:pt x="9673" y="6207"/>
                    <a:pt x="9169" y="6743"/>
                    <a:pt x="8539" y="6743"/>
                  </a:cubicBezTo>
                  <a:cubicBezTo>
                    <a:pt x="7940" y="6743"/>
                    <a:pt x="7436" y="6207"/>
                    <a:pt x="7436" y="5640"/>
                  </a:cubicBezTo>
                  <a:cubicBezTo>
                    <a:pt x="7436" y="5010"/>
                    <a:pt x="7940" y="4538"/>
                    <a:pt x="8539" y="4538"/>
                  </a:cubicBezTo>
                  <a:close/>
                  <a:moveTo>
                    <a:pt x="11217" y="5231"/>
                  </a:moveTo>
                  <a:cubicBezTo>
                    <a:pt x="11595" y="5231"/>
                    <a:pt x="11973" y="5577"/>
                    <a:pt x="11973" y="5987"/>
                  </a:cubicBezTo>
                  <a:cubicBezTo>
                    <a:pt x="11973" y="6428"/>
                    <a:pt x="11595" y="6743"/>
                    <a:pt x="11217" y="6743"/>
                  </a:cubicBezTo>
                  <a:lnTo>
                    <a:pt x="11217" y="5231"/>
                  </a:lnTo>
                  <a:close/>
                  <a:moveTo>
                    <a:pt x="10461" y="5987"/>
                  </a:moveTo>
                  <a:lnTo>
                    <a:pt x="10461" y="7877"/>
                  </a:lnTo>
                  <a:lnTo>
                    <a:pt x="10461" y="8224"/>
                  </a:lnTo>
                  <a:lnTo>
                    <a:pt x="8696" y="8224"/>
                  </a:lnTo>
                  <a:cubicBezTo>
                    <a:pt x="7972" y="7767"/>
                    <a:pt x="7153" y="7538"/>
                    <a:pt x="6337" y="7538"/>
                  </a:cubicBezTo>
                  <a:cubicBezTo>
                    <a:pt x="5522" y="7538"/>
                    <a:pt x="4711" y="7767"/>
                    <a:pt x="4002" y="8224"/>
                  </a:cubicBezTo>
                  <a:lnTo>
                    <a:pt x="2238" y="8224"/>
                  </a:lnTo>
                  <a:lnTo>
                    <a:pt x="2238" y="7877"/>
                  </a:lnTo>
                  <a:lnTo>
                    <a:pt x="2238" y="5987"/>
                  </a:lnTo>
                  <a:lnTo>
                    <a:pt x="2269" y="5987"/>
                  </a:lnTo>
                  <a:cubicBezTo>
                    <a:pt x="2427" y="6806"/>
                    <a:pt x="3214" y="7468"/>
                    <a:pt x="4128" y="7468"/>
                  </a:cubicBezTo>
                  <a:cubicBezTo>
                    <a:pt x="5042" y="7468"/>
                    <a:pt x="5766" y="6837"/>
                    <a:pt x="5955" y="5987"/>
                  </a:cubicBezTo>
                  <a:lnTo>
                    <a:pt x="6775" y="5987"/>
                  </a:lnTo>
                  <a:cubicBezTo>
                    <a:pt x="6932" y="6837"/>
                    <a:pt x="7720" y="7468"/>
                    <a:pt x="8570" y="7468"/>
                  </a:cubicBezTo>
                  <a:cubicBezTo>
                    <a:pt x="9106" y="7468"/>
                    <a:pt x="9578" y="7279"/>
                    <a:pt x="9925" y="6932"/>
                  </a:cubicBezTo>
                  <a:cubicBezTo>
                    <a:pt x="10209" y="6648"/>
                    <a:pt x="10366" y="6333"/>
                    <a:pt x="10429" y="5987"/>
                  </a:cubicBezTo>
                  <a:close/>
                  <a:moveTo>
                    <a:pt x="6318" y="8271"/>
                  </a:moveTo>
                  <a:cubicBezTo>
                    <a:pt x="7027" y="8271"/>
                    <a:pt x="7735" y="8476"/>
                    <a:pt x="8350" y="8885"/>
                  </a:cubicBezTo>
                  <a:cubicBezTo>
                    <a:pt x="8413" y="8948"/>
                    <a:pt x="8444" y="8980"/>
                    <a:pt x="8539" y="8980"/>
                  </a:cubicBezTo>
                  <a:lnTo>
                    <a:pt x="10272" y="8980"/>
                  </a:lnTo>
                  <a:cubicBezTo>
                    <a:pt x="9799" y="10713"/>
                    <a:pt x="8224" y="11973"/>
                    <a:pt x="6333" y="11973"/>
                  </a:cubicBezTo>
                  <a:cubicBezTo>
                    <a:pt x="4443" y="11973"/>
                    <a:pt x="2868" y="10713"/>
                    <a:pt x="2364" y="8980"/>
                  </a:cubicBezTo>
                  <a:lnTo>
                    <a:pt x="4097" y="8980"/>
                  </a:lnTo>
                  <a:cubicBezTo>
                    <a:pt x="4160" y="8980"/>
                    <a:pt x="4254" y="8948"/>
                    <a:pt x="4286" y="8885"/>
                  </a:cubicBezTo>
                  <a:cubicBezTo>
                    <a:pt x="4900" y="8476"/>
                    <a:pt x="5609" y="8271"/>
                    <a:pt x="6318" y="8271"/>
                  </a:cubicBezTo>
                  <a:close/>
                  <a:moveTo>
                    <a:pt x="6333" y="1"/>
                  </a:moveTo>
                  <a:cubicBezTo>
                    <a:pt x="3782" y="1"/>
                    <a:pt x="1639" y="1986"/>
                    <a:pt x="1482" y="4475"/>
                  </a:cubicBezTo>
                  <a:cubicBezTo>
                    <a:pt x="663" y="4475"/>
                    <a:pt x="1" y="5168"/>
                    <a:pt x="1" y="5987"/>
                  </a:cubicBezTo>
                  <a:cubicBezTo>
                    <a:pt x="1" y="6806"/>
                    <a:pt x="663" y="7468"/>
                    <a:pt x="1482" y="7468"/>
                  </a:cubicBezTo>
                  <a:lnTo>
                    <a:pt x="1482" y="7877"/>
                  </a:lnTo>
                  <a:cubicBezTo>
                    <a:pt x="1482" y="10555"/>
                    <a:pt x="3656" y="12729"/>
                    <a:pt x="6365" y="12729"/>
                  </a:cubicBezTo>
                  <a:cubicBezTo>
                    <a:pt x="9043" y="12729"/>
                    <a:pt x="11248" y="10555"/>
                    <a:pt x="11248" y="7877"/>
                  </a:cubicBezTo>
                  <a:lnTo>
                    <a:pt x="11248" y="7468"/>
                  </a:lnTo>
                  <a:cubicBezTo>
                    <a:pt x="12067" y="7468"/>
                    <a:pt x="12760" y="6806"/>
                    <a:pt x="12760" y="5987"/>
                  </a:cubicBezTo>
                  <a:cubicBezTo>
                    <a:pt x="12697" y="5168"/>
                    <a:pt x="12036" y="4475"/>
                    <a:pt x="11217" y="4475"/>
                  </a:cubicBezTo>
                  <a:cubicBezTo>
                    <a:pt x="11028" y="1954"/>
                    <a:pt x="8885" y="1"/>
                    <a:pt x="63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5" name="Google Shape;11221;p69">
            <a:extLst>
              <a:ext uri="{FF2B5EF4-FFF2-40B4-BE49-F238E27FC236}">
                <a16:creationId xmlns:a16="http://schemas.microsoft.com/office/drawing/2014/main" id="{15DD9FE3-02DC-4209-CDC6-49131ABFF909}"/>
              </a:ext>
            </a:extLst>
          </p:cNvPr>
          <p:cNvGrpSpPr/>
          <p:nvPr/>
        </p:nvGrpSpPr>
        <p:grpSpPr>
          <a:xfrm>
            <a:off x="18477627" y="6415282"/>
            <a:ext cx="845886" cy="960313"/>
            <a:chOff x="-54063050" y="2296300"/>
            <a:chExt cx="279625" cy="317450"/>
          </a:xfrm>
          <a:solidFill>
            <a:schemeClr val="bg1"/>
          </a:solidFill>
        </p:grpSpPr>
        <p:sp>
          <p:nvSpPr>
            <p:cNvPr id="62" name="Google Shape;11222;p69">
              <a:extLst>
                <a:ext uri="{FF2B5EF4-FFF2-40B4-BE49-F238E27FC236}">
                  <a16:creationId xmlns:a16="http://schemas.microsoft.com/office/drawing/2014/main" id="{66C4A363-8654-4AEB-D144-AE39CBC7E848}"/>
                </a:ext>
              </a:extLst>
            </p:cNvPr>
            <p:cNvSpPr/>
            <p:nvPr/>
          </p:nvSpPr>
          <p:spPr>
            <a:xfrm>
              <a:off x="-53959075" y="2527275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6" y="1"/>
                  </a:moveTo>
                  <a:cubicBezTo>
                    <a:pt x="292" y="1"/>
                    <a:pt x="205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26" y="1001"/>
                    <a:pt x="2741" y="623"/>
                  </a:cubicBezTo>
                  <a:cubicBezTo>
                    <a:pt x="2899" y="465"/>
                    <a:pt x="2899" y="245"/>
                    <a:pt x="2741" y="119"/>
                  </a:cubicBezTo>
                  <a:cubicBezTo>
                    <a:pt x="2678" y="40"/>
                    <a:pt x="2592" y="1"/>
                    <a:pt x="2501" y="1"/>
                  </a:cubicBezTo>
                  <a:cubicBezTo>
                    <a:pt x="2410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51" y="308"/>
                    <a:pt x="662" y="119"/>
                  </a:cubicBezTo>
                  <a:cubicBezTo>
                    <a:pt x="583" y="40"/>
                    <a:pt x="481" y="1"/>
                    <a:pt x="3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3" name="Google Shape;11223;p69">
              <a:extLst>
                <a:ext uri="{FF2B5EF4-FFF2-40B4-BE49-F238E27FC236}">
                  <a16:creationId xmlns:a16="http://schemas.microsoft.com/office/drawing/2014/main" id="{B618199F-35EF-6443-A357-AF4DC919EED2}"/>
                </a:ext>
              </a:extLst>
            </p:cNvPr>
            <p:cNvSpPr/>
            <p:nvPr/>
          </p:nvSpPr>
          <p:spPr>
            <a:xfrm>
              <a:off x="-53969325" y="248297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8" name="Google Shape;11224;p69">
              <a:extLst>
                <a:ext uri="{FF2B5EF4-FFF2-40B4-BE49-F238E27FC236}">
                  <a16:creationId xmlns:a16="http://schemas.microsoft.com/office/drawing/2014/main" id="{01C2044B-98E5-23B4-0F86-A5B8736C0134}"/>
                </a:ext>
              </a:extLst>
            </p:cNvPr>
            <p:cNvSpPr/>
            <p:nvPr/>
          </p:nvSpPr>
          <p:spPr>
            <a:xfrm>
              <a:off x="-53894500" y="248297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cubicBezTo>
                    <a:pt x="568" y="694"/>
                    <a:pt x="725" y="536"/>
                    <a:pt x="725" y="347"/>
                  </a:cubicBezTo>
                  <a:cubicBezTo>
                    <a:pt x="725" y="158"/>
                    <a:pt x="568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9" name="Google Shape;11225;p69">
              <a:extLst>
                <a:ext uri="{FF2B5EF4-FFF2-40B4-BE49-F238E27FC236}">
                  <a16:creationId xmlns:a16="http://schemas.microsoft.com/office/drawing/2014/main" id="{4BBDCF06-2CAD-9DEA-6D67-F79CBCA6CAD4}"/>
                </a:ext>
              </a:extLst>
            </p:cNvPr>
            <p:cNvSpPr/>
            <p:nvPr/>
          </p:nvSpPr>
          <p:spPr>
            <a:xfrm>
              <a:off x="-54063050" y="2296300"/>
              <a:ext cx="279625" cy="317450"/>
            </a:xfrm>
            <a:custGeom>
              <a:avLst/>
              <a:gdLst/>
              <a:ahLst/>
              <a:cxnLst/>
              <a:rect l="l" t="t" r="r" b="b"/>
              <a:pathLst>
                <a:path w="11185" h="12698" extrusionOk="0">
                  <a:moveTo>
                    <a:pt x="5640" y="694"/>
                  </a:moveTo>
                  <a:cubicBezTo>
                    <a:pt x="7026" y="694"/>
                    <a:pt x="8286" y="883"/>
                    <a:pt x="9232" y="1198"/>
                  </a:cubicBezTo>
                  <a:cubicBezTo>
                    <a:pt x="10177" y="1576"/>
                    <a:pt x="10523" y="1923"/>
                    <a:pt x="10523" y="2206"/>
                  </a:cubicBezTo>
                  <a:cubicBezTo>
                    <a:pt x="10523" y="2427"/>
                    <a:pt x="10114" y="2647"/>
                    <a:pt x="9358" y="2931"/>
                  </a:cubicBezTo>
                  <a:lnTo>
                    <a:pt x="2017" y="2931"/>
                  </a:lnTo>
                  <a:cubicBezTo>
                    <a:pt x="1198" y="2679"/>
                    <a:pt x="757" y="2427"/>
                    <a:pt x="757" y="2206"/>
                  </a:cubicBezTo>
                  <a:cubicBezTo>
                    <a:pt x="757" y="1954"/>
                    <a:pt x="1103" y="1576"/>
                    <a:pt x="2048" y="1198"/>
                  </a:cubicBezTo>
                  <a:cubicBezTo>
                    <a:pt x="2994" y="851"/>
                    <a:pt x="4254" y="694"/>
                    <a:pt x="5640" y="694"/>
                  </a:cubicBezTo>
                  <a:close/>
                  <a:moveTo>
                    <a:pt x="8948" y="3687"/>
                  </a:moveTo>
                  <a:lnTo>
                    <a:pt x="8948" y="4475"/>
                  </a:lnTo>
                  <a:lnTo>
                    <a:pt x="2206" y="4475"/>
                  </a:lnTo>
                  <a:lnTo>
                    <a:pt x="2206" y="3687"/>
                  </a:lnTo>
                  <a:close/>
                  <a:moveTo>
                    <a:pt x="8633" y="5231"/>
                  </a:moveTo>
                  <a:cubicBezTo>
                    <a:pt x="8192" y="5703"/>
                    <a:pt x="7562" y="5987"/>
                    <a:pt x="6932" y="5987"/>
                  </a:cubicBezTo>
                  <a:lnTo>
                    <a:pt x="4317" y="5987"/>
                  </a:lnTo>
                  <a:cubicBezTo>
                    <a:pt x="3624" y="5987"/>
                    <a:pt x="3057" y="5703"/>
                    <a:pt x="2615" y="5231"/>
                  </a:cubicBezTo>
                  <a:close/>
                  <a:moveTo>
                    <a:pt x="9704" y="6680"/>
                  </a:moveTo>
                  <a:cubicBezTo>
                    <a:pt x="10082" y="6680"/>
                    <a:pt x="10460" y="6995"/>
                    <a:pt x="10460" y="7436"/>
                  </a:cubicBezTo>
                  <a:cubicBezTo>
                    <a:pt x="10460" y="7877"/>
                    <a:pt x="10145" y="8192"/>
                    <a:pt x="9704" y="8192"/>
                  </a:cubicBezTo>
                  <a:lnTo>
                    <a:pt x="9704" y="6680"/>
                  </a:lnTo>
                  <a:close/>
                  <a:moveTo>
                    <a:pt x="1513" y="6711"/>
                  </a:moveTo>
                  <a:lnTo>
                    <a:pt x="1513" y="8224"/>
                  </a:lnTo>
                  <a:cubicBezTo>
                    <a:pt x="1072" y="8192"/>
                    <a:pt x="757" y="7877"/>
                    <a:pt x="757" y="7467"/>
                  </a:cubicBezTo>
                  <a:cubicBezTo>
                    <a:pt x="757" y="7089"/>
                    <a:pt x="1103" y="6711"/>
                    <a:pt x="1513" y="6711"/>
                  </a:cubicBezTo>
                  <a:close/>
                  <a:moveTo>
                    <a:pt x="8979" y="5924"/>
                  </a:moveTo>
                  <a:lnTo>
                    <a:pt x="8979" y="8570"/>
                  </a:lnTo>
                  <a:cubicBezTo>
                    <a:pt x="8948" y="10429"/>
                    <a:pt x="7467" y="11910"/>
                    <a:pt x="5608" y="11910"/>
                  </a:cubicBezTo>
                  <a:cubicBezTo>
                    <a:pt x="3750" y="11910"/>
                    <a:pt x="2269" y="10429"/>
                    <a:pt x="2269" y="8570"/>
                  </a:cubicBezTo>
                  <a:lnTo>
                    <a:pt x="2269" y="5924"/>
                  </a:lnTo>
                  <a:cubicBezTo>
                    <a:pt x="2805" y="6459"/>
                    <a:pt x="3561" y="6711"/>
                    <a:pt x="4317" y="6711"/>
                  </a:cubicBezTo>
                  <a:lnTo>
                    <a:pt x="6932" y="6711"/>
                  </a:lnTo>
                  <a:cubicBezTo>
                    <a:pt x="7688" y="6711"/>
                    <a:pt x="8444" y="6459"/>
                    <a:pt x="8979" y="5924"/>
                  </a:cubicBezTo>
                  <a:close/>
                  <a:moveTo>
                    <a:pt x="5608" y="1"/>
                  </a:moveTo>
                  <a:cubicBezTo>
                    <a:pt x="4191" y="1"/>
                    <a:pt x="2805" y="190"/>
                    <a:pt x="1796" y="536"/>
                  </a:cubicBezTo>
                  <a:cubicBezTo>
                    <a:pt x="316" y="1040"/>
                    <a:pt x="1" y="1734"/>
                    <a:pt x="1" y="2206"/>
                  </a:cubicBezTo>
                  <a:cubicBezTo>
                    <a:pt x="1" y="2931"/>
                    <a:pt x="788" y="3309"/>
                    <a:pt x="1513" y="3561"/>
                  </a:cubicBezTo>
                  <a:lnTo>
                    <a:pt x="1513" y="5955"/>
                  </a:lnTo>
                  <a:cubicBezTo>
                    <a:pt x="694" y="5955"/>
                    <a:pt x="1" y="6648"/>
                    <a:pt x="1" y="7467"/>
                  </a:cubicBezTo>
                  <a:cubicBezTo>
                    <a:pt x="1" y="8287"/>
                    <a:pt x="694" y="8980"/>
                    <a:pt x="1513" y="8980"/>
                  </a:cubicBezTo>
                  <a:cubicBezTo>
                    <a:pt x="1702" y="11059"/>
                    <a:pt x="3466" y="12697"/>
                    <a:pt x="5608" y="12697"/>
                  </a:cubicBezTo>
                  <a:cubicBezTo>
                    <a:pt x="7719" y="12697"/>
                    <a:pt x="9515" y="11059"/>
                    <a:pt x="9704" y="8980"/>
                  </a:cubicBezTo>
                  <a:cubicBezTo>
                    <a:pt x="10523" y="8980"/>
                    <a:pt x="11185" y="8287"/>
                    <a:pt x="11185" y="7467"/>
                  </a:cubicBezTo>
                  <a:cubicBezTo>
                    <a:pt x="11185" y="6648"/>
                    <a:pt x="10523" y="5955"/>
                    <a:pt x="9704" y="5955"/>
                  </a:cubicBezTo>
                  <a:lnTo>
                    <a:pt x="9704" y="3561"/>
                  </a:lnTo>
                  <a:cubicBezTo>
                    <a:pt x="10397" y="3309"/>
                    <a:pt x="11185" y="2931"/>
                    <a:pt x="11185" y="2206"/>
                  </a:cubicBezTo>
                  <a:cubicBezTo>
                    <a:pt x="11185" y="1734"/>
                    <a:pt x="10870" y="1040"/>
                    <a:pt x="9421" y="536"/>
                  </a:cubicBezTo>
                  <a:cubicBezTo>
                    <a:pt x="8412" y="190"/>
                    <a:pt x="7058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090" name="Google Shape;11226;p69">
            <a:extLst>
              <a:ext uri="{FF2B5EF4-FFF2-40B4-BE49-F238E27FC236}">
                <a16:creationId xmlns:a16="http://schemas.microsoft.com/office/drawing/2014/main" id="{B2D07845-76B1-32B4-58EF-BF6A4AB48E84}"/>
              </a:ext>
            </a:extLst>
          </p:cNvPr>
          <p:cNvGrpSpPr/>
          <p:nvPr/>
        </p:nvGrpSpPr>
        <p:grpSpPr>
          <a:xfrm>
            <a:off x="18477627" y="7652458"/>
            <a:ext cx="845886" cy="962504"/>
            <a:chOff x="-54061475" y="2685450"/>
            <a:chExt cx="279625" cy="318175"/>
          </a:xfrm>
          <a:solidFill>
            <a:schemeClr val="bg1"/>
          </a:solidFill>
        </p:grpSpPr>
        <p:sp>
          <p:nvSpPr>
            <p:cNvPr id="1091" name="Google Shape;11227;p69">
              <a:extLst>
                <a:ext uri="{FF2B5EF4-FFF2-40B4-BE49-F238E27FC236}">
                  <a16:creationId xmlns:a16="http://schemas.microsoft.com/office/drawing/2014/main" id="{974B0971-8CBD-7E1F-0CE1-DE3625265C0F}"/>
                </a:ext>
              </a:extLst>
            </p:cNvPr>
            <p:cNvSpPr/>
            <p:nvPr/>
          </p:nvSpPr>
          <p:spPr>
            <a:xfrm>
              <a:off x="-53959075" y="2919525"/>
              <a:ext cx="72475" cy="28950"/>
            </a:xfrm>
            <a:custGeom>
              <a:avLst/>
              <a:gdLst/>
              <a:ahLst/>
              <a:cxnLst/>
              <a:rect l="l" t="t" r="r" b="b"/>
              <a:pathLst>
                <a:path w="2899" h="1158" extrusionOk="0">
                  <a:moveTo>
                    <a:pt x="386" y="0"/>
                  </a:moveTo>
                  <a:cubicBezTo>
                    <a:pt x="292" y="0"/>
                    <a:pt x="205" y="39"/>
                    <a:pt x="158" y="118"/>
                  </a:cubicBezTo>
                  <a:cubicBezTo>
                    <a:pt x="0" y="276"/>
                    <a:pt x="0" y="496"/>
                    <a:pt x="158" y="622"/>
                  </a:cubicBezTo>
                  <a:cubicBezTo>
                    <a:pt x="504" y="969"/>
                    <a:pt x="977" y="1158"/>
                    <a:pt x="1449" y="1158"/>
                  </a:cubicBezTo>
                  <a:cubicBezTo>
                    <a:pt x="1922" y="1158"/>
                    <a:pt x="2426" y="969"/>
                    <a:pt x="2741" y="622"/>
                  </a:cubicBezTo>
                  <a:cubicBezTo>
                    <a:pt x="2899" y="465"/>
                    <a:pt x="2899" y="213"/>
                    <a:pt x="2741" y="118"/>
                  </a:cubicBezTo>
                  <a:cubicBezTo>
                    <a:pt x="2678" y="39"/>
                    <a:pt x="2592" y="0"/>
                    <a:pt x="2501" y="0"/>
                  </a:cubicBezTo>
                  <a:cubicBezTo>
                    <a:pt x="2410" y="0"/>
                    <a:pt x="2316" y="39"/>
                    <a:pt x="2237" y="118"/>
                  </a:cubicBezTo>
                  <a:cubicBezTo>
                    <a:pt x="2048" y="307"/>
                    <a:pt x="1733" y="433"/>
                    <a:pt x="1449" y="433"/>
                  </a:cubicBezTo>
                  <a:cubicBezTo>
                    <a:pt x="1134" y="433"/>
                    <a:pt x="851" y="307"/>
                    <a:pt x="662" y="118"/>
                  </a:cubicBezTo>
                  <a:cubicBezTo>
                    <a:pt x="583" y="39"/>
                    <a:pt x="481" y="0"/>
                    <a:pt x="38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2" name="Google Shape;11228;p69">
              <a:extLst>
                <a:ext uri="{FF2B5EF4-FFF2-40B4-BE49-F238E27FC236}">
                  <a16:creationId xmlns:a16="http://schemas.microsoft.com/office/drawing/2014/main" id="{54E6D118-202B-58BC-BE16-A4AE6FE3086D}"/>
                </a:ext>
              </a:extLst>
            </p:cNvPr>
            <p:cNvSpPr/>
            <p:nvPr/>
          </p:nvSpPr>
          <p:spPr>
            <a:xfrm>
              <a:off x="-53969325" y="2854725"/>
              <a:ext cx="18150" cy="18150"/>
            </a:xfrm>
            <a:custGeom>
              <a:avLst/>
              <a:gdLst/>
              <a:ahLst/>
              <a:cxnLst/>
              <a:rect l="l" t="t" r="r" b="b"/>
              <a:pathLst>
                <a:path w="726" h="726" extrusionOk="0">
                  <a:moveTo>
                    <a:pt x="347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47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3" name="Google Shape;11229;p69">
              <a:extLst>
                <a:ext uri="{FF2B5EF4-FFF2-40B4-BE49-F238E27FC236}">
                  <a16:creationId xmlns:a16="http://schemas.microsoft.com/office/drawing/2014/main" id="{3A5489C2-690C-0B70-CFA9-24255C0A8E53}"/>
                </a:ext>
              </a:extLst>
            </p:cNvPr>
            <p:cNvSpPr/>
            <p:nvPr/>
          </p:nvSpPr>
          <p:spPr>
            <a:xfrm>
              <a:off x="-53894500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9" y="1"/>
                  </a:moveTo>
                  <a:cubicBezTo>
                    <a:pt x="158" y="1"/>
                    <a:pt x="1" y="190"/>
                    <a:pt x="1" y="379"/>
                  </a:cubicBezTo>
                  <a:cubicBezTo>
                    <a:pt x="1" y="568"/>
                    <a:pt x="158" y="725"/>
                    <a:pt x="379" y="725"/>
                  </a:cubicBezTo>
                  <a:cubicBezTo>
                    <a:pt x="568" y="725"/>
                    <a:pt x="725" y="568"/>
                    <a:pt x="725" y="379"/>
                  </a:cubicBezTo>
                  <a:cubicBezTo>
                    <a:pt x="725" y="190"/>
                    <a:pt x="568" y="1"/>
                    <a:pt x="3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4" name="Google Shape;11230;p69">
              <a:extLst>
                <a:ext uri="{FF2B5EF4-FFF2-40B4-BE49-F238E27FC236}">
                  <a16:creationId xmlns:a16="http://schemas.microsoft.com/office/drawing/2014/main" id="{3BAABB7B-4A59-0FFA-A493-85877EE5883E}"/>
                </a:ext>
              </a:extLst>
            </p:cNvPr>
            <p:cNvSpPr/>
            <p:nvPr/>
          </p:nvSpPr>
          <p:spPr>
            <a:xfrm>
              <a:off x="-54061475" y="2685450"/>
              <a:ext cx="279625" cy="318175"/>
            </a:xfrm>
            <a:custGeom>
              <a:avLst/>
              <a:gdLst/>
              <a:ahLst/>
              <a:cxnLst/>
              <a:rect l="l" t="t" r="r" b="b"/>
              <a:pathLst>
                <a:path w="11185" h="12727" extrusionOk="0">
                  <a:moveTo>
                    <a:pt x="4096" y="1699"/>
                  </a:moveTo>
                  <a:cubicBezTo>
                    <a:pt x="4348" y="1699"/>
                    <a:pt x="4537" y="1762"/>
                    <a:pt x="4726" y="1794"/>
                  </a:cubicBezTo>
                  <a:cubicBezTo>
                    <a:pt x="4254" y="2235"/>
                    <a:pt x="3970" y="2897"/>
                    <a:pt x="3844" y="3527"/>
                  </a:cubicBezTo>
                  <a:cubicBezTo>
                    <a:pt x="3813" y="3716"/>
                    <a:pt x="3970" y="3905"/>
                    <a:pt x="4159" y="3968"/>
                  </a:cubicBezTo>
                  <a:cubicBezTo>
                    <a:pt x="4178" y="3971"/>
                    <a:pt x="4197" y="3972"/>
                    <a:pt x="4216" y="3972"/>
                  </a:cubicBezTo>
                  <a:cubicBezTo>
                    <a:pt x="4411" y="3972"/>
                    <a:pt x="4572" y="3825"/>
                    <a:pt x="4600" y="3653"/>
                  </a:cubicBezTo>
                  <a:cubicBezTo>
                    <a:pt x="4695" y="3117"/>
                    <a:pt x="4915" y="2645"/>
                    <a:pt x="5199" y="2330"/>
                  </a:cubicBezTo>
                  <a:cubicBezTo>
                    <a:pt x="5335" y="2194"/>
                    <a:pt x="5588" y="1964"/>
                    <a:pt x="5877" y="1964"/>
                  </a:cubicBezTo>
                  <a:cubicBezTo>
                    <a:pt x="5923" y="1964"/>
                    <a:pt x="5970" y="1970"/>
                    <a:pt x="6018" y="1983"/>
                  </a:cubicBezTo>
                  <a:cubicBezTo>
                    <a:pt x="6365" y="2046"/>
                    <a:pt x="6585" y="2361"/>
                    <a:pt x="6648" y="2613"/>
                  </a:cubicBezTo>
                  <a:cubicBezTo>
                    <a:pt x="6806" y="2991"/>
                    <a:pt x="6900" y="3527"/>
                    <a:pt x="6774" y="4031"/>
                  </a:cubicBezTo>
                  <a:cubicBezTo>
                    <a:pt x="6743" y="4251"/>
                    <a:pt x="6900" y="4472"/>
                    <a:pt x="7121" y="4472"/>
                  </a:cubicBezTo>
                  <a:cubicBezTo>
                    <a:pt x="7310" y="4472"/>
                    <a:pt x="7467" y="4346"/>
                    <a:pt x="7467" y="4157"/>
                  </a:cubicBezTo>
                  <a:cubicBezTo>
                    <a:pt x="7593" y="3527"/>
                    <a:pt x="7562" y="2802"/>
                    <a:pt x="7247" y="2204"/>
                  </a:cubicBezTo>
                  <a:lnTo>
                    <a:pt x="7247" y="2204"/>
                  </a:lnTo>
                  <a:lnTo>
                    <a:pt x="7404" y="2267"/>
                  </a:lnTo>
                  <a:cubicBezTo>
                    <a:pt x="8822" y="2487"/>
                    <a:pt x="9767" y="3873"/>
                    <a:pt x="9515" y="5291"/>
                  </a:cubicBezTo>
                  <a:cubicBezTo>
                    <a:pt x="9486" y="5464"/>
                    <a:pt x="9326" y="5610"/>
                    <a:pt x="9130" y="5610"/>
                  </a:cubicBezTo>
                  <a:cubicBezTo>
                    <a:pt x="9112" y="5610"/>
                    <a:pt x="9093" y="5609"/>
                    <a:pt x="9074" y="5606"/>
                  </a:cubicBezTo>
                  <a:lnTo>
                    <a:pt x="1733" y="4314"/>
                  </a:lnTo>
                  <a:cubicBezTo>
                    <a:pt x="1639" y="4283"/>
                    <a:pt x="1481" y="4062"/>
                    <a:pt x="1513" y="3873"/>
                  </a:cubicBezTo>
                  <a:cubicBezTo>
                    <a:pt x="1765" y="2613"/>
                    <a:pt x="2868" y="1699"/>
                    <a:pt x="4096" y="1699"/>
                  </a:cubicBezTo>
                  <a:close/>
                  <a:moveTo>
                    <a:pt x="1450" y="6740"/>
                  </a:moveTo>
                  <a:lnTo>
                    <a:pt x="1450" y="8252"/>
                  </a:lnTo>
                  <a:cubicBezTo>
                    <a:pt x="1009" y="8252"/>
                    <a:pt x="694" y="7937"/>
                    <a:pt x="694" y="7496"/>
                  </a:cubicBezTo>
                  <a:cubicBezTo>
                    <a:pt x="694" y="7118"/>
                    <a:pt x="1040" y="6740"/>
                    <a:pt x="1450" y="6740"/>
                  </a:cubicBezTo>
                  <a:close/>
                  <a:moveTo>
                    <a:pt x="9641" y="6740"/>
                  </a:moveTo>
                  <a:cubicBezTo>
                    <a:pt x="10019" y="6740"/>
                    <a:pt x="10397" y="7118"/>
                    <a:pt x="10397" y="7496"/>
                  </a:cubicBezTo>
                  <a:cubicBezTo>
                    <a:pt x="10397" y="7937"/>
                    <a:pt x="10082" y="8252"/>
                    <a:pt x="9641" y="8252"/>
                  </a:cubicBezTo>
                  <a:lnTo>
                    <a:pt x="9641" y="6740"/>
                  </a:lnTo>
                  <a:close/>
                  <a:moveTo>
                    <a:pt x="2206" y="5102"/>
                  </a:moveTo>
                  <a:lnTo>
                    <a:pt x="8916" y="6268"/>
                  </a:lnTo>
                  <a:lnTo>
                    <a:pt x="8916" y="8599"/>
                  </a:lnTo>
                  <a:cubicBezTo>
                    <a:pt x="8885" y="10489"/>
                    <a:pt x="7404" y="12033"/>
                    <a:pt x="5545" y="12033"/>
                  </a:cubicBezTo>
                  <a:cubicBezTo>
                    <a:pt x="3687" y="12033"/>
                    <a:pt x="2206" y="10489"/>
                    <a:pt x="2206" y="8599"/>
                  </a:cubicBezTo>
                  <a:lnTo>
                    <a:pt x="2206" y="5102"/>
                  </a:lnTo>
                  <a:close/>
                  <a:moveTo>
                    <a:pt x="7575" y="1"/>
                  </a:moveTo>
                  <a:cubicBezTo>
                    <a:pt x="6800" y="1"/>
                    <a:pt x="6137" y="473"/>
                    <a:pt x="5861" y="1164"/>
                  </a:cubicBezTo>
                  <a:lnTo>
                    <a:pt x="4726" y="975"/>
                  </a:lnTo>
                  <a:cubicBezTo>
                    <a:pt x="4530" y="941"/>
                    <a:pt x="4334" y="925"/>
                    <a:pt x="4141" y="925"/>
                  </a:cubicBezTo>
                  <a:cubicBezTo>
                    <a:pt x="2536" y="925"/>
                    <a:pt x="1101" y="2053"/>
                    <a:pt x="820" y="3684"/>
                  </a:cubicBezTo>
                  <a:cubicBezTo>
                    <a:pt x="757" y="4188"/>
                    <a:pt x="1009" y="4692"/>
                    <a:pt x="1481" y="4913"/>
                  </a:cubicBezTo>
                  <a:lnTo>
                    <a:pt x="1481" y="5953"/>
                  </a:lnTo>
                  <a:cubicBezTo>
                    <a:pt x="662" y="5953"/>
                    <a:pt x="1" y="6614"/>
                    <a:pt x="1" y="7465"/>
                  </a:cubicBezTo>
                  <a:cubicBezTo>
                    <a:pt x="1" y="8284"/>
                    <a:pt x="662" y="8946"/>
                    <a:pt x="1481" y="8946"/>
                  </a:cubicBezTo>
                  <a:cubicBezTo>
                    <a:pt x="1702" y="11056"/>
                    <a:pt x="3403" y="12726"/>
                    <a:pt x="5577" y="12726"/>
                  </a:cubicBezTo>
                  <a:cubicBezTo>
                    <a:pt x="7751" y="12726"/>
                    <a:pt x="9484" y="11056"/>
                    <a:pt x="9673" y="8946"/>
                  </a:cubicBezTo>
                  <a:cubicBezTo>
                    <a:pt x="10492" y="8946"/>
                    <a:pt x="11185" y="8284"/>
                    <a:pt x="11185" y="7465"/>
                  </a:cubicBezTo>
                  <a:cubicBezTo>
                    <a:pt x="11122" y="6803"/>
                    <a:pt x="10649" y="6205"/>
                    <a:pt x="9988" y="6047"/>
                  </a:cubicBezTo>
                  <a:cubicBezTo>
                    <a:pt x="10177" y="5890"/>
                    <a:pt x="10303" y="5638"/>
                    <a:pt x="10334" y="5417"/>
                  </a:cubicBezTo>
                  <a:cubicBezTo>
                    <a:pt x="10649" y="3590"/>
                    <a:pt x="9452" y="1825"/>
                    <a:pt x="7625" y="1510"/>
                  </a:cubicBezTo>
                  <a:lnTo>
                    <a:pt x="6617" y="1321"/>
                  </a:lnTo>
                  <a:cubicBezTo>
                    <a:pt x="6812" y="958"/>
                    <a:pt x="7206" y="744"/>
                    <a:pt x="7622" y="744"/>
                  </a:cubicBezTo>
                  <a:cubicBezTo>
                    <a:pt x="7675" y="744"/>
                    <a:pt x="7729" y="747"/>
                    <a:pt x="7782" y="754"/>
                  </a:cubicBezTo>
                  <a:cubicBezTo>
                    <a:pt x="7811" y="764"/>
                    <a:pt x="7840" y="768"/>
                    <a:pt x="7869" y="768"/>
                  </a:cubicBezTo>
                  <a:cubicBezTo>
                    <a:pt x="8034" y="768"/>
                    <a:pt x="8197" y="627"/>
                    <a:pt x="8223" y="439"/>
                  </a:cubicBezTo>
                  <a:cubicBezTo>
                    <a:pt x="8255" y="250"/>
                    <a:pt x="8097" y="61"/>
                    <a:pt x="7908" y="30"/>
                  </a:cubicBezTo>
                  <a:cubicBezTo>
                    <a:pt x="7796" y="10"/>
                    <a:pt x="7684" y="1"/>
                    <a:pt x="75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095" name="Google Shape;11262;p69">
            <a:extLst>
              <a:ext uri="{FF2B5EF4-FFF2-40B4-BE49-F238E27FC236}">
                <a16:creationId xmlns:a16="http://schemas.microsoft.com/office/drawing/2014/main" id="{70E8FCBD-82B4-4C0B-C472-05FB55A8F798}"/>
              </a:ext>
            </a:extLst>
          </p:cNvPr>
          <p:cNvGrpSpPr/>
          <p:nvPr/>
        </p:nvGrpSpPr>
        <p:grpSpPr>
          <a:xfrm>
            <a:off x="19604628" y="5206356"/>
            <a:ext cx="964999" cy="962656"/>
            <a:chOff x="-53690500" y="1903275"/>
            <a:chExt cx="319000" cy="318225"/>
          </a:xfrm>
          <a:solidFill>
            <a:schemeClr val="bg1"/>
          </a:solidFill>
        </p:grpSpPr>
        <p:sp>
          <p:nvSpPr>
            <p:cNvPr id="1096" name="Google Shape;11263;p69">
              <a:extLst>
                <a:ext uri="{FF2B5EF4-FFF2-40B4-BE49-F238E27FC236}">
                  <a16:creationId xmlns:a16="http://schemas.microsoft.com/office/drawing/2014/main" id="{C5DEAD8C-EDAC-BA18-801A-53ECFD2276F3}"/>
                </a:ext>
              </a:extLst>
            </p:cNvPr>
            <p:cNvSpPr/>
            <p:nvPr/>
          </p:nvSpPr>
          <p:spPr>
            <a:xfrm>
              <a:off x="-53567625" y="2136625"/>
              <a:ext cx="71675" cy="29750"/>
            </a:xfrm>
            <a:custGeom>
              <a:avLst/>
              <a:gdLst/>
              <a:ahLst/>
              <a:cxnLst/>
              <a:rect l="l" t="t" r="r" b="b"/>
              <a:pathLst>
                <a:path w="2867" h="1190" extrusionOk="0">
                  <a:moveTo>
                    <a:pt x="366" y="0"/>
                  </a:moveTo>
                  <a:cubicBezTo>
                    <a:pt x="276" y="0"/>
                    <a:pt x="189" y="40"/>
                    <a:pt x="126" y="118"/>
                  </a:cubicBezTo>
                  <a:cubicBezTo>
                    <a:pt x="0" y="244"/>
                    <a:pt x="0" y="465"/>
                    <a:pt x="126" y="622"/>
                  </a:cubicBezTo>
                  <a:cubicBezTo>
                    <a:pt x="473" y="969"/>
                    <a:pt x="945" y="1190"/>
                    <a:pt x="1418" y="1190"/>
                  </a:cubicBezTo>
                  <a:cubicBezTo>
                    <a:pt x="1890" y="1190"/>
                    <a:pt x="2395" y="969"/>
                    <a:pt x="2710" y="622"/>
                  </a:cubicBezTo>
                  <a:cubicBezTo>
                    <a:pt x="2867" y="465"/>
                    <a:pt x="2867" y="244"/>
                    <a:pt x="2710" y="118"/>
                  </a:cubicBezTo>
                  <a:cubicBezTo>
                    <a:pt x="2631" y="40"/>
                    <a:pt x="2536" y="0"/>
                    <a:pt x="2446" y="0"/>
                  </a:cubicBezTo>
                  <a:cubicBezTo>
                    <a:pt x="2355" y="0"/>
                    <a:pt x="2269" y="40"/>
                    <a:pt x="2206" y="118"/>
                  </a:cubicBezTo>
                  <a:cubicBezTo>
                    <a:pt x="2017" y="307"/>
                    <a:pt x="1701" y="433"/>
                    <a:pt x="1418" y="433"/>
                  </a:cubicBezTo>
                  <a:cubicBezTo>
                    <a:pt x="1103" y="433"/>
                    <a:pt x="819" y="307"/>
                    <a:pt x="630" y="118"/>
                  </a:cubicBezTo>
                  <a:cubicBezTo>
                    <a:pt x="552" y="40"/>
                    <a:pt x="457" y="0"/>
                    <a:pt x="3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7" name="Google Shape;11264;p69">
              <a:extLst>
                <a:ext uri="{FF2B5EF4-FFF2-40B4-BE49-F238E27FC236}">
                  <a16:creationId xmlns:a16="http://schemas.microsoft.com/office/drawing/2014/main" id="{601D5B7C-F959-A9A6-3977-9C395504FDE1}"/>
                </a:ext>
              </a:extLst>
            </p:cNvPr>
            <p:cNvSpPr/>
            <p:nvPr/>
          </p:nvSpPr>
          <p:spPr>
            <a:xfrm>
              <a:off x="-53502250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8" name="Google Shape;11265;p69">
              <a:extLst>
                <a:ext uri="{FF2B5EF4-FFF2-40B4-BE49-F238E27FC236}">
                  <a16:creationId xmlns:a16="http://schemas.microsoft.com/office/drawing/2014/main" id="{5DB5EB83-228C-F46A-6A72-7B705C14961A}"/>
                </a:ext>
              </a:extLst>
            </p:cNvPr>
            <p:cNvSpPr/>
            <p:nvPr/>
          </p:nvSpPr>
          <p:spPr>
            <a:xfrm>
              <a:off x="-53577075" y="207262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0"/>
                    <a:pt x="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9" name="Google Shape;11266;p69">
              <a:extLst>
                <a:ext uri="{FF2B5EF4-FFF2-40B4-BE49-F238E27FC236}">
                  <a16:creationId xmlns:a16="http://schemas.microsoft.com/office/drawing/2014/main" id="{51A6BA3B-3A02-3844-5ABB-D2B1C3D99534}"/>
                </a:ext>
              </a:extLst>
            </p:cNvPr>
            <p:cNvSpPr/>
            <p:nvPr/>
          </p:nvSpPr>
          <p:spPr>
            <a:xfrm>
              <a:off x="-53690500" y="1903275"/>
              <a:ext cx="319000" cy="318225"/>
            </a:xfrm>
            <a:custGeom>
              <a:avLst/>
              <a:gdLst/>
              <a:ahLst/>
              <a:cxnLst/>
              <a:rect l="l" t="t" r="r" b="b"/>
              <a:pathLst>
                <a:path w="12760" h="12729" extrusionOk="0">
                  <a:moveTo>
                    <a:pt x="9735" y="4475"/>
                  </a:moveTo>
                  <a:lnTo>
                    <a:pt x="9735" y="5262"/>
                  </a:lnTo>
                  <a:lnTo>
                    <a:pt x="2993" y="5262"/>
                  </a:lnTo>
                  <a:lnTo>
                    <a:pt x="2993" y="4475"/>
                  </a:lnTo>
                  <a:close/>
                  <a:moveTo>
                    <a:pt x="9767" y="6018"/>
                  </a:moveTo>
                  <a:lnTo>
                    <a:pt x="9767" y="8633"/>
                  </a:lnTo>
                  <a:cubicBezTo>
                    <a:pt x="9767" y="10461"/>
                    <a:pt x="8255" y="11973"/>
                    <a:pt x="6427" y="11973"/>
                  </a:cubicBezTo>
                  <a:cubicBezTo>
                    <a:pt x="4569" y="11973"/>
                    <a:pt x="3088" y="10461"/>
                    <a:pt x="3088" y="8633"/>
                  </a:cubicBezTo>
                  <a:lnTo>
                    <a:pt x="3088" y="6018"/>
                  </a:lnTo>
                  <a:close/>
                  <a:moveTo>
                    <a:pt x="6459" y="757"/>
                  </a:moveTo>
                  <a:cubicBezTo>
                    <a:pt x="9578" y="757"/>
                    <a:pt x="12098" y="3277"/>
                    <a:pt x="12098" y="6365"/>
                  </a:cubicBezTo>
                  <a:lnTo>
                    <a:pt x="12098" y="11973"/>
                  </a:lnTo>
                  <a:lnTo>
                    <a:pt x="8727" y="11973"/>
                  </a:lnTo>
                  <a:cubicBezTo>
                    <a:pt x="9798" y="11217"/>
                    <a:pt x="10460" y="9988"/>
                    <a:pt x="10460" y="8633"/>
                  </a:cubicBezTo>
                  <a:lnTo>
                    <a:pt x="10460" y="4097"/>
                  </a:lnTo>
                  <a:cubicBezTo>
                    <a:pt x="10460" y="3908"/>
                    <a:pt x="10303" y="3750"/>
                    <a:pt x="10114" y="3750"/>
                  </a:cubicBezTo>
                  <a:lnTo>
                    <a:pt x="6774" y="3750"/>
                  </a:lnTo>
                  <a:lnTo>
                    <a:pt x="6774" y="2994"/>
                  </a:lnTo>
                  <a:lnTo>
                    <a:pt x="7121" y="2994"/>
                  </a:lnTo>
                  <a:cubicBezTo>
                    <a:pt x="7310" y="2994"/>
                    <a:pt x="7467" y="2836"/>
                    <a:pt x="7467" y="2616"/>
                  </a:cubicBezTo>
                  <a:cubicBezTo>
                    <a:pt x="7467" y="2427"/>
                    <a:pt x="7310" y="2269"/>
                    <a:pt x="7121" y="2269"/>
                  </a:cubicBezTo>
                  <a:lnTo>
                    <a:pt x="6774" y="2269"/>
                  </a:lnTo>
                  <a:lnTo>
                    <a:pt x="6774" y="1923"/>
                  </a:lnTo>
                  <a:cubicBezTo>
                    <a:pt x="6774" y="1734"/>
                    <a:pt x="6616" y="1576"/>
                    <a:pt x="6427" y="1576"/>
                  </a:cubicBezTo>
                  <a:cubicBezTo>
                    <a:pt x="6207" y="1576"/>
                    <a:pt x="6049" y="1734"/>
                    <a:pt x="6049" y="1923"/>
                  </a:cubicBezTo>
                  <a:lnTo>
                    <a:pt x="6049" y="2269"/>
                  </a:lnTo>
                  <a:lnTo>
                    <a:pt x="5703" y="2269"/>
                  </a:lnTo>
                  <a:cubicBezTo>
                    <a:pt x="5514" y="2269"/>
                    <a:pt x="5356" y="2427"/>
                    <a:pt x="5356" y="2616"/>
                  </a:cubicBezTo>
                  <a:cubicBezTo>
                    <a:pt x="5356" y="2836"/>
                    <a:pt x="5514" y="2994"/>
                    <a:pt x="5703" y="2994"/>
                  </a:cubicBezTo>
                  <a:lnTo>
                    <a:pt x="6049" y="2994"/>
                  </a:lnTo>
                  <a:lnTo>
                    <a:pt x="6049" y="3750"/>
                  </a:lnTo>
                  <a:lnTo>
                    <a:pt x="2710" y="3750"/>
                  </a:lnTo>
                  <a:cubicBezTo>
                    <a:pt x="2521" y="3750"/>
                    <a:pt x="2363" y="3908"/>
                    <a:pt x="2363" y="4097"/>
                  </a:cubicBezTo>
                  <a:lnTo>
                    <a:pt x="2363" y="8633"/>
                  </a:lnTo>
                  <a:cubicBezTo>
                    <a:pt x="2363" y="9988"/>
                    <a:pt x="3088" y="11217"/>
                    <a:pt x="4096" y="11973"/>
                  </a:cubicBezTo>
                  <a:lnTo>
                    <a:pt x="820" y="11973"/>
                  </a:lnTo>
                  <a:lnTo>
                    <a:pt x="820" y="6365"/>
                  </a:lnTo>
                  <a:cubicBezTo>
                    <a:pt x="820" y="3277"/>
                    <a:pt x="3340" y="757"/>
                    <a:pt x="6459" y="757"/>
                  </a:cubicBezTo>
                  <a:close/>
                  <a:moveTo>
                    <a:pt x="6364" y="1"/>
                  </a:moveTo>
                  <a:cubicBezTo>
                    <a:pt x="2867" y="1"/>
                    <a:pt x="0" y="2868"/>
                    <a:pt x="0" y="6365"/>
                  </a:cubicBezTo>
                  <a:lnTo>
                    <a:pt x="0" y="12351"/>
                  </a:lnTo>
                  <a:cubicBezTo>
                    <a:pt x="0" y="12571"/>
                    <a:pt x="158" y="12729"/>
                    <a:pt x="347" y="12729"/>
                  </a:cubicBezTo>
                  <a:lnTo>
                    <a:pt x="12319" y="12729"/>
                  </a:lnTo>
                  <a:cubicBezTo>
                    <a:pt x="12508" y="12729"/>
                    <a:pt x="12665" y="12571"/>
                    <a:pt x="12665" y="12351"/>
                  </a:cubicBezTo>
                  <a:lnTo>
                    <a:pt x="12665" y="6365"/>
                  </a:lnTo>
                  <a:cubicBezTo>
                    <a:pt x="12760" y="2868"/>
                    <a:pt x="9893" y="1"/>
                    <a:pt x="636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00" name="Google Shape;11267;p69">
            <a:extLst>
              <a:ext uri="{FF2B5EF4-FFF2-40B4-BE49-F238E27FC236}">
                <a16:creationId xmlns:a16="http://schemas.microsoft.com/office/drawing/2014/main" id="{61F62A3D-E14B-E975-5CDD-64F530496386}"/>
              </a:ext>
            </a:extLst>
          </p:cNvPr>
          <p:cNvGrpSpPr/>
          <p:nvPr/>
        </p:nvGrpSpPr>
        <p:grpSpPr>
          <a:xfrm>
            <a:off x="19664177" y="6415282"/>
            <a:ext cx="845886" cy="957892"/>
            <a:chOff x="-53670800" y="2296300"/>
            <a:chExt cx="279625" cy="316650"/>
          </a:xfrm>
          <a:solidFill>
            <a:schemeClr val="bg1"/>
          </a:solidFill>
        </p:grpSpPr>
        <p:sp>
          <p:nvSpPr>
            <p:cNvPr id="1101" name="Google Shape;11268;p69">
              <a:extLst>
                <a:ext uri="{FF2B5EF4-FFF2-40B4-BE49-F238E27FC236}">
                  <a16:creationId xmlns:a16="http://schemas.microsoft.com/office/drawing/2014/main" id="{B6052F70-1AE6-2559-AFB7-6A7F716C20BB}"/>
                </a:ext>
              </a:extLst>
            </p:cNvPr>
            <p:cNvSpPr/>
            <p:nvPr/>
          </p:nvSpPr>
          <p:spPr>
            <a:xfrm>
              <a:off x="-53567625" y="2527275"/>
              <a:ext cx="73250" cy="29750"/>
            </a:xfrm>
            <a:custGeom>
              <a:avLst/>
              <a:gdLst/>
              <a:ahLst/>
              <a:cxnLst/>
              <a:rect l="l" t="t" r="r" b="b"/>
              <a:pathLst>
                <a:path w="2930" h="1190" extrusionOk="0">
                  <a:moveTo>
                    <a:pt x="410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6"/>
                    <a:pt x="0" y="528"/>
                    <a:pt x="158" y="623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58" y="1001"/>
                    <a:pt x="2773" y="623"/>
                  </a:cubicBezTo>
                  <a:cubicBezTo>
                    <a:pt x="2930" y="465"/>
                    <a:pt x="2930" y="245"/>
                    <a:pt x="2773" y="119"/>
                  </a:cubicBezTo>
                  <a:cubicBezTo>
                    <a:pt x="2710" y="40"/>
                    <a:pt x="2615" y="1"/>
                    <a:pt x="2517" y="1"/>
                  </a:cubicBezTo>
                  <a:cubicBezTo>
                    <a:pt x="2418" y="1"/>
                    <a:pt x="2316" y="40"/>
                    <a:pt x="2237" y="119"/>
                  </a:cubicBezTo>
                  <a:cubicBezTo>
                    <a:pt x="2048" y="308"/>
                    <a:pt x="1733" y="434"/>
                    <a:pt x="1449" y="434"/>
                  </a:cubicBezTo>
                  <a:cubicBezTo>
                    <a:pt x="1134" y="434"/>
                    <a:pt x="882" y="308"/>
                    <a:pt x="662" y="119"/>
                  </a:cubicBezTo>
                  <a:cubicBezTo>
                    <a:pt x="599" y="40"/>
                    <a:pt x="504" y="1"/>
                    <a:pt x="4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2" name="Google Shape;11269;p69">
              <a:extLst>
                <a:ext uri="{FF2B5EF4-FFF2-40B4-BE49-F238E27FC236}">
                  <a16:creationId xmlns:a16="http://schemas.microsoft.com/office/drawing/2014/main" id="{54906FD7-6588-411B-7579-1EAF00FDDABA}"/>
                </a:ext>
              </a:extLst>
            </p:cNvPr>
            <p:cNvSpPr/>
            <p:nvPr/>
          </p:nvSpPr>
          <p:spPr>
            <a:xfrm>
              <a:off x="-53502250" y="246327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3" name="Google Shape;11270;p69">
              <a:extLst>
                <a:ext uri="{FF2B5EF4-FFF2-40B4-BE49-F238E27FC236}">
                  <a16:creationId xmlns:a16="http://schemas.microsoft.com/office/drawing/2014/main" id="{5B2B5222-541E-0934-8B68-EB63F6E82CB5}"/>
                </a:ext>
              </a:extLst>
            </p:cNvPr>
            <p:cNvSpPr/>
            <p:nvPr/>
          </p:nvSpPr>
          <p:spPr>
            <a:xfrm>
              <a:off x="-53577075" y="2463275"/>
              <a:ext cx="17325" cy="17350"/>
            </a:xfrm>
            <a:custGeom>
              <a:avLst/>
              <a:gdLst/>
              <a:ahLst/>
              <a:cxnLst/>
              <a:rect l="l" t="t" r="r" b="b"/>
              <a:pathLst>
                <a:path w="693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36" y="694"/>
                    <a:pt x="693" y="536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4" name="Google Shape;11271;p69">
              <a:extLst>
                <a:ext uri="{FF2B5EF4-FFF2-40B4-BE49-F238E27FC236}">
                  <a16:creationId xmlns:a16="http://schemas.microsoft.com/office/drawing/2014/main" id="{3F2FBFE6-5FA9-7F5E-C3EC-26EB97279F33}"/>
                </a:ext>
              </a:extLst>
            </p:cNvPr>
            <p:cNvSpPr/>
            <p:nvPr/>
          </p:nvSpPr>
          <p:spPr>
            <a:xfrm>
              <a:off x="-53670800" y="2296300"/>
              <a:ext cx="279625" cy="316650"/>
            </a:xfrm>
            <a:custGeom>
              <a:avLst/>
              <a:gdLst/>
              <a:ahLst/>
              <a:cxnLst/>
              <a:rect l="l" t="t" r="r" b="b"/>
              <a:pathLst>
                <a:path w="11185" h="12666" extrusionOk="0">
                  <a:moveTo>
                    <a:pt x="1481" y="6680"/>
                  </a:moveTo>
                  <a:lnTo>
                    <a:pt x="1481" y="7026"/>
                  </a:lnTo>
                  <a:lnTo>
                    <a:pt x="1481" y="8129"/>
                  </a:lnTo>
                  <a:cubicBezTo>
                    <a:pt x="1450" y="8134"/>
                    <a:pt x="1421" y="8136"/>
                    <a:pt x="1391" y="8136"/>
                  </a:cubicBezTo>
                  <a:cubicBezTo>
                    <a:pt x="1026" y="8136"/>
                    <a:pt x="756" y="7786"/>
                    <a:pt x="756" y="7436"/>
                  </a:cubicBezTo>
                  <a:cubicBezTo>
                    <a:pt x="756" y="7026"/>
                    <a:pt x="1103" y="6680"/>
                    <a:pt x="1481" y="6680"/>
                  </a:cubicBezTo>
                  <a:close/>
                  <a:moveTo>
                    <a:pt x="9672" y="6711"/>
                  </a:moveTo>
                  <a:cubicBezTo>
                    <a:pt x="10082" y="6711"/>
                    <a:pt x="10428" y="7026"/>
                    <a:pt x="10428" y="7467"/>
                  </a:cubicBezTo>
                  <a:cubicBezTo>
                    <a:pt x="10428" y="7814"/>
                    <a:pt x="10113" y="8192"/>
                    <a:pt x="9672" y="8192"/>
                  </a:cubicBezTo>
                  <a:lnTo>
                    <a:pt x="9672" y="7089"/>
                  </a:lnTo>
                  <a:lnTo>
                    <a:pt x="9672" y="6711"/>
                  </a:lnTo>
                  <a:close/>
                  <a:moveTo>
                    <a:pt x="5576" y="3718"/>
                  </a:moveTo>
                  <a:cubicBezTo>
                    <a:pt x="7435" y="3718"/>
                    <a:pt x="8947" y="5231"/>
                    <a:pt x="8947" y="7089"/>
                  </a:cubicBezTo>
                  <a:lnTo>
                    <a:pt x="8947" y="9326"/>
                  </a:lnTo>
                  <a:cubicBezTo>
                    <a:pt x="8947" y="10775"/>
                    <a:pt x="7750" y="11910"/>
                    <a:pt x="6333" y="11910"/>
                  </a:cubicBezTo>
                  <a:lnTo>
                    <a:pt x="4852" y="11910"/>
                  </a:lnTo>
                  <a:cubicBezTo>
                    <a:pt x="3371" y="11910"/>
                    <a:pt x="2237" y="10744"/>
                    <a:pt x="2237" y="9326"/>
                  </a:cubicBezTo>
                  <a:lnTo>
                    <a:pt x="2237" y="7089"/>
                  </a:lnTo>
                  <a:cubicBezTo>
                    <a:pt x="2237" y="5231"/>
                    <a:pt x="3749" y="3718"/>
                    <a:pt x="5576" y="3718"/>
                  </a:cubicBezTo>
                  <a:close/>
                  <a:moveTo>
                    <a:pt x="7089" y="1"/>
                  </a:moveTo>
                  <a:cubicBezTo>
                    <a:pt x="6080" y="1"/>
                    <a:pt x="5230" y="820"/>
                    <a:pt x="5230" y="1828"/>
                  </a:cubicBezTo>
                  <a:lnTo>
                    <a:pt x="5230" y="2994"/>
                  </a:lnTo>
                  <a:cubicBezTo>
                    <a:pt x="3560" y="3151"/>
                    <a:pt x="2142" y="4348"/>
                    <a:pt x="1670" y="5924"/>
                  </a:cubicBezTo>
                  <a:lnTo>
                    <a:pt x="1512" y="5924"/>
                  </a:lnTo>
                  <a:cubicBezTo>
                    <a:pt x="662" y="5924"/>
                    <a:pt x="0" y="6585"/>
                    <a:pt x="0" y="7436"/>
                  </a:cubicBezTo>
                  <a:cubicBezTo>
                    <a:pt x="0" y="8255"/>
                    <a:pt x="662" y="8917"/>
                    <a:pt x="1512" y="8917"/>
                  </a:cubicBezTo>
                  <a:lnTo>
                    <a:pt x="1512" y="9326"/>
                  </a:lnTo>
                  <a:cubicBezTo>
                    <a:pt x="1512" y="11185"/>
                    <a:pt x="2993" y="12666"/>
                    <a:pt x="4852" y="12666"/>
                  </a:cubicBezTo>
                  <a:lnTo>
                    <a:pt x="6333" y="12666"/>
                  </a:lnTo>
                  <a:cubicBezTo>
                    <a:pt x="8191" y="12666"/>
                    <a:pt x="9704" y="11185"/>
                    <a:pt x="9704" y="9326"/>
                  </a:cubicBezTo>
                  <a:lnTo>
                    <a:pt x="9704" y="8917"/>
                  </a:lnTo>
                  <a:cubicBezTo>
                    <a:pt x="10523" y="8917"/>
                    <a:pt x="11184" y="8255"/>
                    <a:pt x="11184" y="7436"/>
                  </a:cubicBezTo>
                  <a:cubicBezTo>
                    <a:pt x="11184" y="6617"/>
                    <a:pt x="10523" y="5924"/>
                    <a:pt x="9672" y="5924"/>
                  </a:cubicBezTo>
                  <a:lnTo>
                    <a:pt x="9515" y="5924"/>
                  </a:lnTo>
                  <a:cubicBezTo>
                    <a:pt x="9042" y="4317"/>
                    <a:pt x="7687" y="3151"/>
                    <a:pt x="5954" y="2994"/>
                  </a:cubicBezTo>
                  <a:lnTo>
                    <a:pt x="5954" y="1828"/>
                  </a:lnTo>
                  <a:cubicBezTo>
                    <a:pt x="5954" y="1198"/>
                    <a:pt x="6459" y="725"/>
                    <a:pt x="7057" y="725"/>
                  </a:cubicBezTo>
                  <a:cubicBezTo>
                    <a:pt x="7687" y="725"/>
                    <a:pt x="8160" y="1230"/>
                    <a:pt x="8160" y="1828"/>
                  </a:cubicBezTo>
                  <a:cubicBezTo>
                    <a:pt x="8160" y="2017"/>
                    <a:pt x="8002" y="2206"/>
                    <a:pt x="7813" y="2206"/>
                  </a:cubicBezTo>
                  <a:cubicBezTo>
                    <a:pt x="7593" y="2206"/>
                    <a:pt x="7435" y="2017"/>
                    <a:pt x="7435" y="1828"/>
                  </a:cubicBezTo>
                  <a:cubicBezTo>
                    <a:pt x="7435" y="1639"/>
                    <a:pt x="7278" y="1482"/>
                    <a:pt x="7089" y="1482"/>
                  </a:cubicBezTo>
                  <a:cubicBezTo>
                    <a:pt x="6900" y="1482"/>
                    <a:pt x="6742" y="1639"/>
                    <a:pt x="6742" y="1828"/>
                  </a:cubicBezTo>
                  <a:cubicBezTo>
                    <a:pt x="6742" y="2458"/>
                    <a:pt x="7246" y="2931"/>
                    <a:pt x="7845" y="2931"/>
                  </a:cubicBezTo>
                  <a:cubicBezTo>
                    <a:pt x="8475" y="2931"/>
                    <a:pt x="8947" y="2427"/>
                    <a:pt x="8947" y="1828"/>
                  </a:cubicBezTo>
                  <a:cubicBezTo>
                    <a:pt x="8947" y="820"/>
                    <a:pt x="8128" y="1"/>
                    <a:pt x="70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05" name="Google Shape;11272;p69">
            <a:extLst>
              <a:ext uri="{FF2B5EF4-FFF2-40B4-BE49-F238E27FC236}">
                <a16:creationId xmlns:a16="http://schemas.microsoft.com/office/drawing/2014/main" id="{5CE17EB0-44F8-4783-7542-C5A2DC80FEC2}"/>
              </a:ext>
            </a:extLst>
          </p:cNvPr>
          <p:cNvGrpSpPr/>
          <p:nvPr/>
        </p:nvGrpSpPr>
        <p:grpSpPr>
          <a:xfrm>
            <a:off x="19604628" y="7655854"/>
            <a:ext cx="964999" cy="963866"/>
            <a:chOff x="-53690500" y="2686575"/>
            <a:chExt cx="319000" cy="318625"/>
          </a:xfrm>
          <a:solidFill>
            <a:schemeClr val="bg1"/>
          </a:solidFill>
        </p:grpSpPr>
        <p:sp>
          <p:nvSpPr>
            <p:cNvPr id="1106" name="Google Shape;11273;p69">
              <a:extLst>
                <a:ext uri="{FF2B5EF4-FFF2-40B4-BE49-F238E27FC236}">
                  <a16:creationId xmlns:a16="http://schemas.microsoft.com/office/drawing/2014/main" id="{389F0C7C-56FC-3C84-1F98-9DF674C22505}"/>
                </a:ext>
              </a:extLst>
            </p:cNvPr>
            <p:cNvSpPr/>
            <p:nvPr/>
          </p:nvSpPr>
          <p:spPr>
            <a:xfrm>
              <a:off x="-53567625" y="2917925"/>
              <a:ext cx="73250" cy="29775"/>
            </a:xfrm>
            <a:custGeom>
              <a:avLst/>
              <a:gdLst/>
              <a:ahLst/>
              <a:cxnLst/>
              <a:rect l="l" t="t" r="r" b="b"/>
              <a:pathLst>
                <a:path w="2930" h="1191" extrusionOk="0">
                  <a:moveTo>
                    <a:pt x="410" y="1"/>
                  </a:moveTo>
                  <a:cubicBezTo>
                    <a:pt x="315" y="1"/>
                    <a:pt x="221" y="40"/>
                    <a:pt x="158" y="119"/>
                  </a:cubicBezTo>
                  <a:cubicBezTo>
                    <a:pt x="0" y="277"/>
                    <a:pt x="0" y="529"/>
                    <a:pt x="158" y="655"/>
                  </a:cubicBezTo>
                  <a:cubicBezTo>
                    <a:pt x="504" y="1001"/>
                    <a:pt x="977" y="1190"/>
                    <a:pt x="1449" y="1190"/>
                  </a:cubicBezTo>
                  <a:cubicBezTo>
                    <a:pt x="1922" y="1190"/>
                    <a:pt x="2458" y="1001"/>
                    <a:pt x="2773" y="655"/>
                  </a:cubicBezTo>
                  <a:cubicBezTo>
                    <a:pt x="2930" y="497"/>
                    <a:pt x="2930" y="245"/>
                    <a:pt x="2773" y="119"/>
                  </a:cubicBezTo>
                  <a:cubicBezTo>
                    <a:pt x="2710" y="72"/>
                    <a:pt x="2615" y="48"/>
                    <a:pt x="2517" y="48"/>
                  </a:cubicBezTo>
                  <a:cubicBezTo>
                    <a:pt x="2418" y="48"/>
                    <a:pt x="2316" y="72"/>
                    <a:pt x="2237" y="119"/>
                  </a:cubicBezTo>
                  <a:cubicBezTo>
                    <a:pt x="2048" y="340"/>
                    <a:pt x="1733" y="434"/>
                    <a:pt x="1449" y="434"/>
                  </a:cubicBezTo>
                  <a:cubicBezTo>
                    <a:pt x="1134" y="434"/>
                    <a:pt x="882" y="340"/>
                    <a:pt x="662" y="119"/>
                  </a:cubicBezTo>
                  <a:cubicBezTo>
                    <a:pt x="599" y="40"/>
                    <a:pt x="504" y="1"/>
                    <a:pt x="41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7" name="Google Shape;11274;p69">
              <a:extLst>
                <a:ext uri="{FF2B5EF4-FFF2-40B4-BE49-F238E27FC236}">
                  <a16:creationId xmlns:a16="http://schemas.microsoft.com/office/drawing/2014/main" id="{A0F0D385-E486-76D2-EAAD-1F65D9E9F234}"/>
                </a:ext>
              </a:extLst>
            </p:cNvPr>
            <p:cNvSpPr/>
            <p:nvPr/>
          </p:nvSpPr>
          <p:spPr>
            <a:xfrm>
              <a:off x="-53577075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8" name="Google Shape;11275;p69">
              <a:extLst>
                <a:ext uri="{FF2B5EF4-FFF2-40B4-BE49-F238E27FC236}">
                  <a16:creationId xmlns:a16="http://schemas.microsoft.com/office/drawing/2014/main" id="{833A9B92-D679-BE49-5C57-5C99C563E97C}"/>
                </a:ext>
              </a:extLst>
            </p:cNvPr>
            <p:cNvSpPr/>
            <p:nvPr/>
          </p:nvSpPr>
          <p:spPr>
            <a:xfrm>
              <a:off x="-53502250" y="2854725"/>
              <a:ext cx="17325" cy="18150"/>
            </a:xfrm>
            <a:custGeom>
              <a:avLst/>
              <a:gdLst/>
              <a:ahLst/>
              <a:cxnLst/>
              <a:rect l="l" t="t" r="r" b="b"/>
              <a:pathLst>
                <a:path w="693" h="726" extrusionOk="0">
                  <a:moveTo>
                    <a:pt x="347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79"/>
                  </a:cubicBezTo>
                  <a:cubicBezTo>
                    <a:pt x="693" y="190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9" name="Google Shape;11276;p69">
              <a:extLst>
                <a:ext uri="{FF2B5EF4-FFF2-40B4-BE49-F238E27FC236}">
                  <a16:creationId xmlns:a16="http://schemas.microsoft.com/office/drawing/2014/main" id="{CB2A77E5-CFD8-B30F-41B8-19149017425D}"/>
                </a:ext>
              </a:extLst>
            </p:cNvPr>
            <p:cNvSpPr/>
            <p:nvPr/>
          </p:nvSpPr>
          <p:spPr>
            <a:xfrm>
              <a:off x="-53690500" y="2686575"/>
              <a:ext cx="319000" cy="318625"/>
            </a:xfrm>
            <a:custGeom>
              <a:avLst/>
              <a:gdLst/>
              <a:ahLst/>
              <a:cxnLst/>
              <a:rect l="l" t="t" r="r" b="b"/>
              <a:pathLst>
                <a:path w="12760" h="12745" extrusionOk="0">
                  <a:moveTo>
                    <a:pt x="6364" y="804"/>
                  </a:moveTo>
                  <a:lnTo>
                    <a:pt x="11059" y="3765"/>
                  </a:lnTo>
                  <a:lnTo>
                    <a:pt x="1702" y="3765"/>
                  </a:lnTo>
                  <a:lnTo>
                    <a:pt x="6364" y="804"/>
                  </a:lnTo>
                  <a:close/>
                  <a:moveTo>
                    <a:pt x="5797" y="4490"/>
                  </a:moveTo>
                  <a:cubicBezTo>
                    <a:pt x="5262" y="5404"/>
                    <a:pt x="4285" y="6002"/>
                    <a:pt x="3214" y="6002"/>
                  </a:cubicBezTo>
                  <a:lnTo>
                    <a:pt x="2237" y="6002"/>
                  </a:lnTo>
                  <a:cubicBezTo>
                    <a:pt x="1954" y="6002"/>
                    <a:pt x="1733" y="6065"/>
                    <a:pt x="1513" y="6191"/>
                  </a:cubicBezTo>
                  <a:lnTo>
                    <a:pt x="1513" y="4490"/>
                  </a:lnTo>
                  <a:close/>
                  <a:moveTo>
                    <a:pt x="11248" y="4490"/>
                  </a:moveTo>
                  <a:lnTo>
                    <a:pt x="11248" y="6191"/>
                  </a:lnTo>
                  <a:cubicBezTo>
                    <a:pt x="11027" y="6065"/>
                    <a:pt x="10775" y="6002"/>
                    <a:pt x="10523" y="6002"/>
                  </a:cubicBezTo>
                  <a:lnTo>
                    <a:pt x="9515" y="6002"/>
                  </a:lnTo>
                  <a:cubicBezTo>
                    <a:pt x="8475" y="6002"/>
                    <a:pt x="7467" y="5404"/>
                    <a:pt x="6963" y="4490"/>
                  </a:cubicBezTo>
                  <a:close/>
                  <a:moveTo>
                    <a:pt x="2237" y="6758"/>
                  </a:moveTo>
                  <a:lnTo>
                    <a:pt x="2237" y="8239"/>
                  </a:lnTo>
                  <a:cubicBezTo>
                    <a:pt x="1859" y="8239"/>
                    <a:pt x="1481" y="7892"/>
                    <a:pt x="1481" y="7483"/>
                  </a:cubicBezTo>
                  <a:cubicBezTo>
                    <a:pt x="1481" y="7105"/>
                    <a:pt x="1796" y="6758"/>
                    <a:pt x="2237" y="6758"/>
                  </a:cubicBezTo>
                  <a:close/>
                  <a:moveTo>
                    <a:pt x="10523" y="6758"/>
                  </a:moveTo>
                  <a:cubicBezTo>
                    <a:pt x="10901" y="6758"/>
                    <a:pt x="11248" y="7073"/>
                    <a:pt x="11248" y="7483"/>
                  </a:cubicBezTo>
                  <a:cubicBezTo>
                    <a:pt x="11248" y="7892"/>
                    <a:pt x="10933" y="8239"/>
                    <a:pt x="10523" y="8239"/>
                  </a:cubicBezTo>
                  <a:lnTo>
                    <a:pt x="10523" y="6758"/>
                  </a:lnTo>
                  <a:close/>
                  <a:moveTo>
                    <a:pt x="1481" y="8806"/>
                  </a:moveTo>
                  <a:cubicBezTo>
                    <a:pt x="1733" y="8901"/>
                    <a:pt x="1954" y="8995"/>
                    <a:pt x="2237" y="8995"/>
                  </a:cubicBezTo>
                  <a:cubicBezTo>
                    <a:pt x="2363" y="10224"/>
                    <a:pt x="2993" y="11326"/>
                    <a:pt x="4002" y="11988"/>
                  </a:cubicBezTo>
                  <a:lnTo>
                    <a:pt x="1481" y="11988"/>
                  </a:lnTo>
                  <a:lnTo>
                    <a:pt x="1481" y="8806"/>
                  </a:lnTo>
                  <a:close/>
                  <a:moveTo>
                    <a:pt x="6333" y="5025"/>
                  </a:moveTo>
                  <a:cubicBezTo>
                    <a:pt x="6585" y="5404"/>
                    <a:pt x="6932" y="5750"/>
                    <a:pt x="7310" y="6065"/>
                  </a:cubicBezTo>
                  <a:cubicBezTo>
                    <a:pt x="7940" y="6506"/>
                    <a:pt x="8696" y="6758"/>
                    <a:pt x="9452" y="6758"/>
                  </a:cubicBezTo>
                  <a:lnTo>
                    <a:pt x="9672" y="6758"/>
                  </a:lnTo>
                  <a:lnTo>
                    <a:pt x="9672" y="8586"/>
                  </a:lnTo>
                  <a:lnTo>
                    <a:pt x="9767" y="8586"/>
                  </a:lnTo>
                  <a:cubicBezTo>
                    <a:pt x="9767" y="10444"/>
                    <a:pt x="8223" y="11988"/>
                    <a:pt x="6364" y="11988"/>
                  </a:cubicBezTo>
                  <a:cubicBezTo>
                    <a:pt x="4537" y="11988"/>
                    <a:pt x="2993" y="10444"/>
                    <a:pt x="2993" y="8586"/>
                  </a:cubicBezTo>
                  <a:lnTo>
                    <a:pt x="2993" y="6758"/>
                  </a:lnTo>
                  <a:lnTo>
                    <a:pt x="3214" y="6758"/>
                  </a:lnTo>
                  <a:cubicBezTo>
                    <a:pt x="4002" y="6758"/>
                    <a:pt x="4726" y="6506"/>
                    <a:pt x="5356" y="6065"/>
                  </a:cubicBezTo>
                  <a:cubicBezTo>
                    <a:pt x="5734" y="5813"/>
                    <a:pt x="6112" y="5435"/>
                    <a:pt x="6333" y="5025"/>
                  </a:cubicBezTo>
                  <a:close/>
                  <a:moveTo>
                    <a:pt x="11248" y="8806"/>
                  </a:moveTo>
                  <a:lnTo>
                    <a:pt x="11248" y="12020"/>
                  </a:lnTo>
                  <a:lnTo>
                    <a:pt x="8727" y="12020"/>
                  </a:lnTo>
                  <a:lnTo>
                    <a:pt x="8727" y="11988"/>
                  </a:lnTo>
                  <a:cubicBezTo>
                    <a:pt x="9735" y="11326"/>
                    <a:pt x="10397" y="10224"/>
                    <a:pt x="10523" y="8995"/>
                  </a:cubicBezTo>
                  <a:cubicBezTo>
                    <a:pt x="10775" y="8995"/>
                    <a:pt x="11027" y="8901"/>
                    <a:pt x="11248" y="8806"/>
                  </a:cubicBezTo>
                  <a:close/>
                  <a:moveTo>
                    <a:pt x="6380" y="0"/>
                  </a:moveTo>
                  <a:cubicBezTo>
                    <a:pt x="6309" y="0"/>
                    <a:pt x="6238" y="16"/>
                    <a:pt x="6175" y="48"/>
                  </a:cubicBezTo>
                  <a:lnTo>
                    <a:pt x="189" y="3797"/>
                  </a:lnTo>
                  <a:cubicBezTo>
                    <a:pt x="32" y="3860"/>
                    <a:pt x="0" y="4080"/>
                    <a:pt x="32" y="4238"/>
                  </a:cubicBezTo>
                  <a:cubicBezTo>
                    <a:pt x="95" y="4395"/>
                    <a:pt x="252" y="4490"/>
                    <a:pt x="378" y="4490"/>
                  </a:cubicBezTo>
                  <a:lnTo>
                    <a:pt x="757" y="4490"/>
                  </a:lnTo>
                  <a:lnTo>
                    <a:pt x="757" y="12366"/>
                  </a:lnTo>
                  <a:cubicBezTo>
                    <a:pt x="757" y="12587"/>
                    <a:pt x="914" y="12744"/>
                    <a:pt x="1103" y="12744"/>
                  </a:cubicBezTo>
                  <a:lnTo>
                    <a:pt x="11626" y="12744"/>
                  </a:lnTo>
                  <a:cubicBezTo>
                    <a:pt x="11815" y="12744"/>
                    <a:pt x="11972" y="12587"/>
                    <a:pt x="11972" y="12366"/>
                  </a:cubicBezTo>
                  <a:lnTo>
                    <a:pt x="11972" y="4490"/>
                  </a:lnTo>
                  <a:lnTo>
                    <a:pt x="12319" y="4490"/>
                  </a:lnTo>
                  <a:cubicBezTo>
                    <a:pt x="12476" y="4490"/>
                    <a:pt x="12634" y="4395"/>
                    <a:pt x="12665" y="4238"/>
                  </a:cubicBezTo>
                  <a:cubicBezTo>
                    <a:pt x="12760" y="4080"/>
                    <a:pt x="12728" y="3923"/>
                    <a:pt x="12571" y="3797"/>
                  </a:cubicBezTo>
                  <a:lnTo>
                    <a:pt x="6585" y="48"/>
                  </a:lnTo>
                  <a:cubicBezTo>
                    <a:pt x="6522" y="16"/>
                    <a:pt x="6451" y="0"/>
                    <a:pt x="638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10" name="Google Shape;11313;p69">
            <a:extLst>
              <a:ext uri="{FF2B5EF4-FFF2-40B4-BE49-F238E27FC236}">
                <a16:creationId xmlns:a16="http://schemas.microsoft.com/office/drawing/2014/main" id="{30C63648-FA35-9DDB-DB56-C84F2313106E}"/>
              </a:ext>
            </a:extLst>
          </p:cNvPr>
          <p:cNvGrpSpPr/>
          <p:nvPr/>
        </p:nvGrpSpPr>
        <p:grpSpPr>
          <a:xfrm>
            <a:off x="20817307" y="5206356"/>
            <a:ext cx="903138" cy="962656"/>
            <a:chOff x="-53288825" y="1903275"/>
            <a:chExt cx="298550" cy="318225"/>
          </a:xfrm>
          <a:solidFill>
            <a:schemeClr val="bg1"/>
          </a:solidFill>
        </p:grpSpPr>
        <p:sp>
          <p:nvSpPr>
            <p:cNvPr id="1111" name="Google Shape;11314;p69">
              <a:extLst>
                <a:ext uri="{FF2B5EF4-FFF2-40B4-BE49-F238E27FC236}">
                  <a16:creationId xmlns:a16="http://schemas.microsoft.com/office/drawing/2014/main" id="{C50B0D12-21D3-245E-7178-D5DFBDDC6B65}"/>
                </a:ext>
              </a:extLst>
            </p:cNvPr>
            <p:cNvSpPr/>
            <p:nvPr/>
          </p:nvSpPr>
          <p:spPr>
            <a:xfrm>
              <a:off x="-53214000" y="2052925"/>
              <a:ext cx="18150" cy="17350"/>
            </a:xfrm>
            <a:custGeom>
              <a:avLst/>
              <a:gdLst/>
              <a:ahLst/>
              <a:cxnLst/>
              <a:rect l="l" t="t" r="r" b="b"/>
              <a:pathLst>
                <a:path w="726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7" y="694"/>
                    <a:pt x="726" y="536"/>
                    <a:pt x="726" y="347"/>
                  </a:cubicBezTo>
                  <a:cubicBezTo>
                    <a:pt x="726" y="158"/>
                    <a:pt x="53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2" name="Google Shape;11315;p69">
              <a:extLst>
                <a:ext uri="{FF2B5EF4-FFF2-40B4-BE49-F238E27FC236}">
                  <a16:creationId xmlns:a16="http://schemas.microsoft.com/office/drawing/2014/main" id="{45757299-CE83-8F44-F2EB-329699B2C486}"/>
                </a:ext>
              </a:extLst>
            </p:cNvPr>
            <p:cNvSpPr/>
            <p:nvPr/>
          </p:nvSpPr>
          <p:spPr>
            <a:xfrm>
              <a:off x="-53139175" y="20529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cubicBezTo>
                    <a:pt x="1" y="536"/>
                    <a:pt x="158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3" name="Google Shape;11316;p69">
              <a:extLst>
                <a:ext uri="{FF2B5EF4-FFF2-40B4-BE49-F238E27FC236}">
                  <a16:creationId xmlns:a16="http://schemas.microsoft.com/office/drawing/2014/main" id="{07E8393C-534C-1F44-500E-F5706581D547}"/>
                </a:ext>
              </a:extLst>
            </p:cNvPr>
            <p:cNvSpPr/>
            <p:nvPr/>
          </p:nvSpPr>
          <p:spPr>
            <a:xfrm>
              <a:off x="-53288825" y="1903275"/>
              <a:ext cx="298550" cy="318225"/>
            </a:xfrm>
            <a:custGeom>
              <a:avLst/>
              <a:gdLst/>
              <a:ahLst/>
              <a:cxnLst/>
              <a:rect l="l" t="t" r="r" b="b"/>
              <a:pathLst>
                <a:path w="11942" h="12729" extrusionOk="0">
                  <a:moveTo>
                    <a:pt x="4853" y="757"/>
                  </a:moveTo>
                  <a:cubicBezTo>
                    <a:pt x="6428" y="757"/>
                    <a:pt x="7846" y="1639"/>
                    <a:pt x="8507" y="2994"/>
                  </a:cubicBezTo>
                  <a:lnTo>
                    <a:pt x="1167" y="2994"/>
                  </a:lnTo>
                  <a:cubicBezTo>
                    <a:pt x="1891" y="1639"/>
                    <a:pt x="3277" y="757"/>
                    <a:pt x="4853" y="757"/>
                  </a:cubicBezTo>
                  <a:close/>
                  <a:moveTo>
                    <a:pt x="11185" y="2994"/>
                  </a:moveTo>
                  <a:lnTo>
                    <a:pt x="11185" y="3340"/>
                  </a:lnTo>
                  <a:cubicBezTo>
                    <a:pt x="11185" y="3971"/>
                    <a:pt x="10681" y="4443"/>
                    <a:pt x="10083" y="4443"/>
                  </a:cubicBezTo>
                  <a:lnTo>
                    <a:pt x="9736" y="4443"/>
                  </a:lnTo>
                  <a:lnTo>
                    <a:pt x="9736" y="4097"/>
                  </a:lnTo>
                  <a:cubicBezTo>
                    <a:pt x="9736" y="3466"/>
                    <a:pt x="10240" y="2994"/>
                    <a:pt x="10839" y="2994"/>
                  </a:cubicBezTo>
                  <a:close/>
                  <a:moveTo>
                    <a:pt x="3151" y="3750"/>
                  </a:moveTo>
                  <a:lnTo>
                    <a:pt x="3498" y="4475"/>
                  </a:lnTo>
                  <a:lnTo>
                    <a:pt x="789" y="4475"/>
                  </a:lnTo>
                  <a:cubicBezTo>
                    <a:pt x="820" y="4223"/>
                    <a:pt x="852" y="3971"/>
                    <a:pt x="946" y="3750"/>
                  </a:cubicBezTo>
                  <a:close/>
                  <a:moveTo>
                    <a:pt x="5735" y="3750"/>
                  </a:moveTo>
                  <a:lnTo>
                    <a:pt x="5357" y="4475"/>
                  </a:lnTo>
                  <a:lnTo>
                    <a:pt x="4317" y="4475"/>
                  </a:lnTo>
                  <a:lnTo>
                    <a:pt x="3971" y="3750"/>
                  </a:lnTo>
                  <a:close/>
                  <a:moveTo>
                    <a:pt x="8822" y="3750"/>
                  </a:moveTo>
                  <a:cubicBezTo>
                    <a:pt x="8885" y="3971"/>
                    <a:pt x="8948" y="4223"/>
                    <a:pt x="8980" y="4475"/>
                  </a:cubicBezTo>
                  <a:lnTo>
                    <a:pt x="6270" y="4475"/>
                  </a:lnTo>
                  <a:lnTo>
                    <a:pt x="6617" y="3750"/>
                  </a:lnTo>
                  <a:close/>
                  <a:moveTo>
                    <a:pt x="10083" y="5231"/>
                  </a:moveTo>
                  <a:cubicBezTo>
                    <a:pt x="10713" y="5231"/>
                    <a:pt x="11185" y="5703"/>
                    <a:pt x="11185" y="6333"/>
                  </a:cubicBezTo>
                  <a:lnTo>
                    <a:pt x="11185" y="6680"/>
                  </a:lnTo>
                  <a:lnTo>
                    <a:pt x="10839" y="6680"/>
                  </a:lnTo>
                  <a:cubicBezTo>
                    <a:pt x="10209" y="6680"/>
                    <a:pt x="9736" y="6176"/>
                    <a:pt x="9736" y="5577"/>
                  </a:cubicBezTo>
                  <a:lnTo>
                    <a:pt x="9736" y="5231"/>
                  </a:lnTo>
                  <a:close/>
                  <a:moveTo>
                    <a:pt x="8980" y="5231"/>
                  </a:moveTo>
                  <a:lnTo>
                    <a:pt x="8980" y="7531"/>
                  </a:lnTo>
                  <a:lnTo>
                    <a:pt x="789" y="7531"/>
                  </a:lnTo>
                  <a:lnTo>
                    <a:pt x="789" y="5231"/>
                  </a:lnTo>
                  <a:close/>
                  <a:moveTo>
                    <a:pt x="8948" y="8224"/>
                  </a:moveTo>
                  <a:cubicBezTo>
                    <a:pt x="8728" y="10366"/>
                    <a:pt x="6995" y="11973"/>
                    <a:pt x="4853" y="11973"/>
                  </a:cubicBezTo>
                  <a:cubicBezTo>
                    <a:pt x="2710" y="11973"/>
                    <a:pt x="946" y="10303"/>
                    <a:pt x="757" y="8224"/>
                  </a:cubicBezTo>
                  <a:close/>
                  <a:moveTo>
                    <a:pt x="4853" y="1"/>
                  </a:moveTo>
                  <a:cubicBezTo>
                    <a:pt x="2175" y="1"/>
                    <a:pt x="1" y="2175"/>
                    <a:pt x="1" y="4853"/>
                  </a:cubicBezTo>
                  <a:lnTo>
                    <a:pt x="1" y="7877"/>
                  </a:lnTo>
                  <a:cubicBezTo>
                    <a:pt x="1" y="10555"/>
                    <a:pt x="2175" y="12729"/>
                    <a:pt x="4853" y="12729"/>
                  </a:cubicBezTo>
                  <a:cubicBezTo>
                    <a:pt x="7531" y="12729"/>
                    <a:pt x="9704" y="10555"/>
                    <a:pt x="9704" y="7877"/>
                  </a:cubicBezTo>
                  <a:lnTo>
                    <a:pt x="9704" y="7090"/>
                  </a:lnTo>
                  <a:cubicBezTo>
                    <a:pt x="10020" y="7310"/>
                    <a:pt x="10398" y="7436"/>
                    <a:pt x="10807" y="7436"/>
                  </a:cubicBezTo>
                  <a:lnTo>
                    <a:pt x="11532" y="7436"/>
                  </a:lnTo>
                  <a:cubicBezTo>
                    <a:pt x="11752" y="7436"/>
                    <a:pt x="11878" y="7279"/>
                    <a:pt x="11878" y="7090"/>
                  </a:cubicBezTo>
                  <a:lnTo>
                    <a:pt x="11878" y="6333"/>
                  </a:lnTo>
                  <a:cubicBezTo>
                    <a:pt x="11878" y="5735"/>
                    <a:pt x="11626" y="5199"/>
                    <a:pt x="11154" y="4853"/>
                  </a:cubicBezTo>
                  <a:cubicBezTo>
                    <a:pt x="11658" y="4475"/>
                    <a:pt x="11941" y="3971"/>
                    <a:pt x="11941" y="3340"/>
                  </a:cubicBezTo>
                  <a:lnTo>
                    <a:pt x="11941" y="2584"/>
                  </a:lnTo>
                  <a:cubicBezTo>
                    <a:pt x="11941" y="2395"/>
                    <a:pt x="11784" y="2238"/>
                    <a:pt x="11563" y="2238"/>
                  </a:cubicBezTo>
                  <a:lnTo>
                    <a:pt x="10839" y="2238"/>
                  </a:lnTo>
                  <a:cubicBezTo>
                    <a:pt x="10240" y="2238"/>
                    <a:pt x="9704" y="2521"/>
                    <a:pt x="9326" y="2994"/>
                  </a:cubicBezTo>
                  <a:cubicBezTo>
                    <a:pt x="8602" y="1261"/>
                    <a:pt x="6838" y="1"/>
                    <a:pt x="485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21" name="Google Shape;11317;p69">
            <a:extLst>
              <a:ext uri="{FF2B5EF4-FFF2-40B4-BE49-F238E27FC236}">
                <a16:creationId xmlns:a16="http://schemas.microsoft.com/office/drawing/2014/main" id="{8AC53073-89C1-45CF-2E73-FC2B20FDDBFB}"/>
              </a:ext>
            </a:extLst>
          </p:cNvPr>
          <p:cNvGrpSpPr/>
          <p:nvPr/>
        </p:nvGrpSpPr>
        <p:grpSpPr>
          <a:xfrm>
            <a:off x="20786329" y="6410511"/>
            <a:ext cx="965077" cy="962656"/>
            <a:chOff x="-53299850" y="2294725"/>
            <a:chExt cx="319025" cy="318225"/>
          </a:xfrm>
          <a:solidFill>
            <a:schemeClr val="bg1"/>
          </a:solidFill>
        </p:grpSpPr>
        <p:sp>
          <p:nvSpPr>
            <p:cNvPr id="1122" name="Google Shape;11318;p69">
              <a:extLst>
                <a:ext uri="{FF2B5EF4-FFF2-40B4-BE49-F238E27FC236}">
                  <a16:creationId xmlns:a16="http://schemas.microsoft.com/office/drawing/2014/main" id="{0D6CBFDB-12C7-1024-2DD2-88D990416679}"/>
                </a:ext>
              </a:extLst>
            </p:cNvPr>
            <p:cNvSpPr/>
            <p:nvPr/>
          </p:nvSpPr>
          <p:spPr>
            <a:xfrm>
              <a:off x="-53175400" y="2526500"/>
              <a:ext cx="72475" cy="29750"/>
            </a:xfrm>
            <a:custGeom>
              <a:avLst/>
              <a:gdLst/>
              <a:ahLst/>
              <a:cxnLst/>
              <a:rect l="l" t="t" r="r" b="b"/>
              <a:pathLst>
                <a:path w="2899" h="1190" extrusionOk="0">
                  <a:moveTo>
                    <a:pt x="387" y="0"/>
                  </a:moveTo>
                  <a:cubicBezTo>
                    <a:pt x="292" y="0"/>
                    <a:pt x="205" y="39"/>
                    <a:pt x="158" y="118"/>
                  </a:cubicBezTo>
                  <a:cubicBezTo>
                    <a:pt x="1" y="276"/>
                    <a:pt x="1" y="496"/>
                    <a:pt x="158" y="622"/>
                  </a:cubicBezTo>
                  <a:cubicBezTo>
                    <a:pt x="505" y="969"/>
                    <a:pt x="977" y="1189"/>
                    <a:pt x="1450" y="1189"/>
                  </a:cubicBezTo>
                  <a:cubicBezTo>
                    <a:pt x="1922" y="1189"/>
                    <a:pt x="2427" y="969"/>
                    <a:pt x="2742" y="622"/>
                  </a:cubicBezTo>
                  <a:cubicBezTo>
                    <a:pt x="2899" y="465"/>
                    <a:pt x="2899" y="244"/>
                    <a:pt x="2742" y="118"/>
                  </a:cubicBezTo>
                  <a:cubicBezTo>
                    <a:pt x="2679" y="55"/>
                    <a:pt x="2592" y="24"/>
                    <a:pt x="2501" y="24"/>
                  </a:cubicBezTo>
                  <a:cubicBezTo>
                    <a:pt x="2411" y="24"/>
                    <a:pt x="2316" y="55"/>
                    <a:pt x="2238" y="118"/>
                  </a:cubicBezTo>
                  <a:cubicBezTo>
                    <a:pt x="2048" y="307"/>
                    <a:pt x="1733" y="433"/>
                    <a:pt x="1450" y="433"/>
                  </a:cubicBezTo>
                  <a:cubicBezTo>
                    <a:pt x="1166" y="433"/>
                    <a:pt x="851" y="307"/>
                    <a:pt x="662" y="118"/>
                  </a:cubicBezTo>
                  <a:cubicBezTo>
                    <a:pt x="584" y="39"/>
                    <a:pt x="481" y="0"/>
                    <a:pt x="3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3" name="Google Shape;11319;p69">
              <a:extLst>
                <a:ext uri="{FF2B5EF4-FFF2-40B4-BE49-F238E27FC236}">
                  <a16:creationId xmlns:a16="http://schemas.microsoft.com/office/drawing/2014/main" id="{6227AC12-F080-C38B-9FE4-163C4F5F4B3B}"/>
                </a:ext>
              </a:extLst>
            </p:cNvPr>
            <p:cNvSpPr/>
            <p:nvPr/>
          </p:nvSpPr>
          <p:spPr>
            <a:xfrm>
              <a:off x="-53299850" y="2294725"/>
              <a:ext cx="319025" cy="318225"/>
            </a:xfrm>
            <a:custGeom>
              <a:avLst/>
              <a:gdLst/>
              <a:ahLst/>
              <a:cxnLst/>
              <a:rect l="l" t="t" r="r" b="b"/>
              <a:pathLst>
                <a:path w="12761" h="12729" extrusionOk="0">
                  <a:moveTo>
                    <a:pt x="6428" y="757"/>
                  </a:moveTo>
                  <a:cubicBezTo>
                    <a:pt x="8539" y="757"/>
                    <a:pt x="10335" y="2364"/>
                    <a:pt x="10524" y="4475"/>
                  </a:cubicBezTo>
                  <a:cubicBezTo>
                    <a:pt x="10492" y="4475"/>
                    <a:pt x="10398" y="4411"/>
                    <a:pt x="10366" y="4411"/>
                  </a:cubicBezTo>
                  <a:cubicBezTo>
                    <a:pt x="9090" y="4207"/>
                    <a:pt x="7759" y="4104"/>
                    <a:pt x="6428" y="4104"/>
                  </a:cubicBezTo>
                  <a:cubicBezTo>
                    <a:pt x="5097" y="4104"/>
                    <a:pt x="3766" y="4207"/>
                    <a:pt x="2490" y="4411"/>
                  </a:cubicBezTo>
                  <a:cubicBezTo>
                    <a:pt x="2458" y="4411"/>
                    <a:pt x="2364" y="4475"/>
                    <a:pt x="2332" y="4475"/>
                  </a:cubicBezTo>
                  <a:cubicBezTo>
                    <a:pt x="2521" y="2364"/>
                    <a:pt x="4286" y="757"/>
                    <a:pt x="6428" y="757"/>
                  </a:cubicBezTo>
                  <a:close/>
                  <a:moveTo>
                    <a:pt x="6404" y="4837"/>
                  </a:moveTo>
                  <a:cubicBezTo>
                    <a:pt x="7688" y="4837"/>
                    <a:pt x="8980" y="4947"/>
                    <a:pt x="10240" y="5168"/>
                  </a:cubicBezTo>
                  <a:cubicBezTo>
                    <a:pt x="10429" y="5199"/>
                    <a:pt x="10555" y="5357"/>
                    <a:pt x="10555" y="5514"/>
                  </a:cubicBezTo>
                  <a:lnTo>
                    <a:pt x="10555" y="6396"/>
                  </a:lnTo>
                  <a:cubicBezTo>
                    <a:pt x="10555" y="6995"/>
                    <a:pt x="10051" y="7499"/>
                    <a:pt x="9421" y="7499"/>
                  </a:cubicBezTo>
                  <a:lnTo>
                    <a:pt x="7436" y="7499"/>
                  </a:lnTo>
                  <a:cubicBezTo>
                    <a:pt x="7342" y="7499"/>
                    <a:pt x="7247" y="7467"/>
                    <a:pt x="7184" y="7373"/>
                  </a:cubicBezTo>
                  <a:lnTo>
                    <a:pt x="6648" y="6869"/>
                  </a:lnTo>
                  <a:cubicBezTo>
                    <a:pt x="6570" y="6790"/>
                    <a:pt x="6475" y="6751"/>
                    <a:pt x="6385" y="6751"/>
                  </a:cubicBezTo>
                  <a:cubicBezTo>
                    <a:pt x="6294" y="6751"/>
                    <a:pt x="6207" y="6790"/>
                    <a:pt x="6144" y="6869"/>
                  </a:cubicBezTo>
                  <a:lnTo>
                    <a:pt x="5640" y="7373"/>
                  </a:lnTo>
                  <a:cubicBezTo>
                    <a:pt x="5546" y="7467"/>
                    <a:pt x="5483" y="7499"/>
                    <a:pt x="5357" y="7499"/>
                  </a:cubicBezTo>
                  <a:lnTo>
                    <a:pt x="3403" y="7499"/>
                  </a:lnTo>
                  <a:cubicBezTo>
                    <a:pt x="2773" y="7499"/>
                    <a:pt x="2301" y="6995"/>
                    <a:pt x="2301" y="6396"/>
                  </a:cubicBezTo>
                  <a:lnTo>
                    <a:pt x="2301" y="5514"/>
                  </a:lnTo>
                  <a:cubicBezTo>
                    <a:pt x="2301" y="5325"/>
                    <a:pt x="2395" y="5168"/>
                    <a:pt x="2616" y="5168"/>
                  </a:cubicBezTo>
                  <a:cubicBezTo>
                    <a:pt x="3844" y="4947"/>
                    <a:pt x="5120" y="4837"/>
                    <a:pt x="6404" y="4837"/>
                  </a:cubicBezTo>
                  <a:close/>
                  <a:moveTo>
                    <a:pt x="1545" y="5451"/>
                  </a:moveTo>
                  <a:lnTo>
                    <a:pt x="1545" y="5483"/>
                  </a:lnTo>
                  <a:lnTo>
                    <a:pt x="1545" y="6333"/>
                  </a:lnTo>
                  <a:cubicBezTo>
                    <a:pt x="1545" y="6932"/>
                    <a:pt x="1828" y="7499"/>
                    <a:pt x="2301" y="7846"/>
                  </a:cubicBezTo>
                  <a:lnTo>
                    <a:pt x="2301" y="8192"/>
                  </a:lnTo>
                  <a:cubicBezTo>
                    <a:pt x="1450" y="8192"/>
                    <a:pt x="789" y="7530"/>
                    <a:pt x="789" y="6711"/>
                  </a:cubicBezTo>
                  <a:cubicBezTo>
                    <a:pt x="789" y="6207"/>
                    <a:pt x="1104" y="5735"/>
                    <a:pt x="1545" y="5451"/>
                  </a:cubicBezTo>
                  <a:close/>
                  <a:moveTo>
                    <a:pt x="11311" y="5483"/>
                  </a:moveTo>
                  <a:cubicBezTo>
                    <a:pt x="11752" y="5766"/>
                    <a:pt x="12067" y="6239"/>
                    <a:pt x="12067" y="6774"/>
                  </a:cubicBezTo>
                  <a:cubicBezTo>
                    <a:pt x="12004" y="7562"/>
                    <a:pt x="11343" y="8255"/>
                    <a:pt x="10555" y="8255"/>
                  </a:cubicBezTo>
                  <a:lnTo>
                    <a:pt x="10555" y="7877"/>
                  </a:lnTo>
                  <a:cubicBezTo>
                    <a:pt x="10996" y="7530"/>
                    <a:pt x="11311" y="7026"/>
                    <a:pt x="11311" y="6396"/>
                  </a:cubicBezTo>
                  <a:lnTo>
                    <a:pt x="11311" y="5514"/>
                  </a:lnTo>
                  <a:lnTo>
                    <a:pt x="11311" y="5483"/>
                  </a:lnTo>
                  <a:close/>
                  <a:moveTo>
                    <a:pt x="1545" y="8885"/>
                  </a:moveTo>
                  <a:cubicBezTo>
                    <a:pt x="1765" y="8948"/>
                    <a:pt x="2017" y="8980"/>
                    <a:pt x="2301" y="8980"/>
                  </a:cubicBezTo>
                  <a:cubicBezTo>
                    <a:pt x="2332" y="9515"/>
                    <a:pt x="2490" y="10019"/>
                    <a:pt x="2710" y="10492"/>
                  </a:cubicBezTo>
                  <a:lnTo>
                    <a:pt x="1891" y="10492"/>
                  </a:lnTo>
                  <a:cubicBezTo>
                    <a:pt x="1702" y="10492"/>
                    <a:pt x="1545" y="10334"/>
                    <a:pt x="1545" y="10145"/>
                  </a:cubicBezTo>
                  <a:lnTo>
                    <a:pt x="1545" y="8885"/>
                  </a:lnTo>
                  <a:close/>
                  <a:moveTo>
                    <a:pt x="6428" y="7688"/>
                  </a:moveTo>
                  <a:lnTo>
                    <a:pt x="6711" y="7972"/>
                  </a:lnTo>
                  <a:cubicBezTo>
                    <a:pt x="6900" y="8161"/>
                    <a:pt x="7216" y="8287"/>
                    <a:pt x="7499" y="8287"/>
                  </a:cubicBezTo>
                  <a:lnTo>
                    <a:pt x="9452" y="8287"/>
                  </a:lnTo>
                  <a:cubicBezTo>
                    <a:pt x="9578" y="8287"/>
                    <a:pt x="9704" y="8287"/>
                    <a:pt x="9799" y="8255"/>
                  </a:cubicBezTo>
                  <a:lnTo>
                    <a:pt x="9799" y="8633"/>
                  </a:lnTo>
                  <a:cubicBezTo>
                    <a:pt x="9799" y="10492"/>
                    <a:pt x="8287" y="11973"/>
                    <a:pt x="6428" y="11973"/>
                  </a:cubicBezTo>
                  <a:cubicBezTo>
                    <a:pt x="5609" y="11973"/>
                    <a:pt x="4853" y="11721"/>
                    <a:pt x="4254" y="11185"/>
                  </a:cubicBezTo>
                  <a:lnTo>
                    <a:pt x="4916" y="11185"/>
                  </a:lnTo>
                  <a:cubicBezTo>
                    <a:pt x="5136" y="11185"/>
                    <a:pt x="5294" y="11028"/>
                    <a:pt x="5294" y="10838"/>
                  </a:cubicBezTo>
                  <a:cubicBezTo>
                    <a:pt x="5294" y="10649"/>
                    <a:pt x="5136" y="10492"/>
                    <a:pt x="4916" y="10492"/>
                  </a:cubicBezTo>
                  <a:lnTo>
                    <a:pt x="3592" y="10492"/>
                  </a:lnTo>
                  <a:cubicBezTo>
                    <a:pt x="3246" y="9925"/>
                    <a:pt x="3025" y="9295"/>
                    <a:pt x="3025" y="8633"/>
                  </a:cubicBezTo>
                  <a:lnTo>
                    <a:pt x="3025" y="8255"/>
                  </a:lnTo>
                  <a:cubicBezTo>
                    <a:pt x="3151" y="8287"/>
                    <a:pt x="3277" y="8287"/>
                    <a:pt x="3403" y="8287"/>
                  </a:cubicBezTo>
                  <a:lnTo>
                    <a:pt x="5357" y="8287"/>
                  </a:lnTo>
                  <a:cubicBezTo>
                    <a:pt x="5672" y="8287"/>
                    <a:pt x="5955" y="8161"/>
                    <a:pt x="6144" y="7972"/>
                  </a:cubicBezTo>
                  <a:lnTo>
                    <a:pt x="6428" y="7688"/>
                  </a:lnTo>
                  <a:close/>
                  <a:moveTo>
                    <a:pt x="6396" y="1"/>
                  </a:moveTo>
                  <a:cubicBezTo>
                    <a:pt x="3781" y="1"/>
                    <a:pt x="1671" y="2112"/>
                    <a:pt x="1513" y="4632"/>
                  </a:cubicBezTo>
                  <a:cubicBezTo>
                    <a:pt x="631" y="4947"/>
                    <a:pt x="1" y="5766"/>
                    <a:pt x="1" y="6743"/>
                  </a:cubicBezTo>
                  <a:cubicBezTo>
                    <a:pt x="1" y="7404"/>
                    <a:pt x="284" y="8003"/>
                    <a:pt x="757" y="8413"/>
                  </a:cubicBezTo>
                  <a:lnTo>
                    <a:pt x="757" y="10082"/>
                  </a:lnTo>
                  <a:cubicBezTo>
                    <a:pt x="757" y="10712"/>
                    <a:pt x="1261" y="11185"/>
                    <a:pt x="1860" y="11185"/>
                  </a:cubicBezTo>
                  <a:lnTo>
                    <a:pt x="3151" y="11185"/>
                  </a:lnTo>
                  <a:cubicBezTo>
                    <a:pt x="3939" y="12130"/>
                    <a:pt x="5073" y="12729"/>
                    <a:pt x="6365" y="12729"/>
                  </a:cubicBezTo>
                  <a:cubicBezTo>
                    <a:pt x="8507" y="12729"/>
                    <a:pt x="10303" y="11028"/>
                    <a:pt x="10429" y="8980"/>
                  </a:cubicBezTo>
                  <a:cubicBezTo>
                    <a:pt x="11658" y="8980"/>
                    <a:pt x="12697" y="8003"/>
                    <a:pt x="12697" y="6743"/>
                  </a:cubicBezTo>
                  <a:cubicBezTo>
                    <a:pt x="12760" y="5798"/>
                    <a:pt x="12162" y="4947"/>
                    <a:pt x="11280" y="4632"/>
                  </a:cubicBezTo>
                  <a:cubicBezTo>
                    <a:pt x="11154" y="2049"/>
                    <a:pt x="9011" y="1"/>
                    <a:pt x="63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24" name="Google Shape;11320;p69">
            <a:extLst>
              <a:ext uri="{FF2B5EF4-FFF2-40B4-BE49-F238E27FC236}">
                <a16:creationId xmlns:a16="http://schemas.microsoft.com/office/drawing/2014/main" id="{AEF2B433-73B2-9A00-EB00-2487110DB247}"/>
              </a:ext>
            </a:extLst>
          </p:cNvPr>
          <p:cNvGrpSpPr/>
          <p:nvPr/>
        </p:nvGrpSpPr>
        <p:grpSpPr>
          <a:xfrm>
            <a:off x="20847102" y="7659416"/>
            <a:ext cx="843543" cy="960313"/>
            <a:chOff x="-53278575" y="2687750"/>
            <a:chExt cx="278850" cy="317450"/>
          </a:xfrm>
          <a:solidFill>
            <a:schemeClr val="bg1"/>
          </a:solidFill>
        </p:grpSpPr>
        <p:sp>
          <p:nvSpPr>
            <p:cNvPr id="1125" name="Google Shape;11321;p69">
              <a:extLst>
                <a:ext uri="{FF2B5EF4-FFF2-40B4-BE49-F238E27FC236}">
                  <a16:creationId xmlns:a16="http://schemas.microsoft.com/office/drawing/2014/main" id="{C6709F62-6ECF-0941-481D-4C978CA50E2C}"/>
                </a:ext>
              </a:extLst>
            </p:cNvPr>
            <p:cNvSpPr/>
            <p:nvPr/>
          </p:nvSpPr>
          <p:spPr>
            <a:xfrm>
              <a:off x="-53175400" y="2919525"/>
              <a:ext cx="71700" cy="28950"/>
            </a:xfrm>
            <a:custGeom>
              <a:avLst/>
              <a:gdLst/>
              <a:ahLst/>
              <a:cxnLst/>
              <a:rect l="l" t="t" r="r" b="b"/>
              <a:pathLst>
                <a:path w="2868" h="1158" extrusionOk="0">
                  <a:moveTo>
                    <a:pt x="351" y="0"/>
                  </a:moveTo>
                  <a:cubicBezTo>
                    <a:pt x="253" y="0"/>
                    <a:pt x="158" y="39"/>
                    <a:pt x="95" y="118"/>
                  </a:cubicBezTo>
                  <a:cubicBezTo>
                    <a:pt x="1" y="213"/>
                    <a:pt x="1" y="465"/>
                    <a:pt x="95" y="622"/>
                  </a:cubicBezTo>
                  <a:cubicBezTo>
                    <a:pt x="473" y="969"/>
                    <a:pt x="946" y="1158"/>
                    <a:pt x="1418" y="1158"/>
                  </a:cubicBezTo>
                  <a:cubicBezTo>
                    <a:pt x="1891" y="1158"/>
                    <a:pt x="2395" y="969"/>
                    <a:pt x="2710" y="622"/>
                  </a:cubicBezTo>
                  <a:cubicBezTo>
                    <a:pt x="2868" y="465"/>
                    <a:pt x="2868" y="213"/>
                    <a:pt x="2710" y="118"/>
                  </a:cubicBezTo>
                  <a:cubicBezTo>
                    <a:pt x="2631" y="39"/>
                    <a:pt x="2529" y="0"/>
                    <a:pt x="2434" y="0"/>
                  </a:cubicBezTo>
                  <a:cubicBezTo>
                    <a:pt x="2340" y="0"/>
                    <a:pt x="2253" y="39"/>
                    <a:pt x="2206" y="118"/>
                  </a:cubicBezTo>
                  <a:cubicBezTo>
                    <a:pt x="1985" y="307"/>
                    <a:pt x="1670" y="433"/>
                    <a:pt x="1418" y="433"/>
                  </a:cubicBezTo>
                  <a:cubicBezTo>
                    <a:pt x="1135" y="433"/>
                    <a:pt x="820" y="307"/>
                    <a:pt x="631" y="118"/>
                  </a:cubicBezTo>
                  <a:cubicBezTo>
                    <a:pt x="552" y="39"/>
                    <a:pt x="450" y="0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6" name="Google Shape;11322;p69">
              <a:extLst>
                <a:ext uri="{FF2B5EF4-FFF2-40B4-BE49-F238E27FC236}">
                  <a16:creationId xmlns:a16="http://schemas.microsoft.com/office/drawing/2014/main" id="{CFC71A00-7D25-5FB0-89FE-6D4F369E055D}"/>
                </a:ext>
              </a:extLst>
            </p:cNvPr>
            <p:cNvSpPr/>
            <p:nvPr/>
          </p:nvSpPr>
          <p:spPr>
            <a:xfrm>
              <a:off x="-53185625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8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78" y="725"/>
                  </a:cubicBezTo>
                  <a:cubicBezTo>
                    <a:pt x="567" y="725"/>
                    <a:pt x="725" y="568"/>
                    <a:pt x="725" y="379"/>
                  </a:cubicBezTo>
                  <a:cubicBezTo>
                    <a:pt x="725" y="190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7" name="Google Shape;11323;p69">
              <a:extLst>
                <a:ext uri="{FF2B5EF4-FFF2-40B4-BE49-F238E27FC236}">
                  <a16:creationId xmlns:a16="http://schemas.microsoft.com/office/drawing/2014/main" id="{09F64AD3-7B34-0B41-9817-A9518265F37F}"/>
                </a:ext>
              </a:extLst>
            </p:cNvPr>
            <p:cNvSpPr/>
            <p:nvPr/>
          </p:nvSpPr>
          <p:spPr>
            <a:xfrm>
              <a:off x="-53110800" y="2854725"/>
              <a:ext cx="18125" cy="18150"/>
            </a:xfrm>
            <a:custGeom>
              <a:avLst/>
              <a:gdLst/>
              <a:ahLst/>
              <a:cxnLst/>
              <a:rect l="l" t="t" r="r" b="b"/>
              <a:pathLst>
                <a:path w="725" h="726" extrusionOk="0">
                  <a:moveTo>
                    <a:pt x="378" y="1"/>
                  </a:moveTo>
                  <a:cubicBezTo>
                    <a:pt x="158" y="1"/>
                    <a:pt x="0" y="190"/>
                    <a:pt x="0" y="379"/>
                  </a:cubicBezTo>
                  <a:cubicBezTo>
                    <a:pt x="0" y="568"/>
                    <a:pt x="158" y="725"/>
                    <a:pt x="378" y="725"/>
                  </a:cubicBezTo>
                  <a:cubicBezTo>
                    <a:pt x="567" y="725"/>
                    <a:pt x="725" y="568"/>
                    <a:pt x="725" y="379"/>
                  </a:cubicBezTo>
                  <a:cubicBezTo>
                    <a:pt x="725" y="190"/>
                    <a:pt x="567" y="1"/>
                    <a:pt x="3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8" name="Google Shape;11324;p69">
              <a:extLst>
                <a:ext uri="{FF2B5EF4-FFF2-40B4-BE49-F238E27FC236}">
                  <a16:creationId xmlns:a16="http://schemas.microsoft.com/office/drawing/2014/main" id="{3AA87F33-DA2B-56BF-69AC-C3A052597530}"/>
                </a:ext>
              </a:extLst>
            </p:cNvPr>
            <p:cNvSpPr/>
            <p:nvPr/>
          </p:nvSpPr>
          <p:spPr>
            <a:xfrm>
              <a:off x="-53278575" y="2687750"/>
              <a:ext cx="278850" cy="317450"/>
            </a:xfrm>
            <a:custGeom>
              <a:avLst/>
              <a:gdLst/>
              <a:ahLst/>
              <a:cxnLst/>
              <a:rect l="l" t="t" r="r" b="b"/>
              <a:pathLst>
                <a:path w="11154" h="12698" extrusionOk="0">
                  <a:moveTo>
                    <a:pt x="5577" y="725"/>
                  </a:moveTo>
                  <a:cubicBezTo>
                    <a:pt x="6112" y="725"/>
                    <a:pt x="6554" y="1103"/>
                    <a:pt x="6680" y="1607"/>
                  </a:cubicBezTo>
                  <a:cubicBezTo>
                    <a:pt x="6333" y="1544"/>
                    <a:pt x="5955" y="1450"/>
                    <a:pt x="5577" y="1450"/>
                  </a:cubicBezTo>
                  <a:cubicBezTo>
                    <a:pt x="5167" y="1450"/>
                    <a:pt x="4821" y="1513"/>
                    <a:pt x="4474" y="1607"/>
                  </a:cubicBezTo>
                  <a:cubicBezTo>
                    <a:pt x="4600" y="1072"/>
                    <a:pt x="5010" y="725"/>
                    <a:pt x="5577" y="725"/>
                  </a:cubicBezTo>
                  <a:close/>
                  <a:moveTo>
                    <a:pt x="5577" y="2206"/>
                  </a:moveTo>
                  <a:cubicBezTo>
                    <a:pt x="7373" y="2206"/>
                    <a:pt x="8853" y="3624"/>
                    <a:pt x="8916" y="5451"/>
                  </a:cubicBezTo>
                  <a:lnTo>
                    <a:pt x="8066" y="4569"/>
                  </a:lnTo>
                  <a:cubicBezTo>
                    <a:pt x="7995" y="4498"/>
                    <a:pt x="7904" y="4457"/>
                    <a:pt x="7811" y="4457"/>
                  </a:cubicBezTo>
                  <a:cubicBezTo>
                    <a:pt x="7737" y="4457"/>
                    <a:pt x="7662" y="4482"/>
                    <a:pt x="7593" y="4537"/>
                  </a:cubicBezTo>
                  <a:cubicBezTo>
                    <a:pt x="6979" y="4947"/>
                    <a:pt x="6270" y="5152"/>
                    <a:pt x="5561" y="5152"/>
                  </a:cubicBezTo>
                  <a:cubicBezTo>
                    <a:pt x="4852" y="5152"/>
                    <a:pt x="4143" y="4947"/>
                    <a:pt x="3529" y="4537"/>
                  </a:cubicBezTo>
                  <a:cubicBezTo>
                    <a:pt x="3460" y="4482"/>
                    <a:pt x="3385" y="4457"/>
                    <a:pt x="3312" y="4457"/>
                  </a:cubicBezTo>
                  <a:cubicBezTo>
                    <a:pt x="3218" y="4457"/>
                    <a:pt x="3127" y="4498"/>
                    <a:pt x="3056" y="4569"/>
                  </a:cubicBezTo>
                  <a:lnTo>
                    <a:pt x="2174" y="5451"/>
                  </a:lnTo>
                  <a:cubicBezTo>
                    <a:pt x="2300" y="3624"/>
                    <a:pt x="3750" y="2206"/>
                    <a:pt x="5577" y="2206"/>
                  </a:cubicBezTo>
                  <a:close/>
                  <a:moveTo>
                    <a:pt x="1481" y="6711"/>
                  </a:moveTo>
                  <a:lnTo>
                    <a:pt x="1481" y="8192"/>
                  </a:lnTo>
                  <a:cubicBezTo>
                    <a:pt x="1040" y="8192"/>
                    <a:pt x="725" y="7845"/>
                    <a:pt x="725" y="7436"/>
                  </a:cubicBezTo>
                  <a:cubicBezTo>
                    <a:pt x="725" y="7058"/>
                    <a:pt x="1072" y="6711"/>
                    <a:pt x="1481" y="6711"/>
                  </a:cubicBezTo>
                  <a:close/>
                  <a:moveTo>
                    <a:pt x="9673" y="6711"/>
                  </a:moveTo>
                  <a:cubicBezTo>
                    <a:pt x="10051" y="6711"/>
                    <a:pt x="10429" y="7026"/>
                    <a:pt x="10429" y="7436"/>
                  </a:cubicBezTo>
                  <a:cubicBezTo>
                    <a:pt x="10429" y="7845"/>
                    <a:pt x="10051" y="8192"/>
                    <a:pt x="9673" y="8192"/>
                  </a:cubicBezTo>
                  <a:lnTo>
                    <a:pt x="9673" y="6711"/>
                  </a:lnTo>
                  <a:close/>
                  <a:moveTo>
                    <a:pt x="1576" y="9452"/>
                  </a:moveTo>
                  <a:cubicBezTo>
                    <a:pt x="1796" y="10460"/>
                    <a:pt x="2395" y="11342"/>
                    <a:pt x="3214" y="11941"/>
                  </a:cubicBezTo>
                  <a:lnTo>
                    <a:pt x="725" y="11941"/>
                  </a:lnTo>
                  <a:cubicBezTo>
                    <a:pt x="788" y="11027"/>
                    <a:pt x="1072" y="10208"/>
                    <a:pt x="1576" y="9452"/>
                  </a:cubicBezTo>
                  <a:close/>
                  <a:moveTo>
                    <a:pt x="7751" y="5294"/>
                  </a:moveTo>
                  <a:lnTo>
                    <a:pt x="8916" y="6459"/>
                  </a:lnTo>
                  <a:lnTo>
                    <a:pt x="8916" y="8539"/>
                  </a:lnTo>
                  <a:cubicBezTo>
                    <a:pt x="8916" y="10397"/>
                    <a:pt x="7436" y="11941"/>
                    <a:pt x="5577" y="11941"/>
                  </a:cubicBezTo>
                  <a:cubicBezTo>
                    <a:pt x="3718" y="11941"/>
                    <a:pt x="2237" y="10397"/>
                    <a:pt x="2237" y="8539"/>
                  </a:cubicBezTo>
                  <a:lnTo>
                    <a:pt x="2237" y="6459"/>
                  </a:lnTo>
                  <a:lnTo>
                    <a:pt x="2174" y="6459"/>
                  </a:lnTo>
                  <a:lnTo>
                    <a:pt x="3372" y="5294"/>
                  </a:lnTo>
                  <a:cubicBezTo>
                    <a:pt x="4033" y="5687"/>
                    <a:pt x="4781" y="5884"/>
                    <a:pt x="5538" y="5884"/>
                  </a:cubicBezTo>
                  <a:cubicBezTo>
                    <a:pt x="6294" y="5884"/>
                    <a:pt x="7058" y="5687"/>
                    <a:pt x="7751" y="5294"/>
                  </a:cubicBezTo>
                  <a:close/>
                  <a:moveTo>
                    <a:pt x="9547" y="9452"/>
                  </a:moveTo>
                  <a:cubicBezTo>
                    <a:pt x="10051" y="10177"/>
                    <a:pt x="10334" y="11027"/>
                    <a:pt x="10366" y="11941"/>
                  </a:cubicBezTo>
                  <a:lnTo>
                    <a:pt x="7908" y="11941"/>
                  </a:lnTo>
                  <a:cubicBezTo>
                    <a:pt x="8727" y="11342"/>
                    <a:pt x="9326" y="10492"/>
                    <a:pt x="9547" y="9452"/>
                  </a:cubicBezTo>
                  <a:close/>
                  <a:moveTo>
                    <a:pt x="5577" y="1"/>
                  </a:moveTo>
                  <a:cubicBezTo>
                    <a:pt x="4506" y="1"/>
                    <a:pt x="3687" y="851"/>
                    <a:pt x="3718" y="1923"/>
                  </a:cubicBezTo>
                  <a:cubicBezTo>
                    <a:pt x="2395" y="2584"/>
                    <a:pt x="1481" y="4002"/>
                    <a:pt x="1481" y="5577"/>
                  </a:cubicBezTo>
                  <a:lnTo>
                    <a:pt x="1481" y="5955"/>
                  </a:lnTo>
                  <a:cubicBezTo>
                    <a:pt x="662" y="5955"/>
                    <a:pt x="1" y="6617"/>
                    <a:pt x="1" y="7436"/>
                  </a:cubicBezTo>
                  <a:cubicBezTo>
                    <a:pt x="1" y="8097"/>
                    <a:pt x="442" y="8696"/>
                    <a:pt x="1103" y="8885"/>
                  </a:cubicBezTo>
                  <a:cubicBezTo>
                    <a:pt x="379" y="9862"/>
                    <a:pt x="1" y="11027"/>
                    <a:pt x="1" y="12225"/>
                  </a:cubicBezTo>
                  <a:lnTo>
                    <a:pt x="1" y="12319"/>
                  </a:lnTo>
                  <a:cubicBezTo>
                    <a:pt x="1" y="12540"/>
                    <a:pt x="127" y="12697"/>
                    <a:pt x="347" y="12697"/>
                  </a:cubicBezTo>
                  <a:lnTo>
                    <a:pt x="10775" y="12697"/>
                  </a:lnTo>
                  <a:cubicBezTo>
                    <a:pt x="10964" y="12697"/>
                    <a:pt x="11122" y="12540"/>
                    <a:pt x="11122" y="12319"/>
                  </a:cubicBezTo>
                  <a:lnTo>
                    <a:pt x="11122" y="12225"/>
                  </a:lnTo>
                  <a:cubicBezTo>
                    <a:pt x="11122" y="11027"/>
                    <a:pt x="10744" y="9862"/>
                    <a:pt x="10019" y="8885"/>
                  </a:cubicBezTo>
                  <a:cubicBezTo>
                    <a:pt x="10681" y="8696"/>
                    <a:pt x="11153" y="8129"/>
                    <a:pt x="11153" y="7436"/>
                  </a:cubicBezTo>
                  <a:cubicBezTo>
                    <a:pt x="11153" y="6617"/>
                    <a:pt x="10492" y="5955"/>
                    <a:pt x="9673" y="5955"/>
                  </a:cubicBezTo>
                  <a:lnTo>
                    <a:pt x="9673" y="5577"/>
                  </a:lnTo>
                  <a:cubicBezTo>
                    <a:pt x="9673" y="3970"/>
                    <a:pt x="8759" y="2584"/>
                    <a:pt x="7436" y="1923"/>
                  </a:cubicBezTo>
                  <a:cubicBezTo>
                    <a:pt x="7467" y="851"/>
                    <a:pt x="6585" y="1"/>
                    <a:pt x="55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sp>
        <p:nvSpPr>
          <p:cNvPr id="6" name="Google Shape;181;p29">
            <a:extLst>
              <a:ext uri="{FF2B5EF4-FFF2-40B4-BE49-F238E27FC236}">
                <a16:creationId xmlns:a16="http://schemas.microsoft.com/office/drawing/2014/main" id="{CAE99630-04BB-A8FC-77B3-0EA116BECD69}"/>
              </a:ext>
            </a:extLst>
          </p:cNvPr>
          <p:cNvSpPr txBox="1">
            <a:spLocks/>
          </p:cNvSpPr>
          <p:nvPr/>
        </p:nvSpPr>
        <p:spPr>
          <a:xfrm>
            <a:off x="1283752" y="5630484"/>
            <a:ext cx="12742250" cy="2453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lt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 b="0" i="0" u="none" strike="noStrike" cap="none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pPr algn="ctr"/>
            <a:r>
              <a:rPr lang="es-SV" sz="14396" dirty="0">
                <a:solidFill>
                  <a:schemeClr val="accent2"/>
                </a:solidFill>
              </a:rPr>
              <a:t>Pl</a:t>
            </a:r>
            <a:r>
              <a:rPr lang="es-SV" sz="14396" dirty="0">
                <a:solidFill>
                  <a:schemeClr val="tx2"/>
                </a:solidFill>
              </a:rPr>
              <a:t>ani</a:t>
            </a:r>
            <a:r>
              <a:rPr lang="es-SV" sz="14396" dirty="0">
                <a:solidFill>
                  <a:schemeClr val="accent1"/>
                </a:solidFill>
              </a:rPr>
              <a:t>fic</a:t>
            </a:r>
            <a:r>
              <a:rPr lang="es-SV" sz="14396" dirty="0">
                <a:solidFill>
                  <a:schemeClr val="accent2"/>
                </a:solidFill>
              </a:rPr>
              <a:t>ac</a:t>
            </a:r>
            <a:r>
              <a:rPr lang="es-SV" sz="14396" dirty="0">
                <a:solidFill>
                  <a:schemeClr val="accent3"/>
                </a:solidFill>
              </a:rPr>
              <a:t>ión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7E70A1DB-88B5-FFC0-0007-364D4B5C17F0}"/>
              </a:ext>
            </a:extLst>
          </p:cNvPr>
          <p:cNvSpPr txBox="1"/>
          <p:nvPr/>
        </p:nvSpPr>
        <p:spPr>
          <a:xfrm rot="21290996">
            <a:off x="3727072" y="4486218"/>
            <a:ext cx="8501311" cy="1405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8531" dirty="0">
                <a:solidFill>
                  <a:schemeClr val="tx1"/>
                </a:solidFill>
                <a:latin typeface="adelia" pitchFamily="2" charset="0"/>
              </a:rPr>
              <a:t>Unidad de </a:t>
            </a:r>
            <a:endParaRPr lang="es-SV" sz="8531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381D5DF8-8311-8525-0493-30E0B93DDABE}"/>
              </a:ext>
            </a:extLst>
          </p:cNvPr>
          <p:cNvSpPr txBox="1"/>
          <p:nvPr/>
        </p:nvSpPr>
        <p:spPr>
          <a:xfrm>
            <a:off x="2278022" y="7151309"/>
            <a:ext cx="12500629" cy="2307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Est</a:t>
            </a:r>
            <a:r>
              <a:rPr lang="es-SV" sz="14396" dirty="0">
                <a:solidFill>
                  <a:schemeClr val="tx2"/>
                </a:solidFill>
                <a:latin typeface="Lexend Deca SemiBold" panose="020B0604020202020204" charset="0"/>
              </a:rPr>
              <a:t>ra</a:t>
            </a:r>
            <a:r>
              <a:rPr lang="es-SV" sz="14396" dirty="0">
                <a:solidFill>
                  <a:schemeClr val="accent1"/>
                </a:solidFill>
                <a:latin typeface="Lexend Deca SemiBold" panose="020B0604020202020204" charset="0"/>
              </a:rPr>
              <a:t>té</a:t>
            </a:r>
            <a:r>
              <a:rPr lang="es-SV" sz="14396" dirty="0">
                <a:solidFill>
                  <a:schemeClr val="accent2"/>
                </a:solidFill>
                <a:latin typeface="Lexend Deca SemiBold" panose="020B0604020202020204" charset="0"/>
              </a:rPr>
              <a:t>gi</a:t>
            </a:r>
            <a:r>
              <a:rPr lang="es-SV" sz="14396" dirty="0">
                <a:solidFill>
                  <a:schemeClr val="accent3"/>
                </a:solidFill>
                <a:latin typeface="Lexend Deca SemiBold" panose="020B0604020202020204" charset="0"/>
              </a:rPr>
              <a:t>ca</a:t>
            </a:r>
          </a:p>
        </p:txBody>
      </p:sp>
    </p:spTree>
    <p:extLst>
      <p:ext uri="{BB962C8B-B14F-4D97-AF65-F5344CB8AC3E}">
        <p14:creationId xmlns:p14="http://schemas.microsoft.com/office/powerpoint/2010/main" val="70806161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2113707" y="955669"/>
            <a:ext cx="13943064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Planificación Estratégica</a:t>
            </a:r>
            <a:endParaRPr sz="4266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18" name="Google Shape;318;p33"/>
          <p:cNvGrpSpPr/>
          <p:nvPr/>
        </p:nvGrpSpPr>
        <p:grpSpPr>
          <a:xfrm>
            <a:off x="14208596" y="1515168"/>
            <a:ext cx="6124351" cy="919760"/>
            <a:chOff x="6126775" y="631775"/>
            <a:chExt cx="2297230" cy="345000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4100" cy="345000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199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POA 2022</a:t>
              </a:r>
              <a:endParaRPr sz="3199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endParaRP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496" y="727712"/>
              <a:ext cx="153321" cy="153301"/>
              <a:chOff x="6612750" y="3225500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25500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52765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endParaRPr sz="9952"/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49" name="TextBox 52">
            <a:extLst>
              <a:ext uri="{FF2B5EF4-FFF2-40B4-BE49-F238E27FC236}">
                <a16:creationId xmlns:a16="http://schemas.microsoft.com/office/drawing/2014/main" id="{8B5BD8FB-A23D-1036-C7B5-B0EADE33F95C}"/>
              </a:ext>
            </a:extLst>
          </p:cNvPr>
          <p:cNvSpPr txBox="1"/>
          <p:nvPr/>
        </p:nvSpPr>
        <p:spPr>
          <a:xfrm>
            <a:off x="15177095" y="7361829"/>
            <a:ext cx="5334348" cy="58477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32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50" name="Chart 25">
            <a:extLst>
              <a:ext uri="{FF2B5EF4-FFF2-40B4-BE49-F238E27FC236}">
                <a16:creationId xmlns:a16="http://schemas.microsoft.com/office/drawing/2014/main" id="{2961884B-3442-B597-1E87-FBD36EF7D1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2073922"/>
              </p:ext>
            </p:extLst>
          </p:nvPr>
        </p:nvGraphicFramePr>
        <p:xfrm>
          <a:off x="13052275" y="8142547"/>
          <a:ext cx="7575908" cy="47442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51" name="Grupo 8">
            <a:extLst>
              <a:ext uri="{FF2B5EF4-FFF2-40B4-BE49-F238E27FC236}">
                <a16:creationId xmlns:a16="http://schemas.microsoft.com/office/drawing/2014/main" id="{6289A378-2AD3-1F64-30BD-DA3D4593FACD}"/>
              </a:ext>
            </a:extLst>
          </p:cNvPr>
          <p:cNvGrpSpPr/>
          <p:nvPr/>
        </p:nvGrpSpPr>
        <p:grpSpPr>
          <a:xfrm>
            <a:off x="19330936" y="8577889"/>
            <a:ext cx="3100020" cy="851454"/>
            <a:chOff x="21619004" y="8481608"/>
            <a:chExt cx="2436121" cy="851454"/>
          </a:xfrm>
        </p:grpSpPr>
        <p:sp>
          <p:nvSpPr>
            <p:cNvPr id="52" name="TextBox 18">
              <a:extLst>
                <a:ext uri="{FF2B5EF4-FFF2-40B4-BE49-F238E27FC236}">
                  <a16:creationId xmlns:a16="http://schemas.microsoft.com/office/drawing/2014/main" id="{1F890E31-6DEC-434F-8071-E26DD124E46D}"/>
                </a:ext>
              </a:extLst>
            </p:cNvPr>
            <p:cNvSpPr txBox="1"/>
            <p:nvPr/>
          </p:nvSpPr>
          <p:spPr>
            <a:xfrm>
              <a:off x="22311013" y="8481608"/>
              <a:ext cx="1052105" cy="52322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</a:pPr>
              <a:r>
                <a:rPr lang="en-US" sz="28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71.2%</a:t>
              </a:r>
            </a:p>
          </p:txBody>
        </p:sp>
        <p:sp>
          <p:nvSpPr>
            <p:cNvPr id="53" name="TextBox 15">
              <a:extLst>
                <a:ext uri="{FF2B5EF4-FFF2-40B4-BE49-F238E27FC236}">
                  <a16:creationId xmlns:a16="http://schemas.microsoft.com/office/drawing/2014/main" id="{7C1A2892-0EB7-5350-0E97-79B85DA11F8F}"/>
                </a:ext>
              </a:extLst>
            </p:cNvPr>
            <p:cNvSpPr txBox="1"/>
            <p:nvPr/>
          </p:nvSpPr>
          <p:spPr>
            <a:xfrm>
              <a:off x="21619004" y="8932952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kern="1200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EJECUCIÓN</a:t>
              </a:r>
              <a:endParaRPr lang="en-US" sz="2400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endParaRPr>
            </a:p>
          </p:txBody>
        </p:sp>
      </p:grpSp>
      <p:sp>
        <p:nvSpPr>
          <p:cNvPr id="54" name="Rectangle 8">
            <a:extLst>
              <a:ext uri="{FF2B5EF4-FFF2-40B4-BE49-F238E27FC236}">
                <a16:creationId xmlns:a16="http://schemas.microsoft.com/office/drawing/2014/main" id="{6794938B-D9B3-AA02-6FAC-5A54B07C611B}"/>
              </a:ext>
            </a:extLst>
          </p:cNvPr>
          <p:cNvSpPr/>
          <p:nvPr/>
        </p:nvSpPr>
        <p:spPr>
          <a:xfrm>
            <a:off x="12257777" y="5466970"/>
            <a:ext cx="9370365" cy="1240539"/>
          </a:xfrm>
          <a:prstGeom prst="round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buClrTx/>
              <a:buFontTx/>
              <a:buNone/>
              <a:defRPr/>
            </a:pPr>
            <a:endParaRPr lang="en-US" sz="180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55" name="TextBox 15">
            <a:extLst>
              <a:ext uri="{FF2B5EF4-FFF2-40B4-BE49-F238E27FC236}">
                <a16:creationId xmlns:a16="http://schemas.microsoft.com/office/drawing/2014/main" id="{217CC123-A201-B206-AEF7-3727F7D63613}"/>
              </a:ext>
            </a:extLst>
          </p:cNvPr>
          <p:cNvSpPr txBox="1"/>
          <p:nvPr/>
        </p:nvSpPr>
        <p:spPr>
          <a:xfrm>
            <a:off x="15119715" y="5649334"/>
            <a:ext cx="6082705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s-MX" sz="24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Levantamiento y actualización de procesos y procedimientos </a:t>
            </a:r>
            <a:endParaRPr lang="en-US" sz="2400" dirty="0">
              <a:solidFill>
                <a:schemeClr val="tx1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56" name="TextBox 16">
            <a:extLst>
              <a:ext uri="{FF2B5EF4-FFF2-40B4-BE49-F238E27FC236}">
                <a16:creationId xmlns:a16="http://schemas.microsoft.com/office/drawing/2014/main" id="{6E701DB9-755A-7B00-F677-207182425C85}"/>
              </a:ext>
            </a:extLst>
          </p:cNvPr>
          <p:cNvSpPr txBox="1"/>
          <p:nvPr/>
        </p:nvSpPr>
        <p:spPr>
          <a:xfrm>
            <a:off x="13984010" y="5625357"/>
            <a:ext cx="558166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4800" b="1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8</a:t>
            </a:r>
          </a:p>
        </p:txBody>
      </p:sp>
      <p:sp>
        <p:nvSpPr>
          <p:cNvPr id="57" name="Rounded Rectangle 12">
            <a:extLst>
              <a:ext uri="{FF2B5EF4-FFF2-40B4-BE49-F238E27FC236}">
                <a16:creationId xmlns:a16="http://schemas.microsoft.com/office/drawing/2014/main" id="{766D6135-EB86-6993-284A-D179AF8E079C}"/>
              </a:ext>
            </a:extLst>
          </p:cNvPr>
          <p:cNvSpPr/>
          <p:nvPr/>
        </p:nvSpPr>
        <p:spPr>
          <a:xfrm>
            <a:off x="2784381" y="4197478"/>
            <a:ext cx="9362569" cy="1167456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buClrTx/>
              <a:buFontTx/>
              <a:buNone/>
              <a:defRPr/>
            </a:pPr>
            <a:endParaRPr lang="en-US" sz="180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58" name="Rounded Rectangle 13">
            <a:extLst>
              <a:ext uri="{FF2B5EF4-FFF2-40B4-BE49-F238E27FC236}">
                <a16:creationId xmlns:a16="http://schemas.microsoft.com/office/drawing/2014/main" id="{A93FA7D9-F49D-BCDE-19CF-E9545F8EBA3C}"/>
              </a:ext>
            </a:extLst>
          </p:cNvPr>
          <p:cNvSpPr/>
          <p:nvPr/>
        </p:nvSpPr>
        <p:spPr>
          <a:xfrm>
            <a:off x="2784381" y="5447000"/>
            <a:ext cx="9370365" cy="1269479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59" name="TextBox 15">
            <a:extLst>
              <a:ext uri="{FF2B5EF4-FFF2-40B4-BE49-F238E27FC236}">
                <a16:creationId xmlns:a16="http://schemas.microsoft.com/office/drawing/2014/main" id="{F4CB92C6-4A59-103B-028E-7A620A8D10D5}"/>
              </a:ext>
            </a:extLst>
          </p:cNvPr>
          <p:cNvSpPr txBox="1"/>
          <p:nvPr/>
        </p:nvSpPr>
        <p:spPr>
          <a:xfrm>
            <a:off x="4315305" y="4190789"/>
            <a:ext cx="132714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11</a:t>
            </a:r>
            <a:endParaRPr lang="en-US" sz="4400" b="1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60" name="TextBox 15">
            <a:extLst>
              <a:ext uri="{FF2B5EF4-FFF2-40B4-BE49-F238E27FC236}">
                <a16:creationId xmlns:a16="http://schemas.microsoft.com/office/drawing/2014/main" id="{DA3E662A-6A7B-2305-918F-8B72487CDEF1}"/>
              </a:ext>
            </a:extLst>
          </p:cNvPr>
          <p:cNvSpPr txBox="1"/>
          <p:nvPr/>
        </p:nvSpPr>
        <p:spPr>
          <a:xfrm>
            <a:off x="5388498" y="4358482"/>
            <a:ext cx="7067283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Días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hábiles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para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presentación</a:t>
            </a:r>
            <a:endParaRPr lang="en-US" sz="2400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  <a:p>
            <a:pPr algn="ctr"/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Informe POA trimestral.</a:t>
            </a:r>
          </a:p>
        </p:txBody>
      </p:sp>
      <p:sp>
        <p:nvSpPr>
          <p:cNvPr id="61" name="TextBox 15">
            <a:extLst>
              <a:ext uri="{FF2B5EF4-FFF2-40B4-BE49-F238E27FC236}">
                <a16:creationId xmlns:a16="http://schemas.microsoft.com/office/drawing/2014/main" id="{5B48D907-B5C7-A733-3F5A-A4327150E440}"/>
              </a:ext>
            </a:extLst>
          </p:cNvPr>
          <p:cNvSpPr txBox="1"/>
          <p:nvPr/>
        </p:nvSpPr>
        <p:spPr>
          <a:xfrm>
            <a:off x="5664569" y="5648594"/>
            <a:ext cx="6472062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Actividades</a:t>
            </a:r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difusion</a:t>
            </a:r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resultados</a:t>
            </a:r>
            <a:endParaRPr lang="en-US" sz="2400" dirty="0">
              <a:solidFill>
                <a:schemeClr val="bg1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del plan </a:t>
            </a:r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operativo</a:t>
            </a:r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anual</a:t>
            </a:r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.</a:t>
            </a:r>
          </a:p>
        </p:txBody>
      </p:sp>
      <p:sp>
        <p:nvSpPr>
          <p:cNvPr id="62" name="Freeform 77">
            <a:extLst>
              <a:ext uri="{FF2B5EF4-FFF2-40B4-BE49-F238E27FC236}">
                <a16:creationId xmlns:a16="http://schemas.microsoft.com/office/drawing/2014/main" id="{32ADBA8B-68A2-248E-1495-17D9EB4494B7}"/>
              </a:ext>
            </a:extLst>
          </p:cNvPr>
          <p:cNvSpPr>
            <a:spLocks noEditPoints="1"/>
          </p:cNvSpPr>
          <p:nvPr/>
        </p:nvSpPr>
        <p:spPr bwMode="auto">
          <a:xfrm>
            <a:off x="12523980" y="5682601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ClrTx/>
              <a:buFontTx/>
              <a:buNone/>
              <a:defRPr/>
            </a:pPr>
            <a:endParaRPr lang="en-US" sz="180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63" name="TextBox 40">
            <a:extLst>
              <a:ext uri="{FF2B5EF4-FFF2-40B4-BE49-F238E27FC236}">
                <a16:creationId xmlns:a16="http://schemas.microsoft.com/office/drawing/2014/main" id="{2C786762-40AC-81B3-F918-C50F65D4D889}"/>
              </a:ext>
            </a:extLst>
          </p:cNvPr>
          <p:cNvSpPr txBox="1"/>
          <p:nvPr/>
        </p:nvSpPr>
        <p:spPr>
          <a:xfrm>
            <a:off x="2472831" y="7348785"/>
            <a:ext cx="9942695" cy="58477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32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SEGUIMIENTO Y MONITOREO DE PROYECTOS</a:t>
            </a:r>
          </a:p>
        </p:txBody>
      </p:sp>
      <p:sp>
        <p:nvSpPr>
          <p:cNvPr id="256" name="Rounded Rectangle 12">
            <a:extLst>
              <a:ext uri="{FF2B5EF4-FFF2-40B4-BE49-F238E27FC236}">
                <a16:creationId xmlns:a16="http://schemas.microsoft.com/office/drawing/2014/main" id="{B1E249A3-8CD8-FDF2-5C76-03897AA0E6C2}"/>
              </a:ext>
            </a:extLst>
          </p:cNvPr>
          <p:cNvSpPr/>
          <p:nvPr/>
        </p:nvSpPr>
        <p:spPr>
          <a:xfrm>
            <a:off x="2663617" y="8338684"/>
            <a:ext cx="9483333" cy="1329865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buClrTx/>
              <a:buFontTx/>
              <a:buNone/>
              <a:defRPr/>
            </a:pPr>
            <a:endParaRPr lang="en-US" sz="180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57" name="Rounded Rectangle 13">
            <a:extLst>
              <a:ext uri="{FF2B5EF4-FFF2-40B4-BE49-F238E27FC236}">
                <a16:creationId xmlns:a16="http://schemas.microsoft.com/office/drawing/2014/main" id="{5B238D76-49DA-C50D-92E7-C1909D8C333B}"/>
              </a:ext>
            </a:extLst>
          </p:cNvPr>
          <p:cNvSpPr/>
          <p:nvPr/>
        </p:nvSpPr>
        <p:spPr>
          <a:xfrm>
            <a:off x="2663617" y="9782415"/>
            <a:ext cx="9483333" cy="1269575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buClrTx/>
              <a:buFontTx/>
              <a:buNone/>
              <a:defRPr/>
            </a:pPr>
            <a:endParaRPr lang="en-US" sz="180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58" name="TextBox 15">
            <a:extLst>
              <a:ext uri="{FF2B5EF4-FFF2-40B4-BE49-F238E27FC236}">
                <a16:creationId xmlns:a16="http://schemas.microsoft.com/office/drawing/2014/main" id="{FCC5D97B-08C5-DD7B-89A4-725E66CBFBE6}"/>
              </a:ext>
            </a:extLst>
          </p:cNvPr>
          <p:cNvSpPr txBox="1"/>
          <p:nvPr/>
        </p:nvSpPr>
        <p:spPr>
          <a:xfrm>
            <a:off x="4298857" y="8450232"/>
            <a:ext cx="899694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400" b="1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19</a:t>
            </a:r>
            <a:endParaRPr lang="en-US" sz="3600" b="1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259" name="TextBox 40">
            <a:extLst>
              <a:ext uri="{FF2B5EF4-FFF2-40B4-BE49-F238E27FC236}">
                <a16:creationId xmlns:a16="http://schemas.microsoft.com/office/drawing/2014/main" id="{B775A2F4-E2F5-C35A-0844-F4284AA4645B}"/>
              </a:ext>
            </a:extLst>
          </p:cNvPr>
          <p:cNvSpPr txBox="1"/>
          <p:nvPr/>
        </p:nvSpPr>
        <p:spPr>
          <a:xfrm>
            <a:off x="6741155" y="3183550"/>
            <a:ext cx="11481933" cy="58477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3200" b="1" kern="12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PLANIFICACIÓN INSTITUCIONAL Y PROCESOS</a:t>
            </a:r>
          </a:p>
        </p:txBody>
      </p:sp>
      <p:sp>
        <p:nvSpPr>
          <p:cNvPr id="260" name="Freeform 77">
            <a:extLst>
              <a:ext uri="{FF2B5EF4-FFF2-40B4-BE49-F238E27FC236}">
                <a16:creationId xmlns:a16="http://schemas.microsoft.com/office/drawing/2014/main" id="{E0974294-E995-3FB7-10FA-A42FA685D5AE}"/>
              </a:ext>
            </a:extLst>
          </p:cNvPr>
          <p:cNvSpPr>
            <a:spLocks noEditPoints="1"/>
          </p:cNvSpPr>
          <p:nvPr/>
        </p:nvSpPr>
        <p:spPr bwMode="auto">
          <a:xfrm>
            <a:off x="3102931" y="5717080"/>
            <a:ext cx="757240" cy="694027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1" name="Freeform 77">
            <a:extLst>
              <a:ext uri="{FF2B5EF4-FFF2-40B4-BE49-F238E27FC236}">
                <a16:creationId xmlns:a16="http://schemas.microsoft.com/office/drawing/2014/main" id="{F5321ED4-D652-E7F3-9F9D-0663D51E1C0F}"/>
              </a:ext>
            </a:extLst>
          </p:cNvPr>
          <p:cNvSpPr>
            <a:spLocks noEditPoints="1"/>
          </p:cNvSpPr>
          <p:nvPr/>
        </p:nvSpPr>
        <p:spPr bwMode="auto">
          <a:xfrm>
            <a:off x="3138813" y="860089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ysClr val="window" lastClr="FFFFFF"/>
          </a:solidFill>
          <a:ln>
            <a:solidFill>
              <a:sysClr val="window" lastClr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ClrTx/>
              <a:buFontTx/>
              <a:buNone/>
              <a:defRPr/>
            </a:pPr>
            <a:endParaRPr lang="en-US" sz="180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2" name="Freeform 77">
            <a:extLst>
              <a:ext uri="{FF2B5EF4-FFF2-40B4-BE49-F238E27FC236}">
                <a16:creationId xmlns:a16="http://schemas.microsoft.com/office/drawing/2014/main" id="{BED368B4-FE62-99EB-1DB8-3AEAD39E3086}"/>
              </a:ext>
            </a:extLst>
          </p:cNvPr>
          <p:cNvSpPr>
            <a:spLocks noEditPoints="1"/>
          </p:cNvSpPr>
          <p:nvPr/>
        </p:nvSpPr>
        <p:spPr bwMode="auto">
          <a:xfrm>
            <a:off x="3138813" y="10011361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ysClr val="window" lastClr="FFFFFF"/>
          </a:solidFill>
          <a:ln>
            <a:solidFill>
              <a:sysClr val="window" lastClr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ClrTx/>
              <a:buFontTx/>
              <a:buNone/>
              <a:defRPr/>
            </a:pPr>
            <a:endParaRPr lang="en-US" sz="180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3" name="TextBox 15">
            <a:extLst>
              <a:ext uri="{FF2B5EF4-FFF2-40B4-BE49-F238E27FC236}">
                <a16:creationId xmlns:a16="http://schemas.microsoft.com/office/drawing/2014/main" id="{DBAF3BA9-1DD0-85CB-9BEF-38E332B29148}"/>
              </a:ext>
            </a:extLst>
          </p:cNvPr>
          <p:cNvSpPr txBox="1"/>
          <p:nvPr/>
        </p:nvSpPr>
        <p:spPr>
          <a:xfrm>
            <a:off x="4229986" y="4907673"/>
            <a:ext cx="1454244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 20</a:t>
            </a:r>
          </a:p>
        </p:txBody>
      </p:sp>
      <p:grpSp>
        <p:nvGrpSpPr>
          <p:cNvPr id="264" name="Grupo 263">
            <a:extLst>
              <a:ext uri="{FF2B5EF4-FFF2-40B4-BE49-F238E27FC236}">
                <a16:creationId xmlns:a16="http://schemas.microsoft.com/office/drawing/2014/main" id="{D60EA220-F9FE-F2E6-A61E-BC42447BC8C4}"/>
              </a:ext>
            </a:extLst>
          </p:cNvPr>
          <p:cNvGrpSpPr/>
          <p:nvPr/>
        </p:nvGrpSpPr>
        <p:grpSpPr>
          <a:xfrm>
            <a:off x="4271842" y="5466970"/>
            <a:ext cx="1366080" cy="1163784"/>
            <a:chOff x="14540440" y="6195965"/>
            <a:chExt cx="1420465" cy="885425"/>
          </a:xfrm>
        </p:grpSpPr>
        <p:sp>
          <p:nvSpPr>
            <p:cNvPr id="265" name="TextBox 19">
              <a:extLst>
                <a:ext uri="{FF2B5EF4-FFF2-40B4-BE49-F238E27FC236}">
                  <a16:creationId xmlns:a16="http://schemas.microsoft.com/office/drawing/2014/main" id="{3545B506-F96C-9FA1-A477-7106AB3DF0FD}"/>
                </a:ext>
              </a:extLst>
            </p:cNvPr>
            <p:cNvSpPr txBox="1"/>
            <p:nvPr/>
          </p:nvSpPr>
          <p:spPr>
            <a:xfrm>
              <a:off x="14786428" y="6195965"/>
              <a:ext cx="1030562" cy="585403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r>
                <a:rPr lang="en-US" sz="4400" b="1" dirty="0">
                  <a:solidFill>
                    <a:schemeClr val="bg1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12</a:t>
              </a:r>
              <a:endParaRPr lang="en-US" sz="4000" b="1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endParaRPr>
            </a:p>
          </p:txBody>
        </p:sp>
        <p:sp>
          <p:nvSpPr>
            <p:cNvPr id="266" name="TextBox 15">
              <a:extLst>
                <a:ext uri="{FF2B5EF4-FFF2-40B4-BE49-F238E27FC236}">
                  <a16:creationId xmlns:a16="http://schemas.microsoft.com/office/drawing/2014/main" id="{ED004A2E-2A35-FAF7-AC74-D82846CCBDAB}"/>
                </a:ext>
              </a:extLst>
            </p:cNvPr>
            <p:cNvSpPr txBox="1"/>
            <p:nvPr/>
          </p:nvSpPr>
          <p:spPr>
            <a:xfrm>
              <a:off x="14540440" y="6776980"/>
              <a:ext cx="1420465" cy="3044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r>
                <a:rPr lang="en-US" sz="2000">
                  <a:solidFill>
                    <a:schemeClr val="bg1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META: 12</a:t>
              </a:r>
            </a:p>
          </p:txBody>
        </p:sp>
      </p:grpSp>
      <p:sp>
        <p:nvSpPr>
          <p:cNvPr id="267" name="Freeform 77">
            <a:extLst>
              <a:ext uri="{FF2B5EF4-FFF2-40B4-BE49-F238E27FC236}">
                <a16:creationId xmlns:a16="http://schemas.microsoft.com/office/drawing/2014/main" id="{1A83A62D-E555-3105-209A-32063322CAA4}"/>
              </a:ext>
            </a:extLst>
          </p:cNvPr>
          <p:cNvSpPr>
            <a:spLocks noEditPoints="1"/>
          </p:cNvSpPr>
          <p:nvPr/>
        </p:nvSpPr>
        <p:spPr bwMode="auto">
          <a:xfrm>
            <a:off x="3155208" y="4406888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ysClr val="window" lastClr="FFFFFF"/>
          </a:solidFill>
          <a:ln>
            <a:solidFill>
              <a:sysClr val="window" lastClr="FFFFFF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ClrTx/>
              <a:buFontTx/>
              <a:buNone/>
              <a:defRPr/>
            </a:pPr>
            <a:endParaRPr lang="en-US" sz="180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68" name="TextBox 15">
            <a:extLst>
              <a:ext uri="{FF2B5EF4-FFF2-40B4-BE49-F238E27FC236}">
                <a16:creationId xmlns:a16="http://schemas.microsoft.com/office/drawing/2014/main" id="{1D693938-92AD-9F2B-5F49-3C92E6E405FC}"/>
              </a:ext>
            </a:extLst>
          </p:cNvPr>
          <p:cNvSpPr txBox="1"/>
          <p:nvPr/>
        </p:nvSpPr>
        <p:spPr>
          <a:xfrm>
            <a:off x="3986434" y="9215475"/>
            <a:ext cx="1454244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00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 20</a:t>
            </a:r>
          </a:p>
        </p:txBody>
      </p:sp>
      <p:sp>
        <p:nvSpPr>
          <p:cNvPr id="269" name="TextBox 15">
            <a:extLst>
              <a:ext uri="{FF2B5EF4-FFF2-40B4-BE49-F238E27FC236}">
                <a16:creationId xmlns:a16="http://schemas.microsoft.com/office/drawing/2014/main" id="{E0CDC910-C37D-7A4B-9931-33CA991E920D}"/>
              </a:ext>
            </a:extLst>
          </p:cNvPr>
          <p:cNvSpPr txBox="1"/>
          <p:nvPr/>
        </p:nvSpPr>
        <p:spPr>
          <a:xfrm>
            <a:off x="4851462" y="9958454"/>
            <a:ext cx="722838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Actividades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informes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seguimiento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  <a:p>
            <a:pPr algn="ctr"/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de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proyectos</a:t>
            </a:r>
            <a:r>
              <a:rPr lang="en-US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institucionales</a:t>
            </a:r>
            <a:endParaRPr lang="en-US" sz="2400" dirty="0">
              <a:solidFill>
                <a:srgbClr val="FFFFFF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grpSp>
        <p:nvGrpSpPr>
          <p:cNvPr id="270" name="Grupo 269">
            <a:extLst>
              <a:ext uri="{FF2B5EF4-FFF2-40B4-BE49-F238E27FC236}">
                <a16:creationId xmlns:a16="http://schemas.microsoft.com/office/drawing/2014/main" id="{280A2DB7-3158-68B9-D739-34D46935A796}"/>
              </a:ext>
            </a:extLst>
          </p:cNvPr>
          <p:cNvGrpSpPr/>
          <p:nvPr/>
        </p:nvGrpSpPr>
        <p:grpSpPr>
          <a:xfrm>
            <a:off x="4140573" y="9912085"/>
            <a:ext cx="1237838" cy="1053598"/>
            <a:chOff x="14594131" y="6150022"/>
            <a:chExt cx="1767939" cy="1053598"/>
          </a:xfrm>
        </p:grpSpPr>
        <p:sp>
          <p:nvSpPr>
            <p:cNvPr id="271" name="TextBox 19">
              <a:extLst>
                <a:ext uri="{FF2B5EF4-FFF2-40B4-BE49-F238E27FC236}">
                  <a16:creationId xmlns:a16="http://schemas.microsoft.com/office/drawing/2014/main" id="{D232096A-E865-5D1B-0384-C77C1081817F}"/>
                </a:ext>
              </a:extLst>
            </p:cNvPr>
            <p:cNvSpPr txBox="1"/>
            <p:nvPr/>
          </p:nvSpPr>
          <p:spPr>
            <a:xfrm>
              <a:off x="15147411" y="6150022"/>
              <a:ext cx="787387" cy="769441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r>
                <a:rPr lang="en-US" sz="4400" b="1" dirty="0">
                  <a:solidFill>
                    <a:srgbClr val="FFFFFF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4</a:t>
              </a:r>
              <a:endParaRPr lang="en-US" sz="4000" b="1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endParaRPr>
            </a:p>
          </p:txBody>
        </p:sp>
        <p:sp>
          <p:nvSpPr>
            <p:cNvPr id="272" name="TextBox 15">
              <a:extLst>
                <a:ext uri="{FF2B5EF4-FFF2-40B4-BE49-F238E27FC236}">
                  <a16:creationId xmlns:a16="http://schemas.microsoft.com/office/drawing/2014/main" id="{009FEFD0-7159-9ABD-B436-88F04917C9DC}"/>
                </a:ext>
              </a:extLst>
            </p:cNvPr>
            <p:cNvSpPr txBox="1"/>
            <p:nvPr/>
          </p:nvSpPr>
          <p:spPr>
            <a:xfrm>
              <a:off x="14594131" y="6803510"/>
              <a:ext cx="1767939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r>
                <a:rPr lang="en-US" sz="2000">
                  <a:solidFill>
                    <a:srgbClr val="FFFFFF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META: 4</a:t>
              </a:r>
            </a:p>
          </p:txBody>
        </p:sp>
      </p:grpSp>
      <p:sp>
        <p:nvSpPr>
          <p:cNvPr id="273" name="Rounded Rectangle 13">
            <a:extLst>
              <a:ext uri="{FF2B5EF4-FFF2-40B4-BE49-F238E27FC236}">
                <a16:creationId xmlns:a16="http://schemas.microsoft.com/office/drawing/2014/main" id="{2044E915-8463-A8EB-F452-BA9978C2E471}"/>
              </a:ext>
            </a:extLst>
          </p:cNvPr>
          <p:cNvSpPr/>
          <p:nvPr/>
        </p:nvSpPr>
        <p:spPr>
          <a:xfrm>
            <a:off x="2663616" y="11214203"/>
            <a:ext cx="9483334" cy="1269575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74" name="Freeform 77">
            <a:extLst>
              <a:ext uri="{FF2B5EF4-FFF2-40B4-BE49-F238E27FC236}">
                <a16:creationId xmlns:a16="http://schemas.microsoft.com/office/drawing/2014/main" id="{F0A4A8BE-CC6B-C31B-54CD-C6274A251D2D}"/>
              </a:ext>
            </a:extLst>
          </p:cNvPr>
          <p:cNvSpPr>
            <a:spLocks noEditPoints="1"/>
          </p:cNvSpPr>
          <p:nvPr/>
        </p:nvSpPr>
        <p:spPr bwMode="auto">
          <a:xfrm>
            <a:off x="3138813" y="11443149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1A2C57"/>
          </a:solidFill>
          <a:ln>
            <a:solidFill>
              <a:srgbClr val="1A2C57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75" name="TextBox 15">
            <a:extLst>
              <a:ext uri="{FF2B5EF4-FFF2-40B4-BE49-F238E27FC236}">
                <a16:creationId xmlns:a16="http://schemas.microsoft.com/office/drawing/2014/main" id="{463E1484-8578-8544-B183-CBB6F5F1C5A8}"/>
              </a:ext>
            </a:extLst>
          </p:cNvPr>
          <p:cNvSpPr txBox="1"/>
          <p:nvPr/>
        </p:nvSpPr>
        <p:spPr>
          <a:xfrm>
            <a:off x="4877997" y="11385999"/>
            <a:ext cx="7175310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Actividades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difusion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resultados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</a:p>
          <a:p>
            <a:pPr algn="ctr"/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del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proyectos</a:t>
            </a:r>
            <a:r>
              <a:rPr lang="en-US" sz="24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institucionales</a:t>
            </a:r>
            <a:endParaRPr lang="en-US" sz="2400" dirty="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grpSp>
        <p:nvGrpSpPr>
          <p:cNvPr id="276" name="Grupo 275">
            <a:extLst>
              <a:ext uri="{FF2B5EF4-FFF2-40B4-BE49-F238E27FC236}">
                <a16:creationId xmlns:a16="http://schemas.microsoft.com/office/drawing/2014/main" id="{C429DE3F-1912-BDDE-5585-F5D101381A8F}"/>
              </a:ext>
            </a:extLst>
          </p:cNvPr>
          <p:cNvGrpSpPr/>
          <p:nvPr/>
        </p:nvGrpSpPr>
        <p:grpSpPr>
          <a:xfrm>
            <a:off x="4123657" y="11283449"/>
            <a:ext cx="1213795" cy="1053598"/>
            <a:chOff x="14594131" y="6150022"/>
            <a:chExt cx="1733599" cy="1053598"/>
          </a:xfrm>
        </p:grpSpPr>
        <p:sp>
          <p:nvSpPr>
            <p:cNvPr id="277" name="TextBox 19">
              <a:extLst>
                <a:ext uri="{FF2B5EF4-FFF2-40B4-BE49-F238E27FC236}">
                  <a16:creationId xmlns:a16="http://schemas.microsoft.com/office/drawing/2014/main" id="{2D37FAD7-75D2-7AC1-AEB2-6D4DB261EC6B}"/>
                </a:ext>
              </a:extLst>
            </p:cNvPr>
            <p:cNvSpPr txBox="1"/>
            <p:nvPr/>
          </p:nvSpPr>
          <p:spPr>
            <a:xfrm>
              <a:off x="15147411" y="6150022"/>
              <a:ext cx="787387" cy="707886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r>
                <a:rPr lang="en-US" sz="4000" b="1" dirty="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5</a:t>
              </a:r>
            </a:p>
          </p:txBody>
        </p:sp>
        <p:sp>
          <p:nvSpPr>
            <p:cNvPr id="278" name="TextBox 15">
              <a:extLst>
                <a:ext uri="{FF2B5EF4-FFF2-40B4-BE49-F238E27FC236}">
                  <a16:creationId xmlns:a16="http://schemas.microsoft.com/office/drawing/2014/main" id="{E503B0CE-85BB-56D7-E877-D14CD61EA670}"/>
                </a:ext>
              </a:extLst>
            </p:cNvPr>
            <p:cNvSpPr txBox="1"/>
            <p:nvPr/>
          </p:nvSpPr>
          <p:spPr>
            <a:xfrm>
              <a:off x="14594131" y="6803510"/>
              <a:ext cx="1733599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r>
                <a:rPr lang="en-US" sz="2000">
                  <a:solidFill>
                    <a:srgbClr val="1A2C57"/>
                  </a:solidFill>
                  <a:latin typeface="Nanum Gothic" panose="020B0604020202020204" charset="-127"/>
                  <a:ea typeface="Nanum Gothic" panose="020B0604020202020204" charset="-127"/>
                  <a:cs typeface="Poppins" pitchFamily="2" charset="77"/>
                </a:rPr>
                <a:t>META: 6</a:t>
              </a:r>
            </a:p>
          </p:txBody>
        </p:sp>
      </p:grpSp>
      <p:sp>
        <p:nvSpPr>
          <p:cNvPr id="279" name="Rounded Rectangle 12">
            <a:extLst>
              <a:ext uri="{FF2B5EF4-FFF2-40B4-BE49-F238E27FC236}">
                <a16:creationId xmlns:a16="http://schemas.microsoft.com/office/drawing/2014/main" id="{48C139FC-64EE-98A7-49F5-5C3DF6A19F0E}"/>
              </a:ext>
            </a:extLst>
          </p:cNvPr>
          <p:cNvSpPr/>
          <p:nvPr/>
        </p:nvSpPr>
        <p:spPr>
          <a:xfrm>
            <a:off x="12261327" y="4200525"/>
            <a:ext cx="9362569" cy="1164409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80" name="TextBox 15">
            <a:extLst>
              <a:ext uri="{FF2B5EF4-FFF2-40B4-BE49-F238E27FC236}">
                <a16:creationId xmlns:a16="http://schemas.microsoft.com/office/drawing/2014/main" id="{84DE06E4-3905-4F38-1771-FF83B291483A}"/>
              </a:ext>
            </a:extLst>
          </p:cNvPr>
          <p:cNvSpPr txBox="1"/>
          <p:nvPr/>
        </p:nvSpPr>
        <p:spPr>
          <a:xfrm>
            <a:off x="13599741" y="4208306"/>
            <a:ext cx="1327144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3</a:t>
            </a:r>
            <a:endParaRPr lang="en-US" sz="4000" b="1" dirty="0">
              <a:solidFill>
                <a:schemeClr val="bg1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</p:txBody>
      </p:sp>
      <p:sp>
        <p:nvSpPr>
          <p:cNvPr id="281" name="TextBox 15">
            <a:extLst>
              <a:ext uri="{FF2B5EF4-FFF2-40B4-BE49-F238E27FC236}">
                <a16:creationId xmlns:a16="http://schemas.microsoft.com/office/drawing/2014/main" id="{12CD6DFC-D4BA-B2EB-33D4-454E111FE3EC}"/>
              </a:ext>
            </a:extLst>
          </p:cNvPr>
          <p:cNvSpPr txBox="1"/>
          <p:nvPr/>
        </p:nvSpPr>
        <p:spPr>
          <a:xfrm>
            <a:off x="14977637" y="4338418"/>
            <a:ext cx="6358587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Actividades</a:t>
            </a:r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 </a:t>
            </a:r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cultura</a:t>
            </a:r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de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planificación</a:t>
            </a:r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institucional</a:t>
            </a:r>
            <a:r>
              <a:rPr lang="en-US" sz="24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.</a:t>
            </a:r>
          </a:p>
        </p:txBody>
      </p:sp>
      <p:sp>
        <p:nvSpPr>
          <p:cNvPr id="282" name="TextBox 15">
            <a:extLst>
              <a:ext uri="{FF2B5EF4-FFF2-40B4-BE49-F238E27FC236}">
                <a16:creationId xmlns:a16="http://schemas.microsoft.com/office/drawing/2014/main" id="{6B5D4553-27E4-88F4-3551-CB7B198FA131}"/>
              </a:ext>
            </a:extLst>
          </p:cNvPr>
          <p:cNvSpPr txBox="1"/>
          <p:nvPr/>
        </p:nvSpPr>
        <p:spPr>
          <a:xfrm>
            <a:off x="13649679" y="4919181"/>
            <a:ext cx="1282723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META:  3</a:t>
            </a:r>
          </a:p>
        </p:txBody>
      </p:sp>
      <p:sp>
        <p:nvSpPr>
          <p:cNvPr id="283" name="Freeform 77">
            <a:extLst>
              <a:ext uri="{FF2B5EF4-FFF2-40B4-BE49-F238E27FC236}">
                <a16:creationId xmlns:a16="http://schemas.microsoft.com/office/drawing/2014/main" id="{2C24095D-859A-AFC0-A319-E83848ADC60C}"/>
              </a:ext>
            </a:extLst>
          </p:cNvPr>
          <p:cNvSpPr>
            <a:spLocks noEditPoints="1"/>
          </p:cNvSpPr>
          <p:nvPr/>
        </p:nvSpPr>
        <p:spPr bwMode="auto">
          <a:xfrm>
            <a:off x="12552777" y="439840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1A2C57"/>
              </a:solidFill>
              <a:uLnTx/>
              <a:uFillTx/>
              <a:latin typeface="Nanum Gothic" panose="020B0604020202020204" charset="-127"/>
              <a:ea typeface="Nanum Gothic" panose="020B0604020202020204" charset="-127"/>
            </a:endParaRPr>
          </a:p>
        </p:txBody>
      </p:sp>
      <p:sp>
        <p:nvSpPr>
          <p:cNvPr id="284" name="CuadroTexto 283">
            <a:extLst>
              <a:ext uri="{FF2B5EF4-FFF2-40B4-BE49-F238E27FC236}">
                <a16:creationId xmlns:a16="http://schemas.microsoft.com/office/drawing/2014/main" id="{ACD55366-E5CD-05A2-5DBB-30A289081E34}"/>
              </a:ext>
            </a:extLst>
          </p:cNvPr>
          <p:cNvSpPr txBox="1"/>
          <p:nvPr/>
        </p:nvSpPr>
        <p:spPr>
          <a:xfrm>
            <a:off x="4915716" y="8573658"/>
            <a:ext cx="713759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s-MX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Días hábiles presentar informe </a:t>
            </a:r>
          </a:p>
          <a:p>
            <a:pPr algn="ctr">
              <a:defRPr/>
            </a:pPr>
            <a:r>
              <a:rPr lang="es-MX" sz="2400" dirty="0">
                <a:solidFill>
                  <a:srgbClr val="FFFFFF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seguimiento a proyectos institucionales</a:t>
            </a:r>
          </a:p>
        </p:txBody>
      </p:sp>
      <p:grpSp>
        <p:nvGrpSpPr>
          <p:cNvPr id="4" name="Google Shape;311;p33">
            <a:extLst>
              <a:ext uri="{FF2B5EF4-FFF2-40B4-BE49-F238E27FC236}">
                <a16:creationId xmlns:a16="http://schemas.microsoft.com/office/drawing/2014/main" id="{8262CAE7-3250-50AA-CC77-E84FF26D51A7}"/>
              </a:ext>
            </a:extLst>
          </p:cNvPr>
          <p:cNvGrpSpPr/>
          <p:nvPr/>
        </p:nvGrpSpPr>
        <p:grpSpPr>
          <a:xfrm rot="16200000">
            <a:off x="22467985" y="11793442"/>
            <a:ext cx="2233340" cy="249154"/>
            <a:chOff x="7173550" y="540000"/>
            <a:chExt cx="1250450" cy="138900"/>
          </a:xfrm>
        </p:grpSpPr>
        <p:sp>
          <p:nvSpPr>
            <p:cNvPr id="5" name="Google Shape;312;p33">
              <a:extLst>
                <a:ext uri="{FF2B5EF4-FFF2-40B4-BE49-F238E27FC236}">
                  <a16:creationId xmlns:a16="http://schemas.microsoft.com/office/drawing/2014/main" id="{934BACEA-02F5-12A7-2497-5FFA268E58F6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6" name="Google Shape;313;p33">
              <a:extLst>
                <a:ext uri="{FF2B5EF4-FFF2-40B4-BE49-F238E27FC236}">
                  <a16:creationId xmlns:a16="http://schemas.microsoft.com/office/drawing/2014/main" id="{94CD48CB-9044-EDA8-3A89-E13FC1DB21FB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7" name="Google Shape;314;p33">
              <a:extLst>
                <a:ext uri="{FF2B5EF4-FFF2-40B4-BE49-F238E27FC236}">
                  <a16:creationId xmlns:a16="http://schemas.microsoft.com/office/drawing/2014/main" id="{BDAE00E0-8CA2-A09C-4BC2-F65A4C5491CA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8" name="Google Shape;315;p33">
              <a:extLst>
                <a:ext uri="{FF2B5EF4-FFF2-40B4-BE49-F238E27FC236}">
                  <a16:creationId xmlns:a16="http://schemas.microsoft.com/office/drawing/2014/main" id="{972909E3-F1AC-62B9-AA34-64F11A40AD3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9" name="Google Shape;316;p33">
              <a:extLst>
                <a:ext uri="{FF2B5EF4-FFF2-40B4-BE49-F238E27FC236}">
                  <a16:creationId xmlns:a16="http://schemas.microsoft.com/office/drawing/2014/main" id="{EDFD1284-3F93-A683-30A4-9F72FD3E666E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12" name="Google Shape;317;p33">
              <a:extLst>
                <a:ext uri="{FF2B5EF4-FFF2-40B4-BE49-F238E27FC236}">
                  <a16:creationId xmlns:a16="http://schemas.microsoft.com/office/drawing/2014/main" id="{CEB07E9B-73BE-8622-5621-4043F5809DC9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9551123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639375" y="614304"/>
            <a:ext cx="1761072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 Institucional de </a:t>
            </a:r>
            <a:b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Igualdad y Equidad de Género - PIIEG</a:t>
            </a:r>
          </a:p>
        </p:txBody>
      </p:sp>
      <p:grpSp>
        <p:nvGrpSpPr>
          <p:cNvPr id="311" name="Google Shape;311;p33"/>
          <p:cNvGrpSpPr/>
          <p:nvPr/>
        </p:nvGrpSpPr>
        <p:grpSpPr>
          <a:xfrm>
            <a:off x="20063174" y="12527790"/>
            <a:ext cx="3333665" cy="370304"/>
            <a:chOff x="7173550" y="540000"/>
            <a:chExt cx="1250450" cy="138900"/>
          </a:xfrm>
        </p:grpSpPr>
        <p:sp>
          <p:nvSpPr>
            <p:cNvPr id="312" name="Google Shape;312;p33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3" name="Google Shape;313;p33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4" name="Google Shape;314;p33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5" name="Google Shape;315;p33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6" name="Google Shape;316;p33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7" name="Google Shape;317;p33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318" name="Google Shape;318;p33"/>
          <p:cNvGrpSpPr/>
          <p:nvPr/>
        </p:nvGrpSpPr>
        <p:grpSpPr>
          <a:xfrm>
            <a:off x="14285076" y="1515167"/>
            <a:ext cx="6562222" cy="999432"/>
            <a:chOff x="6126775" y="631775"/>
            <a:chExt cx="2297230" cy="309144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1499" cy="309144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PIIEG 2022</a:t>
              </a: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530" y="710034"/>
              <a:ext cx="153322" cy="153301"/>
              <a:chOff x="6612750" y="3203006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03006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30271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" name="Google Shape;653;p49">
            <a:extLst>
              <a:ext uri="{FF2B5EF4-FFF2-40B4-BE49-F238E27FC236}">
                <a16:creationId xmlns:a16="http://schemas.microsoft.com/office/drawing/2014/main" id="{3684BD80-3469-78C6-1C87-6B7A47A14D47}"/>
              </a:ext>
            </a:extLst>
          </p:cNvPr>
          <p:cNvSpPr/>
          <p:nvPr/>
        </p:nvSpPr>
        <p:spPr>
          <a:xfrm rot="14188893">
            <a:off x="23815812" y="2837007"/>
            <a:ext cx="6332" cy="4199"/>
          </a:xfrm>
          <a:custGeom>
            <a:avLst/>
            <a:gdLst/>
            <a:ahLst/>
            <a:cxnLst/>
            <a:rect l="l" t="t" r="r" b="b"/>
            <a:pathLst>
              <a:path w="95" h="63" extrusionOk="0">
                <a:moveTo>
                  <a:pt x="94" y="0"/>
                </a:moveTo>
                <a:cubicBezTo>
                  <a:pt x="63" y="21"/>
                  <a:pt x="32" y="42"/>
                  <a:pt x="1" y="63"/>
                </a:cubicBezTo>
                <a:cubicBezTo>
                  <a:pt x="42" y="52"/>
                  <a:pt x="74" y="21"/>
                  <a:pt x="94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SV" sz="3732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 Medium" panose="00000600000000000000" pitchFamily="2" charset="0"/>
              <a:sym typeface="Arial"/>
            </a:endParaRPr>
          </a:p>
        </p:txBody>
      </p:sp>
      <p:sp>
        <p:nvSpPr>
          <p:cNvPr id="19" name="TextBox 214">
            <a:extLst>
              <a:ext uri="{FF2B5EF4-FFF2-40B4-BE49-F238E27FC236}">
                <a16:creationId xmlns:a16="http://schemas.microsoft.com/office/drawing/2014/main" id="{4626310F-E03F-00FD-DE0C-A251E44DEA76}"/>
              </a:ext>
            </a:extLst>
          </p:cNvPr>
          <p:cNvSpPr txBox="1"/>
          <p:nvPr/>
        </p:nvSpPr>
        <p:spPr>
          <a:xfrm>
            <a:off x="17770479" y="5329002"/>
            <a:ext cx="5400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defTabSz="2437365" eaLnBrk="1" fontAlgn="auto" latinLnBrk="0" hangingPunct="1">
              <a:buClr>
                <a:srgbClr val="25418D"/>
              </a:buClr>
              <a:buSzPts val="4200"/>
              <a:tabLst/>
              <a:defRPr/>
            </a:pPr>
            <a:r>
              <a:rPr lang="es-SV" sz="28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  <a:sym typeface="Baloo 2 ExtraBold"/>
              </a:rPr>
              <a:t>Cumplimiento del PIIEG 84.3%</a:t>
            </a: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9635515A-9BB0-38C0-B517-4138F2814965}"/>
              </a:ext>
            </a:extLst>
          </p:cNvPr>
          <p:cNvSpPr txBox="1"/>
          <p:nvPr/>
        </p:nvSpPr>
        <p:spPr>
          <a:xfrm>
            <a:off x="16423547" y="6246653"/>
            <a:ext cx="724801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buClr>
                <a:srgbClr val="25418D"/>
              </a:buClr>
              <a:buSzPts val="4200"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Proyectos en ejecución:</a:t>
            </a:r>
          </a:p>
          <a:p>
            <a:pPr marL="342900" lvl="0" indent="-342900" algn="just">
              <a:buClr>
                <a:srgbClr val="25418D"/>
              </a:buClr>
              <a:buSzPct val="100000"/>
              <a:buFont typeface="Arial" panose="020B0604020202020204" pitchFamily="34" charset="0"/>
              <a:buChar char="•"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Actualización de la Política Nacional de FP.</a:t>
            </a:r>
          </a:p>
          <a:p>
            <a:pPr marL="342900" lvl="0" indent="-342900" algn="just">
              <a:buClr>
                <a:srgbClr val="25418D"/>
              </a:buClr>
              <a:buSzPct val="100000"/>
              <a:buFont typeface="Arial" panose="020B0604020202020204" pitchFamily="34" charset="0"/>
              <a:buChar char="•"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Plan piloto de implementación de Guía contra la discriminación de las Mujeres en CFPSB.</a:t>
            </a:r>
          </a:p>
          <a:p>
            <a:pPr marL="342900" indent="-342900" algn="just">
              <a:buClr>
                <a:srgbClr val="25418D"/>
              </a:buClr>
              <a:buSzPct val="100000"/>
              <a:buFont typeface="Arial" panose="020B0604020202020204" pitchFamily="34" charset="0"/>
              <a:buChar char="•"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Sistematización de Plan piloto de implementación de Guía contra la discriminación de las Mujeres en CFPSB.</a:t>
            </a:r>
          </a:p>
          <a:p>
            <a:pPr marL="342900" lvl="0" indent="-342900" algn="just">
              <a:buClr>
                <a:srgbClr val="25418D"/>
              </a:buClr>
              <a:buSzPct val="100000"/>
              <a:buFont typeface="Arial" panose="020B0604020202020204" pitchFamily="34" charset="0"/>
              <a:buChar char="•"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PEI con perspectiva de género.</a:t>
            </a:r>
          </a:p>
          <a:p>
            <a:pPr marL="342900" lvl="0" indent="-342900" algn="just">
              <a:buClr>
                <a:srgbClr val="25418D"/>
              </a:buClr>
              <a:buSzPct val="100000"/>
              <a:buFont typeface="Arial" panose="020B0604020202020204" pitchFamily="34" charset="0"/>
              <a:buChar char="•"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Creación de herramienta y línea base sobre estándares institucionales de género.</a:t>
            </a:r>
          </a:p>
          <a:p>
            <a:pPr marL="342900" lvl="0" indent="-342900" algn="just">
              <a:buClr>
                <a:srgbClr val="25418D"/>
              </a:buClr>
              <a:buSzPct val="100000"/>
              <a:buFont typeface="Arial" panose="020B0604020202020204" pitchFamily="34" charset="0"/>
              <a:buChar char="•"/>
            </a:pPr>
            <a:r>
              <a:rPr lang="es-MX" sz="2400" kern="1200" dirty="0">
                <a:solidFill>
                  <a:schemeClr val="tx1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Implementación de indicadores de género en recolección de datos de monitoreo de la FP.</a:t>
            </a:r>
          </a:p>
        </p:txBody>
      </p:sp>
      <p:graphicFrame>
        <p:nvGraphicFramePr>
          <p:cNvPr id="25" name="Gráfico 24">
            <a:extLst>
              <a:ext uri="{FF2B5EF4-FFF2-40B4-BE49-F238E27FC236}">
                <a16:creationId xmlns:a16="http://schemas.microsoft.com/office/drawing/2014/main" id="{3F9D12C6-D881-D67F-763E-A45B3CB6F7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1688294"/>
              </p:ext>
            </p:extLst>
          </p:nvPr>
        </p:nvGraphicFramePr>
        <p:xfrm>
          <a:off x="2636803" y="3090748"/>
          <a:ext cx="12957980" cy="77709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26" name="Imagen 25" descr="Forma&#10;&#10;Descripción generada automáticamente con confianza media">
            <a:extLst>
              <a:ext uri="{FF2B5EF4-FFF2-40B4-BE49-F238E27FC236}">
                <a16:creationId xmlns:a16="http://schemas.microsoft.com/office/drawing/2014/main" id="{1FF38F43-BBE1-51AA-0D5B-2A82BDAE2A58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rgbClr val="B0C1E8">
                <a:shade val="45000"/>
                <a:satMod val="135000"/>
              </a:srgbClr>
              <a:prstClr val="white"/>
            </a:duotone>
          </a:blip>
          <a:stretch>
            <a:fillRect/>
          </a:stretch>
        </p:blipFill>
        <p:spPr>
          <a:xfrm>
            <a:off x="19323768" y="3677556"/>
            <a:ext cx="1849116" cy="1235826"/>
          </a:xfrm>
          <a:prstGeom prst="rect">
            <a:avLst/>
          </a:prstGeom>
        </p:spPr>
      </p:pic>
      <p:sp>
        <p:nvSpPr>
          <p:cNvPr id="27" name="Google Shape;1985;p35">
            <a:extLst>
              <a:ext uri="{FF2B5EF4-FFF2-40B4-BE49-F238E27FC236}">
                <a16:creationId xmlns:a16="http://schemas.microsoft.com/office/drawing/2014/main" id="{DE405420-B41C-20A5-83D8-38C3A680DA47}"/>
              </a:ext>
            </a:extLst>
          </p:cNvPr>
          <p:cNvSpPr/>
          <p:nvPr/>
        </p:nvSpPr>
        <p:spPr>
          <a:xfrm>
            <a:off x="4234725" y="10996766"/>
            <a:ext cx="1339272" cy="1339174"/>
          </a:xfrm>
          <a:custGeom>
            <a:avLst/>
            <a:gdLst/>
            <a:ahLst/>
            <a:cxnLst/>
            <a:rect l="l" t="t" r="r" b="b"/>
            <a:pathLst>
              <a:path w="23217" h="23218" extrusionOk="0">
                <a:moveTo>
                  <a:pt x="11608" y="1"/>
                </a:moveTo>
                <a:cubicBezTo>
                  <a:pt x="5204" y="1"/>
                  <a:pt x="0" y="5204"/>
                  <a:pt x="0" y="11609"/>
                </a:cubicBezTo>
                <a:cubicBezTo>
                  <a:pt x="0" y="18047"/>
                  <a:pt x="5204" y="23217"/>
                  <a:pt x="11608" y="23217"/>
                </a:cubicBezTo>
                <a:cubicBezTo>
                  <a:pt x="18013" y="23217"/>
                  <a:pt x="23217" y="18047"/>
                  <a:pt x="23217" y="11609"/>
                </a:cubicBezTo>
                <a:cubicBezTo>
                  <a:pt x="23217" y="5204"/>
                  <a:pt x="18013" y="1"/>
                  <a:pt x="11608" y="1"/>
                </a:cubicBezTo>
                <a:close/>
              </a:path>
            </a:pathLst>
          </a:custGeom>
          <a:noFill/>
          <a:ln>
            <a:solidFill>
              <a:schemeClr val="accent3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defTabSz="2437732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9952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28" name="Gráfico 27" descr="Piezas de rompecabezas con relleno sólido">
            <a:extLst>
              <a:ext uri="{FF2B5EF4-FFF2-40B4-BE49-F238E27FC236}">
                <a16:creationId xmlns:a16="http://schemas.microsoft.com/office/drawing/2014/main" id="{A1D18F6A-2FAA-B15E-D844-7B9A1DCC2E2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47161" y="11209153"/>
            <a:ext cx="914400" cy="914400"/>
          </a:xfrm>
          <a:prstGeom prst="rect">
            <a:avLst/>
          </a:prstGeom>
        </p:spPr>
      </p:pic>
      <p:sp>
        <p:nvSpPr>
          <p:cNvPr id="29" name="CuadroTexto 28">
            <a:extLst>
              <a:ext uri="{FF2B5EF4-FFF2-40B4-BE49-F238E27FC236}">
                <a16:creationId xmlns:a16="http://schemas.microsoft.com/office/drawing/2014/main" id="{7709F563-A1A9-9DEF-4FE0-581D463AB75B}"/>
              </a:ext>
            </a:extLst>
          </p:cNvPr>
          <p:cNvSpPr txBox="1"/>
          <p:nvPr/>
        </p:nvSpPr>
        <p:spPr>
          <a:xfrm>
            <a:off x="3098670" y="12446750"/>
            <a:ext cx="36113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732"/>
            <a:r>
              <a:rPr lang="es-SV" sz="1600">
                <a:solidFill>
                  <a:srgbClr val="1A2C57"/>
                </a:solidFill>
                <a:latin typeface="Bahnschrift" panose="020B0502040204020203" pitchFamily="34" charset="0"/>
                <a:sym typeface="Fira Sans Extra Condensed"/>
              </a:rPr>
              <a:t>Consolidar cultura</a:t>
            </a:r>
          </a:p>
          <a:p>
            <a:pPr algn="ctr" defTabSz="2437732"/>
            <a:r>
              <a:rPr lang="es-SV" sz="1600">
                <a:solidFill>
                  <a:srgbClr val="1A2C57"/>
                </a:solidFill>
                <a:latin typeface="Bahnschrift" panose="020B0502040204020203" pitchFamily="34" charset="0"/>
                <a:sym typeface="Fira Sans Extra Condensed"/>
              </a:rPr>
              <a:t>Institucional de Género</a:t>
            </a:r>
            <a:endParaRPr lang="es-SV" sz="2101">
              <a:solidFill>
                <a:srgbClr val="1A2C57"/>
              </a:solidFill>
              <a:latin typeface="Bahnschrift" panose="020B0502040204020203" pitchFamily="34" charset="0"/>
              <a:sym typeface="Fira Sans Extra Condensed"/>
            </a:endParaRPr>
          </a:p>
        </p:txBody>
      </p:sp>
      <p:sp>
        <p:nvSpPr>
          <p:cNvPr id="30" name="Google Shape;1985;p35">
            <a:extLst>
              <a:ext uri="{FF2B5EF4-FFF2-40B4-BE49-F238E27FC236}">
                <a16:creationId xmlns:a16="http://schemas.microsoft.com/office/drawing/2014/main" id="{74843573-2DCA-CACF-0809-DBE562AB06FE}"/>
              </a:ext>
            </a:extLst>
          </p:cNvPr>
          <p:cNvSpPr/>
          <p:nvPr/>
        </p:nvSpPr>
        <p:spPr>
          <a:xfrm>
            <a:off x="7288586" y="10996766"/>
            <a:ext cx="1339272" cy="1339174"/>
          </a:xfrm>
          <a:custGeom>
            <a:avLst/>
            <a:gdLst/>
            <a:ahLst/>
            <a:cxnLst/>
            <a:rect l="l" t="t" r="r" b="b"/>
            <a:pathLst>
              <a:path w="23217" h="23218" extrusionOk="0">
                <a:moveTo>
                  <a:pt x="11608" y="1"/>
                </a:moveTo>
                <a:cubicBezTo>
                  <a:pt x="5204" y="1"/>
                  <a:pt x="0" y="5204"/>
                  <a:pt x="0" y="11609"/>
                </a:cubicBezTo>
                <a:cubicBezTo>
                  <a:pt x="0" y="18047"/>
                  <a:pt x="5204" y="23217"/>
                  <a:pt x="11608" y="23217"/>
                </a:cubicBezTo>
                <a:cubicBezTo>
                  <a:pt x="18013" y="23217"/>
                  <a:pt x="23217" y="18047"/>
                  <a:pt x="23217" y="11609"/>
                </a:cubicBezTo>
                <a:cubicBezTo>
                  <a:pt x="23217" y="5204"/>
                  <a:pt x="18013" y="1"/>
                  <a:pt x="11608" y="1"/>
                </a:cubicBezTo>
                <a:close/>
              </a:path>
            </a:pathLst>
          </a:custGeom>
          <a:noFill/>
          <a:ln>
            <a:solidFill>
              <a:schemeClr val="accent2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defTabSz="2437732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9952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1" name="Google Shape;1985;p35">
            <a:extLst>
              <a:ext uri="{FF2B5EF4-FFF2-40B4-BE49-F238E27FC236}">
                <a16:creationId xmlns:a16="http://schemas.microsoft.com/office/drawing/2014/main" id="{4288D72B-6E96-CADD-4276-8102C55C6CBD}"/>
              </a:ext>
            </a:extLst>
          </p:cNvPr>
          <p:cNvSpPr/>
          <p:nvPr/>
        </p:nvSpPr>
        <p:spPr>
          <a:xfrm>
            <a:off x="10258675" y="10996766"/>
            <a:ext cx="1339272" cy="1339174"/>
          </a:xfrm>
          <a:custGeom>
            <a:avLst/>
            <a:gdLst/>
            <a:ahLst/>
            <a:cxnLst/>
            <a:rect l="l" t="t" r="r" b="b"/>
            <a:pathLst>
              <a:path w="23217" h="23218" extrusionOk="0">
                <a:moveTo>
                  <a:pt x="11608" y="1"/>
                </a:moveTo>
                <a:cubicBezTo>
                  <a:pt x="5204" y="1"/>
                  <a:pt x="0" y="5204"/>
                  <a:pt x="0" y="11609"/>
                </a:cubicBezTo>
                <a:cubicBezTo>
                  <a:pt x="0" y="18047"/>
                  <a:pt x="5204" y="23217"/>
                  <a:pt x="11608" y="23217"/>
                </a:cubicBezTo>
                <a:cubicBezTo>
                  <a:pt x="18013" y="23217"/>
                  <a:pt x="23217" y="18047"/>
                  <a:pt x="23217" y="11609"/>
                </a:cubicBezTo>
                <a:cubicBezTo>
                  <a:pt x="23217" y="5204"/>
                  <a:pt x="18013" y="1"/>
                  <a:pt x="11608" y="1"/>
                </a:cubicBezTo>
                <a:close/>
              </a:path>
            </a:pathLst>
          </a:custGeom>
          <a:noFill/>
          <a:ln>
            <a:solidFill>
              <a:schemeClr val="accent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defTabSz="2437732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9952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2" name="Google Shape;1985;p35">
            <a:extLst>
              <a:ext uri="{FF2B5EF4-FFF2-40B4-BE49-F238E27FC236}">
                <a16:creationId xmlns:a16="http://schemas.microsoft.com/office/drawing/2014/main" id="{20E2651A-8F83-B554-99FD-CB3AACA68234}"/>
              </a:ext>
            </a:extLst>
          </p:cNvPr>
          <p:cNvSpPr/>
          <p:nvPr/>
        </p:nvSpPr>
        <p:spPr>
          <a:xfrm>
            <a:off x="13341111" y="10996766"/>
            <a:ext cx="1339272" cy="1339174"/>
          </a:xfrm>
          <a:custGeom>
            <a:avLst/>
            <a:gdLst/>
            <a:ahLst/>
            <a:cxnLst/>
            <a:rect l="l" t="t" r="r" b="b"/>
            <a:pathLst>
              <a:path w="23217" h="23218" extrusionOk="0">
                <a:moveTo>
                  <a:pt x="11608" y="1"/>
                </a:moveTo>
                <a:cubicBezTo>
                  <a:pt x="5204" y="1"/>
                  <a:pt x="0" y="5204"/>
                  <a:pt x="0" y="11609"/>
                </a:cubicBezTo>
                <a:cubicBezTo>
                  <a:pt x="0" y="18047"/>
                  <a:pt x="5204" y="23217"/>
                  <a:pt x="11608" y="23217"/>
                </a:cubicBezTo>
                <a:cubicBezTo>
                  <a:pt x="18013" y="23217"/>
                  <a:pt x="23217" y="18047"/>
                  <a:pt x="23217" y="11609"/>
                </a:cubicBezTo>
                <a:cubicBezTo>
                  <a:pt x="23217" y="5204"/>
                  <a:pt x="18013" y="1"/>
                  <a:pt x="11608" y="1"/>
                </a:cubicBez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defTabSz="2437732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9952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3" name="CuadroTexto 32">
            <a:extLst>
              <a:ext uri="{FF2B5EF4-FFF2-40B4-BE49-F238E27FC236}">
                <a16:creationId xmlns:a16="http://schemas.microsoft.com/office/drawing/2014/main" id="{D5200AA1-7048-B478-1B75-2BF8E0F30C85}"/>
              </a:ext>
            </a:extLst>
          </p:cNvPr>
          <p:cNvSpPr txBox="1"/>
          <p:nvPr/>
        </p:nvSpPr>
        <p:spPr>
          <a:xfrm>
            <a:off x="6006329" y="12446750"/>
            <a:ext cx="39037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732"/>
            <a:r>
              <a:rPr lang="es-SV" sz="1600">
                <a:solidFill>
                  <a:srgbClr val="1A2C57"/>
                </a:solidFill>
                <a:latin typeface="Bahnschrift" panose="020B0502040204020203" pitchFamily="34" charset="0"/>
                <a:sym typeface="Fira Sans Extra Condensed"/>
              </a:rPr>
              <a:t>Construcción y gestión </a:t>
            </a:r>
          </a:p>
          <a:p>
            <a:pPr algn="ctr" defTabSz="2437732"/>
            <a:r>
              <a:rPr lang="es-SV" sz="1600">
                <a:solidFill>
                  <a:srgbClr val="1A2C57"/>
                </a:solidFill>
                <a:latin typeface="Bahnschrift" panose="020B0502040204020203" pitchFamily="34" charset="0"/>
                <a:sym typeface="Fira Sans Extra Condensed"/>
              </a:rPr>
              <a:t>de condiciones para participación </a:t>
            </a:r>
          </a:p>
          <a:p>
            <a:pPr algn="ctr" defTabSz="2437732"/>
            <a:r>
              <a:rPr lang="es-SV" sz="1600">
                <a:solidFill>
                  <a:srgbClr val="1A2C57"/>
                </a:solidFill>
                <a:latin typeface="Bahnschrift" panose="020B0502040204020203" pitchFamily="34" charset="0"/>
                <a:sym typeface="Fira Sans Extra Condensed"/>
              </a:rPr>
              <a:t>de mujeres </a:t>
            </a:r>
          </a:p>
        </p:txBody>
      </p:sp>
      <p:sp>
        <p:nvSpPr>
          <p:cNvPr id="34" name="CuadroTexto 33">
            <a:extLst>
              <a:ext uri="{FF2B5EF4-FFF2-40B4-BE49-F238E27FC236}">
                <a16:creationId xmlns:a16="http://schemas.microsoft.com/office/drawing/2014/main" id="{98FF0841-DF7C-DA22-67C3-307B2F8E2AA8}"/>
              </a:ext>
            </a:extLst>
          </p:cNvPr>
          <p:cNvSpPr txBox="1"/>
          <p:nvPr/>
        </p:nvSpPr>
        <p:spPr>
          <a:xfrm>
            <a:off x="9595605" y="12442803"/>
            <a:ext cx="26654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732"/>
            <a:r>
              <a:rPr lang="es-SV" sz="1600">
                <a:solidFill>
                  <a:srgbClr val="1A2C57"/>
                </a:solidFill>
                <a:latin typeface="Bahnschrift" panose="020B0502040204020203" pitchFamily="34" charset="0"/>
                <a:sym typeface="Fira Sans Extra Condensed"/>
              </a:rPr>
              <a:t>Generar información de las mujeres en la formación profesional</a:t>
            </a:r>
          </a:p>
        </p:txBody>
      </p:sp>
      <p:sp>
        <p:nvSpPr>
          <p:cNvPr id="35" name="CuadroTexto 34">
            <a:extLst>
              <a:ext uri="{FF2B5EF4-FFF2-40B4-BE49-F238E27FC236}">
                <a16:creationId xmlns:a16="http://schemas.microsoft.com/office/drawing/2014/main" id="{726380A0-8B93-85E9-8EFF-3BB1B78513E2}"/>
              </a:ext>
            </a:extLst>
          </p:cNvPr>
          <p:cNvSpPr txBox="1"/>
          <p:nvPr/>
        </p:nvSpPr>
        <p:spPr>
          <a:xfrm>
            <a:off x="12594905" y="12442911"/>
            <a:ext cx="305018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732"/>
            <a:r>
              <a:rPr lang="es-MX" sz="1600">
                <a:solidFill>
                  <a:srgbClr val="1A2C57"/>
                </a:solidFill>
                <a:latin typeface="Bahnschrift" panose="020B0502040204020203" pitchFamily="34" charset="0"/>
                <a:sym typeface="Fira Sans Extra Condensed"/>
              </a:rPr>
              <a:t>Contribuir a la  deconstrucción de los estereotipos y patrones culturales </a:t>
            </a:r>
            <a:endParaRPr lang="es-SV" sz="1600">
              <a:solidFill>
                <a:srgbClr val="1A2C57"/>
              </a:solidFill>
              <a:latin typeface="Bahnschrift" panose="020B0502040204020203" pitchFamily="34" charset="0"/>
              <a:sym typeface="Fira Sans Extra Condensed"/>
            </a:endParaRPr>
          </a:p>
        </p:txBody>
      </p:sp>
      <p:pic>
        <p:nvPicPr>
          <p:cNvPr id="36" name="Gráfico 35" descr="Círculos con flechas con relleno sólido">
            <a:extLst>
              <a:ext uri="{FF2B5EF4-FFF2-40B4-BE49-F238E27FC236}">
                <a16:creationId xmlns:a16="http://schemas.microsoft.com/office/drawing/2014/main" id="{10123864-174D-6EE2-CD47-D2D70A4768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532746" y="11209153"/>
            <a:ext cx="914400" cy="914400"/>
          </a:xfrm>
          <a:prstGeom prst="rect">
            <a:avLst/>
          </a:prstGeom>
        </p:spPr>
      </p:pic>
      <p:pic>
        <p:nvPicPr>
          <p:cNvPr id="37" name="Gráfico 36" descr="Éxito de grupo con relleno sólido">
            <a:extLst>
              <a:ext uri="{FF2B5EF4-FFF2-40B4-BE49-F238E27FC236}">
                <a16:creationId xmlns:a16="http://schemas.microsoft.com/office/drawing/2014/main" id="{148CE9BD-1B35-1DEE-D92C-0BE1AECF489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471111" y="11209153"/>
            <a:ext cx="914400" cy="914400"/>
          </a:xfrm>
          <a:prstGeom prst="rect">
            <a:avLst/>
          </a:prstGeom>
        </p:spPr>
      </p:pic>
      <p:pic>
        <p:nvPicPr>
          <p:cNvPr id="38" name="Gráfico 37" descr="Comentario que gusta con relleno sólido">
            <a:extLst>
              <a:ext uri="{FF2B5EF4-FFF2-40B4-BE49-F238E27FC236}">
                <a16:creationId xmlns:a16="http://schemas.microsoft.com/office/drawing/2014/main" id="{148F6A19-D1DC-E57B-0E2F-66AD0A02CD0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3583098" y="1120915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45498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639375" y="614304"/>
            <a:ext cx="1761072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 Institucional de </a:t>
            </a:r>
            <a:b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Igualdad y Equidad de Género - PIIEG</a:t>
            </a:r>
          </a:p>
        </p:txBody>
      </p:sp>
      <p:grpSp>
        <p:nvGrpSpPr>
          <p:cNvPr id="311" name="Google Shape;311;p33"/>
          <p:cNvGrpSpPr/>
          <p:nvPr/>
        </p:nvGrpSpPr>
        <p:grpSpPr>
          <a:xfrm>
            <a:off x="10931575" y="12312691"/>
            <a:ext cx="3333665" cy="370304"/>
            <a:chOff x="7173550" y="540000"/>
            <a:chExt cx="1250450" cy="138900"/>
          </a:xfrm>
        </p:grpSpPr>
        <p:sp>
          <p:nvSpPr>
            <p:cNvPr id="312" name="Google Shape;312;p33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3" name="Google Shape;313;p33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4" name="Google Shape;314;p33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5" name="Google Shape;315;p33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6" name="Google Shape;316;p33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7" name="Google Shape;317;p33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318" name="Google Shape;318;p33"/>
          <p:cNvGrpSpPr/>
          <p:nvPr/>
        </p:nvGrpSpPr>
        <p:grpSpPr>
          <a:xfrm>
            <a:off x="14285076" y="1515167"/>
            <a:ext cx="6562222" cy="999432"/>
            <a:chOff x="6126775" y="631775"/>
            <a:chExt cx="2297230" cy="309144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1499" cy="309144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PIIEG 2022</a:t>
              </a: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530" y="710034"/>
              <a:ext cx="153322" cy="153301"/>
              <a:chOff x="6612750" y="3203006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03006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30271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" name="Google Shape;653;p49">
            <a:extLst>
              <a:ext uri="{FF2B5EF4-FFF2-40B4-BE49-F238E27FC236}">
                <a16:creationId xmlns:a16="http://schemas.microsoft.com/office/drawing/2014/main" id="{3684BD80-3469-78C6-1C87-6B7A47A14D47}"/>
              </a:ext>
            </a:extLst>
          </p:cNvPr>
          <p:cNvSpPr/>
          <p:nvPr/>
        </p:nvSpPr>
        <p:spPr>
          <a:xfrm rot="14188893">
            <a:off x="23815812" y="2837007"/>
            <a:ext cx="6332" cy="4199"/>
          </a:xfrm>
          <a:custGeom>
            <a:avLst/>
            <a:gdLst/>
            <a:ahLst/>
            <a:cxnLst/>
            <a:rect l="l" t="t" r="r" b="b"/>
            <a:pathLst>
              <a:path w="95" h="63" extrusionOk="0">
                <a:moveTo>
                  <a:pt x="94" y="0"/>
                </a:moveTo>
                <a:cubicBezTo>
                  <a:pt x="63" y="21"/>
                  <a:pt x="32" y="42"/>
                  <a:pt x="1" y="63"/>
                </a:cubicBezTo>
                <a:cubicBezTo>
                  <a:pt x="42" y="52"/>
                  <a:pt x="74" y="21"/>
                  <a:pt x="94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SV" sz="3732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 Medium" panose="00000600000000000000" pitchFamily="2" charset="0"/>
              <a:sym typeface="Arial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0CF7D04C-4119-9834-CE06-6961B2FE4647}"/>
              </a:ext>
            </a:extLst>
          </p:cNvPr>
          <p:cNvSpPr txBox="1"/>
          <p:nvPr/>
        </p:nvSpPr>
        <p:spPr>
          <a:xfrm>
            <a:off x="2800320" y="3743524"/>
            <a:ext cx="9684491" cy="2862322"/>
          </a:xfrm>
          <a:prstGeom prst="rect">
            <a:avLst/>
          </a:prstGeom>
          <a:noFill/>
          <a:ln w="57150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>
            <a:spAutoFit/>
          </a:bodyPr>
          <a:lstStyle/>
          <a:p>
            <a:pPr algn="just">
              <a:buClr>
                <a:srgbClr val="25418D"/>
              </a:buClr>
              <a:buSzPts val="4200"/>
            </a:pPr>
            <a:r>
              <a:rPr lang="es-MX" sz="3600" b="1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COMISIÓN DE GÉNERO</a:t>
            </a: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4 reuniones ordinarias y 1 extraordinaria.</a:t>
            </a: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4 Informes de género. (Trimestrales).</a:t>
            </a: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Seguimiento a proyectos/actividades del PIIEG.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414AC4A8-3C96-6B7A-D0A1-1659B8D6CC83}"/>
              </a:ext>
            </a:extLst>
          </p:cNvPr>
          <p:cNvSpPr txBox="1"/>
          <p:nvPr/>
        </p:nvSpPr>
        <p:spPr>
          <a:xfrm>
            <a:off x="12709592" y="3743524"/>
            <a:ext cx="9341175" cy="7848302"/>
          </a:xfrm>
          <a:prstGeom prst="rect">
            <a:avLst/>
          </a:prstGeom>
          <a:noFill/>
          <a:ln w="571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>
            <a:spAutoFit/>
          </a:bodyPr>
          <a:lstStyle/>
          <a:p>
            <a:pPr algn="just">
              <a:buClr>
                <a:srgbClr val="25418D"/>
              </a:buClr>
              <a:buSzPts val="4200"/>
            </a:pPr>
            <a:r>
              <a:rPr lang="es-MX" sz="3600" b="1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TRABAJO INTERINSTITUCIONAL</a:t>
            </a: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Mesa Gerencial de Prevención de la Violencia de Género – La Libertad.</a:t>
            </a: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endParaRPr lang="es-MX" sz="3600" i="1" kern="1200" dirty="0">
              <a:solidFill>
                <a:srgbClr val="0A0902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Reactivación Comisión de Educación del Sistema Nacional de Coordinación y Monitoreo de los derechos de las mujeres.</a:t>
            </a: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endParaRPr lang="es-MX" sz="3600" i="1" kern="1200" dirty="0">
              <a:solidFill>
                <a:srgbClr val="0A0902"/>
              </a:solidFill>
              <a:latin typeface="Nanum Gothic" panose="020B0604020202020204" charset="-127"/>
              <a:ea typeface="Nanum Gothic" panose="020B0604020202020204" charset="-127"/>
              <a:cs typeface="Poppins" pitchFamily="2" charset="77"/>
            </a:endParaRP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ONU Mujeres El Salvador: participación de INSAFORP en ciclo de videoconferencias WEP. “Prevención y atención de la violencia basada en género en el mundo empresarial”.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3D16B8B5-F4BD-4C52-5E38-AB090CC9135B}"/>
              </a:ext>
            </a:extLst>
          </p:cNvPr>
          <p:cNvSpPr txBox="1"/>
          <p:nvPr/>
        </p:nvSpPr>
        <p:spPr>
          <a:xfrm>
            <a:off x="2800320" y="6780406"/>
            <a:ext cx="9684491" cy="2862322"/>
          </a:xfrm>
          <a:prstGeom prst="rect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wrap="square">
            <a:spAutoFit/>
          </a:bodyPr>
          <a:lstStyle/>
          <a:p>
            <a:pPr algn="just">
              <a:buClr>
                <a:srgbClr val="25418D"/>
              </a:buClr>
              <a:buSzPts val="4200"/>
            </a:pPr>
            <a:r>
              <a:rPr lang="es-MX" sz="3600" b="1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Campaña #CEROPrejuicios</a:t>
            </a:r>
          </a:p>
          <a:p>
            <a:pPr marL="571500" indent="-5715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Participación activa de 16 Unidades Organizativas.</a:t>
            </a:r>
          </a:p>
          <a:p>
            <a:pPr marL="571500" indent="-5715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3 evaluaciones trimestrales.</a:t>
            </a:r>
          </a:p>
          <a:p>
            <a:pPr marL="571500" indent="-5715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Monto ejecutado: $1,823.96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F5E44174-C9D2-DFD1-5198-6729CD9F170B}"/>
              </a:ext>
            </a:extLst>
          </p:cNvPr>
          <p:cNvSpPr txBox="1"/>
          <p:nvPr/>
        </p:nvSpPr>
        <p:spPr>
          <a:xfrm>
            <a:off x="2800320" y="9837500"/>
            <a:ext cx="9684491" cy="1754326"/>
          </a:xfrm>
          <a:prstGeom prst="rect">
            <a:avLst/>
          </a:prstGeom>
          <a:noFill/>
          <a:ln w="5715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>
            <a:spAutoFit/>
          </a:bodyPr>
          <a:lstStyle/>
          <a:p>
            <a:pPr algn="just">
              <a:buClr>
                <a:srgbClr val="25418D"/>
              </a:buClr>
              <a:buSzPts val="4200"/>
            </a:pPr>
            <a:r>
              <a:rPr lang="es-MX" sz="3600" b="1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FORMACIÓN EN GÉNERO EN INSAFORP</a:t>
            </a:r>
          </a:p>
          <a:p>
            <a:pPr marL="457200" indent="-457200" algn="just">
              <a:buClr>
                <a:srgbClr val="25418D"/>
              </a:buClr>
              <a:buSzPts val="4200"/>
              <a:buFont typeface="Arial" panose="020B0604020202020204" pitchFamily="34" charset="0"/>
              <a:buChar char="•"/>
            </a:pPr>
            <a:r>
              <a:rPr lang="es-MX" sz="3600" kern="1200" dirty="0">
                <a:solidFill>
                  <a:srgbClr val="0A0902"/>
                </a:solidFill>
                <a:latin typeface="Nanum Gothic" panose="020B0604020202020204" charset="-127"/>
                <a:ea typeface="Nanum Gothic" panose="020B0604020202020204" charset="-127"/>
                <a:cs typeface="Poppins" pitchFamily="2" charset="77"/>
              </a:rPr>
              <a:t>Nivel elemental con ISDEMU: 54 participaciones (31 hombres y 23 mujeres)</a:t>
            </a:r>
          </a:p>
        </p:txBody>
      </p:sp>
    </p:spTree>
    <p:extLst>
      <p:ext uri="{BB962C8B-B14F-4D97-AF65-F5344CB8AC3E}">
        <p14:creationId xmlns:p14="http://schemas.microsoft.com/office/powerpoint/2010/main" val="537473898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3"/>
          <p:cNvSpPr txBox="1">
            <a:spLocks noGrp="1"/>
          </p:cNvSpPr>
          <p:nvPr>
            <p:ph type="title"/>
          </p:nvPr>
        </p:nvSpPr>
        <p:spPr>
          <a:xfrm>
            <a:off x="1639375" y="287734"/>
            <a:ext cx="17610725" cy="110070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 Institucional de </a:t>
            </a:r>
            <a:b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s-MX" sz="4266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Igualdad y Equidad de Género - PIIEG</a:t>
            </a:r>
          </a:p>
        </p:txBody>
      </p:sp>
      <p:grpSp>
        <p:nvGrpSpPr>
          <p:cNvPr id="311" name="Google Shape;311;p33"/>
          <p:cNvGrpSpPr/>
          <p:nvPr/>
        </p:nvGrpSpPr>
        <p:grpSpPr>
          <a:xfrm rot="16200000">
            <a:off x="10812826" y="7173631"/>
            <a:ext cx="3333665" cy="370304"/>
            <a:chOff x="7173550" y="540000"/>
            <a:chExt cx="1250450" cy="138900"/>
          </a:xfrm>
        </p:grpSpPr>
        <p:sp>
          <p:nvSpPr>
            <p:cNvPr id="312" name="Google Shape;312;p33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3" name="Google Shape;313;p33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4" name="Google Shape;314;p33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5" name="Google Shape;315;p33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6" name="Google Shape;316;p33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317" name="Google Shape;317;p33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318" name="Google Shape;318;p33"/>
          <p:cNvGrpSpPr/>
          <p:nvPr/>
        </p:nvGrpSpPr>
        <p:grpSpPr>
          <a:xfrm>
            <a:off x="14285076" y="1515167"/>
            <a:ext cx="6562222" cy="999432"/>
            <a:chOff x="6126775" y="631775"/>
            <a:chExt cx="2297230" cy="309144"/>
          </a:xfrm>
        </p:grpSpPr>
        <p:sp>
          <p:nvSpPr>
            <p:cNvPr id="319" name="Google Shape;319;p33"/>
            <p:cNvSpPr/>
            <p:nvPr/>
          </p:nvSpPr>
          <p:spPr>
            <a:xfrm>
              <a:off x="6126775" y="631775"/>
              <a:ext cx="2021499" cy="309144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25780"/>
              </a:srgbClr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r>
                <a:rPr lang="es-SV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Rounded MT Bold" panose="020F0704030504030204" pitchFamily="34" charset="0"/>
                </a:rPr>
                <a:t>Ejecución PIIEG 2022</a:t>
              </a:r>
            </a:p>
          </p:txBody>
        </p:sp>
        <p:grpSp>
          <p:nvGrpSpPr>
            <p:cNvPr id="320" name="Google Shape;320;p33"/>
            <p:cNvGrpSpPr/>
            <p:nvPr/>
          </p:nvGrpSpPr>
          <p:grpSpPr>
            <a:xfrm>
              <a:off x="7875530" y="710034"/>
              <a:ext cx="153322" cy="153301"/>
              <a:chOff x="6612750" y="3203006"/>
              <a:chExt cx="195065" cy="195065"/>
            </a:xfrm>
          </p:grpSpPr>
          <p:sp>
            <p:nvSpPr>
              <p:cNvPr id="321" name="Google Shape;321;p33"/>
              <p:cNvSpPr/>
              <p:nvPr/>
            </p:nvSpPr>
            <p:spPr>
              <a:xfrm>
                <a:off x="6612750" y="3203006"/>
                <a:ext cx="149100" cy="1491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2" name="Google Shape;322;p33"/>
              <p:cNvCxnSpPr>
                <a:stCxn id="321" idx="5"/>
              </p:cNvCxnSpPr>
              <p:nvPr/>
            </p:nvCxnSpPr>
            <p:spPr>
              <a:xfrm>
                <a:off x="6740015" y="3330271"/>
                <a:ext cx="67800" cy="67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3" name="Google Shape;323;p33"/>
            <p:cNvGrpSpPr/>
            <p:nvPr/>
          </p:nvGrpSpPr>
          <p:grpSpPr>
            <a:xfrm>
              <a:off x="8292200" y="712450"/>
              <a:ext cx="131805" cy="183827"/>
              <a:chOff x="8489050" y="712450"/>
              <a:chExt cx="131805" cy="183827"/>
            </a:xfrm>
          </p:grpSpPr>
          <p:sp>
            <p:nvSpPr>
              <p:cNvPr id="324" name="Google Shape;324;p33"/>
              <p:cNvSpPr/>
              <p:nvPr/>
            </p:nvSpPr>
            <p:spPr>
              <a:xfrm>
                <a:off x="8570155" y="712450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5" name="Google Shape;325;p33"/>
              <p:cNvSpPr/>
              <p:nvPr/>
            </p:nvSpPr>
            <p:spPr>
              <a:xfrm>
                <a:off x="8570155" y="845577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326" name="Google Shape;326;p33"/>
              <p:cNvSpPr/>
              <p:nvPr/>
            </p:nvSpPr>
            <p:spPr>
              <a:xfrm>
                <a:off x="8489050" y="778041"/>
                <a:ext cx="50700" cy="50700"/>
              </a:xfrm>
              <a:prstGeom prst="ellipse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243737" tIns="243737" rIns="243737" bIns="243737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9952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cxnSp>
            <p:nvCxnSpPr>
              <p:cNvPr id="327" name="Google Shape;327;p33"/>
              <p:cNvCxnSpPr>
                <a:stCxn id="326" idx="7"/>
                <a:endCxn id="324" idx="3"/>
              </p:cNvCxnSpPr>
              <p:nvPr/>
            </p:nvCxnSpPr>
            <p:spPr>
              <a:xfrm rot="10800000" flipH="1">
                <a:off x="8532325" y="755766"/>
                <a:ext cx="45300" cy="297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8" name="Google Shape;328;p33"/>
              <p:cNvCxnSpPr>
                <a:stCxn id="326" idx="5"/>
                <a:endCxn id="325" idx="1"/>
              </p:cNvCxnSpPr>
              <p:nvPr/>
            </p:nvCxnSpPr>
            <p:spPr>
              <a:xfrm>
                <a:off x="8532325" y="821316"/>
                <a:ext cx="45300" cy="31800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pic>
        <p:nvPicPr>
          <p:cNvPr id="10" name="Imagen 9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2AC8078B-7731-BC3A-2F23-09D18885C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53" y="817390"/>
            <a:ext cx="1461929" cy="799226"/>
          </a:xfrm>
          <a:prstGeom prst="rect">
            <a:avLst/>
          </a:prstGeom>
        </p:spPr>
      </p:pic>
      <p:sp>
        <p:nvSpPr>
          <p:cNvPr id="2" name="Google Shape;653;p49">
            <a:extLst>
              <a:ext uri="{FF2B5EF4-FFF2-40B4-BE49-F238E27FC236}">
                <a16:creationId xmlns:a16="http://schemas.microsoft.com/office/drawing/2014/main" id="{3684BD80-3469-78C6-1C87-6B7A47A14D47}"/>
              </a:ext>
            </a:extLst>
          </p:cNvPr>
          <p:cNvSpPr/>
          <p:nvPr/>
        </p:nvSpPr>
        <p:spPr>
          <a:xfrm rot="14188893">
            <a:off x="23815812" y="2837007"/>
            <a:ext cx="6332" cy="4199"/>
          </a:xfrm>
          <a:custGeom>
            <a:avLst/>
            <a:gdLst/>
            <a:ahLst/>
            <a:cxnLst/>
            <a:rect l="l" t="t" r="r" b="b"/>
            <a:pathLst>
              <a:path w="95" h="63" extrusionOk="0">
                <a:moveTo>
                  <a:pt x="94" y="0"/>
                </a:moveTo>
                <a:cubicBezTo>
                  <a:pt x="63" y="21"/>
                  <a:pt x="32" y="42"/>
                  <a:pt x="1" y="63"/>
                </a:cubicBezTo>
                <a:cubicBezTo>
                  <a:pt x="42" y="52"/>
                  <a:pt x="74" y="21"/>
                  <a:pt x="94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SV" sz="3732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 Medium" panose="00000600000000000000" pitchFamily="2" charset="0"/>
              <a:sym typeface="Arial"/>
            </a:endParaRPr>
          </a:p>
        </p:txBody>
      </p:sp>
      <p:sp>
        <p:nvSpPr>
          <p:cNvPr id="3" name="TextBox 214">
            <a:extLst>
              <a:ext uri="{FF2B5EF4-FFF2-40B4-BE49-F238E27FC236}">
                <a16:creationId xmlns:a16="http://schemas.microsoft.com/office/drawing/2014/main" id="{E6242769-CF39-9969-3A85-1538AAD8DFDA}"/>
              </a:ext>
            </a:extLst>
          </p:cNvPr>
          <p:cNvSpPr txBox="1"/>
          <p:nvPr/>
        </p:nvSpPr>
        <p:spPr>
          <a:xfrm>
            <a:off x="1637698" y="10948726"/>
            <a:ext cx="940041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 algn="just" defTabSz="2437365">
              <a:buSzPts val="4200"/>
              <a:buFont typeface="Arial" panose="020B0604020202020204" pitchFamily="34" charset="0"/>
              <a:buChar char="•"/>
              <a:defRPr/>
            </a:pPr>
            <a:r>
              <a:rPr lang="es-MX" sz="28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sym typeface="Baloo 2 ExtraBold"/>
              </a:rPr>
              <a:t>T</a:t>
            </a:r>
            <a:r>
              <a:rPr lang="es-SV" sz="28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sym typeface="Baloo 2 ExtraBold"/>
              </a:rPr>
              <a:t>alleres</a:t>
            </a:r>
            <a:r>
              <a:rPr lang="es-SV" sz="28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sym typeface="Baloo 2 ExtraBold"/>
              </a:rPr>
              <a:t> de sensibilización sobre las facetas de la mujer salvadoreña y galería artística.</a:t>
            </a:r>
          </a:p>
          <a:p>
            <a:pPr marL="685800" indent="-685800" algn="just" defTabSz="2437365">
              <a:buSzPts val="4200"/>
              <a:buFont typeface="Arial" panose="020B0604020202020204" pitchFamily="34" charset="0"/>
              <a:buChar char="•"/>
              <a:defRPr/>
            </a:pPr>
            <a:r>
              <a:rPr lang="es-SV" sz="28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sym typeface="Baloo 2 ExtraBold"/>
              </a:rPr>
              <a:t>Participación del 91% del personal </a:t>
            </a:r>
            <a:r>
              <a:rPr lang="es-SV" sz="2800" dirty="0" err="1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sym typeface="Baloo 2 ExtraBold"/>
              </a:rPr>
              <a:t>Insaforp</a:t>
            </a:r>
            <a:r>
              <a:rPr lang="es-SV" sz="28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sym typeface="Baloo 2 ExtraBold"/>
              </a:rPr>
              <a:t>.</a:t>
            </a:r>
          </a:p>
          <a:p>
            <a:pPr marL="685800" indent="-685800" algn="just" defTabSz="2437365">
              <a:buSzPts val="4200"/>
              <a:buFont typeface="Arial" panose="020B0604020202020204" pitchFamily="34" charset="0"/>
              <a:buChar char="•"/>
              <a:defRPr/>
            </a:pPr>
            <a:r>
              <a:rPr lang="es-MX" sz="2800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sym typeface="Baloo 2 ExtraBold"/>
              </a:rPr>
              <a:t>Monto ejecutado: $4,225.98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D7D78401-A236-67AB-F801-F9B33C98135E}"/>
              </a:ext>
            </a:extLst>
          </p:cNvPr>
          <p:cNvSpPr txBox="1"/>
          <p:nvPr/>
        </p:nvSpPr>
        <p:spPr>
          <a:xfrm>
            <a:off x="1047528" y="3335061"/>
            <a:ext cx="1056818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365">
              <a:buSzPts val="4200"/>
              <a:defRPr/>
            </a:pPr>
            <a:r>
              <a:rPr lang="es-MX" sz="40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Kanit ExtraBold"/>
                <a:sym typeface="Baloo 2 ExtraBold"/>
              </a:rPr>
              <a:t>8 Marzo – “Arte es poder, rompamos estereotipos, construyamos con creatividad”</a:t>
            </a:r>
            <a:endParaRPr lang="es-SV" sz="4000" b="1" dirty="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  <a:cs typeface="Kanit ExtraBold"/>
              <a:sym typeface="Baloo 2 ExtraBold"/>
            </a:endParaRPr>
          </a:p>
        </p:txBody>
      </p:sp>
      <p:sp>
        <p:nvSpPr>
          <p:cNvPr id="5" name="TextBox 214">
            <a:extLst>
              <a:ext uri="{FF2B5EF4-FFF2-40B4-BE49-F238E27FC236}">
                <a16:creationId xmlns:a16="http://schemas.microsoft.com/office/drawing/2014/main" id="{F22133C3-622F-3768-0176-96F1B17E371C}"/>
              </a:ext>
            </a:extLst>
          </p:cNvPr>
          <p:cNvSpPr txBox="1"/>
          <p:nvPr/>
        </p:nvSpPr>
        <p:spPr>
          <a:xfrm>
            <a:off x="12248372" y="10393557"/>
            <a:ext cx="11136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685800" indent="-685800" algn="just" defTabSz="2437365">
              <a:buSzPts val="4200"/>
              <a:buFont typeface="Arial" panose="020B0604020202020204" pitchFamily="34" charset="0"/>
              <a:buChar char="•"/>
              <a:defRPr sz="280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</a:defRPr>
            </a:lvl1pPr>
          </a:lstStyle>
          <a:p>
            <a:r>
              <a:rPr lang="es-MX" dirty="0">
                <a:sym typeface="Baloo 2 ExtraBold"/>
              </a:rPr>
              <a:t>Conferencia sobre la violencia de género en El Salvador y la importancia de la prevención y los mecanismos de protección de los derechos de las mujeres con los que cuenta </a:t>
            </a:r>
            <a:r>
              <a:rPr lang="es-MX" dirty="0" err="1">
                <a:sym typeface="Baloo 2 ExtraBold"/>
              </a:rPr>
              <a:t>Insaforp</a:t>
            </a:r>
            <a:r>
              <a:rPr lang="es-MX" dirty="0">
                <a:sym typeface="Baloo 2 ExtraBold"/>
              </a:rPr>
              <a:t>.</a:t>
            </a:r>
          </a:p>
          <a:p>
            <a:r>
              <a:rPr lang="es-MX" dirty="0">
                <a:sym typeface="Baloo 2 ExtraBold"/>
              </a:rPr>
              <a:t>Participación de 110 personas, 59 de ellas representantes de 42 CFP</a:t>
            </a:r>
          </a:p>
          <a:p>
            <a:r>
              <a:rPr lang="es-MX" dirty="0">
                <a:sym typeface="Baloo 2 ExtraBold"/>
              </a:rPr>
              <a:t>Monto ejecutado: $2,605.00</a:t>
            </a:r>
          </a:p>
          <a:p>
            <a:endParaRPr lang="es-MX" dirty="0">
              <a:sym typeface="Baloo 2 ExtraBold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466F8C75-1961-28A6-017A-ED85903F2DE3}"/>
              </a:ext>
            </a:extLst>
          </p:cNvPr>
          <p:cNvSpPr txBox="1"/>
          <p:nvPr/>
        </p:nvSpPr>
        <p:spPr>
          <a:xfrm>
            <a:off x="12595311" y="3399721"/>
            <a:ext cx="1078973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365">
              <a:buSzPts val="4200"/>
              <a:defRPr/>
            </a:pPr>
            <a:r>
              <a:rPr lang="es-MX" sz="4000" b="1" dirty="0">
                <a:solidFill>
                  <a:srgbClr val="1A2C57"/>
                </a:solidFill>
                <a:latin typeface="Nanum Gothic" panose="020B0604020202020204" charset="-127"/>
                <a:ea typeface="Nanum Gothic" panose="020B0604020202020204" charset="-127"/>
                <a:cs typeface="Kanit ExtraBold"/>
                <a:sym typeface="Baloo 2 ExtraBold"/>
              </a:rPr>
              <a:t>25 Noviembre – “Apuesto por la prevención!”</a:t>
            </a:r>
            <a:endParaRPr lang="es-SV" sz="4000" b="1" dirty="0">
              <a:solidFill>
                <a:srgbClr val="1A2C57"/>
              </a:solidFill>
              <a:latin typeface="Nanum Gothic" panose="020B0604020202020204" charset="-127"/>
              <a:ea typeface="Nanum Gothic" panose="020B0604020202020204" charset="-127"/>
              <a:cs typeface="Kanit ExtraBold"/>
              <a:sym typeface="Baloo 2 ExtraBold"/>
            </a:endParaRP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3042111F-60F2-CC8F-1AA7-DE7EE2D9B0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19728" y="4391593"/>
            <a:ext cx="8515202" cy="5760316"/>
          </a:xfrm>
          <a:prstGeom prst="rect">
            <a:avLst/>
          </a:prstGeom>
        </p:spPr>
      </p:pic>
      <p:pic>
        <p:nvPicPr>
          <p:cNvPr id="13" name="Imagen 12" descr="Imagen que contiene Texto&#10;&#10;Descripción generada automáticamente">
            <a:extLst>
              <a:ext uri="{FF2B5EF4-FFF2-40B4-BE49-F238E27FC236}">
                <a16:creationId xmlns:a16="http://schemas.microsoft.com/office/drawing/2014/main" id="{5E7642D4-3C88-3449-7226-31530DB124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5518" y="4922418"/>
            <a:ext cx="10068939" cy="5624407"/>
          </a:xfrm>
          <a:prstGeom prst="rect">
            <a:avLst/>
          </a:prstGeom>
        </p:spPr>
      </p:pic>
      <p:sp>
        <p:nvSpPr>
          <p:cNvPr id="17" name="CuadroTexto 16">
            <a:extLst>
              <a:ext uri="{FF2B5EF4-FFF2-40B4-BE49-F238E27FC236}">
                <a16:creationId xmlns:a16="http://schemas.microsoft.com/office/drawing/2014/main" id="{9BDE75E3-C4CD-4B5D-E9A7-0254B7BF32F5}"/>
              </a:ext>
            </a:extLst>
          </p:cNvPr>
          <p:cNvSpPr txBox="1"/>
          <p:nvPr/>
        </p:nvSpPr>
        <p:spPr>
          <a:xfrm>
            <a:off x="1836585" y="1859297"/>
            <a:ext cx="1218111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1" fontAlgn="auto" latinLnBrk="0" hangingPunct="1">
              <a:buSzPts val="1600"/>
              <a:tabLst/>
              <a:defRPr/>
            </a:pPr>
            <a:r>
              <a:rPr lang="es-419" sz="4000" dirty="0">
                <a:solidFill>
                  <a:schemeClr val="bg1"/>
                </a:solidFill>
                <a:latin typeface="Nanum Gothic"/>
                <a:ea typeface="Nanum Gothic"/>
              </a:rPr>
              <a:t>Fechas conmemorativas</a:t>
            </a:r>
          </a:p>
        </p:txBody>
      </p:sp>
    </p:spTree>
    <p:extLst>
      <p:ext uri="{BB962C8B-B14F-4D97-AF65-F5344CB8AC3E}">
        <p14:creationId xmlns:p14="http://schemas.microsoft.com/office/powerpoint/2010/main" val="3154622777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5" name="Google Shape;1235;p48"/>
          <p:cNvSpPr txBox="1">
            <a:spLocks noGrp="1"/>
          </p:cNvSpPr>
          <p:nvPr>
            <p:ph type="title"/>
          </p:nvPr>
        </p:nvSpPr>
        <p:spPr>
          <a:xfrm flipH="1">
            <a:off x="10263713" y="3427849"/>
            <a:ext cx="11207646" cy="2279406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dirty="0"/>
              <a:t>Presupuesto 2022</a:t>
            </a:r>
            <a:endParaRPr dirty="0"/>
          </a:p>
        </p:txBody>
      </p:sp>
      <p:sp>
        <p:nvSpPr>
          <p:cNvPr id="1236" name="Google Shape;1236;p48"/>
          <p:cNvSpPr txBox="1">
            <a:spLocks noGrp="1"/>
          </p:cNvSpPr>
          <p:nvPr>
            <p:ph type="title" idx="2"/>
          </p:nvPr>
        </p:nvSpPr>
        <p:spPr>
          <a:xfrm flipH="1">
            <a:off x="4197240" y="6963599"/>
            <a:ext cx="6516703" cy="5234636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7" name="Google Shape;1237;p48"/>
          <p:cNvSpPr txBox="1">
            <a:spLocks noGrp="1"/>
          </p:cNvSpPr>
          <p:nvPr>
            <p:ph type="subTitle" idx="1"/>
          </p:nvPr>
        </p:nvSpPr>
        <p:spPr>
          <a:xfrm flipH="1">
            <a:off x="10263713" y="1696768"/>
            <a:ext cx="7250911" cy="1908303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pPr marL="0" indent="0"/>
            <a:r>
              <a:rPr lang="en" sz="5332" dirty="0"/>
              <a:t>Liquidación</a:t>
            </a:r>
            <a:r>
              <a:rPr lang="en" dirty="0"/>
              <a:t> </a:t>
            </a:r>
            <a:endParaRPr dirty="0"/>
          </a:p>
        </p:txBody>
      </p:sp>
      <p:sp>
        <p:nvSpPr>
          <p:cNvPr id="1238" name="Google Shape;1238;p48"/>
          <p:cNvSpPr/>
          <p:nvPr/>
        </p:nvSpPr>
        <p:spPr>
          <a:xfrm flipH="1">
            <a:off x="5582047" y="1560740"/>
            <a:ext cx="3747024" cy="3747024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cxnSp>
        <p:nvCxnSpPr>
          <p:cNvPr id="1239" name="Google Shape;1239;p48"/>
          <p:cNvCxnSpPr>
            <a:cxnSpLocks/>
          </p:cNvCxnSpPr>
          <p:nvPr/>
        </p:nvCxnSpPr>
        <p:spPr>
          <a:xfrm rot="10800000">
            <a:off x="10263713" y="3620457"/>
            <a:ext cx="7739584" cy="0"/>
          </a:xfrm>
          <a:prstGeom prst="straightConnector1">
            <a:avLst/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240" name="Google Shape;1240;p48"/>
          <p:cNvGrpSpPr/>
          <p:nvPr/>
        </p:nvGrpSpPr>
        <p:grpSpPr>
          <a:xfrm rot="5400000" flipH="1">
            <a:off x="437819" y="9395739"/>
            <a:ext cx="3333665" cy="370304"/>
            <a:chOff x="7173550" y="540000"/>
            <a:chExt cx="1250450" cy="138900"/>
          </a:xfrm>
        </p:grpSpPr>
        <p:sp>
          <p:nvSpPr>
            <p:cNvPr id="1241" name="Google Shape;1241;p48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42" name="Google Shape;1242;p48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43" name="Google Shape;1243;p48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44" name="Google Shape;1244;p48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45" name="Google Shape;1245;p48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46" name="Google Shape;1246;p48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247" name="Google Shape;1247;p48"/>
          <p:cNvGrpSpPr/>
          <p:nvPr/>
        </p:nvGrpSpPr>
        <p:grpSpPr>
          <a:xfrm rot="-5400000" flipH="1">
            <a:off x="21003028" y="3434558"/>
            <a:ext cx="3333665" cy="370304"/>
            <a:chOff x="7173550" y="540000"/>
            <a:chExt cx="1250450" cy="138900"/>
          </a:xfrm>
        </p:grpSpPr>
        <p:sp>
          <p:nvSpPr>
            <p:cNvPr id="1248" name="Google Shape;1248;p48"/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49" name="Google Shape;1249;p48"/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50" name="Google Shape;1250;p48"/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51" name="Google Shape;1251;p48"/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52" name="Google Shape;1252;p48"/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53" name="Google Shape;1253;p48"/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2" name="Imagen 1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E695729-4BA6-82F4-09E0-CE6F28DB1D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8495" y="10518292"/>
            <a:ext cx="2009007" cy="1098311"/>
          </a:xfrm>
          <a:prstGeom prst="rect">
            <a:avLst/>
          </a:prstGeom>
        </p:spPr>
      </p:pic>
      <p:grpSp>
        <p:nvGrpSpPr>
          <p:cNvPr id="3" name="Google Shape;1603;p54">
            <a:extLst>
              <a:ext uri="{FF2B5EF4-FFF2-40B4-BE49-F238E27FC236}">
                <a16:creationId xmlns:a16="http://schemas.microsoft.com/office/drawing/2014/main" id="{2FC4BC1B-5B3D-DE74-E829-61907208BF28}"/>
              </a:ext>
            </a:extLst>
          </p:cNvPr>
          <p:cNvGrpSpPr/>
          <p:nvPr/>
        </p:nvGrpSpPr>
        <p:grpSpPr>
          <a:xfrm>
            <a:off x="6658556" y="2594243"/>
            <a:ext cx="1594203" cy="1392717"/>
            <a:chOff x="7173423" y="3308000"/>
            <a:chExt cx="343831" cy="343505"/>
          </a:xfrm>
          <a:solidFill>
            <a:schemeClr val="bg1"/>
          </a:solidFill>
        </p:grpSpPr>
        <p:sp>
          <p:nvSpPr>
            <p:cNvPr id="4" name="Google Shape;1604;p54">
              <a:extLst>
                <a:ext uri="{FF2B5EF4-FFF2-40B4-BE49-F238E27FC236}">
                  <a16:creationId xmlns:a16="http://schemas.microsoft.com/office/drawing/2014/main" id="{F7496415-E630-F8BA-FC28-6CE3A92D0247}"/>
                </a:ext>
              </a:extLst>
            </p:cNvPr>
            <p:cNvSpPr/>
            <p:nvPr/>
          </p:nvSpPr>
          <p:spPr>
            <a:xfrm>
              <a:off x="7173423" y="3550925"/>
              <a:ext cx="100906" cy="100576"/>
            </a:xfrm>
            <a:custGeom>
              <a:avLst/>
              <a:gdLst/>
              <a:ahLst/>
              <a:cxnLst/>
              <a:rect l="l" t="t" r="r" b="b"/>
              <a:pathLst>
                <a:path w="4893" h="4877" extrusionOk="0">
                  <a:moveTo>
                    <a:pt x="3911" y="982"/>
                  </a:moveTo>
                  <a:lnTo>
                    <a:pt x="3911" y="1947"/>
                  </a:lnTo>
                  <a:lnTo>
                    <a:pt x="982" y="1947"/>
                  </a:lnTo>
                  <a:lnTo>
                    <a:pt x="982" y="982"/>
                  </a:lnTo>
                  <a:close/>
                  <a:moveTo>
                    <a:pt x="3911" y="2929"/>
                  </a:moveTo>
                  <a:lnTo>
                    <a:pt x="3911" y="3910"/>
                  </a:lnTo>
                  <a:lnTo>
                    <a:pt x="982" y="3910"/>
                  </a:lnTo>
                  <a:lnTo>
                    <a:pt x="982" y="2929"/>
                  </a:lnTo>
                  <a:close/>
                  <a:moveTo>
                    <a:pt x="491" y="0"/>
                  </a:moveTo>
                  <a:cubicBezTo>
                    <a:pt x="223" y="0"/>
                    <a:pt x="1" y="222"/>
                    <a:pt x="1" y="490"/>
                  </a:cubicBezTo>
                  <a:lnTo>
                    <a:pt x="1" y="4402"/>
                  </a:lnTo>
                  <a:cubicBezTo>
                    <a:pt x="1" y="4670"/>
                    <a:pt x="223" y="4877"/>
                    <a:pt x="491" y="4877"/>
                  </a:cubicBezTo>
                  <a:lnTo>
                    <a:pt x="4402" y="4877"/>
                  </a:lnTo>
                  <a:cubicBezTo>
                    <a:pt x="4671" y="4877"/>
                    <a:pt x="4893" y="4670"/>
                    <a:pt x="4893" y="4402"/>
                  </a:cubicBezTo>
                  <a:lnTo>
                    <a:pt x="4893" y="490"/>
                  </a:lnTo>
                  <a:cubicBezTo>
                    <a:pt x="4893" y="222"/>
                    <a:pt x="4671" y="0"/>
                    <a:pt x="440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" name="Google Shape;1605;p54">
              <a:extLst>
                <a:ext uri="{FF2B5EF4-FFF2-40B4-BE49-F238E27FC236}">
                  <a16:creationId xmlns:a16="http://schemas.microsoft.com/office/drawing/2014/main" id="{5EB54BB2-10A0-9C75-E5BB-3B5141764787}"/>
                </a:ext>
              </a:extLst>
            </p:cNvPr>
            <p:cNvSpPr/>
            <p:nvPr/>
          </p:nvSpPr>
          <p:spPr>
            <a:xfrm>
              <a:off x="7294885" y="3510753"/>
              <a:ext cx="100906" cy="140749"/>
            </a:xfrm>
            <a:custGeom>
              <a:avLst/>
              <a:gdLst/>
              <a:ahLst/>
              <a:cxnLst/>
              <a:rect l="l" t="t" r="r" b="b"/>
              <a:pathLst>
                <a:path w="4893" h="6825" extrusionOk="0">
                  <a:moveTo>
                    <a:pt x="3911" y="967"/>
                  </a:moveTo>
                  <a:lnTo>
                    <a:pt x="3911" y="1948"/>
                  </a:lnTo>
                  <a:lnTo>
                    <a:pt x="982" y="1948"/>
                  </a:lnTo>
                  <a:lnTo>
                    <a:pt x="982" y="967"/>
                  </a:lnTo>
                  <a:close/>
                  <a:moveTo>
                    <a:pt x="3911" y="2930"/>
                  </a:moveTo>
                  <a:lnTo>
                    <a:pt x="3911" y="3895"/>
                  </a:lnTo>
                  <a:lnTo>
                    <a:pt x="982" y="3895"/>
                  </a:lnTo>
                  <a:lnTo>
                    <a:pt x="982" y="2930"/>
                  </a:lnTo>
                  <a:close/>
                  <a:moveTo>
                    <a:pt x="3911" y="4877"/>
                  </a:moveTo>
                  <a:lnTo>
                    <a:pt x="3911" y="5858"/>
                  </a:lnTo>
                  <a:lnTo>
                    <a:pt x="982" y="5858"/>
                  </a:lnTo>
                  <a:lnTo>
                    <a:pt x="982" y="4877"/>
                  </a:lnTo>
                  <a:close/>
                  <a:moveTo>
                    <a:pt x="491" y="0"/>
                  </a:moveTo>
                  <a:cubicBezTo>
                    <a:pt x="222" y="0"/>
                    <a:pt x="1" y="222"/>
                    <a:pt x="1" y="492"/>
                  </a:cubicBezTo>
                  <a:lnTo>
                    <a:pt x="1" y="6350"/>
                  </a:lnTo>
                  <a:cubicBezTo>
                    <a:pt x="1" y="6618"/>
                    <a:pt x="222" y="6825"/>
                    <a:pt x="491" y="6825"/>
                  </a:cubicBezTo>
                  <a:lnTo>
                    <a:pt x="4402" y="6825"/>
                  </a:lnTo>
                  <a:cubicBezTo>
                    <a:pt x="4671" y="6825"/>
                    <a:pt x="4893" y="6618"/>
                    <a:pt x="4893" y="6350"/>
                  </a:cubicBezTo>
                  <a:lnTo>
                    <a:pt x="4893" y="492"/>
                  </a:lnTo>
                  <a:cubicBezTo>
                    <a:pt x="4893" y="222"/>
                    <a:pt x="4671" y="0"/>
                    <a:pt x="440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" name="Google Shape;1606;p54">
              <a:extLst>
                <a:ext uri="{FF2B5EF4-FFF2-40B4-BE49-F238E27FC236}">
                  <a16:creationId xmlns:a16="http://schemas.microsoft.com/office/drawing/2014/main" id="{4CF77B31-3A4F-8A9B-FAE1-2E28DB961016}"/>
                </a:ext>
              </a:extLst>
            </p:cNvPr>
            <p:cNvSpPr/>
            <p:nvPr/>
          </p:nvSpPr>
          <p:spPr>
            <a:xfrm>
              <a:off x="7416348" y="3430122"/>
              <a:ext cx="100906" cy="221383"/>
            </a:xfrm>
            <a:custGeom>
              <a:avLst/>
              <a:gdLst/>
              <a:ahLst/>
              <a:cxnLst/>
              <a:rect l="l" t="t" r="r" b="b"/>
              <a:pathLst>
                <a:path w="4893" h="10735" extrusionOk="0">
                  <a:moveTo>
                    <a:pt x="3911" y="982"/>
                  </a:moveTo>
                  <a:lnTo>
                    <a:pt x="3911" y="1947"/>
                  </a:lnTo>
                  <a:lnTo>
                    <a:pt x="982" y="1947"/>
                  </a:lnTo>
                  <a:lnTo>
                    <a:pt x="982" y="982"/>
                  </a:lnTo>
                  <a:close/>
                  <a:moveTo>
                    <a:pt x="3911" y="2929"/>
                  </a:moveTo>
                  <a:lnTo>
                    <a:pt x="3911" y="3910"/>
                  </a:lnTo>
                  <a:lnTo>
                    <a:pt x="982" y="3910"/>
                  </a:lnTo>
                  <a:lnTo>
                    <a:pt x="982" y="2929"/>
                  </a:lnTo>
                  <a:close/>
                  <a:moveTo>
                    <a:pt x="3911" y="4877"/>
                  </a:moveTo>
                  <a:lnTo>
                    <a:pt x="3911" y="5858"/>
                  </a:lnTo>
                  <a:lnTo>
                    <a:pt x="982" y="5858"/>
                  </a:lnTo>
                  <a:lnTo>
                    <a:pt x="982" y="4877"/>
                  </a:lnTo>
                  <a:close/>
                  <a:moveTo>
                    <a:pt x="3911" y="6840"/>
                  </a:moveTo>
                  <a:lnTo>
                    <a:pt x="3911" y="7805"/>
                  </a:lnTo>
                  <a:lnTo>
                    <a:pt x="982" y="7805"/>
                  </a:lnTo>
                  <a:lnTo>
                    <a:pt x="982" y="6840"/>
                  </a:lnTo>
                  <a:close/>
                  <a:moveTo>
                    <a:pt x="3911" y="8787"/>
                  </a:moveTo>
                  <a:lnTo>
                    <a:pt x="3911" y="9768"/>
                  </a:lnTo>
                  <a:lnTo>
                    <a:pt x="982" y="9768"/>
                  </a:lnTo>
                  <a:lnTo>
                    <a:pt x="982" y="8787"/>
                  </a:lnTo>
                  <a:close/>
                  <a:moveTo>
                    <a:pt x="491" y="0"/>
                  </a:moveTo>
                  <a:cubicBezTo>
                    <a:pt x="222" y="0"/>
                    <a:pt x="1" y="222"/>
                    <a:pt x="1" y="490"/>
                  </a:cubicBezTo>
                  <a:lnTo>
                    <a:pt x="1" y="10260"/>
                  </a:lnTo>
                  <a:cubicBezTo>
                    <a:pt x="1" y="10528"/>
                    <a:pt x="222" y="10735"/>
                    <a:pt x="491" y="10735"/>
                  </a:cubicBezTo>
                  <a:lnTo>
                    <a:pt x="4402" y="10735"/>
                  </a:lnTo>
                  <a:cubicBezTo>
                    <a:pt x="4671" y="10735"/>
                    <a:pt x="4892" y="10528"/>
                    <a:pt x="4892" y="10260"/>
                  </a:cubicBezTo>
                  <a:lnTo>
                    <a:pt x="4892" y="490"/>
                  </a:lnTo>
                  <a:cubicBezTo>
                    <a:pt x="4892" y="222"/>
                    <a:pt x="4671" y="0"/>
                    <a:pt x="440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" name="Google Shape;1607;p54">
              <a:extLst>
                <a:ext uri="{FF2B5EF4-FFF2-40B4-BE49-F238E27FC236}">
                  <a16:creationId xmlns:a16="http://schemas.microsoft.com/office/drawing/2014/main" id="{C3234BA1-897C-ED52-856D-54605EA8233B}"/>
                </a:ext>
              </a:extLst>
            </p:cNvPr>
            <p:cNvSpPr/>
            <p:nvPr/>
          </p:nvSpPr>
          <p:spPr>
            <a:xfrm>
              <a:off x="7213573" y="3308000"/>
              <a:ext cx="262545" cy="181870"/>
            </a:xfrm>
            <a:custGeom>
              <a:avLst/>
              <a:gdLst/>
              <a:ahLst/>
              <a:cxnLst/>
              <a:rect l="l" t="t" r="r" b="b"/>
              <a:pathLst>
                <a:path w="12731" h="8819" extrusionOk="0">
                  <a:moveTo>
                    <a:pt x="10292" y="1"/>
                  </a:moveTo>
                  <a:cubicBezTo>
                    <a:pt x="10024" y="1"/>
                    <a:pt x="9802" y="222"/>
                    <a:pt x="9802" y="491"/>
                  </a:cubicBezTo>
                  <a:cubicBezTo>
                    <a:pt x="9802" y="761"/>
                    <a:pt x="10024" y="982"/>
                    <a:pt x="10292" y="982"/>
                  </a:cubicBezTo>
                  <a:lnTo>
                    <a:pt x="11069" y="982"/>
                  </a:lnTo>
                  <a:lnTo>
                    <a:pt x="6382" y="5684"/>
                  </a:lnTo>
                  <a:lnTo>
                    <a:pt x="4782" y="4085"/>
                  </a:lnTo>
                  <a:cubicBezTo>
                    <a:pt x="4687" y="3990"/>
                    <a:pt x="4561" y="3943"/>
                    <a:pt x="4434" y="3943"/>
                  </a:cubicBezTo>
                  <a:cubicBezTo>
                    <a:pt x="4307" y="3943"/>
                    <a:pt x="4181" y="3990"/>
                    <a:pt x="4086" y="4085"/>
                  </a:cubicBezTo>
                  <a:lnTo>
                    <a:pt x="191" y="7980"/>
                  </a:lnTo>
                  <a:cubicBezTo>
                    <a:pt x="1" y="8170"/>
                    <a:pt x="1" y="8487"/>
                    <a:pt x="191" y="8677"/>
                  </a:cubicBezTo>
                  <a:cubicBezTo>
                    <a:pt x="286" y="8772"/>
                    <a:pt x="412" y="8819"/>
                    <a:pt x="539" y="8819"/>
                  </a:cubicBezTo>
                  <a:cubicBezTo>
                    <a:pt x="650" y="8819"/>
                    <a:pt x="777" y="8772"/>
                    <a:pt x="872" y="8677"/>
                  </a:cubicBezTo>
                  <a:lnTo>
                    <a:pt x="4434" y="5114"/>
                  </a:lnTo>
                  <a:lnTo>
                    <a:pt x="6049" y="6729"/>
                  </a:lnTo>
                  <a:cubicBezTo>
                    <a:pt x="6144" y="6824"/>
                    <a:pt x="6267" y="6871"/>
                    <a:pt x="6390" y="6871"/>
                  </a:cubicBezTo>
                  <a:cubicBezTo>
                    <a:pt x="6512" y="6871"/>
                    <a:pt x="6635" y="6824"/>
                    <a:pt x="6730" y="6729"/>
                  </a:cubicBezTo>
                  <a:lnTo>
                    <a:pt x="11765" y="1679"/>
                  </a:lnTo>
                  <a:lnTo>
                    <a:pt x="11765" y="2439"/>
                  </a:lnTo>
                  <a:cubicBezTo>
                    <a:pt x="11765" y="2707"/>
                    <a:pt x="11970" y="2929"/>
                    <a:pt x="12255" y="2929"/>
                  </a:cubicBezTo>
                  <a:cubicBezTo>
                    <a:pt x="12525" y="2929"/>
                    <a:pt x="12730" y="2707"/>
                    <a:pt x="12730" y="2439"/>
                  </a:cubicBezTo>
                  <a:lnTo>
                    <a:pt x="12730" y="491"/>
                  </a:lnTo>
                  <a:cubicBezTo>
                    <a:pt x="12730" y="237"/>
                    <a:pt x="12525" y="1"/>
                    <a:pt x="122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310823680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a 6">
            <a:extLst>
              <a:ext uri="{FF2B5EF4-FFF2-40B4-BE49-F238E27FC236}">
                <a16:creationId xmlns:a16="http://schemas.microsoft.com/office/drawing/2014/main" id="{DA18974F-3063-6FE6-F032-12FE03C901D2}"/>
              </a:ext>
            </a:extLst>
          </p:cNvPr>
          <p:cNvGraphicFramePr>
            <a:graphicFrameLocks noGrp="1"/>
          </p:cNvGraphicFramePr>
          <p:nvPr/>
        </p:nvGraphicFramePr>
        <p:xfrm>
          <a:off x="2186776" y="334564"/>
          <a:ext cx="21183646" cy="12631110"/>
        </p:xfrm>
        <a:graphic>
          <a:graphicData uri="http://schemas.openxmlformats.org/drawingml/2006/table">
            <a:tbl>
              <a:tblPr>
                <a:tableStyleId>{D27102A9-8310-4765-A935-A1911B00CA55}</a:tableStyleId>
              </a:tblPr>
              <a:tblGrid>
                <a:gridCol w="70792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13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70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457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0178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4939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74578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787592">
                <a:tc>
                  <a:txBody>
                    <a:bodyPr/>
                    <a:lstStyle/>
                    <a:p>
                      <a:pPr marL="0" marR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Barlow Condensed SemiBold"/>
                        </a:rPr>
                        <a:t>CONCEPTO 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Barlow Condensed SemiBold"/>
                        </a:rPr>
                        <a:t>PRESUPUESTO 2022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Barlow Condensed SemiBold"/>
                        </a:rPr>
                        <a:t>%</a:t>
                      </a:r>
                      <a:r>
                        <a:rPr lang="es-SV" sz="32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Barlow Condensed SemiBold"/>
                        </a:rPr>
                        <a:t>CIERRE </a:t>
                      </a:r>
                    </a:p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Barlow Condensed SemiBold"/>
                        </a:rPr>
                        <a:t>Presupuesto 2022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Barlow Condensed SemiBold"/>
                        </a:rPr>
                        <a:t> EJECUCIÓN Presupuesto 2022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3147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SV" sz="3200" b="1" i="0" u="none" strike="noStrike" cap="none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INGRESOS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s-SV" sz="2800" b="0" i="0" u="none" strike="noStrike" cap="non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s-SV" sz="2800" b="0" i="0" u="none" strike="noStrike" cap="non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s-SV" sz="2800" b="0" i="0" u="none" strike="noStrike" cap="non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s-SV" sz="2800" b="0" i="0" u="none" strike="noStrike" cap="non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s-SV" sz="2800" b="0" i="0" u="none" strike="noStrike" cap="none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s-SV" sz="2800" b="0" i="0" u="none" strike="noStrike" cap="non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  <a:cs typeface="+mn-cs"/>
                        <a:sym typeface="Arial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274709591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Contribuciones patronales</a:t>
                      </a:r>
                      <a:endParaRPr lang="es-SV" sz="2800" b="1" i="0" u="none" strike="noStrik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40,457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73%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45,258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112%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45,669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100.9%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Ingresos financieros</a:t>
                      </a:r>
                      <a:endParaRPr lang="es-SV" sz="2800" b="1" i="0" u="none" strike="noStrik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1,772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3%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2,109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119%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2,469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117.1%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Total ingresos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 42,229 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76%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47,367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112%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48,138 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101.6%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Refuerzo Presupuestario Original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13,085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24%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Total Fuentes Financiamiento</a:t>
                      </a:r>
                    </a:p>
                  </a:txBody>
                  <a:tcPr marL="0" marR="0" marT="0" marB="0" anchor="b">
                    <a:solidFill>
                      <a:schemeClr val="accent4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55,314</a:t>
                      </a:r>
                    </a:p>
                  </a:txBody>
                  <a:tcPr marL="0" marR="0" marT="0" marB="0" anchor="b">
                    <a:solidFill>
                      <a:schemeClr val="accent4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100%</a:t>
                      </a:r>
                    </a:p>
                  </a:txBody>
                  <a:tcPr marL="0" marR="0" marT="0" marB="0" anchor="b">
                    <a:solidFill>
                      <a:schemeClr val="accent4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47,367</a:t>
                      </a:r>
                    </a:p>
                  </a:txBody>
                  <a:tcPr marL="0" marR="0" marT="0" marB="0" anchor="b">
                    <a:solidFill>
                      <a:schemeClr val="accent4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86%</a:t>
                      </a:r>
                    </a:p>
                  </a:txBody>
                  <a:tcPr marL="0" marR="0" marT="0" marB="0" anchor="b">
                    <a:solidFill>
                      <a:schemeClr val="accent4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48,138 </a:t>
                      </a:r>
                    </a:p>
                  </a:txBody>
                  <a:tcPr marL="0" marR="0" marT="0" marB="0" anchor="b">
                    <a:solidFill>
                      <a:schemeClr val="accent4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102%</a:t>
                      </a:r>
                    </a:p>
                  </a:txBody>
                  <a:tcPr marL="0" marR="0" marT="0" marB="0" anchor="b">
                    <a:solidFill>
                      <a:schemeClr val="accent4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5034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SV" sz="3200" b="1" i="0" u="none" strike="noStrike" cap="none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EGRESOS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Total Ejecución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55,314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44,656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81%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41,759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94%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FORMACIÓN PROFESIONAL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- Formación Continua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20,051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36%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16,063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16,056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- Formación Inicial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19,767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36%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17,599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89%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17,585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- San Bartolo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4,134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7%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2,958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72%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2,359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Total Formación Profesional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43,952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79%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36,620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83%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36,000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98%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INVESTIGACION Y DESARROLLO 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- Gerencia Investigación y Desarrollo FP</a:t>
                      </a:r>
                      <a:endParaRPr lang="es-SV" sz="2800" b="1" i="0" u="none" strike="noStrik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1,302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1,043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1,067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102%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- Monitoreo y Evaluación FP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231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179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77%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179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ES" sz="2800" u="none" strike="noStrik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- Unidad de Formación a Distancia</a:t>
                      </a:r>
                      <a:endParaRPr lang="es-ES" sz="2800" b="1" i="0" u="none" strike="noStrike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121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86%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83%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Total Investigación y Desarrollo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1,654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3%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1,326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1,332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OPERACIÓN/FUNCIONAMIENTO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marL="171450" indent="-171450" algn="l" fontAlgn="b">
                        <a:buFontTx/>
                        <a:buChar char="-"/>
                      </a:pPr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Administración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5,808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11%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4,628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4,427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96%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  <a:cs typeface="Arial Unicode MS" panose="020B0604020202020204" pitchFamily="34" charset="-128"/>
                          <a:sym typeface="Arial"/>
                        </a:rPr>
                        <a:t>Total Operación/Funcionamiento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5,808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11%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4,628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80%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4,427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96%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ES" sz="2800" u="none" strike="noStrike" dirty="0">
                          <a:solidFill>
                            <a:schemeClr val="tx1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- Proyectos Fortalecimiento de la FP</a:t>
                      </a:r>
                      <a:endParaRPr lang="es-ES" sz="2800" b="1" i="0" u="none" strike="noStrike" dirty="0">
                        <a:solidFill>
                          <a:schemeClr val="tx1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3,900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7%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2,082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0%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0%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</a:tbl>
          </a:graphicData>
        </a:graphic>
      </p:graphicFrame>
      <p:sp>
        <p:nvSpPr>
          <p:cNvPr id="8" name="Google Shape;352;p14">
            <a:extLst>
              <a:ext uri="{FF2B5EF4-FFF2-40B4-BE49-F238E27FC236}">
                <a16:creationId xmlns:a16="http://schemas.microsoft.com/office/drawing/2014/main" id="{90CC40CB-4DFC-C5DD-B4D5-B5D10239B4CA}"/>
              </a:ext>
            </a:extLst>
          </p:cNvPr>
          <p:cNvSpPr txBox="1">
            <a:spLocks/>
          </p:cNvSpPr>
          <p:nvPr/>
        </p:nvSpPr>
        <p:spPr>
          <a:xfrm rot="16200000">
            <a:off x="-2501813" y="9029176"/>
            <a:ext cx="7042723" cy="1540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defRPr sz="48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9pPr>
          </a:lstStyle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tabLst/>
              <a:defRPr/>
            </a:pPr>
            <a:r>
              <a:rPr lang="es-ES" sz="6000" dirty="0">
                <a:solidFill>
                  <a:schemeClr val="tx1"/>
                </a:solidFill>
                <a:latin typeface="adelia" pitchFamily="2" charset="0"/>
                <a:cs typeface="Arial"/>
                <a:sym typeface="Barlow Condensed Medium"/>
              </a:rPr>
              <a:t>Liquidación</a:t>
            </a:r>
            <a:r>
              <a:rPr kumimoji="0" lang="es-ES" sz="7465" b="0" i="0" u="none" strike="noStrike" kern="0" cap="none" spc="0" normalizeH="0" baseline="0" noProof="0" dirty="0">
                <a:ln>
                  <a:noFill/>
                </a:ln>
                <a:solidFill>
                  <a:srgbClr val="F5340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Eras Demi ITC" panose="020B0805030504020804" pitchFamily="34" charset="0"/>
                <a:ea typeface="Arial Unicode MS" panose="020B0604020202020204" pitchFamily="34" charset="-128"/>
                <a:cs typeface="Arial Unicode MS" panose="020B0604020202020204" pitchFamily="34" charset="-128"/>
                <a:sym typeface="Barlow Condensed Medium"/>
              </a:rPr>
              <a:t>  </a:t>
            </a:r>
          </a:p>
        </p:txBody>
      </p:sp>
      <p:sp>
        <p:nvSpPr>
          <p:cNvPr id="9" name="Rectángulo 8">
            <a:extLst>
              <a:ext uri="{FF2B5EF4-FFF2-40B4-BE49-F238E27FC236}">
                <a16:creationId xmlns:a16="http://schemas.microsoft.com/office/drawing/2014/main" id="{D12F13BA-8622-F760-2461-37740A3FD767}"/>
              </a:ext>
            </a:extLst>
          </p:cNvPr>
          <p:cNvSpPr/>
          <p:nvPr/>
        </p:nvSpPr>
        <p:spPr>
          <a:xfrm rot="16200000">
            <a:off x="-2638420" y="3960806"/>
            <a:ext cx="7409401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defTabSz="2437790" eaLnBrk="1" fontAlgn="auto" latinLnBrk="0" hangingPunct="1">
              <a:buClr>
                <a:schemeClr val="dk1"/>
              </a:buClr>
              <a:buSzPts val="1800"/>
              <a:tabLst/>
              <a:defRPr/>
            </a:pPr>
            <a:r>
              <a:rPr lang="es-ES" sz="5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PR</a:t>
            </a:r>
            <a:r>
              <a:rPr lang="es-ES" sz="5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ESU</a:t>
            </a:r>
            <a:r>
              <a:rPr lang="es-ES" sz="56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PUE</a:t>
            </a:r>
            <a:r>
              <a:rPr lang="es-ES" sz="5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STO</a:t>
            </a:r>
            <a:r>
              <a:rPr lang="es-ES" sz="5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 </a:t>
            </a:r>
            <a:r>
              <a:rPr lang="es-ES" sz="56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2022</a:t>
            </a:r>
            <a:endParaRPr lang="es-ES" sz="56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fortaa"/>
            </a:endParaRPr>
          </a:p>
        </p:txBody>
      </p:sp>
      <p:sp>
        <p:nvSpPr>
          <p:cNvPr id="10" name="4 CuadroTexto">
            <a:extLst>
              <a:ext uri="{FF2B5EF4-FFF2-40B4-BE49-F238E27FC236}">
                <a16:creationId xmlns:a16="http://schemas.microsoft.com/office/drawing/2014/main" id="{422E7586-874B-18EC-5420-1169C927A1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6776" y="13157182"/>
            <a:ext cx="22276347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SV" altLang="es-SV" sz="1600" dirty="0">
                <a:latin typeface="Nanum Gothic" panose="020B0604020202020204" charset="-127"/>
                <a:ea typeface="Nanum Gothic" panose="020B0604020202020204" charset="-127"/>
              </a:rPr>
              <a:t>Nota: Para efectos operativos solo se consideran US$105,500 para indemnizaciones de los  US$2,212,035. Presupuesto 2022 $57,255,095+ Ampliación Presupuestaria $165,800=$57,420,895</a:t>
            </a:r>
          </a:p>
        </p:txBody>
      </p:sp>
    </p:spTree>
    <p:extLst>
      <p:ext uri="{BB962C8B-B14F-4D97-AF65-F5344CB8AC3E}">
        <p14:creationId xmlns:p14="http://schemas.microsoft.com/office/powerpoint/2010/main" val="290233181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a 10">
            <a:extLst>
              <a:ext uri="{FF2B5EF4-FFF2-40B4-BE49-F238E27FC236}">
                <a16:creationId xmlns:a16="http://schemas.microsoft.com/office/drawing/2014/main" id="{CE96F0AF-7E39-4019-91AE-8E30715FA08D}"/>
              </a:ext>
            </a:extLst>
          </p:cNvPr>
          <p:cNvGraphicFramePr>
            <a:graphicFrameLocks noGrp="1"/>
          </p:cNvGraphicFramePr>
          <p:nvPr/>
        </p:nvGraphicFramePr>
        <p:xfrm>
          <a:off x="3368757" y="2579915"/>
          <a:ext cx="18241972" cy="10439859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143235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183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28000">
                <a:tc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CONCEPTOS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kern="1200" cap="non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exend Deca SemiBold" panose="020B0604020202020204" charset="0"/>
                          <a:ea typeface="+mn-ea"/>
                          <a:cs typeface="+mn-cs"/>
                          <a:sym typeface="Arial"/>
                        </a:rPr>
                        <a:t> US $ 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MX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Saldo Inicial  de Recursos Propios al 1 de enero de 2022</a:t>
                      </a:r>
                      <a:endParaRPr lang="es-MX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39,809,117 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MX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Ingresos x Contribuciones, Productos Financieros y otros </a:t>
                      </a:r>
                      <a:endParaRPr lang="es-MX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48,138,000 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7164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Recursos disponibles período 2022</a:t>
                      </a:r>
                      <a:endParaRPr lang="es-SV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1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87,947,117 </a:t>
                      </a:r>
                      <a:endParaRPr lang="es-SV" sz="2800" b="1" i="0" u="none" strike="noStrike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Presupuesto Ejecutado 2022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41,759,161 </a:t>
                      </a:r>
                      <a:endParaRPr lang="es-SV" sz="2800" b="0" i="0" u="none" strike="noStrike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7164">
                <a:tc>
                  <a:txBody>
                    <a:bodyPr/>
                    <a:lstStyle/>
                    <a:p>
                      <a:pPr algn="l" fontAlgn="b"/>
                      <a:r>
                        <a:rPr lang="es-MX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Recursos disponibles al 31 de diciembre de 2022</a:t>
                      </a:r>
                      <a:endParaRPr lang="es-MX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46,187,956 </a:t>
                      </a:r>
                      <a:endParaRPr lang="es-SV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97164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(-) Reserva Laboral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  2,285,165 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(-) Fondo de Garantía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22,681,016 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497164">
                <a:tc>
                  <a:txBody>
                    <a:bodyPr/>
                    <a:lstStyle/>
                    <a:p>
                      <a:pPr algn="l" fontAlgn="b"/>
                      <a:r>
                        <a:rPr lang="es-MX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Recursos disponibles para Ejecución 2023 - 2024</a:t>
                      </a:r>
                      <a:endParaRPr lang="es-MX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21,221,775</a:t>
                      </a:r>
                      <a:endParaRPr lang="es-SV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497164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(+) Reserva Laboral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  2,285,165 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MX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(-) Refuerzo Presupuestario 2023 (no incluye reserva laboral)</a:t>
                      </a:r>
                      <a:endParaRPr lang="es-MX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  7,247,636 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441925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 </a:t>
                      </a:r>
                      <a:endParaRPr lang="es-SV" sz="2800" b="0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497164">
                <a:tc>
                  <a:txBody>
                    <a:bodyPr/>
                    <a:lstStyle/>
                    <a:p>
                      <a:pPr algn="l" fontAlgn="ctr"/>
                      <a:r>
                        <a:rPr lang="es-MX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Recursos Estimados al 31 de diciembre de 2023</a:t>
                      </a:r>
                      <a:endParaRPr lang="es-MX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800" b="1" u="none" strike="noStrike" dirty="0">
                          <a:solidFill>
                            <a:srgbClr val="000000"/>
                          </a:solidFill>
                          <a:effectLst/>
                          <a:latin typeface="Nanum Gothic" panose="020B0604020202020204" charset="-127"/>
                          <a:ea typeface="Nanum Gothic" panose="020B0604020202020204" charset="-127"/>
                        </a:rPr>
                        <a:t>         16,259,304 </a:t>
                      </a:r>
                      <a:endParaRPr lang="es-SV" sz="2800" b="1" i="0" u="none" strike="noStrike" dirty="0">
                        <a:solidFill>
                          <a:srgbClr val="000000"/>
                        </a:solidFill>
                        <a:effectLst/>
                        <a:latin typeface="Nanum Gothic" panose="020B0604020202020204" charset="-127"/>
                        <a:ea typeface="Nanum Gothic" panose="020B0604020202020204" charset="-127"/>
                      </a:endParaRPr>
                    </a:p>
                  </a:txBody>
                  <a:tcPr marL="0" marR="0" marT="0" marB="0"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</a:tbl>
          </a:graphicData>
        </a:graphic>
      </p:graphicFrame>
      <p:sp>
        <p:nvSpPr>
          <p:cNvPr id="12" name="Google Shape;352;p14">
            <a:extLst>
              <a:ext uri="{FF2B5EF4-FFF2-40B4-BE49-F238E27FC236}">
                <a16:creationId xmlns:a16="http://schemas.microsoft.com/office/drawing/2014/main" id="{CE3B6F2B-4C06-B859-FD72-40E282D47EFF}"/>
              </a:ext>
            </a:extLst>
          </p:cNvPr>
          <p:cNvSpPr txBox="1">
            <a:spLocks/>
          </p:cNvSpPr>
          <p:nvPr/>
        </p:nvSpPr>
        <p:spPr>
          <a:xfrm>
            <a:off x="2812337" y="60885"/>
            <a:ext cx="10918374" cy="229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defRPr sz="48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9pPr>
          </a:lstStyle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tabLst/>
              <a:defRPr/>
            </a:pPr>
            <a:r>
              <a:rPr lang="es-ES" sz="6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elia" pitchFamily="2" charset="0"/>
                <a:ea typeface="Arial Unicode MS" panose="020B0604020202020204" pitchFamily="34" charset="-128"/>
                <a:cs typeface="Arial"/>
                <a:sym typeface="Barlow Condensed Medium"/>
              </a:rPr>
              <a:t>Proyección Movimiento</a:t>
            </a:r>
            <a:r>
              <a:rPr kumimoji="0" lang="es-ES" sz="7465" b="0" i="0" u="none" strike="noStrike" kern="0" cap="none" spc="0" normalizeH="0" baseline="0" noProof="0" dirty="0">
                <a:ln>
                  <a:noFill/>
                </a:ln>
                <a:solidFill>
                  <a:srgbClr val="F5340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Eras Demi ITC" panose="020B0805030504020804" pitchFamily="34" charset="0"/>
                <a:ea typeface="Arial Unicode MS" panose="020B0604020202020204" pitchFamily="34" charset="-128"/>
                <a:cs typeface="Arial Unicode MS" panose="020B0604020202020204" pitchFamily="34" charset="-128"/>
                <a:sym typeface="Barlow Condensed Medium"/>
              </a:rPr>
              <a:t>  </a:t>
            </a:r>
          </a:p>
        </p:txBody>
      </p:sp>
      <p:sp>
        <p:nvSpPr>
          <p:cNvPr id="13" name="Rectángulo 12">
            <a:extLst>
              <a:ext uri="{FF2B5EF4-FFF2-40B4-BE49-F238E27FC236}">
                <a16:creationId xmlns:a16="http://schemas.microsoft.com/office/drawing/2014/main" id="{6E59CD03-C426-95D6-101D-56B614D15229}"/>
              </a:ext>
            </a:extLst>
          </p:cNvPr>
          <p:cNvSpPr/>
          <p:nvPr/>
        </p:nvSpPr>
        <p:spPr>
          <a:xfrm>
            <a:off x="13371482" y="961273"/>
            <a:ext cx="862447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defTabSz="2437790" eaLnBrk="1" fontAlgn="auto" latinLnBrk="0" hangingPunct="1">
              <a:buClr>
                <a:schemeClr val="dk1"/>
              </a:buClr>
              <a:buSzPts val="1800"/>
              <a:tabLst/>
              <a:defRPr/>
            </a:pPr>
            <a:r>
              <a:rPr lang="es-ES" sz="8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SU</a:t>
            </a:r>
            <a:r>
              <a:rPr lang="es-ES" sz="8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PE</a:t>
            </a:r>
            <a:r>
              <a:rPr lang="es-ES" sz="8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RÁ</a:t>
            </a:r>
            <a:r>
              <a:rPr lang="es-ES" sz="8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VIT</a:t>
            </a:r>
            <a:r>
              <a:rPr lang="es-ES" sz="8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 </a:t>
            </a:r>
            <a:r>
              <a:rPr lang="es-ES" sz="80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2023</a:t>
            </a:r>
            <a:endParaRPr lang="es-ES" sz="8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fortaa"/>
            </a:endParaRPr>
          </a:p>
        </p:txBody>
      </p:sp>
      <p:grpSp>
        <p:nvGrpSpPr>
          <p:cNvPr id="15" name="Google Shape;311;p33">
            <a:extLst>
              <a:ext uri="{FF2B5EF4-FFF2-40B4-BE49-F238E27FC236}">
                <a16:creationId xmlns:a16="http://schemas.microsoft.com/office/drawing/2014/main" id="{4F6BF4C0-9333-32C5-1F92-C490365E167C}"/>
              </a:ext>
            </a:extLst>
          </p:cNvPr>
          <p:cNvGrpSpPr/>
          <p:nvPr/>
        </p:nvGrpSpPr>
        <p:grpSpPr>
          <a:xfrm rot="16200000">
            <a:off x="21426398" y="10831232"/>
            <a:ext cx="3333665" cy="370304"/>
            <a:chOff x="7173550" y="540000"/>
            <a:chExt cx="1250450" cy="138900"/>
          </a:xfrm>
        </p:grpSpPr>
        <p:sp>
          <p:nvSpPr>
            <p:cNvPr id="16" name="Google Shape;312;p33">
              <a:extLst>
                <a:ext uri="{FF2B5EF4-FFF2-40B4-BE49-F238E27FC236}">
                  <a16:creationId xmlns:a16="http://schemas.microsoft.com/office/drawing/2014/main" id="{0F85AEFA-8088-25E1-2EAC-B4CD2EE1BBC1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7" name="Google Shape;313;p33">
              <a:extLst>
                <a:ext uri="{FF2B5EF4-FFF2-40B4-BE49-F238E27FC236}">
                  <a16:creationId xmlns:a16="http://schemas.microsoft.com/office/drawing/2014/main" id="{B04DB959-6595-BFB2-6F14-3F8B155FFCA6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8" name="Google Shape;314;p33">
              <a:extLst>
                <a:ext uri="{FF2B5EF4-FFF2-40B4-BE49-F238E27FC236}">
                  <a16:creationId xmlns:a16="http://schemas.microsoft.com/office/drawing/2014/main" id="{E8AF7315-C87F-B7AA-B5D4-D890B22C30C5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9" name="Google Shape;315;p33">
              <a:extLst>
                <a:ext uri="{FF2B5EF4-FFF2-40B4-BE49-F238E27FC236}">
                  <a16:creationId xmlns:a16="http://schemas.microsoft.com/office/drawing/2014/main" id="{4735C8ED-9093-1E90-F608-FF4BA082A448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0" name="Google Shape;316;p33">
              <a:extLst>
                <a:ext uri="{FF2B5EF4-FFF2-40B4-BE49-F238E27FC236}">
                  <a16:creationId xmlns:a16="http://schemas.microsoft.com/office/drawing/2014/main" id="{F0200D99-DE19-30A3-1934-F658B29CBB07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1" name="Google Shape;317;p33">
              <a:extLst>
                <a:ext uri="{FF2B5EF4-FFF2-40B4-BE49-F238E27FC236}">
                  <a16:creationId xmlns:a16="http://schemas.microsoft.com/office/drawing/2014/main" id="{F0E696CE-685B-AD19-2511-B95733696F6C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27637959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Gráfico 7">
            <a:extLst>
              <a:ext uri="{FF2B5EF4-FFF2-40B4-BE49-F238E27FC236}">
                <a16:creationId xmlns:a16="http://schemas.microsoft.com/office/drawing/2014/main" id="{875D1AFD-DC0B-89E7-257E-765EE274D964}"/>
              </a:ext>
            </a:extLst>
          </p:cNvPr>
          <p:cNvGraphicFramePr>
            <a:graphicFrameLocks/>
          </p:cNvGraphicFramePr>
          <p:nvPr/>
        </p:nvGraphicFramePr>
        <p:xfrm>
          <a:off x="1469573" y="2782085"/>
          <a:ext cx="20769943" cy="1038239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3" name="Rectángulo 12">
            <a:extLst>
              <a:ext uri="{FF2B5EF4-FFF2-40B4-BE49-F238E27FC236}">
                <a16:creationId xmlns:a16="http://schemas.microsoft.com/office/drawing/2014/main" id="{2D629B33-FF36-DCA3-DB51-D5AF9E74432F}"/>
              </a:ext>
            </a:extLst>
          </p:cNvPr>
          <p:cNvSpPr/>
          <p:nvPr/>
        </p:nvSpPr>
        <p:spPr>
          <a:xfrm>
            <a:off x="7699114" y="2228087"/>
            <a:ext cx="1326677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defTabSz="2437790" eaLnBrk="1" fontAlgn="auto" latinLnBrk="0" hangingPunct="1">
              <a:buClr>
                <a:schemeClr val="dk1"/>
              </a:buClr>
              <a:buSzPts val="1800"/>
              <a:tabLst/>
              <a:defRPr/>
            </a:pPr>
            <a:r>
              <a:rPr lang="es-ES" sz="6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PRES</a:t>
            </a:r>
            <a:r>
              <a:rPr lang="es-ES" sz="6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UPUE</a:t>
            </a:r>
            <a:r>
              <a:rPr lang="es-ES" sz="66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STA</a:t>
            </a:r>
            <a:r>
              <a:rPr lang="es-ES" sz="6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RIO</a:t>
            </a:r>
            <a:r>
              <a:rPr lang="es-ES" sz="66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 / 2007 - 2022</a:t>
            </a:r>
            <a:endParaRPr lang="es-ES" sz="66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fortaa"/>
            </a:endParaRPr>
          </a:p>
        </p:txBody>
      </p:sp>
      <p:sp>
        <p:nvSpPr>
          <p:cNvPr id="12" name="Google Shape;352;p14">
            <a:extLst>
              <a:ext uri="{FF2B5EF4-FFF2-40B4-BE49-F238E27FC236}">
                <a16:creationId xmlns:a16="http://schemas.microsoft.com/office/drawing/2014/main" id="{5802CB04-F00D-DCD7-B4A0-C2F4D7366286}"/>
              </a:ext>
            </a:extLst>
          </p:cNvPr>
          <p:cNvSpPr txBox="1">
            <a:spLocks/>
          </p:cNvSpPr>
          <p:nvPr/>
        </p:nvSpPr>
        <p:spPr>
          <a:xfrm>
            <a:off x="4620078" y="420112"/>
            <a:ext cx="10918374" cy="229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defRPr sz="48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9pPr>
          </a:lstStyle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tabLst/>
              <a:defRPr/>
            </a:pPr>
            <a:r>
              <a:rPr lang="es-ES" sz="6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elia" pitchFamily="2" charset="0"/>
                <a:ea typeface="Arial Unicode MS" panose="020B0604020202020204" pitchFamily="34" charset="-128"/>
                <a:cs typeface="Arial"/>
                <a:sym typeface="Barlow Condensed Medium"/>
              </a:rPr>
              <a:t>Superávit / Déficit</a:t>
            </a:r>
            <a:endParaRPr kumimoji="0" lang="es-ES" sz="8000" b="0" i="0" u="none" strike="noStrike" kern="0" cap="none" spc="0" normalizeH="0" baseline="0" noProof="0" dirty="0">
              <a:ln>
                <a:noFill/>
              </a:ln>
              <a:solidFill>
                <a:srgbClr val="F5340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Eras Demi ITC" panose="020B0805030504020804" pitchFamily="34" charset="0"/>
              <a:ea typeface="Arial Unicode MS" panose="020B0604020202020204" pitchFamily="34" charset="-128"/>
              <a:cs typeface="Arial Unicode MS" panose="020B0604020202020204" pitchFamily="34" charset="-128"/>
              <a:sym typeface="Barlow Condensed Medium"/>
            </a:endParaRPr>
          </a:p>
        </p:txBody>
      </p:sp>
      <p:grpSp>
        <p:nvGrpSpPr>
          <p:cNvPr id="14" name="Google Shape;311;p33">
            <a:extLst>
              <a:ext uri="{FF2B5EF4-FFF2-40B4-BE49-F238E27FC236}">
                <a16:creationId xmlns:a16="http://schemas.microsoft.com/office/drawing/2014/main" id="{C3DF0626-C86D-48E4-EF35-E3C554430D31}"/>
              </a:ext>
            </a:extLst>
          </p:cNvPr>
          <p:cNvGrpSpPr/>
          <p:nvPr/>
        </p:nvGrpSpPr>
        <p:grpSpPr>
          <a:xfrm rot="16200000">
            <a:off x="21557026" y="10831232"/>
            <a:ext cx="3333665" cy="370304"/>
            <a:chOff x="7173550" y="540000"/>
            <a:chExt cx="1250450" cy="138900"/>
          </a:xfrm>
        </p:grpSpPr>
        <p:sp>
          <p:nvSpPr>
            <p:cNvPr id="15" name="Google Shape;312;p33">
              <a:extLst>
                <a:ext uri="{FF2B5EF4-FFF2-40B4-BE49-F238E27FC236}">
                  <a16:creationId xmlns:a16="http://schemas.microsoft.com/office/drawing/2014/main" id="{98586C0B-69DF-3E5F-8161-505E875F0EC7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6" name="Google Shape;313;p33">
              <a:extLst>
                <a:ext uri="{FF2B5EF4-FFF2-40B4-BE49-F238E27FC236}">
                  <a16:creationId xmlns:a16="http://schemas.microsoft.com/office/drawing/2014/main" id="{F37ED8D8-EA1C-92B4-64AA-8D9D5EBF8943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7" name="Google Shape;314;p33">
              <a:extLst>
                <a:ext uri="{FF2B5EF4-FFF2-40B4-BE49-F238E27FC236}">
                  <a16:creationId xmlns:a16="http://schemas.microsoft.com/office/drawing/2014/main" id="{0B5D394B-E16B-980E-0999-8E175C4E3151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8" name="Google Shape;315;p33">
              <a:extLst>
                <a:ext uri="{FF2B5EF4-FFF2-40B4-BE49-F238E27FC236}">
                  <a16:creationId xmlns:a16="http://schemas.microsoft.com/office/drawing/2014/main" id="{7658A28C-3B44-39B6-C5CF-671BA2C1FFC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9" name="Google Shape;316;p33">
              <a:extLst>
                <a:ext uri="{FF2B5EF4-FFF2-40B4-BE49-F238E27FC236}">
                  <a16:creationId xmlns:a16="http://schemas.microsoft.com/office/drawing/2014/main" id="{2F5A22F7-49F8-FFE7-E635-9177904A9176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0" name="Google Shape;317;p33">
              <a:extLst>
                <a:ext uri="{FF2B5EF4-FFF2-40B4-BE49-F238E27FC236}">
                  <a16:creationId xmlns:a16="http://schemas.microsoft.com/office/drawing/2014/main" id="{15D6BCE2-AEFE-DE55-10E4-031017E87CCB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53947958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5">
            <a:extLst>
              <a:ext uri="{FF2B5EF4-FFF2-40B4-BE49-F238E27FC236}">
                <a16:creationId xmlns:a16="http://schemas.microsoft.com/office/drawing/2014/main" id="{458C49C1-8110-EFD6-F68E-AF2EFF86B564}"/>
              </a:ext>
            </a:extLst>
          </p:cNvPr>
          <p:cNvSpPr/>
          <p:nvPr/>
        </p:nvSpPr>
        <p:spPr>
          <a:xfrm>
            <a:off x="1919500" y="10886689"/>
            <a:ext cx="20218808" cy="1020460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SV" sz="9952"/>
          </a:p>
        </p:txBody>
      </p:sp>
      <p:sp>
        <p:nvSpPr>
          <p:cNvPr id="10" name="Google Shape;181;p29">
            <a:extLst>
              <a:ext uri="{FF2B5EF4-FFF2-40B4-BE49-F238E27FC236}">
                <a16:creationId xmlns:a16="http://schemas.microsoft.com/office/drawing/2014/main" id="{3B742348-139F-2FEA-E0C7-9E354FDF22F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076815" y="2324658"/>
            <a:ext cx="15904177" cy="3360725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 sz="10664" dirty="0">
                <a:solidFill>
                  <a:schemeClr val="tx1"/>
                </a:solidFill>
              </a:rPr>
              <a:t>Plan</a:t>
            </a:r>
            <a:r>
              <a:rPr lang="en" sz="10664" dirty="0">
                <a:solidFill>
                  <a:schemeClr val="accent2"/>
                </a:solidFill>
              </a:rPr>
              <a:t> </a:t>
            </a:r>
            <a:r>
              <a:rPr lang="en" sz="10664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</a:t>
            </a:r>
            <a:r>
              <a:rPr lang="en" sz="9598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" sz="10664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en" sz="10664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en" sz="10664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" sz="10664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</a:t>
            </a:r>
            <a:r>
              <a:rPr lang="en" sz="10664" dirty="0"/>
              <a:t> </a:t>
            </a:r>
            <a:r>
              <a:rPr lang="en" sz="10664" dirty="0">
                <a:solidFill>
                  <a:schemeClr val="tx1"/>
                </a:solidFill>
              </a:rPr>
              <a:t>2022</a:t>
            </a:r>
            <a:endParaRPr sz="10664" dirty="0">
              <a:solidFill>
                <a:schemeClr val="tx1"/>
              </a:solidFill>
            </a:endParaRPr>
          </a:p>
        </p:txBody>
      </p:sp>
      <p:pic>
        <p:nvPicPr>
          <p:cNvPr id="12" name="Imagen 11" descr="Un dibujo animado con letras&#10;&#10;Descripción generada automáticamente con confianza baja">
            <a:extLst>
              <a:ext uri="{FF2B5EF4-FFF2-40B4-BE49-F238E27FC236}">
                <a16:creationId xmlns:a16="http://schemas.microsoft.com/office/drawing/2014/main" id="{8B37164D-D2FF-BC12-2EC7-4DABCD6F71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3288" y="7122715"/>
            <a:ext cx="8471073" cy="2258952"/>
          </a:xfrm>
          <a:prstGeom prst="rect">
            <a:avLst/>
          </a:prstGeom>
        </p:spPr>
      </p:pic>
      <p:grpSp>
        <p:nvGrpSpPr>
          <p:cNvPr id="13" name="Google Shape;335;p34">
            <a:extLst>
              <a:ext uri="{FF2B5EF4-FFF2-40B4-BE49-F238E27FC236}">
                <a16:creationId xmlns:a16="http://schemas.microsoft.com/office/drawing/2014/main" id="{9367D2E4-7384-CDCB-F934-9953331ABA1C}"/>
              </a:ext>
            </a:extLst>
          </p:cNvPr>
          <p:cNvGrpSpPr/>
          <p:nvPr/>
        </p:nvGrpSpPr>
        <p:grpSpPr>
          <a:xfrm>
            <a:off x="19124485" y="1441411"/>
            <a:ext cx="3333665" cy="370304"/>
            <a:chOff x="7173550" y="540000"/>
            <a:chExt cx="1250450" cy="138900"/>
          </a:xfrm>
        </p:grpSpPr>
        <p:sp>
          <p:nvSpPr>
            <p:cNvPr id="14" name="Google Shape;336;p34">
              <a:extLst>
                <a:ext uri="{FF2B5EF4-FFF2-40B4-BE49-F238E27FC236}">
                  <a16:creationId xmlns:a16="http://schemas.microsoft.com/office/drawing/2014/main" id="{A97AD6C1-881B-8687-32DF-E6B502477736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" name="Google Shape;337;p34">
              <a:extLst>
                <a:ext uri="{FF2B5EF4-FFF2-40B4-BE49-F238E27FC236}">
                  <a16:creationId xmlns:a16="http://schemas.microsoft.com/office/drawing/2014/main" id="{D9F6538D-5672-E003-7CBE-72AED4F90565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" name="Google Shape;338;p34">
              <a:extLst>
                <a:ext uri="{FF2B5EF4-FFF2-40B4-BE49-F238E27FC236}">
                  <a16:creationId xmlns:a16="http://schemas.microsoft.com/office/drawing/2014/main" id="{0F9B990B-CA27-AB3F-3B29-ACFB8A31C449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" name="Google Shape;339;p34">
              <a:extLst>
                <a:ext uri="{FF2B5EF4-FFF2-40B4-BE49-F238E27FC236}">
                  <a16:creationId xmlns:a16="http://schemas.microsoft.com/office/drawing/2014/main" id="{C6B13A7C-9B27-0B75-4E9A-FC1FD4846B0C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8" name="Google Shape;340;p34">
              <a:extLst>
                <a:ext uri="{FF2B5EF4-FFF2-40B4-BE49-F238E27FC236}">
                  <a16:creationId xmlns:a16="http://schemas.microsoft.com/office/drawing/2014/main" id="{402E488C-C20F-154D-9567-E91F100E54DB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9" name="Google Shape;341;p34">
              <a:extLst>
                <a:ext uri="{FF2B5EF4-FFF2-40B4-BE49-F238E27FC236}">
                  <a16:creationId xmlns:a16="http://schemas.microsoft.com/office/drawing/2014/main" id="{254301E1-CD3A-7C2B-076B-15D0E8A1ADA0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0" name="Google Shape;342;p34">
            <a:extLst>
              <a:ext uri="{FF2B5EF4-FFF2-40B4-BE49-F238E27FC236}">
                <a16:creationId xmlns:a16="http://schemas.microsoft.com/office/drawing/2014/main" id="{AA1C3270-198C-B792-58B8-2B70B43A4E0D}"/>
              </a:ext>
            </a:extLst>
          </p:cNvPr>
          <p:cNvGrpSpPr/>
          <p:nvPr/>
        </p:nvGrpSpPr>
        <p:grpSpPr>
          <a:xfrm>
            <a:off x="1587253" y="11904285"/>
            <a:ext cx="3333665" cy="370304"/>
            <a:chOff x="7173550" y="540000"/>
            <a:chExt cx="1250450" cy="138900"/>
          </a:xfrm>
        </p:grpSpPr>
        <p:sp>
          <p:nvSpPr>
            <p:cNvPr id="21" name="Google Shape;343;p34">
              <a:extLst>
                <a:ext uri="{FF2B5EF4-FFF2-40B4-BE49-F238E27FC236}">
                  <a16:creationId xmlns:a16="http://schemas.microsoft.com/office/drawing/2014/main" id="{77FE0389-B9FF-7767-6D90-785F6CE5C3BE}"/>
                </a:ext>
              </a:extLst>
            </p:cNvPr>
            <p:cNvSpPr/>
            <p:nvPr/>
          </p:nvSpPr>
          <p:spPr>
            <a:xfrm>
              <a:off x="717355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2" name="Google Shape;344;p34">
              <a:extLst>
                <a:ext uri="{FF2B5EF4-FFF2-40B4-BE49-F238E27FC236}">
                  <a16:creationId xmlns:a16="http://schemas.microsoft.com/office/drawing/2014/main" id="{332BED8A-A00A-B0BE-2FC1-0C76438C69F2}"/>
                </a:ext>
              </a:extLst>
            </p:cNvPr>
            <p:cNvSpPr/>
            <p:nvPr/>
          </p:nvSpPr>
          <p:spPr>
            <a:xfrm>
              <a:off x="739586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3" name="Google Shape;345;p34">
              <a:extLst>
                <a:ext uri="{FF2B5EF4-FFF2-40B4-BE49-F238E27FC236}">
                  <a16:creationId xmlns:a16="http://schemas.microsoft.com/office/drawing/2014/main" id="{90A7EA11-7C18-C2F0-5FA8-E3C7AB2F2496}"/>
                </a:ext>
              </a:extLst>
            </p:cNvPr>
            <p:cNvSpPr/>
            <p:nvPr/>
          </p:nvSpPr>
          <p:spPr>
            <a:xfrm>
              <a:off x="761817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4" name="Google Shape;346;p34">
              <a:extLst>
                <a:ext uri="{FF2B5EF4-FFF2-40B4-BE49-F238E27FC236}">
                  <a16:creationId xmlns:a16="http://schemas.microsoft.com/office/drawing/2014/main" id="{ED3CEE8B-4EEE-1117-AFD6-93FBDE2068DD}"/>
                </a:ext>
              </a:extLst>
            </p:cNvPr>
            <p:cNvSpPr/>
            <p:nvPr/>
          </p:nvSpPr>
          <p:spPr>
            <a:xfrm>
              <a:off x="784048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5" name="Google Shape;347;p34">
              <a:extLst>
                <a:ext uri="{FF2B5EF4-FFF2-40B4-BE49-F238E27FC236}">
                  <a16:creationId xmlns:a16="http://schemas.microsoft.com/office/drawing/2014/main" id="{5CC46B00-0496-7F5B-5133-42DC9122AD55}"/>
                </a:ext>
              </a:extLst>
            </p:cNvPr>
            <p:cNvSpPr/>
            <p:nvPr/>
          </p:nvSpPr>
          <p:spPr>
            <a:xfrm>
              <a:off x="806279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6" name="Google Shape;348;p34">
              <a:extLst>
                <a:ext uri="{FF2B5EF4-FFF2-40B4-BE49-F238E27FC236}">
                  <a16:creationId xmlns:a16="http://schemas.microsoft.com/office/drawing/2014/main" id="{6E4E3650-F2F6-FD70-F21C-14BBD3682599}"/>
                </a:ext>
              </a:extLst>
            </p:cNvPr>
            <p:cNvSpPr/>
            <p:nvPr/>
          </p:nvSpPr>
          <p:spPr>
            <a:xfrm>
              <a:off x="8285100" y="540000"/>
              <a:ext cx="138900" cy="13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Daily Trends by Slidesgo">
  <a:themeElements>
    <a:clrScheme name="Simple Light">
      <a:dk1>
        <a:srgbClr val="000000"/>
      </a:dk1>
      <a:lt1>
        <a:srgbClr val="FFF9F3"/>
      </a:lt1>
      <a:dk2>
        <a:srgbClr val="F7EEE5"/>
      </a:dk2>
      <a:lt2>
        <a:srgbClr val="F3C33E"/>
      </a:lt2>
      <a:accent1>
        <a:srgbClr val="E56359"/>
      </a:accent1>
      <a:accent2>
        <a:srgbClr val="51A567"/>
      </a:accent2>
      <a:accent3>
        <a:srgbClr val="6194E7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iseño personalizado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Daily Trends by Slidesgo">
  <a:themeElements>
    <a:clrScheme name="Simple Light">
      <a:dk1>
        <a:srgbClr val="000000"/>
      </a:dk1>
      <a:lt1>
        <a:srgbClr val="FFF9F3"/>
      </a:lt1>
      <a:dk2>
        <a:srgbClr val="F7EEE5"/>
      </a:dk2>
      <a:lt2>
        <a:srgbClr val="F3C33E"/>
      </a:lt2>
      <a:accent1>
        <a:srgbClr val="E56359"/>
      </a:accent1>
      <a:accent2>
        <a:srgbClr val="51A567"/>
      </a:accent2>
      <a:accent3>
        <a:srgbClr val="6194E7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6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7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8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9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0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1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2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3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4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5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6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7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8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9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0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1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2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3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4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5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6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7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8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9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0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1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2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3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4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5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6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7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8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9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0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1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2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3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4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5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6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7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8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9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0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1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2.xml><?xml version="1.0" encoding="utf-8"?>
<a:themeOverride xmlns:a="http://schemas.openxmlformats.org/drawingml/2006/main">
  <a:clrScheme name="Simple Light">
    <a:dk1>
      <a:srgbClr val="1A2C57"/>
    </a:dk1>
    <a:lt1>
      <a:srgbClr val="436AC7"/>
    </a:lt1>
    <a:dk2>
      <a:srgbClr val="B0C1E8"/>
    </a:dk2>
    <a:lt2>
      <a:srgbClr val="CA7D02"/>
    </a:lt2>
    <a:accent1>
      <a:srgbClr val="FDB849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1A2C57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3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3789</TotalTime>
  <Words>3788</Words>
  <Application>Microsoft Office PowerPoint</Application>
  <PresentationFormat>Custom</PresentationFormat>
  <Paragraphs>1202</Paragraphs>
  <Slides>87</Slides>
  <Notes>49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87</vt:i4>
      </vt:variant>
    </vt:vector>
  </HeadingPairs>
  <TitlesOfParts>
    <vt:vector size="90" baseType="lpstr">
      <vt:lpstr>Daily Trends by Slidesgo</vt:lpstr>
      <vt:lpstr>Diseño personalizado</vt:lpstr>
      <vt:lpstr>1_Daily Trends by Slidesgo</vt:lpstr>
      <vt:lpstr>Plan Operativo 2022</vt:lpstr>
      <vt:lpstr>Contenido</vt:lpstr>
      <vt:lpstr>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Ejecución e indicadores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Formación Profesional</vt:lpstr>
      <vt:lpstr>PowerPoint Presentation</vt:lpstr>
      <vt:lpstr>Gerencia Formación Continua</vt:lpstr>
      <vt:lpstr>Gerencia Formación Continua</vt:lpstr>
      <vt:lpstr>Gerencia Formación Continua</vt:lpstr>
      <vt:lpstr>PowerPoint Presentation</vt:lpstr>
      <vt:lpstr>Gerencia Formación Inicial</vt:lpstr>
      <vt:lpstr>Gerencia Formación Inicial</vt:lpstr>
      <vt:lpstr>Gerencia Formación Inicial</vt:lpstr>
      <vt:lpstr>PowerPoint Presentation</vt:lpstr>
      <vt:lpstr>PowerPoint Presentation</vt:lpstr>
      <vt:lpstr>CFP Insaforp en San Bartolo</vt:lpstr>
      <vt:lpstr>CFP Insaforp en San Bartolo</vt:lpstr>
      <vt:lpstr>CFP Insaforp en San Bartolo</vt:lpstr>
      <vt:lpstr>PowerPoint Presentation</vt:lpstr>
      <vt:lpstr>Unidad Formación a Distancia</vt:lpstr>
      <vt:lpstr>Unidad Formación a Distancia</vt:lpstr>
      <vt:lpstr>Unidad de Formación a Distancia</vt:lpstr>
      <vt:lpstr>PowerPoint Presentation</vt:lpstr>
      <vt:lpstr>Gerencia Investigación y Desarrollo</vt:lpstr>
      <vt:lpstr>Gerencia Investigación y Desarrollo</vt:lpstr>
      <vt:lpstr>PowerPoint Presentation</vt:lpstr>
      <vt:lpstr>Unidad Monitoreo y Evaluación</vt:lpstr>
      <vt:lpstr>Administrativa Financiera</vt:lpstr>
      <vt:lpstr>PowerPoint Presentation</vt:lpstr>
      <vt:lpstr>Auditoría Interna</vt:lpstr>
      <vt:lpstr>PowerPoint Presentation</vt:lpstr>
      <vt:lpstr>Gerencia Comunicación Institucional</vt:lpstr>
      <vt:lpstr>PowerPoint Presentation</vt:lpstr>
      <vt:lpstr>Gerencia Tecnologías de la Información</vt:lpstr>
      <vt:lpstr>Gerencia Tecnologías de la Información</vt:lpstr>
      <vt:lpstr>PowerPoint Presentation</vt:lpstr>
      <vt:lpstr>Gerencia Financiera</vt:lpstr>
      <vt:lpstr>PowerPoint Presentation</vt:lpstr>
      <vt:lpstr>Gerencia Recursos Humanos</vt:lpstr>
      <vt:lpstr>PowerPoint Presentation</vt:lpstr>
      <vt:lpstr>Gerencia Legal</vt:lpstr>
      <vt:lpstr>PowerPoint Presentation</vt:lpstr>
      <vt:lpstr>Gerencia Adquisiciones y Contrataciones</vt:lpstr>
      <vt:lpstr>PowerPoint Presentation</vt:lpstr>
      <vt:lpstr>Unidad Centro de Atención  y acceso a la información</vt:lpstr>
      <vt:lpstr>PowerPoint Presentation</vt:lpstr>
      <vt:lpstr>Unidad Servicios Generales</vt:lpstr>
      <vt:lpstr>PowerPoint Presentation</vt:lpstr>
      <vt:lpstr>Unidad Planificación Estratégica</vt:lpstr>
      <vt:lpstr>Plan Institucional de  Igualdad y Equidad de Género - PIIEG</vt:lpstr>
      <vt:lpstr>Plan Institucional de  Igualdad y Equidad de Género - PIIEG</vt:lpstr>
      <vt:lpstr>Plan Institucional de  Igualdad y Equidad de Género - PIIEG</vt:lpstr>
      <vt:lpstr>Presupuesto 2022</vt:lpstr>
      <vt:lpstr>PowerPoint Presentation</vt:lpstr>
      <vt:lpstr>PowerPoint Presentation</vt:lpstr>
      <vt:lpstr>PowerPoint Presentation</vt:lpstr>
      <vt:lpstr>Plan Operativo 2022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 Operativo 2022</dc:title>
  <dc:creator>Jorge Echegoyen</dc:creator>
  <cp:lastModifiedBy>Jorge Echegoyen</cp:lastModifiedBy>
  <cp:revision>7</cp:revision>
  <dcterms:modified xsi:type="dcterms:W3CDTF">2023-03-14T20:59:54Z</dcterms:modified>
</cp:coreProperties>
</file>